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58" r:id="rId3"/>
    <p:sldId id="261" r:id="rId4"/>
    <p:sldId id="266" r:id="rId5"/>
    <p:sldId id="279" r:id="rId6"/>
    <p:sldId id="293" r:id="rId7"/>
    <p:sldId id="294" r:id="rId8"/>
    <p:sldId id="295" r:id="rId9"/>
    <p:sldId id="296" r:id="rId10"/>
    <p:sldId id="257" r:id="rId11"/>
    <p:sldId id="265" r:id="rId12"/>
    <p:sldId id="297" r:id="rId13"/>
    <p:sldId id="298" r:id="rId14"/>
    <p:sldId id="300" r:id="rId15"/>
    <p:sldId id="301" r:id="rId16"/>
    <p:sldId id="287" r:id="rId17"/>
    <p:sldId id="299" r:id="rId18"/>
    <p:sldId id="262" r:id="rId19"/>
    <p:sldId id="268" r:id="rId20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22"/>
    </p:embeddedFont>
    <p:embeddedFont>
      <p:font typeface="Nunito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AEDB"/>
    <a:srgbClr val="312249"/>
    <a:srgbClr val="E571CC"/>
    <a:srgbClr val="33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9" autoAdjust="0"/>
    <p:restoredTop sz="91311" autoAdjust="0"/>
  </p:normalViewPr>
  <p:slideViewPr>
    <p:cSldViewPr snapToGrid="0">
      <p:cViewPr varScale="1">
        <p:scale>
          <a:sx n="76" d="100"/>
          <a:sy n="76" d="100"/>
        </p:scale>
        <p:origin x="8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1032658db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g1032658db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1032658db1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g1032658db1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g1032658db1d_0_9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7" name="Google Shape;2117;g1032658db1d_0_9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4986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1032658db1d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g1032658db1d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8735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1032658db1d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g1032658db1d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0914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" name="Google Shape;2550;g1032658db1d_0_1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1" name="Google Shape;2551;g1032658db1d_0_1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834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1032658db1d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g1032658db1d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3696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1032658db1d_0_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g1032658db1d_0_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2540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1032658db1d_0_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g1032658db1d_0_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685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g1032658db1d_0_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4" name="Google Shape;1854;g1032658db1d_0_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g1032658db1d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5" name="Google Shape;2725;g1032658db1d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1032658db1d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g1032658db1d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1032658db1d_0_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g1032658db1d_0_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" name="Google Shape;2550;g1032658db1d_0_1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1" name="Google Shape;2551;g1032658db1d_0_1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1032658db1d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g1032658db1d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8735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1032658db1d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g1032658db1d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9571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" name="Google Shape;2550;g1032658db1d_0_1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1" name="Google Shape;2551;g1032658db1d_0_1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1231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1032658db1d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g1032658db1d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5463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1032658db1d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g1032658db1d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205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939064">
            <a:off x="5834324" y="8384"/>
            <a:ext cx="3407054" cy="3439667"/>
            <a:chOff x="11255411" y="-650550"/>
            <a:chExt cx="6813559" cy="6878780"/>
          </a:xfrm>
        </p:grpSpPr>
        <p:sp>
          <p:nvSpPr>
            <p:cNvPr id="11" name="Google Shape;11;p2"/>
            <p:cNvSpPr/>
            <p:nvPr/>
          </p:nvSpPr>
          <p:spPr>
            <a:xfrm>
              <a:off x="11264406" y="-650550"/>
              <a:ext cx="6795191" cy="6878780"/>
            </a:xfrm>
            <a:custGeom>
              <a:avLst/>
              <a:gdLst/>
              <a:ahLst/>
              <a:cxnLst/>
              <a:rect l="l" t="t" r="r" b="b"/>
              <a:pathLst>
                <a:path w="6795191" h="6878780" extrusionOk="0">
                  <a:moveTo>
                    <a:pt x="2" y="6766568"/>
                  </a:moveTo>
                  <a:cubicBezTo>
                    <a:pt x="-343" y="6829261"/>
                    <a:pt x="51048" y="6879930"/>
                    <a:pt x="113785" y="6878760"/>
                  </a:cubicBezTo>
                  <a:cubicBezTo>
                    <a:pt x="6904732" y="6752012"/>
                    <a:pt x="6789090" y="6870974"/>
                    <a:pt x="6790178" y="6676263"/>
                  </a:cubicBezTo>
                  <a:cubicBezTo>
                    <a:pt x="6791748" y="6392789"/>
                    <a:pt x="6795190" y="113083"/>
                    <a:pt x="6795190" y="114005"/>
                  </a:cubicBezTo>
                  <a:cubicBezTo>
                    <a:pt x="6795534" y="51890"/>
                    <a:pt x="6745039" y="1454"/>
                    <a:pt x="6682881" y="1798"/>
                  </a:cubicBezTo>
                  <a:cubicBezTo>
                    <a:pt x="-104500" y="39178"/>
                    <a:pt x="6088" y="-79014"/>
                    <a:pt x="5000" y="117733"/>
                  </a:cubicBezTo>
                  <a:cubicBezTo>
                    <a:pt x="3430" y="405184"/>
                    <a:pt x="-12" y="6767476"/>
                    <a:pt x="2" y="67665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11255411" y="-187208"/>
              <a:ext cx="6813559" cy="6026335"/>
              <a:chOff x="11255411" y="-187208"/>
              <a:chExt cx="6813559" cy="6026335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1259041" y="1414886"/>
                <a:ext cx="6806471" cy="62724"/>
              </a:xfrm>
              <a:custGeom>
                <a:avLst/>
                <a:gdLst/>
                <a:ahLst/>
                <a:cxnLst/>
                <a:rect l="l" t="t" r="r" b="b"/>
                <a:pathLst>
                  <a:path w="6806471" h="62724" extrusionOk="0">
                    <a:moveTo>
                      <a:pt x="6798393" y="25502"/>
                    </a:moveTo>
                    <a:cubicBezTo>
                      <a:pt x="6798131" y="-15482"/>
                      <a:pt x="7320531" y="-3774"/>
                      <a:pt x="8079" y="37223"/>
                    </a:cubicBezTo>
                    <a:cubicBezTo>
                      <a:pt x="8341" y="78207"/>
                      <a:pt x="-514073" y="66499"/>
                      <a:pt x="6798393" y="255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1262529" y="1948387"/>
                <a:ext cx="6806441" cy="74158"/>
              </a:xfrm>
              <a:custGeom>
                <a:avLst/>
                <a:gdLst/>
                <a:ahLst/>
                <a:cxnLst/>
                <a:rect l="l" t="t" r="r" b="b"/>
                <a:pathLst>
                  <a:path w="6806441" h="74158" extrusionOk="0">
                    <a:moveTo>
                      <a:pt x="6798361" y="24872"/>
                    </a:moveTo>
                    <a:cubicBezTo>
                      <a:pt x="6798100" y="-16125"/>
                      <a:pt x="7320555" y="-5381"/>
                      <a:pt x="8075" y="49292"/>
                    </a:cubicBezTo>
                    <a:cubicBezTo>
                      <a:pt x="8350" y="90276"/>
                      <a:pt x="-514077" y="79545"/>
                      <a:pt x="6798361" y="248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1260224" y="2481827"/>
                <a:ext cx="6806681" cy="85793"/>
              </a:xfrm>
              <a:custGeom>
                <a:avLst/>
                <a:gdLst/>
                <a:ahLst/>
                <a:cxnLst/>
                <a:rect l="l" t="t" r="r" b="b"/>
                <a:pathLst>
                  <a:path w="6806681" h="85793" extrusionOk="0">
                    <a:moveTo>
                      <a:pt x="6798436" y="24345"/>
                    </a:moveTo>
                    <a:cubicBezTo>
                      <a:pt x="6798698" y="-16653"/>
                      <a:pt x="7320987" y="-6899"/>
                      <a:pt x="8246" y="61449"/>
                    </a:cubicBezTo>
                    <a:cubicBezTo>
                      <a:pt x="7984" y="102446"/>
                      <a:pt x="-514305" y="92692"/>
                      <a:pt x="6798436" y="243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1259265" y="-187208"/>
                <a:ext cx="6806470" cy="31440"/>
              </a:xfrm>
              <a:custGeom>
                <a:avLst/>
                <a:gdLst/>
                <a:ahLst/>
                <a:cxnLst/>
                <a:rect l="l" t="t" r="r" b="b"/>
                <a:pathLst>
                  <a:path w="6806470" h="31440" extrusionOk="0">
                    <a:moveTo>
                      <a:pt x="8090" y="28900"/>
                    </a:moveTo>
                    <a:cubicBezTo>
                      <a:pt x="7320610" y="28900"/>
                      <a:pt x="6798156" y="43538"/>
                      <a:pt x="6798376" y="2541"/>
                    </a:cubicBezTo>
                    <a:cubicBezTo>
                      <a:pt x="-514131" y="2541"/>
                      <a:pt x="8324" y="-12098"/>
                      <a:pt x="8090" y="289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1255557" y="881215"/>
                <a:ext cx="6806512" cy="51611"/>
              </a:xfrm>
              <a:custGeom>
                <a:avLst/>
                <a:gdLst/>
                <a:ahLst/>
                <a:cxnLst/>
                <a:rect l="l" t="t" r="r" b="b"/>
                <a:pathLst>
                  <a:path w="6806512" h="51611" extrusionOk="0">
                    <a:moveTo>
                      <a:pt x="6798434" y="26287"/>
                    </a:moveTo>
                    <a:cubicBezTo>
                      <a:pt x="6798173" y="-14697"/>
                      <a:pt x="7320586" y="-2012"/>
                      <a:pt x="8079" y="25324"/>
                    </a:cubicBezTo>
                    <a:cubicBezTo>
                      <a:pt x="8341" y="66308"/>
                      <a:pt x="-514073" y="53623"/>
                      <a:pt x="6798434" y="262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1256282" y="347262"/>
                <a:ext cx="6806518" cy="40999"/>
              </a:xfrm>
              <a:custGeom>
                <a:avLst/>
                <a:gdLst/>
                <a:ahLst/>
                <a:cxnLst/>
                <a:rect l="l" t="t" r="r" b="b"/>
                <a:pathLst>
                  <a:path w="6806518" h="40999" extrusionOk="0">
                    <a:moveTo>
                      <a:pt x="6798288" y="27328"/>
                    </a:moveTo>
                    <a:cubicBezTo>
                      <a:pt x="6798508" y="-13656"/>
                      <a:pt x="7320756" y="-9"/>
                      <a:pt x="8235" y="13666"/>
                    </a:cubicBezTo>
                    <a:cubicBezTo>
                      <a:pt x="8001" y="54664"/>
                      <a:pt x="-514247" y="41003"/>
                      <a:pt x="6798288" y="273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1258904" y="4081748"/>
                <a:ext cx="6806291" cy="121445"/>
              </a:xfrm>
              <a:custGeom>
                <a:avLst/>
                <a:gdLst/>
                <a:ahLst/>
                <a:cxnLst/>
                <a:rect l="l" t="t" r="r" b="b"/>
                <a:pathLst>
                  <a:path w="6806291" h="121445" extrusionOk="0">
                    <a:moveTo>
                      <a:pt x="6798213" y="23135"/>
                    </a:moveTo>
                    <a:cubicBezTo>
                      <a:pt x="6797951" y="-17863"/>
                      <a:pt x="7320338" y="-11039"/>
                      <a:pt x="8078" y="98320"/>
                    </a:cubicBezTo>
                    <a:cubicBezTo>
                      <a:pt x="8340" y="139304"/>
                      <a:pt x="-514046" y="132480"/>
                      <a:pt x="6798213" y="231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260775" y="5148110"/>
                <a:ext cx="6806794" cy="145628"/>
              </a:xfrm>
              <a:custGeom>
                <a:avLst/>
                <a:gdLst/>
                <a:ahLst/>
                <a:cxnLst/>
                <a:rect l="l" t="t" r="r" b="b"/>
                <a:pathLst>
                  <a:path w="6806794" h="145628" extrusionOk="0">
                    <a:moveTo>
                      <a:pt x="6798559" y="22529"/>
                    </a:moveTo>
                    <a:cubicBezTo>
                      <a:pt x="6798793" y="-18468"/>
                      <a:pt x="7321055" y="-13584"/>
                      <a:pt x="8231" y="123097"/>
                    </a:cubicBezTo>
                    <a:cubicBezTo>
                      <a:pt x="8011" y="164094"/>
                      <a:pt x="-514265" y="159224"/>
                      <a:pt x="6798559" y="225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1256733" y="3015211"/>
                <a:ext cx="6806712" cy="97577"/>
              </a:xfrm>
              <a:custGeom>
                <a:avLst/>
                <a:gdLst/>
                <a:ahLst/>
                <a:cxnLst/>
                <a:rect l="l" t="t" r="r" b="b"/>
                <a:pathLst>
                  <a:path w="6806712" h="97577" extrusionOk="0">
                    <a:moveTo>
                      <a:pt x="6798470" y="23888"/>
                    </a:moveTo>
                    <a:cubicBezTo>
                      <a:pt x="6798732" y="-17110"/>
                      <a:pt x="7320952" y="-8333"/>
                      <a:pt x="8239" y="73690"/>
                    </a:cubicBezTo>
                    <a:cubicBezTo>
                      <a:pt x="7991" y="114687"/>
                      <a:pt x="-514243" y="105910"/>
                      <a:pt x="6798470" y="238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1257799" y="5681321"/>
                <a:ext cx="6806811" cy="157806"/>
              </a:xfrm>
              <a:custGeom>
                <a:avLst/>
                <a:gdLst/>
                <a:ahLst/>
                <a:cxnLst/>
                <a:rect l="l" t="t" r="r" b="b"/>
                <a:pathLst>
                  <a:path w="6806811" h="157806" extrusionOk="0">
                    <a:moveTo>
                      <a:pt x="6798575" y="22272"/>
                    </a:moveTo>
                    <a:cubicBezTo>
                      <a:pt x="6798809" y="-18726"/>
                      <a:pt x="7321112" y="-14832"/>
                      <a:pt x="8233" y="135538"/>
                    </a:cubicBezTo>
                    <a:cubicBezTo>
                      <a:pt x="8013" y="176536"/>
                      <a:pt x="-514304" y="172628"/>
                      <a:pt x="6798575" y="22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262399" y="4614911"/>
                <a:ext cx="6806255" cy="133493"/>
              </a:xfrm>
              <a:custGeom>
                <a:avLst/>
                <a:gdLst/>
                <a:ahLst/>
                <a:cxnLst/>
                <a:rect l="l" t="t" r="r" b="b"/>
                <a:pathLst>
                  <a:path w="6806255" h="133493" extrusionOk="0">
                    <a:moveTo>
                      <a:pt x="6798175" y="22815"/>
                    </a:moveTo>
                    <a:cubicBezTo>
                      <a:pt x="6797913" y="-18182"/>
                      <a:pt x="7320368" y="-12322"/>
                      <a:pt x="8081" y="110685"/>
                    </a:cubicBezTo>
                    <a:cubicBezTo>
                      <a:pt x="8343" y="151668"/>
                      <a:pt x="-514112" y="145821"/>
                      <a:pt x="6798175" y="228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1255411" y="3548539"/>
                <a:ext cx="6806328" cy="109460"/>
              </a:xfrm>
              <a:custGeom>
                <a:avLst/>
                <a:gdLst/>
                <a:ahLst/>
                <a:cxnLst/>
                <a:rect l="l" t="t" r="r" b="b"/>
                <a:pathLst>
                  <a:path w="6806328" h="109460" extrusionOk="0">
                    <a:moveTo>
                      <a:pt x="6798250" y="23485"/>
                    </a:moveTo>
                    <a:cubicBezTo>
                      <a:pt x="6797989" y="-17512"/>
                      <a:pt x="7320389" y="-9698"/>
                      <a:pt x="8074" y="85972"/>
                    </a:cubicBezTo>
                    <a:cubicBezTo>
                      <a:pt x="8350" y="126970"/>
                      <a:pt x="-514050" y="119169"/>
                      <a:pt x="6798250" y="234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" name="Google Shape;25;p2"/>
          <p:cNvGrpSpPr/>
          <p:nvPr/>
        </p:nvGrpSpPr>
        <p:grpSpPr>
          <a:xfrm rot="-1494576">
            <a:off x="426945" y="2547597"/>
            <a:ext cx="3304553" cy="4868236"/>
            <a:chOff x="441790" y="5094926"/>
            <a:chExt cx="6608913" cy="9736187"/>
          </a:xfrm>
        </p:grpSpPr>
        <p:sp>
          <p:nvSpPr>
            <p:cNvPr id="26" name="Google Shape;26;p2"/>
            <p:cNvSpPr/>
            <p:nvPr/>
          </p:nvSpPr>
          <p:spPr>
            <a:xfrm>
              <a:off x="533411" y="13945794"/>
              <a:ext cx="5961426" cy="875128"/>
            </a:xfrm>
            <a:custGeom>
              <a:avLst/>
              <a:gdLst/>
              <a:ahLst/>
              <a:cxnLst/>
              <a:rect l="l" t="t" r="r" b="b"/>
              <a:pathLst>
                <a:path w="5961426" h="875128" extrusionOk="0">
                  <a:moveTo>
                    <a:pt x="5961402" y="569909"/>
                  </a:moveTo>
                  <a:cubicBezTo>
                    <a:pt x="5961597" y="637770"/>
                    <a:pt x="5960701" y="705728"/>
                    <a:pt x="5957234" y="773569"/>
                  </a:cubicBezTo>
                  <a:cubicBezTo>
                    <a:pt x="5959512" y="817947"/>
                    <a:pt x="5944359" y="880160"/>
                    <a:pt x="5888362" y="874805"/>
                  </a:cubicBezTo>
                  <a:cubicBezTo>
                    <a:pt x="5850322" y="869548"/>
                    <a:pt x="5838227" y="842306"/>
                    <a:pt x="5835656" y="810119"/>
                  </a:cubicBezTo>
                  <a:cubicBezTo>
                    <a:pt x="5832773" y="810722"/>
                    <a:pt x="5829812" y="810917"/>
                    <a:pt x="5826832" y="810917"/>
                  </a:cubicBezTo>
                  <a:cubicBezTo>
                    <a:pt x="5825742" y="810917"/>
                    <a:pt x="5824651" y="810917"/>
                    <a:pt x="5823560" y="810820"/>
                  </a:cubicBezTo>
                  <a:cubicBezTo>
                    <a:pt x="5588818" y="797053"/>
                    <a:pt x="5353998" y="783480"/>
                    <a:pt x="5119159" y="769713"/>
                  </a:cubicBezTo>
                  <a:cubicBezTo>
                    <a:pt x="4864102" y="754662"/>
                    <a:pt x="4608967" y="739902"/>
                    <a:pt x="4353812" y="725045"/>
                  </a:cubicBezTo>
                  <a:cubicBezTo>
                    <a:pt x="4103021" y="710382"/>
                    <a:pt x="3852229" y="695719"/>
                    <a:pt x="3601457" y="681154"/>
                  </a:cubicBezTo>
                  <a:cubicBezTo>
                    <a:pt x="3356217" y="666784"/>
                    <a:pt x="3110977" y="652530"/>
                    <a:pt x="2865736" y="638160"/>
                  </a:cubicBezTo>
                  <a:cubicBezTo>
                    <a:pt x="2614263" y="623400"/>
                    <a:pt x="2362771" y="608932"/>
                    <a:pt x="2111297" y="594074"/>
                  </a:cubicBezTo>
                  <a:cubicBezTo>
                    <a:pt x="1859221" y="579120"/>
                    <a:pt x="1607144" y="563756"/>
                    <a:pt x="1355067" y="548217"/>
                  </a:cubicBezTo>
                  <a:cubicBezTo>
                    <a:pt x="1105366" y="532854"/>
                    <a:pt x="855665" y="517704"/>
                    <a:pt x="606081" y="502458"/>
                  </a:cubicBezTo>
                  <a:cubicBezTo>
                    <a:pt x="507389" y="496421"/>
                    <a:pt x="408794" y="489489"/>
                    <a:pt x="310200" y="482751"/>
                  </a:cubicBezTo>
                  <a:cubicBezTo>
                    <a:pt x="261545" y="479383"/>
                    <a:pt x="212793" y="476112"/>
                    <a:pt x="164138" y="472548"/>
                  </a:cubicBezTo>
                  <a:cubicBezTo>
                    <a:pt x="139869" y="470757"/>
                    <a:pt x="115581" y="468693"/>
                    <a:pt x="91410" y="465811"/>
                  </a:cubicBezTo>
                  <a:cubicBezTo>
                    <a:pt x="70004" y="463338"/>
                    <a:pt x="45638" y="462053"/>
                    <a:pt x="25810" y="452940"/>
                  </a:cubicBezTo>
                  <a:cubicBezTo>
                    <a:pt x="9663" y="445501"/>
                    <a:pt x="-738" y="428678"/>
                    <a:pt x="41" y="410841"/>
                  </a:cubicBezTo>
                  <a:cubicBezTo>
                    <a:pt x="840" y="393705"/>
                    <a:pt x="12429" y="376764"/>
                    <a:pt x="29082" y="371312"/>
                  </a:cubicBezTo>
                  <a:cubicBezTo>
                    <a:pt x="30270" y="370923"/>
                    <a:pt x="31458" y="370612"/>
                    <a:pt x="32549" y="370319"/>
                  </a:cubicBezTo>
                  <a:cubicBezTo>
                    <a:pt x="21544" y="273036"/>
                    <a:pt x="27796" y="164284"/>
                    <a:pt x="19577" y="64820"/>
                  </a:cubicBezTo>
                  <a:cubicBezTo>
                    <a:pt x="19674" y="64820"/>
                    <a:pt x="19674" y="64917"/>
                    <a:pt x="19772" y="64917"/>
                  </a:cubicBezTo>
                  <a:cubicBezTo>
                    <a:pt x="20668" y="51053"/>
                    <a:pt x="27212" y="37383"/>
                    <a:pt x="38392" y="28660"/>
                  </a:cubicBezTo>
                  <a:cubicBezTo>
                    <a:pt x="45930" y="11719"/>
                    <a:pt x="63167" y="-159"/>
                    <a:pt x="82392" y="425"/>
                  </a:cubicBezTo>
                  <a:cubicBezTo>
                    <a:pt x="110731" y="-471"/>
                    <a:pt x="139071" y="327"/>
                    <a:pt x="167313" y="327"/>
                  </a:cubicBezTo>
                  <a:cubicBezTo>
                    <a:pt x="195848" y="327"/>
                    <a:pt x="224382" y="230"/>
                    <a:pt x="252819" y="1029"/>
                  </a:cubicBezTo>
                  <a:cubicBezTo>
                    <a:pt x="314446" y="2703"/>
                    <a:pt x="376092" y="4689"/>
                    <a:pt x="437621" y="7260"/>
                  </a:cubicBezTo>
                  <a:cubicBezTo>
                    <a:pt x="565744" y="12420"/>
                    <a:pt x="693866" y="18359"/>
                    <a:pt x="821969" y="24298"/>
                  </a:cubicBezTo>
                  <a:cubicBezTo>
                    <a:pt x="1067112" y="35689"/>
                    <a:pt x="1312255" y="48268"/>
                    <a:pt x="1557379" y="60555"/>
                  </a:cubicBezTo>
                  <a:cubicBezTo>
                    <a:pt x="1810741" y="73232"/>
                    <a:pt x="2064006" y="85908"/>
                    <a:pt x="2317271" y="98604"/>
                  </a:cubicBezTo>
                  <a:cubicBezTo>
                    <a:pt x="2567167" y="111183"/>
                    <a:pt x="2817062" y="123665"/>
                    <a:pt x="3066958" y="136146"/>
                  </a:cubicBezTo>
                  <a:cubicBezTo>
                    <a:pt x="3325268" y="149115"/>
                    <a:pt x="3583694" y="162103"/>
                    <a:pt x="3842121" y="175071"/>
                  </a:cubicBezTo>
                  <a:cubicBezTo>
                    <a:pt x="4088354" y="187358"/>
                    <a:pt x="4334686" y="199742"/>
                    <a:pt x="4581017" y="212127"/>
                  </a:cubicBezTo>
                  <a:cubicBezTo>
                    <a:pt x="4823784" y="224219"/>
                    <a:pt x="5066531" y="236389"/>
                    <a:pt x="5309297" y="248579"/>
                  </a:cubicBezTo>
                  <a:cubicBezTo>
                    <a:pt x="5479725" y="257205"/>
                    <a:pt x="5650250" y="265714"/>
                    <a:pt x="5820677" y="274243"/>
                  </a:cubicBezTo>
                  <a:cubicBezTo>
                    <a:pt x="5842472" y="275431"/>
                    <a:pt x="5861502" y="288302"/>
                    <a:pt x="5871416" y="306528"/>
                  </a:cubicBezTo>
                  <a:cubicBezTo>
                    <a:pt x="5878954" y="297512"/>
                    <a:pt x="5889647" y="291476"/>
                    <a:pt x="5904898" y="290289"/>
                  </a:cubicBezTo>
                  <a:cubicBezTo>
                    <a:pt x="5950981" y="289198"/>
                    <a:pt x="5956630" y="341500"/>
                    <a:pt x="5956824" y="376862"/>
                  </a:cubicBezTo>
                  <a:cubicBezTo>
                    <a:pt x="5960214" y="441139"/>
                    <a:pt x="5961110" y="505417"/>
                    <a:pt x="5961402" y="5699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18165" y="14064209"/>
              <a:ext cx="5590449" cy="413394"/>
            </a:xfrm>
            <a:custGeom>
              <a:avLst/>
              <a:gdLst/>
              <a:ahLst/>
              <a:cxnLst/>
              <a:rect l="l" t="t" r="r" b="b"/>
              <a:pathLst>
                <a:path w="5590449" h="413394" extrusionOk="0">
                  <a:moveTo>
                    <a:pt x="5565802" y="413348"/>
                  </a:moveTo>
                  <a:cubicBezTo>
                    <a:pt x="5318614" y="396719"/>
                    <a:pt x="5071329" y="379992"/>
                    <a:pt x="4824140" y="363285"/>
                  </a:cubicBezTo>
                  <a:cubicBezTo>
                    <a:pt x="4584081" y="347123"/>
                    <a:pt x="4344119" y="330883"/>
                    <a:pt x="4104060" y="314721"/>
                  </a:cubicBezTo>
                  <a:cubicBezTo>
                    <a:pt x="3856287" y="297995"/>
                    <a:pt x="3608612" y="281248"/>
                    <a:pt x="3360820" y="264522"/>
                  </a:cubicBezTo>
                  <a:cubicBezTo>
                    <a:pt x="3115112" y="247931"/>
                    <a:pt x="2869327" y="231244"/>
                    <a:pt x="2623619" y="214751"/>
                  </a:cubicBezTo>
                  <a:cubicBezTo>
                    <a:pt x="2377911" y="198160"/>
                    <a:pt x="2132125" y="181473"/>
                    <a:pt x="1886417" y="164883"/>
                  </a:cubicBezTo>
                  <a:cubicBezTo>
                    <a:pt x="1654870" y="149227"/>
                    <a:pt x="1423322" y="133591"/>
                    <a:pt x="1191677" y="117935"/>
                  </a:cubicBezTo>
                  <a:cubicBezTo>
                    <a:pt x="941820" y="100955"/>
                    <a:pt x="691866" y="84365"/>
                    <a:pt x="442127" y="66275"/>
                  </a:cubicBezTo>
                  <a:cubicBezTo>
                    <a:pt x="359815" y="60297"/>
                    <a:pt x="277503" y="53949"/>
                    <a:pt x="195192" y="47485"/>
                  </a:cubicBezTo>
                  <a:cubicBezTo>
                    <a:pt x="155224" y="44427"/>
                    <a:pt x="115256" y="41273"/>
                    <a:pt x="75308" y="37729"/>
                  </a:cubicBezTo>
                  <a:cubicBezTo>
                    <a:pt x="55422" y="35957"/>
                    <a:pt x="35438" y="34574"/>
                    <a:pt x="15688" y="31712"/>
                  </a:cubicBezTo>
                  <a:cubicBezTo>
                    <a:pt x="9669" y="30778"/>
                    <a:pt x="4274" y="28071"/>
                    <a:pt x="1547" y="22443"/>
                  </a:cubicBezTo>
                  <a:cubicBezTo>
                    <a:pt x="-907" y="17536"/>
                    <a:pt x="-362" y="11695"/>
                    <a:pt x="2618" y="7216"/>
                  </a:cubicBezTo>
                  <a:cubicBezTo>
                    <a:pt x="7663" y="-300"/>
                    <a:pt x="16272" y="109"/>
                    <a:pt x="24297" y="11"/>
                  </a:cubicBezTo>
                  <a:cubicBezTo>
                    <a:pt x="38866" y="-125"/>
                    <a:pt x="53708" y="1024"/>
                    <a:pt x="68257" y="1686"/>
                  </a:cubicBezTo>
                  <a:cubicBezTo>
                    <a:pt x="97571" y="3088"/>
                    <a:pt x="126865" y="4606"/>
                    <a:pt x="156159" y="6203"/>
                  </a:cubicBezTo>
                  <a:cubicBezTo>
                    <a:pt x="214961" y="9514"/>
                    <a:pt x="273744" y="12824"/>
                    <a:pt x="332527" y="16349"/>
                  </a:cubicBezTo>
                  <a:cubicBezTo>
                    <a:pt x="451495" y="23514"/>
                    <a:pt x="570444" y="31167"/>
                    <a:pt x="689393" y="39014"/>
                  </a:cubicBezTo>
                  <a:cubicBezTo>
                    <a:pt x="946670" y="56091"/>
                    <a:pt x="1203948" y="73441"/>
                    <a:pt x="1461225" y="90810"/>
                  </a:cubicBezTo>
                  <a:cubicBezTo>
                    <a:pt x="1690591" y="106213"/>
                    <a:pt x="1920074" y="121712"/>
                    <a:pt x="2149441" y="137212"/>
                  </a:cubicBezTo>
                  <a:cubicBezTo>
                    <a:pt x="2402063" y="154270"/>
                    <a:pt x="2654685" y="171328"/>
                    <a:pt x="2907327" y="188366"/>
                  </a:cubicBezTo>
                  <a:cubicBezTo>
                    <a:pt x="3149763" y="204684"/>
                    <a:pt x="3392296" y="221079"/>
                    <a:pt x="3634731" y="237494"/>
                  </a:cubicBezTo>
                  <a:cubicBezTo>
                    <a:pt x="3882406" y="254221"/>
                    <a:pt x="4130101" y="270870"/>
                    <a:pt x="4377776" y="287596"/>
                  </a:cubicBezTo>
                  <a:cubicBezTo>
                    <a:pt x="4615264" y="303680"/>
                    <a:pt x="4852850" y="319686"/>
                    <a:pt x="5090339" y="335771"/>
                  </a:cubicBezTo>
                  <a:cubicBezTo>
                    <a:pt x="5250151" y="346500"/>
                    <a:pt x="5409866" y="357326"/>
                    <a:pt x="5569658" y="368055"/>
                  </a:cubicBezTo>
                  <a:cubicBezTo>
                    <a:pt x="5582027" y="368951"/>
                    <a:pt x="5591454" y="380479"/>
                    <a:pt x="5590363" y="392629"/>
                  </a:cubicBezTo>
                  <a:cubicBezTo>
                    <a:pt x="5589292" y="404721"/>
                    <a:pt x="5578793" y="413679"/>
                    <a:pt x="5566893" y="413387"/>
                  </a:cubicBezTo>
                  <a:cubicBezTo>
                    <a:pt x="5566562" y="413406"/>
                    <a:pt x="5566172" y="413387"/>
                    <a:pt x="5565802" y="4133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531867" y="14243670"/>
              <a:ext cx="4489729" cy="339637"/>
            </a:xfrm>
            <a:custGeom>
              <a:avLst/>
              <a:gdLst/>
              <a:ahLst/>
              <a:cxnLst/>
              <a:rect l="l" t="t" r="r" b="b"/>
              <a:pathLst>
                <a:path w="4489729" h="339637" extrusionOk="0">
                  <a:moveTo>
                    <a:pt x="4464538" y="339601"/>
                  </a:moveTo>
                  <a:cubicBezTo>
                    <a:pt x="4372117" y="333389"/>
                    <a:pt x="4279600" y="327178"/>
                    <a:pt x="4187179" y="320849"/>
                  </a:cubicBezTo>
                  <a:cubicBezTo>
                    <a:pt x="4168072" y="319583"/>
                    <a:pt x="4148984" y="318435"/>
                    <a:pt x="4129896" y="316877"/>
                  </a:cubicBezTo>
                  <a:cubicBezTo>
                    <a:pt x="4108841" y="314968"/>
                    <a:pt x="4087883" y="312476"/>
                    <a:pt x="4066809" y="310588"/>
                  </a:cubicBezTo>
                  <a:cubicBezTo>
                    <a:pt x="4022692" y="306537"/>
                    <a:pt x="3978361" y="303967"/>
                    <a:pt x="3934128" y="300812"/>
                  </a:cubicBezTo>
                  <a:cubicBezTo>
                    <a:pt x="3737621" y="286812"/>
                    <a:pt x="3541210" y="273298"/>
                    <a:pt x="3344780" y="259998"/>
                  </a:cubicBezTo>
                  <a:cubicBezTo>
                    <a:pt x="3151233" y="246855"/>
                    <a:pt x="2957783" y="233633"/>
                    <a:pt x="2764333" y="220587"/>
                  </a:cubicBezTo>
                  <a:cubicBezTo>
                    <a:pt x="2570884" y="207560"/>
                    <a:pt x="2377414" y="194806"/>
                    <a:pt x="2183964" y="182168"/>
                  </a:cubicBezTo>
                  <a:cubicBezTo>
                    <a:pt x="1987242" y="169258"/>
                    <a:pt x="1790520" y="156134"/>
                    <a:pt x="1593798" y="142523"/>
                  </a:cubicBezTo>
                  <a:cubicBezTo>
                    <a:pt x="1400445" y="129087"/>
                    <a:pt x="1206996" y="116060"/>
                    <a:pt x="1013663" y="102527"/>
                  </a:cubicBezTo>
                  <a:cubicBezTo>
                    <a:pt x="822998" y="89072"/>
                    <a:pt x="632217" y="76084"/>
                    <a:pt x="441532" y="63426"/>
                  </a:cubicBezTo>
                  <a:cubicBezTo>
                    <a:pt x="366525" y="58325"/>
                    <a:pt x="291517" y="53437"/>
                    <a:pt x="216412" y="48238"/>
                  </a:cubicBezTo>
                  <a:cubicBezTo>
                    <a:pt x="177827" y="45610"/>
                    <a:pt x="139126" y="42883"/>
                    <a:pt x="100541" y="40255"/>
                  </a:cubicBezTo>
                  <a:cubicBezTo>
                    <a:pt x="82933" y="39028"/>
                    <a:pt x="65326" y="37606"/>
                    <a:pt x="47718" y="36185"/>
                  </a:cubicBezTo>
                  <a:cubicBezTo>
                    <a:pt x="39012" y="35484"/>
                    <a:pt x="30403" y="34881"/>
                    <a:pt x="21716" y="33771"/>
                  </a:cubicBezTo>
                  <a:cubicBezTo>
                    <a:pt x="18424" y="33342"/>
                    <a:pt x="15074" y="32816"/>
                    <a:pt x="12347" y="31959"/>
                  </a:cubicBezTo>
                  <a:cubicBezTo>
                    <a:pt x="4556" y="30187"/>
                    <a:pt x="-703" y="22632"/>
                    <a:pt x="76" y="14707"/>
                  </a:cubicBezTo>
                  <a:cubicBezTo>
                    <a:pt x="972" y="6412"/>
                    <a:pt x="7634" y="1135"/>
                    <a:pt x="13594" y="570"/>
                  </a:cubicBezTo>
                  <a:cubicBezTo>
                    <a:pt x="16691" y="-150"/>
                    <a:pt x="19943" y="25"/>
                    <a:pt x="23118" y="6"/>
                  </a:cubicBezTo>
                  <a:cubicBezTo>
                    <a:pt x="33928" y="-33"/>
                    <a:pt x="44816" y="726"/>
                    <a:pt x="55587" y="1388"/>
                  </a:cubicBezTo>
                  <a:cubicBezTo>
                    <a:pt x="78940" y="2557"/>
                    <a:pt x="102294" y="4114"/>
                    <a:pt x="125647" y="5672"/>
                  </a:cubicBezTo>
                  <a:cubicBezTo>
                    <a:pt x="174146" y="8827"/>
                    <a:pt x="222723" y="12000"/>
                    <a:pt x="271222" y="15252"/>
                  </a:cubicBezTo>
                  <a:cubicBezTo>
                    <a:pt x="363934" y="21483"/>
                    <a:pt x="456666" y="27890"/>
                    <a:pt x="549282" y="34218"/>
                  </a:cubicBezTo>
                  <a:cubicBezTo>
                    <a:pt x="743725" y="47479"/>
                    <a:pt x="938188" y="59746"/>
                    <a:pt x="1132631" y="72909"/>
                  </a:cubicBezTo>
                  <a:cubicBezTo>
                    <a:pt x="1328846" y="86112"/>
                    <a:pt x="1525101" y="98827"/>
                    <a:pt x="1721317" y="111932"/>
                  </a:cubicBezTo>
                  <a:cubicBezTo>
                    <a:pt x="1917552" y="124940"/>
                    <a:pt x="2113670" y="138531"/>
                    <a:pt x="2309866" y="152337"/>
                  </a:cubicBezTo>
                  <a:cubicBezTo>
                    <a:pt x="2505985" y="166026"/>
                    <a:pt x="2702200" y="179325"/>
                    <a:pt x="2898435" y="192527"/>
                  </a:cubicBezTo>
                  <a:cubicBezTo>
                    <a:pt x="3090600" y="205437"/>
                    <a:pt x="3282764" y="218231"/>
                    <a:pt x="3474948" y="231238"/>
                  </a:cubicBezTo>
                  <a:cubicBezTo>
                    <a:pt x="3570543" y="237625"/>
                    <a:pt x="3666022" y="244012"/>
                    <a:pt x="3761617" y="250301"/>
                  </a:cubicBezTo>
                  <a:cubicBezTo>
                    <a:pt x="3809025" y="253437"/>
                    <a:pt x="3856433" y="256280"/>
                    <a:pt x="3903821" y="259317"/>
                  </a:cubicBezTo>
                  <a:cubicBezTo>
                    <a:pt x="3950431" y="262335"/>
                    <a:pt x="3997138" y="265548"/>
                    <a:pt x="4043748" y="268274"/>
                  </a:cubicBezTo>
                  <a:cubicBezTo>
                    <a:pt x="4055726" y="268956"/>
                    <a:pt x="4067705" y="269559"/>
                    <a:pt x="4077015" y="269969"/>
                  </a:cubicBezTo>
                  <a:cubicBezTo>
                    <a:pt x="4105939" y="271059"/>
                    <a:pt x="4134844" y="271877"/>
                    <a:pt x="4163748" y="273765"/>
                  </a:cubicBezTo>
                  <a:cubicBezTo>
                    <a:pt x="4197580" y="276083"/>
                    <a:pt x="4231432" y="278283"/>
                    <a:pt x="4265284" y="280600"/>
                  </a:cubicBezTo>
                  <a:cubicBezTo>
                    <a:pt x="4333358" y="285235"/>
                    <a:pt x="4401334" y="289869"/>
                    <a:pt x="4469329" y="294387"/>
                  </a:cubicBezTo>
                  <a:cubicBezTo>
                    <a:pt x="4481698" y="295185"/>
                    <a:pt x="4490813" y="307394"/>
                    <a:pt x="4489625" y="319350"/>
                  </a:cubicBezTo>
                  <a:cubicBezTo>
                    <a:pt x="4488281" y="331598"/>
                    <a:pt x="4477646" y="339893"/>
                    <a:pt x="4465746" y="339601"/>
                  </a:cubicBezTo>
                  <a:cubicBezTo>
                    <a:pt x="4465337" y="339659"/>
                    <a:pt x="4464947" y="339640"/>
                    <a:pt x="4464538" y="3396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145550" y="5280008"/>
              <a:ext cx="5905153" cy="8993361"/>
            </a:xfrm>
            <a:custGeom>
              <a:avLst/>
              <a:gdLst/>
              <a:ahLst/>
              <a:cxnLst/>
              <a:rect l="l" t="t" r="r" b="b"/>
              <a:pathLst>
                <a:path w="5905153" h="8993361" extrusionOk="0">
                  <a:moveTo>
                    <a:pt x="5904253" y="540223"/>
                  </a:moveTo>
                  <a:cubicBezTo>
                    <a:pt x="5908908" y="700908"/>
                    <a:pt x="5894534" y="861183"/>
                    <a:pt x="5883841" y="1021265"/>
                  </a:cubicBezTo>
                  <a:cubicBezTo>
                    <a:pt x="5852638" y="1567577"/>
                    <a:pt x="5839257" y="2114882"/>
                    <a:pt x="5813196" y="2661390"/>
                  </a:cubicBezTo>
                  <a:cubicBezTo>
                    <a:pt x="5744421" y="3938475"/>
                    <a:pt x="5657241" y="5214566"/>
                    <a:pt x="5568462" y="6490347"/>
                  </a:cubicBezTo>
                  <a:cubicBezTo>
                    <a:pt x="5527540" y="7160581"/>
                    <a:pt x="5481554" y="7831028"/>
                    <a:pt x="5410714" y="8498691"/>
                  </a:cubicBezTo>
                  <a:cubicBezTo>
                    <a:pt x="5392776" y="8640741"/>
                    <a:pt x="5369890" y="8783200"/>
                    <a:pt x="5374448" y="8926827"/>
                  </a:cubicBezTo>
                  <a:cubicBezTo>
                    <a:pt x="5374642" y="8935355"/>
                    <a:pt x="5373064" y="8943573"/>
                    <a:pt x="5369987" y="8951206"/>
                  </a:cubicBezTo>
                  <a:cubicBezTo>
                    <a:pt x="5369987" y="8951206"/>
                    <a:pt x="5369987" y="8951206"/>
                    <a:pt x="5369987" y="8951303"/>
                  </a:cubicBezTo>
                  <a:cubicBezTo>
                    <a:pt x="5362449" y="8978448"/>
                    <a:pt x="5333233" y="9000627"/>
                    <a:pt x="5291006" y="8991124"/>
                  </a:cubicBezTo>
                  <a:cubicBezTo>
                    <a:pt x="5047655" y="8984679"/>
                    <a:pt x="4801421" y="8934168"/>
                    <a:pt x="4553512" y="8929105"/>
                  </a:cubicBezTo>
                  <a:cubicBezTo>
                    <a:pt x="3142119" y="8861050"/>
                    <a:pt x="1729460" y="8805768"/>
                    <a:pt x="320735" y="8693842"/>
                  </a:cubicBezTo>
                  <a:cubicBezTo>
                    <a:pt x="246019" y="8688390"/>
                    <a:pt x="174674" y="8689675"/>
                    <a:pt x="101068" y="8688097"/>
                  </a:cubicBezTo>
                  <a:cubicBezTo>
                    <a:pt x="57381" y="8695224"/>
                    <a:pt x="2571" y="8682353"/>
                    <a:pt x="0" y="8629058"/>
                  </a:cubicBezTo>
                  <a:cubicBezTo>
                    <a:pt x="97" y="8621327"/>
                    <a:pt x="896" y="8614492"/>
                    <a:pt x="2474" y="8608359"/>
                  </a:cubicBezTo>
                  <a:cubicBezTo>
                    <a:pt x="-2688" y="8565461"/>
                    <a:pt x="24172" y="8505838"/>
                    <a:pt x="23685" y="8467107"/>
                  </a:cubicBezTo>
                  <a:cubicBezTo>
                    <a:pt x="24775" y="8462940"/>
                    <a:pt x="25769" y="8458286"/>
                    <a:pt x="26567" y="8453243"/>
                  </a:cubicBezTo>
                  <a:cubicBezTo>
                    <a:pt x="32216" y="8176368"/>
                    <a:pt x="78494" y="7902959"/>
                    <a:pt x="101380" y="7627193"/>
                  </a:cubicBezTo>
                  <a:cubicBezTo>
                    <a:pt x="125065" y="7271669"/>
                    <a:pt x="121403" y="6914764"/>
                    <a:pt x="138348" y="6558733"/>
                  </a:cubicBezTo>
                  <a:cubicBezTo>
                    <a:pt x="155878" y="5987555"/>
                    <a:pt x="190470" y="5416863"/>
                    <a:pt x="212168" y="4845782"/>
                  </a:cubicBezTo>
                  <a:cubicBezTo>
                    <a:pt x="247052" y="3915205"/>
                    <a:pt x="272314" y="2984453"/>
                    <a:pt x="282812" y="2053292"/>
                  </a:cubicBezTo>
                  <a:cubicBezTo>
                    <a:pt x="293213" y="1465776"/>
                    <a:pt x="299660" y="875165"/>
                    <a:pt x="381699" y="292400"/>
                  </a:cubicBezTo>
                  <a:cubicBezTo>
                    <a:pt x="396658" y="224851"/>
                    <a:pt x="399638" y="149961"/>
                    <a:pt x="430257" y="87552"/>
                  </a:cubicBezTo>
                  <a:cubicBezTo>
                    <a:pt x="427491" y="79627"/>
                    <a:pt x="426303" y="71001"/>
                    <a:pt x="426984" y="61888"/>
                  </a:cubicBezTo>
                  <a:cubicBezTo>
                    <a:pt x="429653" y="26234"/>
                    <a:pt x="462258" y="-3188"/>
                    <a:pt x="498525" y="278"/>
                  </a:cubicBezTo>
                  <a:cubicBezTo>
                    <a:pt x="631692" y="12273"/>
                    <a:pt x="765268" y="21775"/>
                    <a:pt x="898338" y="36146"/>
                  </a:cubicBezTo>
                  <a:cubicBezTo>
                    <a:pt x="1597286" y="101728"/>
                    <a:pt x="2296643" y="165032"/>
                    <a:pt x="2997285" y="208416"/>
                  </a:cubicBezTo>
                  <a:cubicBezTo>
                    <a:pt x="3840307" y="258343"/>
                    <a:pt x="4684420" y="285293"/>
                    <a:pt x="5522398" y="396440"/>
                  </a:cubicBezTo>
                  <a:cubicBezTo>
                    <a:pt x="5605625" y="404463"/>
                    <a:pt x="5688872" y="412680"/>
                    <a:pt x="5772099" y="420216"/>
                  </a:cubicBezTo>
                  <a:cubicBezTo>
                    <a:pt x="5803321" y="424071"/>
                    <a:pt x="5836413" y="422786"/>
                    <a:pt x="5864344" y="438929"/>
                  </a:cubicBezTo>
                  <a:cubicBezTo>
                    <a:pt x="5873654" y="444673"/>
                    <a:pt x="5880199" y="452987"/>
                    <a:pt x="5883958" y="462412"/>
                  </a:cubicBezTo>
                  <a:cubicBezTo>
                    <a:pt x="5901877" y="480093"/>
                    <a:pt x="5906629" y="511794"/>
                    <a:pt x="5904253" y="540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143321" y="14168000"/>
              <a:ext cx="417264" cy="113265"/>
            </a:xfrm>
            <a:custGeom>
              <a:avLst/>
              <a:gdLst/>
              <a:ahLst/>
              <a:cxnLst/>
              <a:rect l="l" t="t" r="r" b="b"/>
              <a:pathLst>
                <a:path w="417264" h="113265" extrusionOk="0">
                  <a:moveTo>
                    <a:pt x="342435" y="110220"/>
                  </a:moveTo>
                  <a:cubicBezTo>
                    <a:pt x="251164" y="100212"/>
                    <a:pt x="159892" y="90846"/>
                    <a:pt x="69458" y="74353"/>
                  </a:cubicBezTo>
                  <a:cubicBezTo>
                    <a:pt x="41859" y="69816"/>
                    <a:pt x="-3348" y="68745"/>
                    <a:pt x="197" y="29976"/>
                  </a:cubicBezTo>
                  <a:cubicBezTo>
                    <a:pt x="12526" y="-23398"/>
                    <a:pt x="81301" y="10854"/>
                    <a:pt x="118600" y="10464"/>
                  </a:cubicBezTo>
                  <a:cubicBezTo>
                    <a:pt x="210163" y="23822"/>
                    <a:pt x="303188" y="28827"/>
                    <a:pt x="393368" y="49993"/>
                  </a:cubicBezTo>
                  <a:cubicBezTo>
                    <a:pt x="429051" y="59515"/>
                    <a:pt x="423208" y="111876"/>
                    <a:pt x="386240" y="113102"/>
                  </a:cubicBezTo>
                  <a:cubicBezTo>
                    <a:pt x="371709" y="113881"/>
                    <a:pt x="356712" y="111701"/>
                    <a:pt x="342435" y="110220"/>
                  </a:cubicBezTo>
                  <a:close/>
                </a:path>
              </a:pathLst>
            </a:custGeom>
            <a:solidFill>
              <a:srgbClr val="FDD13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496263" y="5768661"/>
              <a:ext cx="530536" cy="8540559"/>
            </a:xfrm>
            <a:custGeom>
              <a:avLst/>
              <a:gdLst/>
              <a:ahLst/>
              <a:cxnLst/>
              <a:rect l="l" t="t" r="r" b="b"/>
              <a:pathLst>
                <a:path w="530536" h="8540559" extrusionOk="0">
                  <a:moveTo>
                    <a:pt x="42763" y="8540540"/>
                  </a:moveTo>
                  <a:cubicBezTo>
                    <a:pt x="19371" y="8540053"/>
                    <a:pt x="-1139" y="8519646"/>
                    <a:pt x="49" y="8495871"/>
                  </a:cubicBezTo>
                  <a:cubicBezTo>
                    <a:pt x="9262" y="8310535"/>
                    <a:pt x="20072" y="8125393"/>
                    <a:pt x="29967" y="7940056"/>
                  </a:cubicBezTo>
                  <a:cubicBezTo>
                    <a:pt x="39881" y="7754915"/>
                    <a:pt x="49580" y="7569675"/>
                    <a:pt x="59299" y="7384534"/>
                  </a:cubicBezTo>
                  <a:cubicBezTo>
                    <a:pt x="79225" y="7007415"/>
                    <a:pt x="100222" y="6630491"/>
                    <a:pt x="120439" y="6253373"/>
                  </a:cubicBezTo>
                  <a:cubicBezTo>
                    <a:pt x="139566" y="5895961"/>
                    <a:pt x="158381" y="5538451"/>
                    <a:pt x="177508" y="5180961"/>
                  </a:cubicBezTo>
                  <a:cubicBezTo>
                    <a:pt x="197823" y="4798896"/>
                    <a:pt x="218333" y="4416812"/>
                    <a:pt x="238843" y="4034845"/>
                  </a:cubicBezTo>
                  <a:cubicBezTo>
                    <a:pt x="257872" y="3679419"/>
                    <a:pt x="277681" y="3324090"/>
                    <a:pt x="297002" y="2968664"/>
                  </a:cubicBezTo>
                  <a:cubicBezTo>
                    <a:pt x="317804" y="2585801"/>
                    <a:pt x="338314" y="2202841"/>
                    <a:pt x="359233" y="1819959"/>
                  </a:cubicBezTo>
                  <a:cubicBezTo>
                    <a:pt x="378944" y="1457211"/>
                    <a:pt x="399765" y="1094444"/>
                    <a:pt x="420275" y="731793"/>
                  </a:cubicBezTo>
                  <a:cubicBezTo>
                    <a:pt x="427306" y="608554"/>
                    <a:pt x="434455" y="485334"/>
                    <a:pt x="441778" y="362191"/>
                  </a:cubicBezTo>
                  <a:cubicBezTo>
                    <a:pt x="445245" y="304826"/>
                    <a:pt x="448712" y="247383"/>
                    <a:pt x="452568" y="190018"/>
                  </a:cubicBezTo>
                  <a:cubicBezTo>
                    <a:pt x="454652" y="158609"/>
                    <a:pt x="456736" y="127123"/>
                    <a:pt x="459405" y="95714"/>
                  </a:cubicBezTo>
                  <a:cubicBezTo>
                    <a:pt x="460593" y="81052"/>
                    <a:pt x="461879" y="66389"/>
                    <a:pt x="463164" y="51726"/>
                  </a:cubicBezTo>
                  <a:cubicBezTo>
                    <a:pt x="464158" y="40822"/>
                    <a:pt x="464644" y="29742"/>
                    <a:pt x="468306" y="20279"/>
                  </a:cubicBezTo>
                  <a:cubicBezTo>
                    <a:pt x="473214" y="8264"/>
                    <a:pt x="484862" y="-303"/>
                    <a:pt x="498730" y="8"/>
                  </a:cubicBezTo>
                  <a:cubicBezTo>
                    <a:pt x="514584" y="378"/>
                    <a:pt x="528784" y="13347"/>
                    <a:pt x="529991" y="29178"/>
                  </a:cubicBezTo>
                  <a:cubicBezTo>
                    <a:pt x="530536" y="33423"/>
                    <a:pt x="530536" y="37784"/>
                    <a:pt x="530536" y="41912"/>
                  </a:cubicBezTo>
                  <a:cubicBezTo>
                    <a:pt x="530536" y="53596"/>
                    <a:pt x="530245" y="65182"/>
                    <a:pt x="530050" y="76885"/>
                  </a:cubicBezTo>
                  <a:cubicBezTo>
                    <a:pt x="529563" y="98771"/>
                    <a:pt x="528959" y="120561"/>
                    <a:pt x="528258" y="142467"/>
                  </a:cubicBezTo>
                  <a:cubicBezTo>
                    <a:pt x="526875" y="185948"/>
                    <a:pt x="524693" y="229449"/>
                    <a:pt x="522707" y="272931"/>
                  </a:cubicBezTo>
                  <a:cubicBezTo>
                    <a:pt x="518247" y="369610"/>
                    <a:pt x="513689" y="466290"/>
                    <a:pt x="508936" y="562969"/>
                  </a:cubicBezTo>
                  <a:cubicBezTo>
                    <a:pt x="500307" y="739699"/>
                    <a:pt x="491290" y="916507"/>
                    <a:pt x="482486" y="1093334"/>
                  </a:cubicBezTo>
                  <a:cubicBezTo>
                    <a:pt x="464449" y="1456082"/>
                    <a:pt x="445031" y="1818752"/>
                    <a:pt x="425709" y="2181500"/>
                  </a:cubicBezTo>
                  <a:cubicBezTo>
                    <a:pt x="405492" y="2560604"/>
                    <a:pt x="385274" y="2939806"/>
                    <a:pt x="365368" y="3319008"/>
                  </a:cubicBezTo>
                  <a:cubicBezTo>
                    <a:pt x="346144" y="3685533"/>
                    <a:pt x="326627" y="4051942"/>
                    <a:pt x="306916" y="4418370"/>
                  </a:cubicBezTo>
                  <a:cubicBezTo>
                    <a:pt x="286991" y="4789549"/>
                    <a:pt x="266987" y="5160729"/>
                    <a:pt x="246867" y="5531811"/>
                  </a:cubicBezTo>
                  <a:cubicBezTo>
                    <a:pt x="226357" y="5908832"/>
                    <a:pt x="206042" y="6285755"/>
                    <a:pt x="185922" y="6662776"/>
                  </a:cubicBezTo>
                  <a:cubicBezTo>
                    <a:pt x="166601" y="7026517"/>
                    <a:pt x="147279" y="7390278"/>
                    <a:pt x="127451" y="7754116"/>
                  </a:cubicBezTo>
                  <a:cubicBezTo>
                    <a:pt x="120615" y="7878329"/>
                    <a:pt x="113875" y="8002562"/>
                    <a:pt x="107233" y="8126873"/>
                  </a:cubicBezTo>
                  <a:cubicBezTo>
                    <a:pt x="100591" y="8250599"/>
                    <a:pt x="94554" y="8374326"/>
                    <a:pt x="87425" y="8497954"/>
                  </a:cubicBezTo>
                  <a:cubicBezTo>
                    <a:pt x="86062" y="8521282"/>
                    <a:pt x="67675" y="8540559"/>
                    <a:pt x="43815" y="8540559"/>
                  </a:cubicBezTo>
                  <a:cubicBezTo>
                    <a:pt x="43484" y="8540540"/>
                    <a:pt x="43133" y="8540540"/>
                    <a:pt x="42763" y="8540540"/>
                  </a:cubicBezTo>
                  <a:close/>
                </a:path>
              </a:pathLst>
            </a:custGeom>
            <a:solidFill>
              <a:srgbClr val="FDD13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704236" y="14040047"/>
              <a:ext cx="2872222" cy="271921"/>
            </a:xfrm>
            <a:custGeom>
              <a:avLst/>
              <a:gdLst/>
              <a:ahLst/>
              <a:cxnLst/>
              <a:rect l="l" t="t" r="r" b="b"/>
              <a:pathLst>
                <a:path w="2872222" h="271921" extrusionOk="0">
                  <a:moveTo>
                    <a:pt x="2808340" y="271705"/>
                  </a:moveTo>
                  <a:cubicBezTo>
                    <a:pt x="2789019" y="271315"/>
                    <a:pt x="2769600" y="269913"/>
                    <a:pt x="2750278" y="268725"/>
                  </a:cubicBezTo>
                  <a:cubicBezTo>
                    <a:pt x="2713310" y="266544"/>
                    <a:pt x="2676361" y="264169"/>
                    <a:pt x="2639393" y="261793"/>
                  </a:cubicBezTo>
                  <a:cubicBezTo>
                    <a:pt x="2564678" y="256847"/>
                    <a:pt x="2489963" y="251882"/>
                    <a:pt x="2415266" y="246332"/>
                  </a:cubicBezTo>
                  <a:cubicBezTo>
                    <a:pt x="2267627" y="235330"/>
                    <a:pt x="2119794" y="226919"/>
                    <a:pt x="1972154" y="215430"/>
                  </a:cubicBezTo>
                  <a:cubicBezTo>
                    <a:pt x="1819569" y="203435"/>
                    <a:pt x="1667060" y="190856"/>
                    <a:pt x="1514377" y="179562"/>
                  </a:cubicBezTo>
                  <a:cubicBezTo>
                    <a:pt x="1367341" y="168658"/>
                    <a:pt x="1220287" y="156877"/>
                    <a:pt x="1073135" y="146674"/>
                  </a:cubicBezTo>
                  <a:cubicBezTo>
                    <a:pt x="929761" y="136665"/>
                    <a:pt x="786388" y="125780"/>
                    <a:pt x="643092" y="114681"/>
                  </a:cubicBezTo>
                  <a:cubicBezTo>
                    <a:pt x="498433" y="103484"/>
                    <a:pt x="353658" y="93690"/>
                    <a:pt x="208902" y="83681"/>
                  </a:cubicBezTo>
                  <a:cubicBezTo>
                    <a:pt x="149846" y="79611"/>
                    <a:pt x="90596" y="76457"/>
                    <a:pt x="31637" y="71004"/>
                  </a:cubicBezTo>
                  <a:cubicBezTo>
                    <a:pt x="12316" y="69213"/>
                    <a:pt x="-1961" y="50500"/>
                    <a:pt x="220" y="31476"/>
                  </a:cubicBezTo>
                  <a:cubicBezTo>
                    <a:pt x="2499" y="11264"/>
                    <a:pt x="20341" y="-1023"/>
                    <a:pt x="39759" y="67"/>
                  </a:cubicBezTo>
                  <a:cubicBezTo>
                    <a:pt x="110307" y="3826"/>
                    <a:pt x="180757" y="10660"/>
                    <a:pt x="251207" y="15820"/>
                  </a:cubicBezTo>
                  <a:cubicBezTo>
                    <a:pt x="322844" y="21175"/>
                    <a:pt x="394385" y="26627"/>
                    <a:pt x="466023" y="32060"/>
                  </a:cubicBezTo>
                  <a:cubicBezTo>
                    <a:pt x="608500" y="43062"/>
                    <a:pt x="751192" y="52272"/>
                    <a:pt x="893787" y="62378"/>
                  </a:cubicBezTo>
                  <a:cubicBezTo>
                    <a:pt x="1040822" y="72679"/>
                    <a:pt x="1187779" y="83973"/>
                    <a:pt x="1334814" y="94274"/>
                  </a:cubicBezTo>
                  <a:cubicBezTo>
                    <a:pt x="1484732" y="104769"/>
                    <a:pt x="1634552" y="115771"/>
                    <a:pt x="1784568" y="125468"/>
                  </a:cubicBezTo>
                  <a:cubicBezTo>
                    <a:pt x="1936862" y="135380"/>
                    <a:pt x="2089058" y="145973"/>
                    <a:pt x="2241157" y="158454"/>
                  </a:cubicBezTo>
                  <a:cubicBezTo>
                    <a:pt x="2387511" y="170332"/>
                    <a:pt x="2533962" y="180146"/>
                    <a:pt x="2680315" y="192044"/>
                  </a:cubicBezTo>
                  <a:cubicBezTo>
                    <a:pt x="2715199" y="194809"/>
                    <a:pt x="2750064" y="197788"/>
                    <a:pt x="2784851" y="200962"/>
                  </a:cubicBezTo>
                  <a:cubicBezTo>
                    <a:pt x="2801601" y="202442"/>
                    <a:pt x="2818332" y="204233"/>
                    <a:pt x="2834888" y="206804"/>
                  </a:cubicBezTo>
                  <a:cubicBezTo>
                    <a:pt x="2844997" y="208381"/>
                    <a:pt x="2854911" y="209686"/>
                    <a:pt x="2862624" y="217105"/>
                  </a:cubicBezTo>
                  <a:cubicBezTo>
                    <a:pt x="2874408" y="228204"/>
                    <a:pt x="2874914" y="245242"/>
                    <a:pt x="2866481" y="258405"/>
                  </a:cubicBezTo>
                  <a:cubicBezTo>
                    <a:pt x="2859936" y="268804"/>
                    <a:pt x="2847451" y="271685"/>
                    <a:pt x="2836057" y="271880"/>
                  </a:cubicBezTo>
                  <a:cubicBezTo>
                    <a:pt x="2833583" y="271900"/>
                    <a:pt x="2831109" y="271919"/>
                    <a:pt x="2828636" y="271919"/>
                  </a:cubicBezTo>
                  <a:cubicBezTo>
                    <a:pt x="2821877" y="271938"/>
                    <a:pt x="2815080" y="271860"/>
                    <a:pt x="2808340" y="271705"/>
                  </a:cubicBezTo>
                  <a:close/>
                </a:path>
              </a:pathLst>
            </a:custGeom>
            <a:solidFill>
              <a:srgbClr val="FDD13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" name="Google Shape;33;p2"/>
            <p:cNvGrpSpPr/>
            <p:nvPr/>
          </p:nvGrpSpPr>
          <p:grpSpPr>
            <a:xfrm>
              <a:off x="1831156" y="12000261"/>
              <a:ext cx="4057012" cy="1338541"/>
              <a:chOff x="1831156" y="12000261"/>
              <a:chExt cx="4057012" cy="1338541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1831156" y="12000261"/>
                <a:ext cx="4057012" cy="253316"/>
              </a:xfrm>
              <a:custGeom>
                <a:avLst/>
                <a:gdLst/>
                <a:ahLst/>
                <a:cxnLst/>
                <a:rect l="l" t="t" r="r" b="b"/>
                <a:pathLst>
                  <a:path w="4057012" h="253316" extrusionOk="0">
                    <a:moveTo>
                      <a:pt x="4022772" y="168379"/>
                    </a:moveTo>
                    <a:cubicBezTo>
                      <a:pt x="4017746" y="167561"/>
                      <a:pt x="4012721" y="166860"/>
                      <a:pt x="4007657" y="166159"/>
                    </a:cubicBezTo>
                    <a:cubicBezTo>
                      <a:pt x="3972890" y="161115"/>
                      <a:pt x="3938318" y="155605"/>
                      <a:pt x="3903472" y="151847"/>
                    </a:cubicBezTo>
                    <a:cubicBezTo>
                      <a:pt x="3885436" y="149861"/>
                      <a:pt x="3867302" y="148673"/>
                      <a:pt x="3849072" y="147894"/>
                    </a:cubicBezTo>
                    <a:cubicBezTo>
                      <a:pt x="3831542" y="147135"/>
                      <a:pt x="3814090" y="146648"/>
                      <a:pt x="3796658" y="144603"/>
                    </a:cubicBezTo>
                    <a:cubicBezTo>
                      <a:pt x="3783355" y="142442"/>
                      <a:pt x="3770130" y="140066"/>
                      <a:pt x="3756729" y="138781"/>
                    </a:cubicBezTo>
                    <a:cubicBezTo>
                      <a:pt x="3743153" y="137496"/>
                      <a:pt x="3729578" y="136113"/>
                      <a:pt x="3716002" y="134614"/>
                    </a:cubicBezTo>
                    <a:cubicBezTo>
                      <a:pt x="3696388" y="132530"/>
                      <a:pt x="3676852" y="130447"/>
                      <a:pt x="3657239" y="129064"/>
                    </a:cubicBezTo>
                    <a:cubicBezTo>
                      <a:pt x="3636729" y="127585"/>
                      <a:pt x="3616316" y="124605"/>
                      <a:pt x="3595709" y="124021"/>
                    </a:cubicBezTo>
                    <a:cubicBezTo>
                      <a:pt x="3554495" y="122930"/>
                      <a:pt x="3513164" y="122230"/>
                      <a:pt x="3471950" y="121139"/>
                    </a:cubicBezTo>
                    <a:cubicBezTo>
                      <a:pt x="3383658" y="118666"/>
                      <a:pt x="3295387" y="115687"/>
                      <a:pt x="3207096" y="112221"/>
                    </a:cubicBezTo>
                    <a:cubicBezTo>
                      <a:pt x="3032812" y="105386"/>
                      <a:pt x="2858410" y="100927"/>
                      <a:pt x="2684010" y="93294"/>
                    </a:cubicBezTo>
                    <a:cubicBezTo>
                      <a:pt x="2510816" y="85661"/>
                      <a:pt x="2337603" y="78339"/>
                      <a:pt x="2164313" y="71407"/>
                    </a:cubicBezTo>
                    <a:cubicBezTo>
                      <a:pt x="1981887" y="64085"/>
                      <a:pt x="1799481" y="57933"/>
                      <a:pt x="1616958" y="51994"/>
                    </a:cubicBezTo>
                    <a:cubicBezTo>
                      <a:pt x="1448517" y="46541"/>
                      <a:pt x="1280154" y="40310"/>
                      <a:pt x="1111713" y="34663"/>
                    </a:cubicBezTo>
                    <a:cubicBezTo>
                      <a:pt x="934644" y="28919"/>
                      <a:pt x="757672" y="23272"/>
                      <a:pt x="580817" y="14646"/>
                    </a:cubicBezTo>
                    <a:cubicBezTo>
                      <a:pt x="491143" y="10284"/>
                      <a:pt x="401566" y="5435"/>
                      <a:pt x="311892" y="1970"/>
                    </a:cubicBezTo>
                    <a:cubicBezTo>
                      <a:pt x="269080" y="295"/>
                      <a:pt x="226074" y="587"/>
                      <a:pt x="183380" y="392"/>
                    </a:cubicBezTo>
                    <a:cubicBezTo>
                      <a:pt x="162266" y="295"/>
                      <a:pt x="141269" y="-211"/>
                      <a:pt x="120156" y="100"/>
                    </a:cubicBezTo>
                    <a:cubicBezTo>
                      <a:pt x="106677" y="295"/>
                      <a:pt x="93199" y="489"/>
                      <a:pt x="79721" y="704"/>
                    </a:cubicBezTo>
                    <a:cubicBezTo>
                      <a:pt x="59503" y="996"/>
                      <a:pt x="37007" y="1891"/>
                      <a:pt x="18678" y="10907"/>
                    </a:cubicBezTo>
                    <a:cubicBezTo>
                      <a:pt x="1733" y="19222"/>
                      <a:pt x="-6292" y="43406"/>
                      <a:pt x="5804" y="59139"/>
                    </a:cubicBezTo>
                    <a:cubicBezTo>
                      <a:pt x="5804" y="59139"/>
                      <a:pt x="5804" y="59139"/>
                      <a:pt x="5804" y="59237"/>
                    </a:cubicBezTo>
                    <a:cubicBezTo>
                      <a:pt x="7576" y="61535"/>
                      <a:pt x="9524" y="63599"/>
                      <a:pt x="11628" y="65429"/>
                    </a:cubicBezTo>
                    <a:cubicBezTo>
                      <a:pt x="11569" y="65488"/>
                      <a:pt x="11511" y="65526"/>
                      <a:pt x="11452" y="65566"/>
                    </a:cubicBezTo>
                    <a:cubicBezTo>
                      <a:pt x="16614" y="70317"/>
                      <a:pt x="23743" y="73199"/>
                      <a:pt x="30774" y="73685"/>
                    </a:cubicBezTo>
                    <a:cubicBezTo>
                      <a:pt x="36130" y="74075"/>
                      <a:pt x="41272" y="72790"/>
                      <a:pt x="46628" y="72692"/>
                    </a:cubicBezTo>
                    <a:cubicBezTo>
                      <a:pt x="52511" y="72537"/>
                      <a:pt x="58412" y="72361"/>
                      <a:pt x="64353" y="72322"/>
                    </a:cubicBezTo>
                    <a:cubicBezTo>
                      <a:pt x="106171" y="73043"/>
                      <a:pt x="147892" y="75380"/>
                      <a:pt x="189612" y="77249"/>
                    </a:cubicBezTo>
                    <a:cubicBezTo>
                      <a:pt x="230340" y="79040"/>
                      <a:pt x="271164" y="80618"/>
                      <a:pt x="311892" y="83285"/>
                    </a:cubicBezTo>
                    <a:cubicBezTo>
                      <a:pt x="398995" y="88932"/>
                      <a:pt x="485981" y="94384"/>
                      <a:pt x="573084" y="99233"/>
                    </a:cubicBezTo>
                    <a:cubicBezTo>
                      <a:pt x="749861" y="108950"/>
                      <a:pt x="927028" y="114090"/>
                      <a:pt x="1103981" y="120127"/>
                    </a:cubicBezTo>
                    <a:cubicBezTo>
                      <a:pt x="1271545" y="125968"/>
                      <a:pt x="1439090" y="132122"/>
                      <a:pt x="1606654" y="137457"/>
                    </a:cubicBezTo>
                    <a:cubicBezTo>
                      <a:pt x="1789080" y="143299"/>
                      <a:pt x="1971583" y="149043"/>
                      <a:pt x="2154009" y="155878"/>
                    </a:cubicBezTo>
                    <a:cubicBezTo>
                      <a:pt x="2328410" y="162420"/>
                      <a:pt x="2502791" y="169839"/>
                      <a:pt x="2677192" y="176869"/>
                    </a:cubicBezTo>
                    <a:cubicBezTo>
                      <a:pt x="2850288" y="183801"/>
                      <a:pt x="3023501" y="189350"/>
                      <a:pt x="3196694" y="196088"/>
                    </a:cubicBezTo>
                    <a:cubicBezTo>
                      <a:pt x="3285083" y="199457"/>
                      <a:pt x="3373374" y="202436"/>
                      <a:pt x="3461743" y="204110"/>
                    </a:cubicBezTo>
                    <a:cubicBezTo>
                      <a:pt x="3503951" y="205006"/>
                      <a:pt x="3546061" y="205785"/>
                      <a:pt x="3588269" y="206992"/>
                    </a:cubicBezTo>
                    <a:cubicBezTo>
                      <a:pt x="3626191" y="208121"/>
                      <a:pt x="3664017" y="214255"/>
                      <a:pt x="3701588" y="219727"/>
                    </a:cubicBezTo>
                    <a:lnTo>
                      <a:pt x="3702076" y="219805"/>
                    </a:lnTo>
                    <a:cubicBezTo>
                      <a:pt x="3703614" y="220019"/>
                      <a:pt x="3705153" y="220253"/>
                      <a:pt x="3706672" y="220467"/>
                    </a:cubicBezTo>
                    <a:cubicBezTo>
                      <a:pt x="3709399" y="220779"/>
                      <a:pt x="3714483" y="221519"/>
                      <a:pt x="3719546" y="222258"/>
                    </a:cubicBezTo>
                    <a:cubicBezTo>
                      <a:pt x="3740018" y="225296"/>
                      <a:pt x="3761248" y="228470"/>
                      <a:pt x="3782673" y="230671"/>
                    </a:cubicBezTo>
                    <a:cubicBezTo>
                      <a:pt x="3804975" y="232949"/>
                      <a:pt x="3827257" y="233844"/>
                      <a:pt x="3849559" y="235324"/>
                    </a:cubicBezTo>
                    <a:cubicBezTo>
                      <a:pt x="3893188" y="238167"/>
                      <a:pt x="3936720" y="242568"/>
                      <a:pt x="3979960" y="248702"/>
                    </a:cubicBezTo>
                    <a:cubicBezTo>
                      <a:pt x="3988335" y="249948"/>
                      <a:pt x="3996769" y="251291"/>
                      <a:pt x="4005125" y="252655"/>
                    </a:cubicBezTo>
                    <a:cubicBezTo>
                      <a:pt x="4007774" y="253102"/>
                      <a:pt x="4010403" y="253317"/>
                      <a:pt x="4013033" y="253317"/>
                    </a:cubicBezTo>
                    <a:cubicBezTo>
                      <a:pt x="4033309" y="253317"/>
                      <a:pt x="4051773" y="240348"/>
                      <a:pt x="4056156" y="219376"/>
                    </a:cubicBezTo>
                    <a:cubicBezTo>
                      <a:pt x="4060811" y="197295"/>
                      <a:pt x="4046047" y="171942"/>
                      <a:pt x="4022772" y="168379"/>
                    </a:cubicBezTo>
                    <a:close/>
                  </a:path>
                </a:pathLst>
              </a:custGeom>
              <a:solidFill>
                <a:srgbClr val="312249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850073" y="12556768"/>
                <a:ext cx="3980459" cy="235216"/>
              </a:xfrm>
              <a:custGeom>
                <a:avLst/>
                <a:gdLst/>
                <a:ahLst/>
                <a:cxnLst/>
                <a:rect l="l" t="t" r="r" b="b"/>
                <a:pathLst>
                  <a:path w="3980459" h="235216" extrusionOk="0">
                    <a:moveTo>
                      <a:pt x="3939170" y="146949"/>
                    </a:moveTo>
                    <a:cubicBezTo>
                      <a:pt x="3832356" y="141905"/>
                      <a:pt x="3725444" y="138634"/>
                      <a:pt x="3618630" y="134564"/>
                    </a:cubicBezTo>
                    <a:cubicBezTo>
                      <a:pt x="3454338" y="128333"/>
                      <a:pt x="3290065" y="119707"/>
                      <a:pt x="3125773" y="113359"/>
                    </a:cubicBezTo>
                    <a:cubicBezTo>
                      <a:pt x="2957020" y="106816"/>
                      <a:pt x="2788190" y="100390"/>
                      <a:pt x="2619437" y="93751"/>
                    </a:cubicBezTo>
                    <a:cubicBezTo>
                      <a:pt x="2445348" y="86818"/>
                      <a:pt x="2271142" y="79886"/>
                      <a:pt x="2097053" y="72448"/>
                    </a:cubicBezTo>
                    <a:cubicBezTo>
                      <a:pt x="1922554" y="64912"/>
                      <a:pt x="1748075" y="57396"/>
                      <a:pt x="1573480" y="50464"/>
                    </a:cubicBezTo>
                    <a:cubicBezTo>
                      <a:pt x="1397988" y="43532"/>
                      <a:pt x="1222516" y="37087"/>
                      <a:pt x="1047024" y="30349"/>
                    </a:cubicBezTo>
                    <a:cubicBezTo>
                      <a:pt x="881154" y="24001"/>
                      <a:pt x="715382" y="17965"/>
                      <a:pt x="549512" y="12707"/>
                    </a:cubicBezTo>
                    <a:cubicBezTo>
                      <a:pt x="458650" y="9728"/>
                      <a:pt x="367788" y="6768"/>
                      <a:pt x="276926" y="4490"/>
                    </a:cubicBezTo>
                    <a:cubicBezTo>
                      <a:pt x="235614" y="3399"/>
                      <a:pt x="194185" y="2114"/>
                      <a:pt x="152874" y="1511"/>
                    </a:cubicBezTo>
                    <a:cubicBezTo>
                      <a:pt x="131176" y="1121"/>
                      <a:pt x="109478" y="712"/>
                      <a:pt x="87780" y="517"/>
                    </a:cubicBezTo>
                    <a:cubicBezTo>
                      <a:pt x="76970" y="420"/>
                      <a:pt x="66082" y="323"/>
                      <a:pt x="55272" y="226"/>
                    </a:cubicBezTo>
                    <a:cubicBezTo>
                      <a:pt x="45767" y="226"/>
                      <a:pt x="35249" y="-767"/>
                      <a:pt x="25939" y="1413"/>
                    </a:cubicBezTo>
                    <a:cubicBezTo>
                      <a:pt x="11760" y="4879"/>
                      <a:pt x="969" y="16271"/>
                      <a:pt x="73" y="31031"/>
                    </a:cubicBezTo>
                    <a:cubicBezTo>
                      <a:pt x="-920" y="45498"/>
                      <a:pt x="8293" y="59362"/>
                      <a:pt x="22063" y="63822"/>
                    </a:cubicBezTo>
                    <a:cubicBezTo>
                      <a:pt x="34646" y="67989"/>
                      <a:pt x="49312" y="67580"/>
                      <a:pt x="62498" y="68573"/>
                    </a:cubicBezTo>
                    <a:cubicBezTo>
                      <a:pt x="76171" y="69566"/>
                      <a:pt x="89845" y="70559"/>
                      <a:pt x="103518" y="71552"/>
                    </a:cubicBezTo>
                    <a:cubicBezTo>
                      <a:pt x="128683" y="73344"/>
                      <a:pt x="153848" y="74726"/>
                      <a:pt x="179012" y="76109"/>
                    </a:cubicBezTo>
                    <a:cubicBezTo>
                      <a:pt x="230939" y="79088"/>
                      <a:pt x="282847" y="82243"/>
                      <a:pt x="334871" y="84930"/>
                    </a:cubicBezTo>
                    <a:cubicBezTo>
                      <a:pt x="511434" y="93945"/>
                      <a:pt x="688114" y="101968"/>
                      <a:pt x="864793" y="109990"/>
                    </a:cubicBezTo>
                    <a:cubicBezTo>
                      <a:pt x="1031462" y="117721"/>
                      <a:pt x="1198228" y="124361"/>
                      <a:pt x="1364974" y="131779"/>
                    </a:cubicBezTo>
                    <a:cubicBezTo>
                      <a:pt x="1535109" y="139413"/>
                      <a:pt x="1705342" y="146053"/>
                      <a:pt x="1875458" y="152479"/>
                    </a:cubicBezTo>
                    <a:cubicBezTo>
                      <a:pt x="2055098" y="159313"/>
                      <a:pt x="2234836" y="166148"/>
                      <a:pt x="2414496" y="173470"/>
                    </a:cubicBezTo>
                    <a:cubicBezTo>
                      <a:pt x="2586599" y="180402"/>
                      <a:pt x="2758721" y="187743"/>
                      <a:pt x="2930843" y="195064"/>
                    </a:cubicBezTo>
                    <a:cubicBezTo>
                      <a:pt x="3095817" y="201997"/>
                      <a:pt x="3260791" y="208831"/>
                      <a:pt x="3425784" y="214576"/>
                    </a:cubicBezTo>
                    <a:cubicBezTo>
                      <a:pt x="3508816" y="217555"/>
                      <a:pt x="3591848" y="220709"/>
                      <a:pt x="3674881" y="224292"/>
                    </a:cubicBezTo>
                    <a:cubicBezTo>
                      <a:pt x="3760990" y="228050"/>
                      <a:pt x="3847198" y="232315"/>
                      <a:pt x="3933405" y="235196"/>
                    </a:cubicBezTo>
                    <a:cubicBezTo>
                      <a:pt x="3933931" y="235216"/>
                      <a:pt x="3934456" y="235216"/>
                      <a:pt x="3934982" y="235216"/>
                    </a:cubicBezTo>
                    <a:cubicBezTo>
                      <a:pt x="3958414" y="235216"/>
                      <a:pt x="3978826" y="218003"/>
                      <a:pt x="3980365" y="193974"/>
                    </a:cubicBezTo>
                    <a:cubicBezTo>
                      <a:pt x="3981962" y="170218"/>
                      <a:pt x="3963244" y="148137"/>
                      <a:pt x="3939170" y="146949"/>
                    </a:cubicBezTo>
                    <a:close/>
                  </a:path>
                </a:pathLst>
              </a:custGeom>
              <a:solidFill>
                <a:srgbClr val="312249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848948" y="13122645"/>
                <a:ext cx="3869312" cy="216157"/>
              </a:xfrm>
              <a:custGeom>
                <a:avLst/>
                <a:gdLst/>
                <a:ahLst/>
                <a:cxnLst/>
                <a:rect l="l" t="t" r="r" b="b"/>
                <a:pathLst>
                  <a:path w="3869312" h="216157" extrusionOk="0">
                    <a:moveTo>
                      <a:pt x="3822164" y="126138"/>
                    </a:moveTo>
                    <a:cubicBezTo>
                      <a:pt x="3813380" y="126060"/>
                      <a:pt x="3804674" y="126040"/>
                      <a:pt x="3795928" y="125904"/>
                    </a:cubicBezTo>
                    <a:cubicBezTo>
                      <a:pt x="3764842" y="125105"/>
                      <a:pt x="3733756" y="123840"/>
                      <a:pt x="3702670" y="122457"/>
                    </a:cubicBezTo>
                    <a:cubicBezTo>
                      <a:pt x="3533333" y="115428"/>
                      <a:pt x="3363997" y="109586"/>
                      <a:pt x="3194562" y="103433"/>
                    </a:cubicBezTo>
                    <a:cubicBezTo>
                      <a:pt x="3013033" y="96793"/>
                      <a:pt x="2831503" y="90348"/>
                      <a:pt x="2649876" y="83824"/>
                    </a:cubicBezTo>
                    <a:cubicBezTo>
                      <a:pt x="2483909" y="77886"/>
                      <a:pt x="2317942" y="72044"/>
                      <a:pt x="2151974" y="66085"/>
                    </a:cubicBezTo>
                    <a:cubicBezTo>
                      <a:pt x="1973327" y="59737"/>
                      <a:pt x="1794661" y="53409"/>
                      <a:pt x="1616014" y="47061"/>
                    </a:cubicBezTo>
                    <a:cubicBezTo>
                      <a:pt x="1429829" y="40421"/>
                      <a:pt x="1243742" y="33878"/>
                      <a:pt x="1057654" y="27355"/>
                    </a:cubicBezTo>
                    <a:cubicBezTo>
                      <a:pt x="890694" y="21611"/>
                      <a:pt x="723733" y="15672"/>
                      <a:pt x="556675" y="11213"/>
                    </a:cubicBezTo>
                    <a:cubicBezTo>
                      <a:pt x="467800" y="8837"/>
                      <a:pt x="378924" y="6461"/>
                      <a:pt x="290029" y="4572"/>
                    </a:cubicBezTo>
                    <a:cubicBezTo>
                      <a:pt x="241783" y="3482"/>
                      <a:pt x="193616" y="2489"/>
                      <a:pt x="145370" y="1593"/>
                    </a:cubicBezTo>
                    <a:cubicBezTo>
                      <a:pt x="124062" y="1106"/>
                      <a:pt x="102656" y="795"/>
                      <a:pt x="81367" y="406"/>
                    </a:cubicBezTo>
                    <a:cubicBezTo>
                      <a:pt x="70674" y="211"/>
                      <a:pt x="59864" y="-198"/>
                      <a:pt x="49171" y="113"/>
                    </a:cubicBezTo>
                    <a:cubicBezTo>
                      <a:pt x="40815" y="406"/>
                      <a:pt x="32927" y="542"/>
                      <a:pt x="25370" y="3093"/>
                    </a:cubicBezTo>
                    <a:cubicBezTo>
                      <a:pt x="25370" y="3093"/>
                      <a:pt x="25389" y="3093"/>
                      <a:pt x="25389" y="3073"/>
                    </a:cubicBezTo>
                    <a:cubicBezTo>
                      <a:pt x="25253" y="3112"/>
                      <a:pt x="25136" y="3171"/>
                      <a:pt x="25019" y="3209"/>
                    </a:cubicBezTo>
                    <a:cubicBezTo>
                      <a:pt x="25019" y="3209"/>
                      <a:pt x="25000" y="3209"/>
                      <a:pt x="25000" y="3209"/>
                    </a:cubicBezTo>
                    <a:cubicBezTo>
                      <a:pt x="24980" y="3209"/>
                      <a:pt x="24941" y="3229"/>
                      <a:pt x="24922" y="3229"/>
                    </a:cubicBezTo>
                    <a:cubicBezTo>
                      <a:pt x="24922" y="3229"/>
                      <a:pt x="24941" y="3229"/>
                      <a:pt x="24941" y="3229"/>
                    </a:cubicBezTo>
                    <a:cubicBezTo>
                      <a:pt x="24824" y="3268"/>
                      <a:pt x="24727" y="3307"/>
                      <a:pt x="24610" y="3346"/>
                    </a:cubicBezTo>
                    <a:cubicBezTo>
                      <a:pt x="11482" y="7337"/>
                      <a:pt x="1315" y="18261"/>
                      <a:pt x="107" y="33099"/>
                    </a:cubicBezTo>
                    <a:cubicBezTo>
                      <a:pt x="-1237" y="49242"/>
                      <a:pt x="10177" y="65949"/>
                      <a:pt x="26246" y="69493"/>
                    </a:cubicBezTo>
                    <a:cubicBezTo>
                      <a:pt x="33355" y="71849"/>
                      <a:pt x="41244" y="72355"/>
                      <a:pt x="48470" y="72823"/>
                    </a:cubicBezTo>
                    <a:cubicBezTo>
                      <a:pt x="58968" y="73523"/>
                      <a:pt x="69486" y="74205"/>
                      <a:pt x="79984" y="74809"/>
                    </a:cubicBezTo>
                    <a:cubicBezTo>
                      <a:pt x="100689" y="75899"/>
                      <a:pt x="121296" y="77087"/>
                      <a:pt x="141923" y="78177"/>
                    </a:cubicBezTo>
                    <a:cubicBezTo>
                      <a:pt x="315720" y="87193"/>
                      <a:pt x="489517" y="95508"/>
                      <a:pt x="663411" y="102537"/>
                    </a:cubicBezTo>
                    <a:cubicBezTo>
                      <a:pt x="847610" y="109975"/>
                      <a:pt x="1031905" y="116498"/>
                      <a:pt x="1216220" y="123236"/>
                    </a:cubicBezTo>
                    <a:cubicBezTo>
                      <a:pt x="1379012" y="129175"/>
                      <a:pt x="1541922" y="135017"/>
                      <a:pt x="1704714" y="140878"/>
                    </a:cubicBezTo>
                    <a:cubicBezTo>
                      <a:pt x="1886536" y="147421"/>
                      <a:pt x="2068358" y="153963"/>
                      <a:pt x="2250082" y="160389"/>
                    </a:cubicBezTo>
                    <a:cubicBezTo>
                      <a:pt x="2422789" y="166523"/>
                      <a:pt x="2595398" y="172773"/>
                      <a:pt x="2768007" y="178907"/>
                    </a:cubicBezTo>
                    <a:cubicBezTo>
                      <a:pt x="2951406" y="185450"/>
                      <a:pt x="3134923" y="191875"/>
                      <a:pt x="3318439" y="198224"/>
                    </a:cubicBezTo>
                    <a:cubicBezTo>
                      <a:pt x="3403263" y="201203"/>
                      <a:pt x="3488068" y="204065"/>
                      <a:pt x="3572892" y="207045"/>
                    </a:cubicBezTo>
                    <a:cubicBezTo>
                      <a:pt x="3655437" y="209926"/>
                      <a:pt x="3738061" y="210998"/>
                      <a:pt x="3820509" y="216060"/>
                    </a:cubicBezTo>
                    <a:cubicBezTo>
                      <a:pt x="3821502" y="216119"/>
                      <a:pt x="3822476" y="216157"/>
                      <a:pt x="3823450" y="216157"/>
                    </a:cubicBezTo>
                    <a:cubicBezTo>
                      <a:pt x="3848946" y="216157"/>
                      <a:pt x="3870507" y="195244"/>
                      <a:pt x="3869261" y="169015"/>
                    </a:cubicBezTo>
                    <a:cubicBezTo>
                      <a:pt x="3868053" y="143468"/>
                      <a:pt x="3846648" y="126429"/>
                      <a:pt x="3822164" y="126138"/>
                    </a:cubicBezTo>
                    <a:close/>
                  </a:path>
                </a:pathLst>
              </a:custGeom>
              <a:solidFill>
                <a:srgbClr val="312249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" name="Google Shape;37;p2"/>
            <p:cNvSpPr/>
            <p:nvPr/>
          </p:nvSpPr>
          <p:spPr>
            <a:xfrm>
              <a:off x="1272330" y="5280245"/>
              <a:ext cx="462750" cy="8669615"/>
            </a:xfrm>
            <a:custGeom>
              <a:avLst/>
              <a:gdLst/>
              <a:ahLst/>
              <a:cxnLst/>
              <a:rect l="l" t="t" r="r" b="b"/>
              <a:pathLst>
                <a:path w="462750" h="8669615" extrusionOk="0">
                  <a:moveTo>
                    <a:pt x="41680" y="8669440"/>
                  </a:moveTo>
                  <a:cubicBezTo>
                    <a:pt x="16321" y="8667357"/>
                    <a:pt x="-1131" y="8645178"/>
                    <a:pt x="57" y="8620409"/>
                  </a:cubicBezTo>
                  <a:cubicBezTo>
                    <a:pt x="16516" y="8258051"/>
                    <a:pt x="32468" y="7895693"/>
                    <a:pt x="48614" y="7533237"/>
                  </a:cubicBezTo>
                  <a:cubicBezTo>
                    <a:pt x="64956" y="7169885"/>
                    <a:pt x="81220" y="6806436"/>
                    <a:pt x="97464" y="6443085"/>
                  </a:cubicBezTo>
                  <a:cubicBezTo>
                    <a:pt x="114604" y="6059716"/>
                    <a:pt x="131744" y="5676367"/>
                    <a:pt x="148884" y="5292900"/>
                  </a:cubicBezTo>
                  <a:cubicBezTo>
                    <a:pt x="165635" y="4918956"/>
                    <a:pt x="182385" y="4544992"/>
                    <a:pt x="199117" y="4171048"/>
                  </a:cubicBezTo>
                  <a:cubicBezTo>
                    <a:pt x="216354" y="3785712"/>
                    <a:pt x="233592" y="3400357"/>
                    <a:pt x="251141" y="3015021"/>
                  </a:cubicBezTo>
                  <a:cubicBezTo>
                    <a:pt x="267794" y="2649100"/>
                    <a:pt x="285032" y="2283275"/>
                    <a:pt x="302172" y="1917528"/>
                  </a:cubicBezTo>
                  <a:cubicBezTo>
                    <a:pt x="319507" y="1547342"/>
                    <a:pt x="336160" y="1177156"/>
                    <a:pt x="353495" y="806970"/>
                  </a:cubicBezTo>
                  <a:cubicBezTo>
                    <a:pt x="360136" y="666205"/>
                    <a:pt x="367168" y="525441"/>
                    <a:pt x="374394" y="384676"/>
                  </a:cubicBezTo>
                  <a:cubicBezTo>
                    <a:pt x="377861" y="317127"/>
                    <a:pt x="381620" y="249558"/>
                    <a:pt x="385399" y="182009"/>
                  </a:cubicBezTo>
                  <a:cubicBezTo>
                    <a:pt x="387191" y="149607"/>
                    <a:pt x="389255" y="117322"/>
                    <a:pt x="391748" y="84940"/>
                  </a:cubicBezTo>
                  <a:cubicBezTo>
                    <a:pt x="393034" y="69577"/>
                    <a:pt x="394631" y="54232"/>
                    <a:pt x="396306" y="38869"/>
                  </a:cubicBezTo>
                  <a:cubicBezTo>
                    <a:pt x="397494" y="28568"/>
                    <a:pt x="399286" y="18365"/>
                    <a:pt x="406317" y="10342"/>
                  </a:cubicBezTo>
                  <a:cubicBezTo>
                    <a:pt x="420283" y="-5606"/>
                    <a:pt x="444162" y="-2140"/>
                    <a:pt x="455965" y="14100"/>
                  </a:cubicBezTo>
                  <a:cubicBezTo>
                    <a:pt x="463601" y="24498"/>
                    <a:pt x="462198" y="39550"/>
                    <a:pt x="462510" y="51740"/>
                  </a:cubicBezTo>
                  <a:cubicBezTo>
                    <a:pt x="462899" y="72945"/>
                    <a:pt x="462802" y="94131"/>
                    <a:pt x="462315" y="115336"/>
                  </a:cubicBezTo>
                  <a:cubicBezTo>
                    <a:pt x="461322" y="159227"/>
                    <a:pt x="459841" y="203000"/>
                    <a:pt x="458361" y="246891"/>
                  </a:cubicBezTo>
                  <a:cubicBezTo>
                    <a:pt x="454992" y="341292"/>
                    <a:pt x="451427" y="435790"/>
                    <a:pt x="447765" y="530309"/>
                  </a:cubicBezTo>
                  <a:cubicBezTo>
                    <a:pt x="440832" y="710096"/>
                    <a:pt x="433002" y="889902"/>
                    <a:pt x="425172" y="1069689"/>
                  </a:cubicBezTo>
                  <a:cubicBezTo>
                    <a:pt x="409122" y="1439583"/>
                    <a:pt x="393268" y="1809575"/>
                    <a:pt x="377413" y="2179547"/>
                  </a:cubicBezTo>
                  <a:cubicBezTo>
                    <a:pt x="361266" y="2558359"/>
                    <a:pt x="344808" y="2937249"/>
                    <a:pt x="328077" y="3316062"/>
                  </a:cubicBezTo>
                  <a:cubicBezTo>
                    <a:pt x="311638" y="3688429"/>
                    <a:pt x="294984" y="4060796"/>
                    <a:pt x="278331" y="4433163"/>
                  </a:cubicBezTo>
                  <a:cubicBezTo>
                    <a:pt x="261288" y="4813261"/>
                    <a:pt x="244343" y="5193242"/>
                    <a:pt x="227300" y="5573339"/>
                  </a:cubicBezTo>
                  <a:cubicBezTo>
                    <a:pt x="210258" y="5954430"/>
                    <a:pt x="193215" y="6335403"/>
                    <a:pt x="176172" y="6716494"/>
                  </a:cubicBezTo>
                  <a:cubicBezTo>
                    <a:pt x="159733" y="7085298"/>
                    <a:pt x="143080" y="7454102"/>
                    <a:pt x="126622" y="7823003"/>
                  </a:cubicBezTo>
                  <a:cubicBezTo>
                    <a:pt x="114740" y="8091252"/>
                    <a:pt x="102547" y="8359501"/>
                    <a:pt x="90647" y="8627867"/>
                  </a:cubicBezTo>
                  <a:cubicBezTo>
                    <a:pt x="89614" y="8651350"/>
                    <a:pt x="67936" y="8669616"/>
                    <a:pt x="45167" y="8669616"/>
                  </a:cubicBezTo>
                  <a:cubicBezTo>
                    <a:pt x="43998" y="8669576"/>
                    <a:pt x="42830" y="8669538"/>
                    <a:pt x="41680" y="8669440"/>
                  </a:cubicBezTo>
                  <a:close/>
                </a:path>
              </a:pathLst>
            </a:custGeom>
            <a:solidFill>
              <a:srgbClr val="FDD13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220166" y="6421753"/>
              <a:ext cx="3903589" cy="1313025"/>
            </a:xfrm>
            <a:custGeom>
              <a:avLst/>
              <a:gdLst/>
              <a:ahLst/>
              <a:cxnLst/>
              <a:rect l="l" t="t" r="r" b="b"/>
              <a:pathLst>
                <a:path w="3903589" h="1313025" extrusionOk="0">
                  <a:moveTo>
                    <a:pt x="3801423" y="290404"/>
                  </a:moveTo>
                  <a:cubicBezTo>
                    <a:pt x="3612258" y="273171"/>
                    <a:pt x="3422918" y="254244"/>
                    <a:pt x="3234045" y="233642"/>
                  </a:cubicBezTo>
                  <a:cubicBezTo>
                    <a:pt x="2807684" y="188175"/>
                    <a:pt x="2379434" y="165197"/>
                    <a:pt x="1952566" y="126370"/>
                  </a:cubicBezTo>
                  <a:cubicBezTo>
                    <a:pt x="1561070" y="85770"/>
                    <a:pt x="1169554" y="42756"/>
                    <a:pt x="776012" y="31949"/>
                  </a:cubicBezTo>
                  <a:cubicBezTo>
                    <a:pt x="735772" y="29788"/>
                    <a:pt x="695532" y="27704"/>
                    <a:pt x="655311" y="25426"/>
                  </a:cubicBezTo>
                  <a:cubicBezTo>
                    <a:pt x="580206" y="21161"/>
                    <a:pt x="505101" y="15709"/>
                    <a:pt x="430093" y="10958"/>
                  </a:cubicBezTo>
                  <a:cubicBezTo>
                    <a:pt x="395014" y="8680"/>
                    <a:pt x="360033" y="7102"/>
                    <a:pt x="325071" y="5019"/>
                  </a:cubicBezTo>
                  <a:cubicBezTo>
                    <a:pt x="293401" y="3169"/>
                    <a:pt x="261808" y="2468"/>
                    <a:pt x="230235" y="560"/>
                  </a:cubicBezTo>
                  <a:cubicBezTo>
                    <a:pt x="220769" y="-1076"/>
                    <a:pt x="211498" y="969"/>
                    <a:pt x="203726" y="5447"/>
                  </a:cubicBezTo>
                  <a:cubicBezTo>
                    <a:pt x="116799" y="-8690"/>
                    <a:pt x="67521" y="77261"/>
                    <a:pt x="47654" y="151664"/>
                  </a:cubicBezTo>
                  <a:cubicBezTo>
                    <a:pt x="33961" y="362607"/>
                    <a:pt x="15594" y="576665"/>
                    <a:pt x="11718" y="790508"/>
                  </a:cubicBezTo>
                  <a:cubicBezTo>
                    <a:pt x="-16252" y="1010019"/>
                    <a:pt x="-12278" y="1087323"/>
                    <a:pt x="233644" y="1103330"/>
                  </a:cubicBezTo>
                  <a:cubicBezTo>
                    <a:pt x="260951" y="1103894"/>
                    <a:pt x="288317" y="1104167"/>
                    <a:pt x="315683" y="1104284"/>
                  </a:cubicBezTo>
                  <a:cubicBezTo>
                    <a:pt x="315741" y="1104284"/>
                    <a:pt x="315800" y="1104284"/>
                    <a:pt x="315858" y="1104303"/>
                  </a:cubicBezTo>
                  <a:cubicBezTo>
                    <a:pt x="564858" y="1128176"/>
                    <a:pt x="815454" y="1130065"/>
                    <a:pt x="1065155" y="1142040"/>
                  </a:cubicBezTo>
                  <a:cubicBezTo>
                    <a:pt x="1270272" y="1156606"/>
                    <a:pt x="1475661" y="1167490"/>
                    <a:pt x="1681168" y="1175922"/>
                  </a:cubicBezTo>
                  <a:cubicBezTo>
                    <a:pt x="1961877" y="1180771"/>
                    <a:pt x="2242391" y="1212880"/>
                    <a:pt x="2523002" y="1229120"/>
                  </a:cubicBezTo>
                  <a:cubicBezTo>
                    <a:pt x="2864363" y="1249235"/>
                    <a:pt x="3204128" y="1286271"/>
                    <a:pt x="3545080" y="1311936"/>
                  </a:cubicBezTo>
                  <a:cubicBezTo>
                    <a:pt x="3561772" y="1312383"/>
                    <a:pt x="3579926" y="1313026"/>
                    <a:pt x="3598546" y="1313026"/>
                  </a:cubicBezTo>
                  <a:cubicBezTo>
                    <a:pt x="3674878" y="1313026"/>
                    <a:pt x="3759157" y="1302063"/>
                    <a:pt x="3783290" y="1220981"/>
                  </a:cubicBezTo>
                  <a:cubicBezTo>
                    <a:pt x="3853642" y="1033755"/>
                    <a:pt x="3850467" y="830874"/>
                    <a:pt x="3884065" y="635841"/>
                  </a:cubicBezTo>
                  <a:cubicBezTo>
                    <a:pt x="3894252" y="533397"/>
                    <a:pt x="3952529" y="312407"/>
                    <a:pt x="3801423" y="2904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180592" y="14388281"/>
              <a:ext cx="5363818" cy="442832"/>
            </a:xfrm>
            <a:custGeom>
              <a:avLst/>
              <a:gdLst/>
              <a:ahLst/>
              <a:cxnLst/>
              <a:rect l="l" t="t" r="r" b="b"/>
              <a:pathLst>
                <a:path w="5363818" h="442832" extrusionOk="0">
                  <a:moveTo>
                    <a:pt x="5312974" y="442735"/>
                  </a:moveTo>
                  <a:cubicBezTo>
                    <a:pt x="5283349" y="441937"/>
                    <a:pt x="5253821" y="438665"/>
                    <a:pt x="5224293" y="436504"/>
                  </a:cubicBezTo>
                  <a:cubicBezTo>
                    <a:pt x="5197746" y="434518"/>
                    <a:pt x="5171276" y="432746"/>
                    <a:pt x="5144728" y="431051"/>
                  </a:cubicBezTo>
                  <a:cubicBezTo>
                    <a:pt x="5089140" y="427488"/>
                    <a:pt x="5033454" y="424120"/>
                    <a:pt x="4977865" y="420653"/>
                  </a:cubicBezTo>
                  <a:cubicBezTo>
                    <a:pt x="4864507" y="413527"/>
                    <a:pt x="4751362" y="405193"/>
                    <a:pt x="4638100" y="396683"/>
                  </a:cubicBezTo>
                  <a:cubicBezTo>
                    <a:pt x="4412377" y="379548"/>
                    <a:pt x="4186263" y="364885"/>
                    <a:pt x="3960344" y="351021"/>
                  </a:cubicBezTo>
                  <a:cubicBezTo>
                    <a:pt x="3729770" y="336962"/>
                    <a:pt x="3499489" y="320216"/>
                    <a:pt x="3269110" y="304463"/>
                  </a:cubicBezTo>
                  <a:cubicBezTo>
                    <a:pt x="3039821" y="288710"/>
                    <a:pt x="2810436" y="273950"/>
                    <a:pt x="2581147" y="258898"/>
                  </a:cubicBezTo>
                  <a:cubicBezTo>
                    <a:pt x="2352657" y="243943"/>
                    <a:pt x="2124265" y="227587"/>
                    <a:pt x="1895775" y="213138"/>
                  </a:cubicBezTo>
                  <a:cubicBezTo>
                    <a:pt x="1668376" y="198768"/>
                    <a:pt x="1440977" y="182236"/>
                    <a:pt x="1213656" y="166191"/>
                  </a:cubicBezTo>
                  <a:cubicBezTo>
                    <a:pt x="989120" y="150438"/>
                    <a:pt x="764390" y="136865"/>
                    <a:pt x="539873" y="122398"/>
                  </a:cubicBezTo>
                  <a:cubicBezTo>
                    <a:pt x="454367" y="116848"/>
                    <a:pt x="368959" y="111493"/>
                    <a:pt x="283433" y="105457"/>
                  </a:cubicBezTo>
                  <a:cubicBezTo>
                    <a:pt x="240037" y="102477"/>
                    <a:pt x="196642" y="99421"/>
                    <a:pt x="153227" y="95954"/>
                  </a:cubicBezTo>
                  <a:cubicBezTo>
                    <a:pt x="133106" y="94280"/>
                    <a:pt x="113006" y="92683"/>
                    <a:pt x="92885" y="91106"/>
                  </a:cubicBezTo>
                  <a:cubicBezTo>
                    <a:pt x="73953" y="89626"/>
                    <a:pt x="54846" y="89023"/>
                    <a:pt x="38290" y="86589"/>
                  </a:cubicBezTo>
                  <a:cubicBezTo>
                    <a:pt x="16242" y="83434"/>
                    <a:pt x="-898" y="64663"/>
                    <a:pt x="36" y="41686"/>
                  </a:cubicBezTo>
                  <a:cubicBezTo>
                    <a:pt x="1010" y="18688"/>
                    <a:pt x="21403" y="-1173"/>
                    <a:pt x="44854" y="54"/>
                  </a:cubicBezTo>
                  <a:cubicBezTo>
                    <a:pt x="53872" y="-121"/>
                    <a:pt x="63027" y="872"/>
                    <a:pt x="71967" y="1378"/>
                  </a:cubicBezTo>
                  <a:cubicBezTo>
                    <a:pt x="86341" y="2176"/>
                    <a:pt x="100793" y="2955"/>
                    <a:pt x="115265" y="3753"/>
                  </a:cubicBezTo>
                  <a:cubicBezTo>
                    <a:pt x="141034" y="5136"/>
                    <a:pt x="166783" y="6421"/>
                    <a:pt x="192552" y="7921"/>
                  </a:cubicBezTo>
                  <a:cubicBezTo>
                    <a:pt x="247945" y="11192"/>
                    <a:pt x="303339" y="14658"/>
                    <a:pt x="358713" y="18416"/>
                  </a:cubicBezTo>
                  <a:cubicBezTo>
                    <a:pt x="471780" y="26049"/>
                    <a:pt x="584730" y="33877"/>
                    <a:pt x="697796" y="41802"/>
                  </a:cubicBezTo>
                  <a:cubicBezTo>
                    <a:pt x="921241" y="57555"/>
                    <a:pt x="1144881" y="72120"/>
                    <a:pt x="1368404" y="86179"/>
                  </a:cubicBezTo>
                  <a:cubicBezTo>
                    <a:pt x="1598978" y="100745"/>
                    <a:pt x="1829357" y="115797"/>
                    <a:pt x="2059834" y="131550"/>
                  </a:cubicBezTo>
                  <a:cubicBezTo>
                    <a:pt x="2289512" y="147303"/>
                    <a:pt x="2519306" y="161264"/>
                    <a:pt x="2748984" y="176920"/>
                  </a:cubicBezTo>
                  <a:cubicBezTo>
                    <a:pt x="2979461" y="192673"/>
                    <a:pt x="3210035" y="207725"/>
                    <a:pt x="3440706" y="222485"/>
                  </a:cubicBezTo>
                  <a:cubicBezTo>
                    <a:pt x="3551883" y="229611"/>
                    <a:pt x="3663060" y="236349"/>
                    <a:pt x="3774237" y="243788"/>
                  </a:cubicBezTo>
                  <a:cubicBezTo>
                    <a:pt x="3890167" y="251615"/>
                    <a:pt x="4005999" y="260339"/>
                    <a:pt x="4121929" y="268050"/>
                  </a:cubicBezTo>
                  <a:cubicBezTo>
                    <a:pt x="4233009" y="275586"/>
                    <a:pt x="4344089" y="283102"/>
                    <a:pt x="4455246" y="290346"/>
                  </a:cubicBezTo>
                  <a:cubicBezTo>
                    <a:pt x="4568196" y="297667"/>
                    <a:pt x="4681263" y="303626"/>
                    <a:pt x="4794212" y="310460"/>
                  </a:cubicBezTo>
                  <a:cubicBezTo>
                    <a:pt x="4882094" y="315815"/>
                    <a:pt x="4969801" y="321949"/>
                    <a:pt x="5057586" y="328200"/>
                  </a:cubicBezTo>
                  <a:cubicBezTo>
                    <a:pt x="5100592" y="331276"/>
                    <a:pt x="5143696" y="334236"/>
                    <a:pt x="5186702" y="337118"/>
                  </a:cubicBezTo>
                  <a:cubicBezTo>
                    <a:pt x="5230098" y="339999"/>
                    <a:pt x="5273805" y="340681"/>
                    <a:pt x="5317104" y="345238"/>
                  </a:cubicBezTo>
                  <a:cubicBezTo>
                    <a:pt x="5329978" y="346620"/>
                    <a:pt x="5341470" y="350982"/>
                    <a:pt x="5350488" y="360601"/>
                  </a:cubicBezTo>
                  <a:cubicBezTo>
                    <a:pt x="5359506" y="370104"/>
                    <a:pt x="5364356" y="383092"/>
                    <a:pt x="5363772" y="396060"/>
                  </a:cubicBezTo>
                  <a:cubicBezTo>
                    <a:pt x="5362700" y="422465"/>
                    <a:pt x="5340243" y="442832"/>
                    <a:pt x="5314240" y="442832"/>
                  </a:cubicBezTo>
                  <a:cubicBezTo>
                    <a:pt x="5313851" y="442754"/>
                    <a:pt x="5313403" y="442754"/>
                    <a:pt x="5312974" y="442735"/>
                  </a:cubicBezTo>
                  <a:close/>
                </a:path>
              </a:pathLst>
            </a:custGeom>
            <a:solidFill>
              <a:srgbClr val="FDD13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36041" y="13885442"/>
              <a:ext cx="5195655" cy="443250"/>
            </a:xfrm>
            <a:custGeom>
              <a:avLst/>
              <a:gdLst/>
              <a:ahLst/>
              <a:cxnLst/>
              <a:rect l="l" t="t" r="r" b="b"/>
              <a:pathLst>
                <a:path w="5195655" h="443250" extrusionOk="0">
                  <a:moveTo>
                    <a:pt x="5148994" y="443153"/>
                  </a:moveTo>
                  <a:cubicBezTo>
                    <a:pt x="4934275" y="428101"/>
                    <a:pt x="4719653" y="412738"/>
                    <a:pt x="4504934" y="397880"/>
                  </a:cubicBezTo>
                  <a:cubicBezTo>
                    <a:pt x="4282989" y="382517"/>
                    <a:pt x="4061121" y="366783"/>
                    <a:pt x="3839273" y="351128"/>
                  </a:cubicBezTo>
                  <a:cubicBezTo>
                    <a:pt x="3613646" y="335180"/>
                    <a:pt x="3388137" y="319426"/>
                    <a:pt x="3162607" y="303576"/>
                  </a:cubicBezTo>
                  <a:cubicBezTo>
                    <a:pt x="2926989" y="286928"/>
                    <a:pt x="2691448" y="270493"/>
                    <a:pt x="2455927" y="253844"/>
                  </a:cubicBezTo>
                  <a:cubicBezTo>
                    <a:pt x="2232580" y="238188"/>
                    <a:pt x="2009349" y="222533"/>
                    <a:pt x="1786001" y="206799"/>
                  </a:cubicBezTo>
                  <a:cubicBezTo>
                    <a:pt x="1571184" y="191748"/>
                    <a:pt x="1356368" y="176578"/>
                    <a:pt x="1141551" y="161429"/>
                  </a:cubicBezTo>
                  <a:cubicBezTo>
                    <a:pt x="909691" y="145189"/>
                    <a:pt x="677735" y="128735"/>
                    <a:pt x="445856" y="111989"/>
                  </a:cubicBezTo>
                  <a:cubicBezTo>
                    <a:pt x="338477" y="104278"/>
                    <a:pt x="230903" y="96937"/>
                    <a:pt x="124615" y="87513"/>
                  </a:cubicBezTo>
                  <a:cubicBezTo>
                    <a:pt x="116746" y="86792"/>
                    <a:pt x="108507" y="86617"/>
                    <a:pt x="100579" y="85410"/>
                  </a:cubicBezTo>
                  <a:cubicBezTo>
                    <a:pt x="97619" y="85215"/>
                    <a:pt x="94678" y="84864"/>
                    <a:pt x="91717" y="84553"/>
                  </a:cubicBezTo>
                  <a:cubicBezTo>
                    <a:pt x="83887" y="83657"/>
                    <a:pt x="76155" y="82664"/>
                    <a:pt x="68325" y="81788"/>
                  </a:cubicBezTo>
                  <a:cubicBezTo>
                    <a:pt x="58216" y="80600"/>
                    <a:pt x="48107" y="78127"/>
                    <a:pt x="38193" y="75849"/>
                  </a:cubicBezTo>
                  <a:cubicBezTo>
                    <a:pt x="27792" y="73473"/>
                    <a:pt x="16495" y="69209"/>
                    <a:pt x="9055" y="61381"/>
                  </a:cubicBezTo>
                  <a:cubicBezTo>
                    <a:pt x="-5222" y="46134"/>
                    <a:pt x="-1852" y="23449"/>
                    <a:pt x="13808" y="10870"/>
                  </a:cubicBezTo>
                  <a:cubicBezTo>
                    <a:pt x="23020" y="3431"/>
                    <a:pt x="37395" y="1952"/>
                    <a:pt x="48886" y="1056"/>
                  </a:cubicBezTo>
                  <a:cubicBezTo>
                    <a:pt x="63358" y="-229"/>
                    <a:pt x="77713" y="-132"/>
                    <a:pt x="92185" y="258"/>
                  </a:cubicBezTo>
                  <a:cubicBezTo>
                    <a:pt x="116863" y="744"/>
                    <a:pt x="141521" y="2438"/>
                    <a:pt x="166199" y="3919"/>
                  </a:cubicBezTo>
                  <a:cubicBezTo>
                    <a:pt x="219801" y="7190"/>
                    <a:pt x="273305" y="10558"/>
                    <a:pt x="326927" y="14219"/>
                  </a:cubicBezTo>
                  <a:cubicBezTo>
                    <a:pt x="444843" y="22144"/>
                    <a:pt x="562760" y="30167"/>
                    <a:pt x="680656" y="38384"/>
                  </a:cubicBezTo>
                  <a:cubicBezTo>
                    <a:pt x="903206" y="53845"/>
                    <a:pt x="1125852" y="69384"/>
                    <a:pt x="1348401" y="85040"/>
                  </a:cubicBezTo>
                  <a:cubicBezTo>
                    <a:pt x="1566101" y="100403"/>
                    <a:pt x="1783683" y="115650"/>
                    <a:pt x="2001382" y="130897"/>
                  </a:cubicBezTo>
                  <a:cubicBezTo>
                    <a:pt x="2226600" y="146747"/>
                    <a:pt x="2451740" y="162598"/>
                    <a:pt x="2676860" y="178350"/>
                  </a:cubicBezTo>
                  <a:cubicBezTo>
                    <a:pt x="2906947" y="194590"/>
                    <a:pt x="3136917" y="210752"/>
                    <a:pt x="3367004" y="226895"/>
                  </a:cubicBezTo>
                  <a:cubicBezTo>
                    <a:pt x="3590936" y="242648"/>
                    <a:pt x="3814965" y="258304"/>
                    <a:pt x="4038917" y="274154"/>
                  </a:cubicBezTo>
                  <a:cubicBezTo>
                    <a:pt x="4266218" y="290102"/>
                    <a:pt x="4493423" y="306049"/>
                    <a:pt x="4720627" y="321997"/>
                  </a:cubicBezTo>
                  <a:cubicBezTo>
                    <a:pt x="4864195" y="332103"/>
                    <a:pt x="5007783" y="342209"/>
                    <a:pt x="5151351" y="352316"/>
                  </a:cubicBezTo>
                  <a:cubicBezTo>
                    <a:pt x="5176029" y="353990"/>
                    <a:pt x="5196247" y="373326"/>
                    <a:pt x="5195643" y="398873"/>
                  </a:cubicBezTo>
                  <a:cubicBezTo>
                    <a:pt x="5194981" y="421928"/>
                    <a:pt x="5175328" y="443250"/>
                    <a:pt x="5151779" y="443250"/>
                  </a:cubicBezTo>
                  <a:cubicBezTo>
                    <a:pt x="5150884" y="443250"/>
                    <a:pt x="5149949" y="443231"/>
                    <a:pt x="5148994" y="443153"/>
                  </a:cubicBezTo>
                  <a:close/>
                </a:path>
              </a:pathLst>
            </a:custGeom>
            <a:solidFill>
              <a:srgbClr val="FDD13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41790" y="5094926"/>
              <a:ext cx="1217506" cy="9411880"/>
            </a:xfrm>
            <a:custGeom>
              <a:avLst/>
              <a:gdLst/>
              <a:ahLst/>
              <a:cxnLst/>
              <a:rect l="l" t="t" r="r" b="b"/>
              <a:pathLst>
                <a:path w="1217506" h="9411880" extrusionOk="0">
                  <a:moveTo>
                    <a:pt x="1215334" y="115299"/>
                  </a:moveTo>
                  <a:cubicBezTo>
                    <a:pt x="1209588" y="88953"/>
                    <a:pt x="1184716" y="70221"/>
                    <a:pt x="1157759" y="72304"/>
                  </a:cubicBezTo>
                  <a:cubicBezTo>
                    <a:pt x="1155967" y="72402"/>
                    <a:pt x="1154194" y="72694"/>
                    <a:pt x="1152403" y="73005"/>
                  </a:cubicBezTo>
                  <a:cubicBezTo>
                    <a:pt x="1126050" y="65976"/>
                    <a:pt x="1096522" y="66657"/>
                    <a:pt x="1070169" y="63094"/>
                  </a:cubicBezTo>
                  <a:cubicBezTo>
                    <a:pt x="958992" y="50612"/>
                    <a:pt x="847522" y="40214"/>
                    <a:pt x="736053" y="31296"/>
                  </a:cubicBezTo>
                  <a:cubicBezTo>
                    <a:pt x="707226" y="27733"/>
                    <a:pt x="676101" y="24559"/>
                    <a:pt x="643905" y="22670"/>
                  </a:cubicBezTo>
                  <a:cubicBezTo>
                    <a:pt x="577117" y="3548"/>
                    <a:pt x="509355" y="-8934"/>
                    <a:pt x="440872" y="7910"/>
                  </a:cubicBezTo>
                  <a:cubicBezTo>
                    <a:pt x="349523" y="36631"/>
                    <a:pt x="370909" y="151342"/>
                    <a:pt x="350302" y="226232"/>
                  </a:cubicBezTo>
                  <a:cubicBezTo>
                    <a:pt x="291539" y="543610"/>
                    <a:pt x="287488" y="867355"/>
                    <a:pt x="278470" y="1188997"/>
                  </a:cubicBezTo>
                  <a:cubicBezTo>
                    <a:pt x="261329" y="1490427"/>
                    <a:pt x="261427" y="1792460"/>
                    <a:pt x="245767" y="2094007"/>
                  </a:cubicBezTo>
                  <a:cubicBezTo>
                    <a:pt x="223076" y="2493012"/>
                    <a:pt x="195028" y="2891842"/>
                    <a:pt x="186224" y="3291451"/>
                  </a:cubicBezTo>
                  <a:cubicBezTo>
                    <a:pt x="165014" y="4071352"/>
                    <a:pt x="133713" y="4850649"/>
                    <a:pt x="92596" y="5629752"/>
                  </a:cubicBezTo>
                  <a:cubicBezTo>
                    <a:pt x="61686" y="6219662"/>
                    <a:pt x="62776" y="6810644"/>
                    <a:pt x="43747" y="7400847"/>
                  </a:cubicBezTo>
                  <a:cubicBezTo>
                    <a:pt x="20160" y="7794108"/>
                    <a:pt x="-4304" y="8187485"/>
                    <a:pt x="643" y="8581739"/>
                  </a:cubicBezTo>
                  <a:cubicBezTo>
                    <a:pt x="7188" y="8729241"/>
                    <a:pt x="-4615" y="8880306"/>
                    <a:pt x="6195" y="9027906"/>
                  </a:cubicBezTo>
                  <a:cubicBezTo>
                    <a:pt x="9369" y="9116466"/>
                    <a:pt x="14024" y="9205122"/>
                    <a:pt x="10460" y="9293390"/>
                  </a:cubicBezTo>
                  <a:cubicBezTo>
                    <a:pt x="11298" y="9299991"/>
                    <a:pt x="13206" y="9305735"/>
                    <a:pt x="15641" y="9311032"/>
                  </a:cubicBezTo>
                  <a:cubicBezTo>
                    <a:pt x="14687" y="9316678"/>
                    <a:pt x="14375" y="9322443"/>
                    <a:pt x="15427" y="9328167"/>
                  </a:cubicBezTo>
                  <a:cubicBezTo>
                    <a:pt x="20978" y="9368377"/>
                    <a:pt x="62699" y="9383352"/>
                    <a:pt x="97875" y="9387908"/>
                  </a:cubicBezTo>
                  <a:cubicBezTo>
                    <a:pt x="300226" y="9405472"/>
                    <a:pt x="502265" y="9391900"/>
                    <a:pt x="705571" y="9411197"/>
                  </a:cubicBezTo>
                  <a:cubicBezTo>
                    <a:pt x="705571" y="9411197"/>
                    <a:pt x="704870" y="9411080"/>
                    <a:pt x="704870" y="9411080"/>
                  </a:cubicBezTo>
                  <a:cubicBezTo>
                    <a:pt x="727385" y="9413261"/>
                    <a:pt x="752804" y="9411430"/>
                    <a:pt x="772768" y="9400000"/>
                  </a:cubicBezTo>
                  <a:cubicBezTo>
                    <a:pt x="805178" y="9378308"/>
                    <a:pt x="821072" y="9328342"/>
                    <a:pt x="799218" y="9294110"/>
                  </a:cubicBezTo>
                  <a:cubicBezTo>
                    <a:pt x="762932" y="9249500"/>
                    <a:pt x="697098" y="9269809"/>
                    <a:pt x="646788" y="9264415"/>
                  </a:cubicBezTo>
                  <a:cubicBezTo>
                    <a:pt x="484424" y="9250571"/>
                    <a:pt x="321593" y="9259820"/>
                    <a:pt x="159871" y="9244417"/>
                  </a:cubicBezTo>
                  <a:cubicBezTo>
                    <a:pt x="159852" y="9244398"/>
                    <a:pt x="159833" y="9244398"/>
                    <a:pt x="159833" y="9244398"/>
                  </a:cubicBezTo>
                  <a:cubicBezTo>
                    <a:pt x="159813" y="9244398"/>
                    <a:pt x="159813" y="9244378"/>
                    <a:pt x="159794" y="9244378"/>
                  </a:cubicBezTo>
                  <a:cubicBezTo>
                    <a:pt x="149159" y="9225744"/>
                    <a:pt x="145283" y="9203993"/>
                    <a:pt x="146510" y="9182729"/>
                  </a:cubicBezTo>
                  <a:cubicBezTo>
                    <a:pt x="151905" y="9121937"/>
                    <a:pt x="157768" y="9061223"/>
                    <a:pt x="165150" y="9000664"/>
                  </a:cubicBezTo>
                  <a:cubicBezTo>
                    <a:pt x="169844" y="8976577"/>
                    <a:pt x="176077" y="8952665"/>
                    <a:pt x="180810" y="8928578"/>
                  </a:cubicBezTo>
                  <a:cubicBezTo>
                    <a:pt x="206130" y="8908833"/>
                    <a:pt x="248065" y="8914753"/>
                    <a:pt x="279560" y="8907859"/>
                  </a:cubicBezTo>
                  <a:cubicBezTo>
                    <a:pt x="316119" y="8904881"/>
                    <a:pt x="352659" y="8903615"/>
                    <a:pt x="389238" y="8903050"/>
                  </a:cubicBezTo>
                  <a:cubicBezTo>
                    <a:pt x="436237" y="8906127"/>
                    <a:pt x="483879" y="8909787"/>
                    <a:pt x="534267" y="8912922"/>
                  </a:cubicBezTo>
                  <a:cubicBezTo>
                    <a:pt x="600159" y="8918375"/>
                    <a:pt x="666655" y="8924703"/>
                    <a:pt x="732937" y="8924703"/>
                  </a:cubicBezTo>
                  <a:cubicBezTo>
                    <a:pt x="753933" y="8926086"/>
                    <a:pt x="777520" y="8925501"/>
                    <a:pt x="797037" y="8919154"/>
                  </a:cubicBezTo>
                  <a:cubicBezTo>
                    <a:pt x="797134" y="8919154"/>
                    <a:pt x="797232" y="8919056"/>
                    <a:pt x="797232" y="8919056"/>
                  </a:cubicBezTo>
                  <a:cubicBezTo>
                    <a:pt x="821403" y="8912124"/>
                    <a:pt x="842224" y="8893508"/>
                    <a:pt x="847172" y="8865177"/>
                  </a:cubicBezTo>
                  <a:cubicBezTo>
                    <a:pt x="848262" y="8783451"/>
                    <a:pt x="849938" y="8701532"/>
                    <a:pt x="858469" y="8620002"/>
                  </a:cubicBezTo>
                  <a:cubicBezTo>
                    <a:pt x="878394" y="8061792"/>
                    <a:pt x="896216" y="7503407"/>
                    <a:pt x="910882" y="6945100"/>
                  </a:cubicBezTo>
                  <a:cubicBezTo>
                    <a:pt x="927730" y="5993142"/>
                    <a:pt x="1012944" y="5045040"/>
                    <a:pt x="1069117" y="4095147"/>
                  </a:cubicBezTo>
                  <a:cubicBezTo>
                    <a:pt x="1104897" y="3517426"/>
                    <a:pt x="1143930" y="2940016"/>
                    <a:pt x="1167205" y="2361692"/>
                  </a:cubicBezTo>
                  <a:cubicBezTo>
                    <a:pt x="1191377" y="1798535"/>
                    <a:pt x="1187326" y="1234484"/>
                    <a:pt x="1203667" y="671231"/>
                  </a:cubicBezTo>
                  <a:cubicBezTo>
                    <a:pt x="1206803" y="485972"/>
                    <a:pt x="1223359" y="300032"/>
                    <a:pt x="1215334" y="1152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" name="Google Shape;42;p2"/>
          <p:cNvGrpSpPr/>
          <p:nvPr/>
        </p:nvGrpSpPr>
        <p:grpSpPr>
          <a:xfrm rot="5400000">
            <a:off x="2286270" y="-114797"/>
            <a:ext cx="4983648" cy="6701701"/>
            <a:chOff x="4160376" y="-897200"/>
            <a:chExt cx="9967296" cy="13403402"/>
          </a:xfrm>
        </p:grpSpPr>
        <p:sp>
          <p:nvSpPr>
            <p:cNvPr id="43" name="Google Shape;43;p2"/>
            <p:cNvSpPr/>
            <p:nvPr/>
          </p:nvSpPr>
          <p:spPr>
            <a:xfrm>
              <a:off x="4171033" y="-897200"/>
              <a:ext cx="9956639" cy="13403402"/>
            </a:xfrm>
            <a:custGeom>
              <a:avLst/>
              <a:gdLst/>
              <a:ahLst/>
              <a:cxnLst/>
              <a:rect l="l" t="t" r="r" b="b"/>
              <a:pathLst>
                <a:path w="9956639" h="13403402" extrusionOk="0">
                  <a:moveTo>
                    <a:pt x="9900803" y="12918160"/>
                  </a:moveTo>
                  <a:cubicBezTo>
                    <a:pt x="9881699" y="12593236"/>
                    <a:pt x="9933250" y="12211266"/>
                    <a:pt x="9912003" y="11815464"/>
                  </a:cubicBezTo>
                  <a:cubicBezTo>
                    <a:pt x="9859836" y="10898914"/>
                    <a:pt x="9889603" y="11564767"/>
                    <a:pt x="9889603" y="10661380"/>
                  </a:cubicBezTo>
                  <a:cubicBezTo>
                    <a:pt x="9891613" y="9643741"/>
                    <a:pt x="9755260" y="8999333"/>
                    <a:pt x="9803622" y="7354471"/>
                  </a:cubicBezTo>
                  <a:cubicBezTo>
                    <a:pt x="9821681" y="6969016"/>
                    <a:pt x="9828808" y="7172721"/>
                    <a:pt x="9776668" y="6253517"/>
                  </a:cubicBezTo>
                  <a:cubicBezTo>
                    <a:pt x="9686266" y="4951110"/>
                    <a:pt x="9677505" y="16762"/>
                    <a:pt x="9580779" y="14376"/>
                  </a:cubicBezTo>
                  <a:cubicBezTo>
                    <a:pt x="8762635" y="-8142"/>
                    <a:pt x="7820865" y="31693"/>
                    <a:pt x="7825956" y="31693"/>
                  </a:cubicBezTo>
                  <a:cubicBezTo>
                    <a:pt x="6903048" y="31693"/>
                    <a:pt x="7758141" y="-58940"/>
                    <a:pt x="6632834" y="66328"/>
                  </a:cubicBezTo>
                  <a:cubicBezTo>
                    <a:pt x="6132677" y="121737"/>
                    <a:pt x="4899365" y="53058"/>
                    <a:pt x="4841356" y="49573"/>
                  </a:cubicBezTo>
                  <a:cubicBezTo>
                    <a:pt x="4795057" y="53031"/>
                    <a:pt x="3755597" y="134444"/>
                    <a:pt x="3647725" y="125195"/>
                  </a:cubicBezTo>
                  <a:cubicBezTo>
                    <a:pt x="2583722" y="34481"/>
                    <a:pt x="538080" y="174198"/>
                    <a:pt x="665135" y="164494"/>
                  </a:cubicBezTo>
                  <a:cubicBezTo>
                    <a:pt x="632072" y="164494"/>
                    <a:pt x="91724" y="154093"/>
                    <a:pt x="96815" y="154683"/>
                  </a:cubicBezTo>
                  <a:cubicBezTo>
                    <a:pt x="93385" y="154683"/>
                    <a:pt x="90706" y="1758210"/>
                    <a:pt x="90706" y="2936823"/>
                  </a:cubicBezTo>
                  <a:cubicBezTo>
                    <a:pt x="90599" y="2938807"/>
                    <a:pt x="27446" y="3894816"/>
                    <a:pt x="22007" y="4326432"/>
                  </a:cubicBezTo>
                  <a:cubicBezTo>
                    <a:pt x="22007" y="4380716"/>
                    <a:pt x="89179" y="5017350"/>
                    <a:pt x="80524" y="5101791"/>
                  </a:cubicBezTo>
                  <a:cubicBezTo>
                    <a:pt x="-32867" y="6226469"/>
                    <a:pt x="142444" y="7335760"/>
                    <a:pt x="38297" y="9578359"/>
                  </a:cubicBezTo>
                  <a:cubicBezTo>
                    <a:pt x="-2884" y="10381463"/>
                    <a:pt x="52444" y="10261959"/>
                    <a:pt x="38806" y="10679313"/>
                  </a:cubicBezTo>
                  <a:cubicBezTo>
                    <a:pt x="-29758" y="12573988"/>
                    <a:pt x="8289" y="11592807"/>
                    <a:pt x="33716" y="12815410"/>
                  </a:cubicBezTo>
                  <a:cubicBezTo>
                    <a:pt x="44862" y="13336587"/>
                    <a:pt x="23588" y="13359239"/>
                    <a:pt x="57107" y="13359829"/>
                  </a:cubicBezTo>
                  <a:cubicBezTo>
                    <a:pt x="2204163" y="13392613"/>
                    <a:pt x="4046549" y="13412772"/>
                    <a:pt x="6837832" y="13363287"/>
                  </a:cubicBezTo>
                  <a:cubicBezTo>
                    <a:pt x="7945482" y="13341922"/>
                    <a:pt x="7961264" y="13411780"/>
                    <a:pt x="8079799" y="13402559"/>
                  </a:cubicBezTo>
                  <a:cubicBezTo>
                    <a:pt x="10334297" y="13230486"/>
                    <a:pt x="9952193" y="13681966"/>
                    <a:pt x="9900803" y="12918160"/>
                  </a:cubicBezTo>
                  <a:close/>
                  <a:moveTo>
                    <a:pt x="539473" y="1509068"/>
                  </a:moveTo>
                  <a:cubicBezTo>
                    <a:pt x="445347" y="1470975"/>
                    <a:pt x="395484" y="1343965"/>
                    <a:pt x="436183" y="1240598"/>
                  </a:cubicBezTo>
                  <a:cubicBezTo>
                    <a:pt x="504373" y="1065657"/>
                    <a:pt x="738925" y="1084154"/>
                    <a:pt x="799961" y="1253304"/>
                  </a:cubicBezTo>
                  <a:cubicBezTo>
                    <a:pt x="860005" y="1397659"/>
                    <a:pt x="712962" y="1580079"/>
                    <a:pt x="539473" y="1509068"/>
                  </a:cubicBezTo>
                  <a:close/>
                  <a:moveTo>
                    <a:pt x="521655" y="2606001"/>
                  </a:moveTo>
                  <a:cubicBezTo>
                    <a:pt x="446365" y="2565576"/>
                    <a:pt x="407166" y="2465131"/>
                    <a:pt x="429056" y="2374497"/>
                  </a:cubicBezTo>
                  <a:cubicBezTo>
                    <a:pt x="477392" y="2176476"/>
                    <a:pt x="735870" y="2175886"/>
                    <a:pt x="801997" y="2359486"/>
                  </a:cubicBezTo>
                  <a:cubicBezTo>
                    <a:pt x="866114" y="2513035"/>
                    <a:pt x="697207" y="2700682"/>
                    <a:pt x="521655" y="2606001"/>
                  </a:cubicBezTo>
                  <a:close/>
                  <a:moveTo>
                    <a:pt x="543546" y="3721966"/>
                  </a:moveTo>
                  <a:cubicBezTo>
                    <a:pt x="449419" y="3683874"/>
                    <a:pt x="399556" y="3558016"/>
                    <a:pt x="439747" y="3454086"/>
                  </a:cubicBezTo>
                  <a:cubicBezTo>
                    <a:pt x="507428" y="3277992"/>
                    <a:pt x="743507" y="3297052"/>
                    <a:pt x="804033" y="3466203"/>
                  </a:cubicBezTo>
                  <a:cubicBezTo>
                    <a:pt x="864587" y="3611120"/>
                    <a:pt x="716525" y="3792387"/>
                    <a:pt x="543546" y="3721966"/>
                  </a:cubicBezTo>
                  <a:close/>
                  <a:moveTo>
                    <a:pt x="546091" y="4828683"/>
                  </a:moveTo>
                  <a:cubicBezTo>
                    <a:pt x="451965" y="4790591"/>
                    <a:pt x="402102" y="4664733"/>
                    <a:pt x="442292" y="4561393"/>
                  </a:cubicBezTo>
                  <a:cubicBezTo>
                    <a:pt x="509973" y="4384737"/>
                    <a:pt x="746052" y="4403797"/>
                    <a:pt x="806579" y="4572947"/>
                  </a:cubicBezTo>
                  <a:cubicBezTo>
                    <a:pt x="867642" y="4718990"/>
                    <a:pt x="717544" y="4898542"/>
                    <a:pt x="546091" y="4828683"/>
                  </a:cubicBezTo>
                  <a:close/>
                  <a:moveTo>
                    <a:pt x="435674" y="5694676"/>
                  </a:moveTo>
                  <a:cubicBezTo>
                    <a:pt x="484010" y="5496654"/>
                    <a:pt x="742488" y="5495502"/>
                    <a:pt x="808615" y="5679664"/>
                  </a:cubicBezTo>
                  <a:cubicBezTo>
                    <a:pt x="941914" y="5998933"/>
                    <a:pt x="347148" y="6058980"/>
                    <a:pt x="435674" y="5694676"/>
                  </a:cubicBezTo>
                  <a:close/>
                  <a:moveTo>
                    <a:pt x="438220" y="6800830"/>
                  </a:moveTo>
                  <a:cubicBezTo>
                    <a:pt x="486555" y="6603398"/>
                    <a:pt x="744525" y="6601066"/>
                    <a:pt x="811161" y="6785819"/>
                  </a:cubicBezTo>
                  <a:cubicBezTo>
                    <a:pt x="944968" y="7106803"/>
                    <a:pt x="350202" y="7165134"/>
                    <a:pt x="438220" y="6800830"/>
                  </a:cubicBezTo>
                  <a:close/>
                  <a:moveTo>
                    <a:pt x="552709" y="8148299"/>
                  </a:moveTo>
                  <a:cubicBezTo>
                    <a:pt x="458583" y="8110207"/>
                    <a:pt x="408720" y="7984349"/>
                    <a:pt x="448910" y="7881009"/>
                  </a:cubicBezTo>
                  <a:cubicBezTo>
                    <a:pt x="516591" y="7704353"/>
                    <a:pt x="752670" y="7723412"/>
                    <a:pt x="813197" y="7892563"/>
                  </a:cubicBezTo>
                  <a:cubicBezTo>
                    <a:pt x="873751" y="8038043"/>
                    <a:pt x="724671" y="8218158"/>
                    <a:pt x="552709" y="8148299"/>
                  </a:cubicBezTo>
                  <a:close/>
                  <a:moveTo>
                    <a:pt x="442292" y="9014292"/>
                  </a:moveTo>
                  <a:cubicBezTo>
                    <a:pt x="490628" y="8815680"/>
                    <a:pt x="749107" y="8815680"/>
                    <a:pt x="815233" y="8999280"/>
                  </a:cubicBezTo>
                  <a:cubicBezTo>
                    <a:pt x="948532" y="9318548"/>
                    <a:pt x="353766" y="9378596"/>
                    <a:pt x="442292" y="9014292"/>
                  </a:cubicBezTo>
                  <a:close/>
                  <a:moveTo>
                    <a:pt x="537437" y="10351949"/>
                  </a:moveTo>
                  <a:cubicBezTo>
                    <a:pt x="462146" y="10311525"/>
                    <a:pt x="422947" y="10211079"/>
                    <a:pt x="444838" y="10120445"/>
                  </a:cubicBezTo>
                  <a:cubicBezTo>
                    <a:pt x="493173" y="9922424"/>
                    <a:pt x="751652" y="9921834"/>
                    <a:pt x="817779" y="10105434"/>
                  </a:cubicBezTo>
                  <a:cubicBezTo>
                    <a:pt x="881896" y="10259010"/>
                    <a:pt x="713471" y="10446630"/>
                    <a:pt x="537437" y="10351949"/>
                  </a:cubicBezTo>
                  <a:close/>
                  <a:moveTo>
                    <a:pt x="559300" y="11467915"/>
                  </a:moveTo>
                  <a:cubicBezTo>
                    <a:pt x="465174" y="11429822"/>
                    <a:pt x="415311" y="11303965"/>
                    <a:pt x="455502" y="11200624"/>
                  </a:cubicBezTo>
                  <a:cubicBezTo>
                    <a:pt x="523182" y="11023968"/>
                    <a:pt x="759261" y="11043027"/>
                    <a:pt x="819788" y="11212178"/>
                  </a:cubicBezTo>
                  <a:cubicBezTo>
                    <a:pt x="880369" y="11357658"/>
                    <a:pt x="731289" y="11537773"/>
                    <a:pt x="559300" y="11467915"/>
                  </a:cubicBezTo>
                  <a:close/>
                  <a:moveTo>
                    <a:pt x="561336" y="12574658"/>
                  </a:moveTo>
                  <a:cubicBezTo>
                    <a:pt x="362394" y="12493836"/>
                    <a:pt x="429056" y="12144544"/>
                    <a:pt x="667171" y="12184969"/>
                  </a:cubicBezTo>
                  <a:cubicBezTo>
                    <a:pt x="955659" y="12235177"/>
                    <a:pt x="833560" y="12685505"/>
                    <a:pt x="561336" y="125746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" name="Google Shape;44;p2"/>
            <p:cNvGrpSpPr/>
            <p:nvPr/>
          </p:nvGrpSpPr>
          <p:grpSpPr>
            <a:xfrm>
              <a:off x="4160376" y="-198607"/>
              <a:ext cx="9927543" cy="12219565"/>
              <a:chOff x="4160376" y="-198607"/>
              <a:chExt cx="9927543" cy="12219565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4250708" y="-198607"/>
                <a:ext cx="9564189" cy="96905"/>
              </a:xfrm>
              <a:custGeom>
                <a:avLst/>
                <a:gdLst/>
                <a:ahLst/>
                <a:cxnLst/>
                <a:rect l="l" t="t" r="r" b="b"/>
                <a:pathLst>
                  <a:path w="9564189" h="96905" extrusionOk="0">
                    <a:moveTo>
                      <a:pt x="9559596" y="96905"/>
                    </a:moveTo>
                    <a:cubicBezTo>
                      <a:pt x="9557023" y="96932"/>
                      <a:pt x="16953" y="64603"/>
                      <a:pt x="13577" y="64576"/>
                    </a:cubicBezTo>
                    <a:cubicBezTo>
                      <a:pt x="13577" y="-33724"/>
                      <a:pt x="-674833" y="347"/>
                      <a:pt x="7752363" y="35705"/>
                    </a:cubicBezTo>
                    <a:cubicBezTo>
                      <a:pt x="9757869" y="43426"/>
                      <a:pt x="9557238" y="13724"/>
                      <a:pt x="9559596" y="969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4251339" y="899129"/>
                <a:ext cx="9591670" cy="101274"/>
              </a:xfrm>
              <a:custGeom>
                <a:avLst/>
                <a:gdLst/>
                <a:ahLst/>
                <a:cxnLst/>
                <a:rect l="l" t="t" r="r" b="b"/>
                <a:pathLst>
                  <a:path w="9591670" h="101274" extrusionOk="0">
                    <a:moveTo>
                      <a:pt x="9586455" y="101275"/>
                    </a:moveTo>
                    <a:cubicBezTo>
                      <a:pt x="9583400" y="101328"/>
                      <a:pt x="12865" y="68972"/>
                      <a:pt x="10909" y="68946"/>
                    </a:cubicBezTo>
                    <a:cubicBezTo>
                      <a:pt x="13187" y="-34019"/>
                      <a:pt x="-638194" y="-2307"/>
                      <a:pt x="7777668" y="40075"/>
                    </a:cubicBezTo>
                    <a:cubicBezTo>
                      <a:pt x="9782049" y="47768"/>
                      <a:pt x="9586455" y="17074"/>
                      <a:pt x="9586455" y="1012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4254104" y="2000913"/>
                <a:ext cx="9655407" cy="80177"/>
              </a:xfrm>
              <a:custGeom>
                <a:avLst/>
                <a:gdLst/>
                <a:ahLst/>
                <a:cxnLst/>
                <a:rect l="l" t="t" r="r" b="b"/>
                <a:pathLst>
                  <a:path w="9655407" h="80177" extrusionOk="0">
                    <a:moveTo>
                      <a:pt x="1281673" y="73906"/>
                    </a:moveTo>
                    <a:cubicBezTo>
                      <a:pt x="-178260" y="73906"/>
                      <a:pt x="7661" y="93234"/>
                      <a:pt x="7661" y="0"/>
                    </a:cubicBezTo>
                    <a:cubicBezTo>
                      <a:pt x="11762067" y="66910"/>
                      <a:pt x="13463733" y="93448"/>
                      <a:pt x="1281673" y="739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4190554" y="3106396"/>
                <a:ext cx="9693633" cy="98247"/>
              </a:xfrm>
              <a:custGeom>
                <a:avLst/>
                <a:gdLst/>
                <a:ahLst/>
                <a:cxnLst/>
                <a:rect l="l" t="t" r="r" b="b"/>
                <a:pathLst>
                  <a:path w="9693633" h="98247" extrusionOk="0">
                    <a:moveTo>
                      <a:pt x="9688448" y="98247"/>
                    </a:moveTo>
                    <a:cubicBezTo>
                      <a:pt x="9686358" y="98274"/>
                      <a:pt x="13043" y="65355"/>
                      <a:pt x="10122" y="65329"/>
                    </a:cubicBezTo>
                    <a:cubicBezTo>
                      <a:pt x="14865" y="-34527"/>
                      <a:pt x="-643590" y="671"/>
                      <a:pt x="7890862" y="36458"/>
                    </a:cubicBezTo>
                    <a:cubicBezTo>
                      <a:pt x="9882863" y="44151"/>
                      <a:pt x="9688448" y="14423"/>
                      <a:pt x="9688448" y="982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4235176" y="4208656"/>
                <a:ext cx="9673858" cy="97531"/>
              </a:xfrm>
              <a:custGeom>
                <a:avLst/>
                <a:gdLst/>
                <a:ahLst/>
                <a:cxnLst/>
                <a:rect l="l" t="t" r="r" b="b"/>
                <a:pathLst>
                  <a:path w="9673858" h="97531" extrusionOk="0">
                    <a:moveTo>
                      <a:pt x="9669254" y="97531"/>
                    </a:moveTo>
                    <a:cubicBezTo>
                      <a:pt x="9666896" y="97558"/>
                      <a:pt x="10032" y="64640"/>
                      <a:pt x="7218" y="64613"/>
                    </a:cubicBezTo>
                    <a:cubicBezTo>
                      <a:pt x="22035" y="-34143"/>
                      <a:pt x="-646922" y="571"/>
                      <a:pt x="7872686" y="36332"/>
                    </a:cubicBezTo>
                    <a:cubicBezTo>
                      <a:pt x="9867286" y="44025"/>
                      <a:pt x="9666842" y="14993"/>
                      <a:pt x="9669254" y="975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4200373" y="5310125"/>
                <a:ext cx="9754195" cy="98168"/>
              </a:xfrm>
              <a:custGeom>
                <a:avLst/>
                <a:gdLst/>
                <a:ahLst/>
                <a:cxnLst/>
                <a:rect l="l" t="t" r="r" b="b"/>
                <a:pathLst>
                  <a:path w="9754195" h="98168" extrusionOk="0">
                    <a:moveTo>
                      <a:pt x="9751374" y="98169"/>
                    </a:moveTo>
                    <a:cubicBezTo>
                      <a:pt x="9749418" y="98195"/>
                      <a:pt x="239249" y="66242"/>
                      <a:pt x="13030" y="64687"/>
                    </a:cubicBezTo>
                    <a:cubicBezTo>
                      <a:pt x="10833" y="-34685"/>
                      <a:pt x="-660375" y="914"/>
                      <a:pt x="7933451" y="36969"/>
                    </a:cubicBezTo>
                    <a:cubicBezTo>
                      <a:pt x="9950049" y="44689"/>
                      <a:pt x="9743818" y="14987"/>
                      <a:pt x="9751374" y="9816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4229987" y="6408775"/>
                <a:ext cx="9774370" cy="89371"/>
              </a:xfrm>
              <a:custGeom>
                <a:avLst/>
                <a:gdLst/>
                <a:ahLst/>
                <a:cxnLst/>
                <a:rect l="l" t="t" r="r" b="b"/>
                <a:pathLst>
                  <a:path w="9774370" h="89371" extrusionOk="0">
                    <a:moveTo>
                      <a:pt x="3570953" y="77955"/>
                    </a:moveTo>
                    <a:cubicBezTo>
                      <a:pt x="-326346" y="62969"/>
                      <a:pt x="8682" y="107254"/>
                      <a:pt x="6324" y="0"/>
                    </a:cubicBezTo>
                    <a:cubicBezTo>
                      <a:pt x="10425522" y="28978"/>
                      <a:pt x="13865345" y="121381"/>
                      <a:pt x="3570953" y="779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4228250" y="7512161"/>
                <a:ext cx="9753097" cy="100345"/>
              </a:xfrm>
              <a:custGeom>
                <a:avLst/>
                <a:gdLst/>
                <a:ahLst/>
                <a:cxnLst/>
                <a:rect l="l" t="t" r="r" b="b"/>
                <a:pathLst>
                  <a:path w="9753097" h="100345" extrusionOk="0">
                    <a:moveTo>
                      <a:pt x="9747933" y="100346"/>
                    </a:moveTo>
                    <a:cubicBezTo>
                      <a:pt x="9745977" y="100372"/>
                      <a:pt x="220402" y="68284"/>
                      <a:pt x="11599" y="66863"/>
                    </a:cubicBezTo>
                    <a:cubicBezTo>
                      <a:pt x="11599" y="-37387"/>
                      <a:pt x="-646829" y="2474"/>
                      <a:pt x="7957983" y="38583"/>
                    </a:cubicBezTo>
                    <a:cubicBezTo>
                      <a:pt x="9941544" y="48179"/>
                      <a:pt x="9747933" y="13009"/>
                      <a:pt x="9747933" y="1003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4199315" y="8612755"/>
                <a:ext cx="9826392" cy="101858"/>
              </a:xfrm>
              <a:custGeom>
                <a:avLst/>
                <a:gdLst/>
                <a:ahLst/>
                <a:cxnLst/>
                <a:rect l="l" t="t" r="r" b="b"/>
                <a:pathLst>
                  <a:path w="9826392" h="101858" extrusionOk="0">
                    <a:moveTo>
                      <a:pt x="9824186" y="101858"/>
                    </a:moveTo>
                    <a:cubicBezTo>
                      <a:pt x="9822229" y="101885"/>
                      <a:pt x="183826" y="69502"/>
                      <a:pt x="10016" y="68377"/>
                    </a:cubicBezTo>
                    <a:cubicBezTo>
                      <a:pt x="15026" y="-39520"/>
                      <a:pt x="-649216" y="3745"/>
                      <a:pt x="8013363" y="40096"/>
                    </a:cubicBezTo>
                    <a:cubicBezTo>
                      <a:pt x="10021494" y="47816"/>
                      <a:pt x="9814942" y="18034"/>
                      <a:pt x="9824186" y="10185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4201257" y="9713969"/>
                <a:ext cx="9886662" cy="91106"/>
              </a:xfrm>
              <a:custGeom>
                <a:avLst/>
                <a:gdLst/>
                <a:ahLst/>
                <a:cxnLst/>
                <a:rect l="l" t="t" r="r" b="b"/>
                <a:pathLst>
                  <a:path w="9886662" h="91106" extrusionOk="0">
                    <a:moveTo>
                      <a:pt x="3678538" y="78517"/>
                    </a:moveTo>
                    <a:cubicBezTo>
                      <a:pt x="-386650" y="62916"/>
                      <a:pt x="10619" y="110873"/>
                      <a:pt x="10619" y="0"/>
                    </a:cubicBezTo>
                    <a:cubicBezTo>
                      <a:pt x="10366852" y="39916"/>
                      <a:pt x="14119626" y="122587"/>
                      <a:pt x="3678538" y="785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4160376" y="10818604"/>
                <a:ext cx="9926386" cy="99658"/>
              </a:xfrm>
              <a:custGeom>
                <a:avLst/>
                <a:gdLst/>
                <a:ahLst/>
                <a:cxnLst/>
                <a:rect l="l" t="t" r="r" b="b"/>
                <a:pathLst>
                  <a:path w="9926386" h="99658" extrusionOk="0">
                    <a:moveTo>
                      <a:pt x="9922659" y="99659"/>
                    </a:moveTo>
                    <a:cubicBezTo>
                      <a:pt x="9920623" y="99686"/>
                      <a:pt x="420931" y="68483"/>
                      <a:pt x="12327" y="65024"/>
                    </a:cubicBezTo>
                    <a:cubicBezTo>
                      <a:pt x="12327" y="-35930"/>
                      <a:pt x="-669304" y="1653"/>
                      <a:pt x="8104737" y="38459"/>
                    </a:cubicBezTo>
                    <a:cubicBezTo>
                      <a:pt x="10120745" y="46180"/>
                      <a:pt x="9917917" y="16451"/>
                      <a:pt x="9922659" y="996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4193593" y="11917947"/>
                <a:ext cx="9881809" cy="103011"/>
              </a:xfrm>
              <a:custGeom>
                <a:avLst/>
                <a:gdLst/>
                <a:ahLst/>
                <a:cxnLst/>
                <a:rect l="l" t="t" r="r" b="b"/>
                <a:pathLst>
                  <a:path w="9881809" h="103011" extrusionOk="0">
                    <a:moveTo>
                      <a:pt x="9878243" y="103012"/>
                    </a:moveTo>
                    <a:cubicBezTo>
                      <a:pt x="9876315" y="103039"/>
                      <a:pt x="271725" y="69959"/>
                      <a:pt x="12683" y="67788"/>
                    </a:cubicBezTo>
                    <a:cubicBezTo>
                      <a:pt x="10272" y="-33435"/>
                      <a:pt x="-660615" y="-2875"/>
                      <a:pt x="8097456" y="41222"/>
                    </a:cubicBezTo>
                    <a:cubicBezTo>
                      <a:pt x="10073167" y="48942"/>
                      <a:pt x="9873180" y="16962"/>
                      <a:pt x="9878243" y="1030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" name="Google Shape;57;p2"/>
            <p:cNvSpPr/>
            <p:nvPr/>
          </p:nvSpPr>
          <p:spPr>
            <a:xfrm>
              <a:off x="5468089" y="-779487"/>
              <a:ext cx="266604" cy="13274444"/>
            </a:xfrm>
            <a:custGeom>
              <a:avLst/>
              <a:gdLst/>
              <a:ahLst/>
              <a:cxnLst/>
              <a:rect l="l" t="t" r="r" b="b"/>
              <a:pathLst>
                <a:path w="266604" h="13274444" extrusionOk="0">
                  <a:moveTo>
                    <a:pt x="266604" y="13274444"/>
                  </a:moveTo>
                  <a:cubicBezTo>
                    <a:pt x="119454" y="13274444"/>
                    <a:pt x="-112231" y="5606236"/>
                    <a:pt x="62571" y="3"/>
                  </a:cubicBezTo>
                  <a:cubicBezTo>
                    <a:pt x="211543" y="-4527"/>
                    <a:pt x="-147358" y="5172261"/>
                    <a:pt x="266604" y="132744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" name="Google Shape;58;p2"/>
          <p:cNvGrpSpPr/>
          <p:nvPr/>
        </p:nvGrpSpPr>
        <p:grpSpPr>
          <a:xfrm rot="716754">
            <a:off x="3685777" y="4429263"/>
            <a:ext cx="1771214" cy="869337"/>
            <a:chOff x="7371431" y="8857811"/>
            <a:chExt cx="3542224" cy="1738573"/>
          </a:xfrm>
        </p:grpSpPr>
        <p:sp>
          <p:nvSpPr>
            <p:cNvPr id="59" name="Google Shape;59;p2"/>
            <p:cNvSpPr/>
            <p:nvPr/>
          </p:nvSpPr>
          <p:spPr>
            <a:xfrm>
              <a:off x="7371431" y="8857811"/>
              <a:ext cx="1551137" cy="869035"/>
            </a:xfrm>
            <a:custGeom>
              <a:avLst/>
              <a:gdLst/>
              <a:ahLst/>
              <a:cxnLst/>
              <a:rect l="l" t="t" r="r" b="b"/>
              <a:pathLst>
                <a:path w="1551137" h="869035" extrusionOk="0">
                  <a:moveTo>
                    <a:pt x="1519242" y="3378"/>
                  </a:moveTo>
                  <a:cubicBezTo>
                    <a:pt x="1458590" y="7981"/>
                    <a:pt x="1397697" y="636"/>
                    <a:pt x="1336871" y="1351"/>
                  </a:cubicBezTo>
                  <a:cubicBezTo>
                    <a:pt x="1022319" y="-10613"/>
                    <a:pt x="714888" y="60161"/>
                    <a:pt x="403104" y="83788"/>
                  </a:cubicBezTo>
                  <a:cubicBezTo>
                    <a:pt x="366793" y="83366"/>
                    <a:pt x="352627" y="111196"/>
                    <a:pt x="359740" y="143359"/>
                  </a:cubicBezTo>
                  <a:cubicBezTo>
                    <a:pt x="322237" y="350572"/>
                    <a:pt x="292307" y="559007"/>
                    <a:pt x="273563" y="768917"/>
                  </a:cubicBezTo>
                  <a:cubicBezTo>
                    <a:pt x="225078" y="724543"/>
                    <a:pt x="173997" y="683332"/>
                    <a:pt x="129698" y="634602"/>
                  </a:cubicBezTo>
                  <a:cubicBezTo>
                    <a:pt x="98516" y="606802"/>
                    <a:pt x="54066" y="531252"/>
                    <a:pt x="8756" y="575770"/>
                  </a:cubicBezTo>
                  <a:cubicBezTo>
                    <a:pt x="-10953" y="599607"/>
                    <a:pt x="5626" y="628116"/>
                    <a:pt x="28677" y="642008"/>
                  </a:cubicBezTo>
                  <a:cubicBezTo>
                    <a:pt x="94435" y="712895"/>
                    <a:pt x="165715" y="777898"/>
                    <a:pt x="238783" y="841258"/>
                  </a:cubicBezTo>
                  <a:cubicBezTo>
                    <a:pt x="375082" y="956475"/>
                    <a:pt x="351896" y="680627"/>
                    <a:pt x="367834" y="608279"/>
                  </a:cubicBezTo>
                  <a:cubicBezTo>
                    <a:pt x="382927" y="457585"/>
                    <a:pt x="410488" y="308827"/>
                    <a:pt x="435923" y="159685"/>
                  </a:cubicBezTo>
                  <a:cubicBezTo>
                    <a:pt x="662284" y="144150"/>
                    <a:pt x="885115" y="91111"/>
                    <a:pt x="1112290" y="82884"/>
                  </a:cubicBezTo>
                  <a:cubicBezTo>
                    <a:pt x="1207836" y="80254"/>
                    <a:pt x="1303336" y="76653"/>
                    <a:pt x="1398919" y="76585"/>
                  </a:cubicBezTo>
                  <a:cubicBezTo>
                    <a:pt x="1444945" y="74498"/>
                    <a:pt x="1495701" y="84488"/>
                    <a:pt x="1537805" y="62414"/>
                  </a:cubicBezTo>
                  <a:cubicBezTo>
                    <a:pt x="1563345" y="45493"/>
                    <a:pt x="1549459" y="2949"/>
                    <a:pt x="1519242" y="33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147822" y="9093291"/>
              <a:ext cx="277984" cy="551149"/>
            </a:xfrm>
            <a:custGeom>
              <a:avLst/>
              <a:gdLst/>
              <a:ahLst/>
              <a:cxnLst/>
              <a:rect l="l" t="t" r="r" b="b"/>
              <a:pathLst>
                <a:path w="277984" h="551149" extrusionOk="0">
                  <a:moveTo>
                    <a:pt x="272697" y="132639"/>
                  </a:moveTo>
                  <a:cubicBezTo>
                    <a:pt x="264611" y="72367"/>
                    <a:pt x="220523" y="7658"/>
                    <a:pt x="156220" y="501"/>
                  </a:cubicBezTo>
                  <a:cubicBezTo>
                    <a:pt x="86668" y="-5850"/>
                    <a:pt x="21942" y="49110"/>
                    <a:pt x="4360" y="114414"/>
                  </a:cubicBezTo>
                  <a:cubicBezTo>
                    <a:pt x="-7128" y="136639"/>
                    <a:pt x="4707" y="168553"/>
                    <a:pt x="32548" y="168485"/>
                  </a:cubicBezTo>
                  <a:cubicBezTo>
                    <a:pt x="63964" y="168199"/>
                    <a:pt x="70926" y="134251"/>
                    <a:pt x="85861" y="113081"/>
                  </a:cubicBezTo>
                  <a:cubicBezTo>
                    <a:pt x="128870" y="58211"/>
                    <a:pt x="174383" y="67628"/>
                    <a:pt x="194741" y="133626"/>
                  </a:cubicBezTo>
                  <a:cubicBezTo>
                    <a:pt x="201228" y="182204"/>
                    <a:pt x="165400" y="222436"/>
                    <a:pt x="138992" y="259412"/>
                  </a:cubicBezTo>
                  <a:cubicBezTo>
                    <a:pt x="124125" y="277614"/>
                    <a:pt x="104620" y="301128"/>
                    <a:pt x="118513" y="325432"/>
                  </a:cubicBezTo>
                  <a:cubicBezTo>
                    <a:pt x="128040" y="344569"/>
                    <a:pt x="150012" y="344765"/>
                    <a:pt x="167919" y="350227"/>
                  </a:cubicBezTo>
                  <a:cubicBezTo>
                    <a:pt x="184536" y="356563"/>
                    <a:pt x="197291" y="370553"/>
                    <a:pt x="200512" y="388409"/>
                  </a:cubicBezTo>
                  <a:cubicBezTo>
                    <a:pt x="208651" y="433025"/>
                    <a:pt x="161055" y="458708"/>
                    <a:pt x="125106" y="470355"/>
                  </a:cubicBezTo>
                  <a:cubicBezTo>
                    <a:pt x="96111" y="474544"/>
                    <a:pt x="66294" y="486908"/>
                    <a:pt x="73498" y="521971"/>
                  </a:cubicBezTo>
                  <a:cubicBezTo>
                    <a:pt x="97605" y="584721"/>
                    <a:pt x="188986" y="530635"/>
                    <a:pt x="224951" y="504560"/>
                  </a:cubicBezTo>
                  <a:cubicBezTo>
                    <a:pt x="299059" y="452470"/>
                    <a:pt x="295348" y="330925"/>
                    <a:pt x="214768" y="286844"/>
                  </a:cubicBezTo>
                  <a:cubicBezTo>
                    <a:pt x="247790" y="242830"/>
                    <a:pt x="278618" y="189738"/>
                    <a:pt x="272697" y="1326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836415" y="9768949"/>
              <a:ext cx="1070825" cy="113616"/>
            </a:xfrm>
            <a:custGeom>
              <a:avLst/>
              <a:gdLst/>
              <a:ahLst/>
              <a:cxnLst/>
              <a:rect l="l" t="t" r="r" b="b"/>
              <a:pathLst>
                <a:path w="1070825" h="113616" extrusionOk="0">
                  <a:moveTo>
                    <a:pt x="1049264" y="517"/>
                  </a:moveTo>
                  <a:cubicBezTo>
                    <a:pt x="776515" y="-3747"/>
                    <a:pt x="502128" y="19487"/>
                    <a:pt x="229062" y="29116"/>
                  </a:cubicBezTo>
                  <a:cubicBezTo>
                    <a:pt x="165680" y="32001"/>
                    <a:pt x="99785" y="33425"/>
                    <a:pt x="34095" y="37064"/>
                  </a:cubicBezTo>
                  <a:cubicBezTo>
                    <a:pt x="13208" y="38277"/>
                    <a:pt x="-2096" y="59643"/>
                    <a:pt x="235" y="79593"/>
                  </a:cubicBezTo>
                  <a:cubicBezTo>
                    <a:pt x="2362" y="98730"/>
                    <a:pt x="18684" y="113112"/>
                    <a:pt x="37843" y="113617"/>
                  </a:cubicBezTo>
                  <a:cubicBezTo>
                    <a:pt x="259958" y="106829"/>
                    <a:pt x="481582" y="92250"/>
                    <a:pt x="704586" y="85266"/>
                  </a:cubicBezTo>
                  <a:cubicBezTo>
                    <a:pt x="819667" y="74983"/>
                    <a:pt x="939388" y="85410"/>
                    <a:pt x="1051799" y="57933"/>
                  </a:cubicBezTo>
                  <a:cubicBezTo>
                    <a:pt x="1078478" y="48501"/>
                    <a:pt x="1076615" y="7192"/>
                    <a:pt x="1049264" y="5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8139383" y="10045731"/>
              <a:ext cx="399410" cy="550653"/>
            </a:xfrm>
            <a:custGeom>
              <a:avLst/>
              <a:gdLst/>
              <a:ahLst/>
              <a:cxnLst/>
              <a:rect l="l" t="t" r="r" b="b"/>
              <a:pathLst>
                <a:path w="399410" h="550653" extrusionOk="0">
                  <a:moveTo>
                    <a:pt x="334578" y="225075"/>
                  </a:moveTo>
                  <a:cubicBezTo>
                    <a:pt x="334457" y="200167"/>
                    <a:pt x="334299" y="175260"/>
                    <a:pt x="334155" y="150345"/>
                  </a:cubicBezTo>
                  <a:cubicBezTo>
                    <a:pt x="331742" y="109873"/>
                    <a:pt x="337987" y="67329"/>
                    <a:pt x="327774" y="28024"/>
                  </a:cubicBezTo>
                  <a:cubicBezTo>
                    <a:pt x="317561" y="5664"/>
                    <a:pt x="282261" y="9069"/>
                    <a:pt x="275766" y="32989"/>
                  </a:cubicBezTo>
                  <a:cubicBezTo>
                    <a:pt x="271406" y="44938"/>
                    <a:pt x="270494" y="58605"/>
                    <a:pt x="269679" y="71360"/>
                  </a:cubicBezTo>
                  <a:cubicBezTo>
                    <a:pt x="266707" y="122628"/>
                    <a:pt x="264739" y="173964"/>
                    <a:pt x="263305" y="225308"/>
                  </a:cubicBezTo>
                  <a:cubicBezTo>
                    <a:pt x="208673" y="226732"/>
                    <a:pt x="154092" y="231509"/>
                    <a:pt x="99739" y="236971"/>
                  </a:cubicBezTo>
                  <a:cubicBezTo>
                    <a:pt x="130566" y="170341"/>
                    <a:pt x="168658" y="107055"/>
                    <a:pt x="196958" y="39551"/>
                  </a:cubicBezTo>
                  <a:cubicBezTo>
                    <a:pt x="207405" y="8180"/>
                    <a:pt x="162193" y="-14791"/>
                    <a:pt x="142808" y="11404"/>
                  </a:cubicBezTo>
                  <a:cubicBezTo>
                    <a:pt x="142778" y="11337"/>
                    <a:pt x="142748" y="11269"/>
                    <a:pt x="142718" y="11201"/>
                  </a:cubicBezTo>
                  <a:cubicBezTo>
                    <a:pt x="88847" y="76799"/>
                    <a:pt x="56473" y="156719"/>
                    <a:pt x="16707" y="231026"/>
                  </a:cubicBezTo>
                  <a:cubicBezTo>
                    <a:pt x="-1509" y="257704"/>
                    <a:pt x="-13072" y="303842"/>
                    <a:pt x="27056" y="316484"/>
                  </a:cubicBezTo>
                  <a:cubicBezTo>
                    <a:pt x="65713" y="324643"/>
                    <a:pt x="105554" y="311022"/>
                    <a:pt x="144649" y="310208"/>
                  </a:cubicBezTo>
                  <a:cubicBezTo>
                    <a:pt x="183630" y="306102"/>
                    <a:pt x="222642" y="304204"/>
                    <a:pt x="261676" y="303307"/>
                  </a:cubicBezTo>
                  <a:cubicBezTo>
                    <a:pt x="260975" y="353340"/>
                    <a:pt x="260733" y="403381"/>
                    <a:pt x="261276" y="453391"/>
                  </a:cubicBezTo>
                  <a:cubicBezTo>
                    <a:pt x="265463" y="487181"/>
                    <a:pt x="247262" y="541809"/>
                    <a:pt x="294125" y="550391"/>
                  </a:cubicBezTo>
                  <a:cubicBezTo>
                    <a:pt x="340363" y="554602"/>
                    <a:pt x="341585" y="507432"/>
                    <a:pt x="338115" y="472120"/>
                  </a:cubicBezTo>
                  <a:cubicBezTo>
                    <a:pt x="336298" y="415631"/>
                    <a:pt x="335490" y="359126"/>
                    <a:pt x="335030" y="302599"/>
                  </a:cubicBezTo>
                  <a:cubicBezTo>
                    <a:pt x="345274" y="302599"/>
                    <a:pt x="355509" y="302569"/>
                    <a:pt x="365752" y="302607"/>
                  </a:cubicBezTo>
                  <a:cubicBezTo>
                    <a:pt x="384406" y="300173"/>
                    <a:pt x="399107" y="284683"/>
                    <a:pt x="399409" y="265645"/>
                  </a:cubicBezTo>
                  <a:cubicBezTo>
                    <a:pt x="399673" y="230100"/>
                    <a:pt x="363354" y="224630"/>
                    <a:pt x="334578" y="225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177816" y="9582260"/>
              <a:ext cx="458794" cy="112427"/>
            </a:xfrm>
            <a:custGeom>
              <a:avLst/>
              <a:gdLst/>
              <a:ahLst/>
              <a:cxnLst/>
              <a:rect l="l" t="t" r="r" b="b"/>
              <a:pathLst>
                <a:path w="458794" h="112427" extrusionOk="0">
                  <a:moveTo>
                    <a:pt x="346449" y="76713"/>
                  </a:moveTo>
                  <a:cubicBezTo>
                    <a:pt x="380663" y="65857"/>
                    <a:pt x="460157" y="79222"/>
                    <a:pt x="458777" y="28210"/>
                  </a:cubicBezTo>
                  <a:cubicBezTo>
                    <a:pt x="456748" y="10791"/>
                    <a:pt x="440727" y="-1565"/>
                    <a:pt x="423393" y="161"/>
                  </a:cubicBezTo>
                  <a:cubicBezTo>
                    <a:pt x="372404" y="5126"/>
                    <a:pt x="321414" y="9073"/>
                    <a:pt x="270522" y="14437"/>
                  </a:cubicBezTo>
                  <a:cubicBezTo>
                    <a:pt x="192989" y="21188"/>
                    <a:pt x="116331" y="42728"/>
                    <a:pt x="38067" y="34591"/>
                  </a:cubicBezTo>
                  <a:cubicBezTo>
                    <a:pt x="-8601" y="32994"/>
                    <a:pt x="-14334" y="104476"/>
                    <a:pt x="31881" y="110533"/>
                  </a:cubicBezTo>
                  <a:cubicBezTo>
                    <a:pt x="137640" y="120877"/>
                    <a:pt x="241565" y="85912"/>
                    <a:pt x="346449" y="76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240835" y="9777678"/>
              <a:ext cx="415966" cy="107814"/>
            </a:xfrm>
            <a:custGeom>
              <a:avLst/>
              <a:gdLst/>
              <a:ahLst/>
              <a:cxnLst/>
              <a:rect l="l" t="t" r="r" b="b"/>
              <a:pathLst>
                <a:path w="415966" h="107814" extrusionOk="0">
                  <a:moveTo>
                    <a:pt x="217166" y="10404"/>
                  </a:moveTo>
                  <a:cubicBezTo>
                    <a:pt x="163136" y="16560"/>
                    <a:pt x="109665" y="26904"/>
                    <a:pt x="55372" y="30158"/>
                  </a:cubicBezTo>
                  <a:cubicBezTo>
                    <a:pt x="31853" y="27265"/>
                    <a:pt x="-702" y="38996"/>
                    <a:pt x="22" y="68536"/>
                  </a:cubicBezTo>
                  <a:cubicBezTo>
                    <a:pt x="-2203" y="143808"/>
                    <a:pt x="163242" y="87778"/>
                    <a:pt x="210883" y="87575"/>
                  </a:cubicBezTo>
                  <a:cubicBezTo>
                    <a:pt x="269166" y="79054"/>
                    <a:pt x="328061" y="76168"/>
                    <a:pt x="386563" y="70051"/>
                  </a:cubicBezTo>
                  <a:cubicBezTo>
                    <a:pt x="402886" y="68227"/>
                    <a:pt x="415762" y="54056"/>
                    <a:pt x="415965" y="37647"/>
                  </a:cubicBezTo>
                  <a:cubicBezTo>
                    <a:pt x="416531" y="-26881"/>
                    <a:pt x="260945" y="11308"/>
                    <a:pt x="217166" y="104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25551" y="9004088"/>
              <a:ext cx="266370" cy="1388694"/>
            </a:xfrm>
            <a:custGeom>
              <a:avLst/>
              <a:gdLst/>
              <a:ahLst/>
              <a:cxnLst/>
              <a:rect l="l" t="t" r="r" b="b"/>
              <a:pathLst>
                <a:path w="266370" h="1388694" extrusionOk="0">
                  <a:moveTo>
                    <a:pt x="141080" y="1022512"/>
                  </a:moveTo>
                  <a:cubicBezTo>
                    <a:pt x="40036" y="707405"/>
                    <a:pt x="47179" y="337014"/>
                    <a:pt x="239423" y="57293"/>
                  </a:cubicBezTo>
                  <a:cubicBezTo>
                    <a:pt x="262882" y="34315"/>
                    <a:pt x="247683" y="-5902"/>
                    <a:pt x="213310" y="728"/>
                  </a:cubicBezTo>
                  <a:cubicBezTo>
                    <a:pt x="182067" y="9731"/>
                    <a:pt x="166288" y="42775"/>
                    <a:pt x="148532" y="67456"/>
                  </a:cubicBezTo>
                  <a:cubicBezTo>
                    <a:pt x="98379" y="143934"/>
                    <a:pt x="61253" y="228382"/>
                    <a:pt x="36920" y="316446"/>
                  </a:cubicBezTo>
                  <a:cubicBezTo>
                    <a:pt x="-54612" y="673676"/>
                    <a:pt x="32975" y="1056136"/>
                    <a:pt x="201452" y="1376894"/>
                  </a:cubicBezTo>
                  <a:cubicBezTo>
                    <a:pt x="214147" y="1390787"/>
                    <a:pt x="236263" y="1392467"/>
                    <a:pt x="251333" y="1381648"/>
                  </a:cubicBezTo>
                  <a:cubicBezTo>
                    <a:pt x="277522" y="1362979"/>
                    <a:pt x="264209" y="1331050"/>
                    <a:pt x="251130" y="1308539"/>
                  </a:cubicBezTo>
                  <a:cubicBezTo>
                    <a:pt x="206280" y="1216504"/>
                    <a:pt x="173016" y="1119655"/>
                    <a:pt x="141080" y="10225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0140402" y="9568578"/>
              <a:ext cx="346439" cy="378963"/>
            </a:xfrm>
            <a:custGeom>
              <a:avLst/>
              <a:gdLst/>
              <a:ahLst/>
              <a:cxnLst/>
              <a:rect l="l" t="t" r="r" b="b"/>
              <a:pathLst>
                <a:path w="346439" h="378963" extrusionOk="0">
                  <a:moveTo>
                    <a:pt x="329638" y="135999"/>
                  </a:moveTo>
                  <a:cubicBezTo>
                    <a:pt x="331049" y="114828"/>
                    <a:pt x="330430" y="86960"/>
                    <a:pt x="307583" y="77362"/>
                  </a:cubicBezTo>
                  <a:cubicBezTo>
                    <a:pt x="257453" y="-855"/>
                    <a:pt x="141142" y="-32762"/>
                    <a:pt x="74826" y="43746"/>
                  </a:cubicBezTo>
                  <a:cubicBezTo>
                    <a:pt x="1328" y="123221"/>
                    <a:pt x="-44178" y="295281"/>
                    <a:pt x="65593" y="362190"/>
                  </a:cubicBezTo>
                  <a:cubicBezTo>
                    <a:pt x="139664" y="394097"/>
                    <a:pt x="222303" y="344418"/>
                    <a:pt x="263932" y="282850"/>
                  </a:cubicBezTo>
                  <a:cubicBezTo>
                    <a:pt x="272584" y="315698"/>
                    <a:pt x="256819" y="370455"/>
                    <a:pt x="301903" y="378690"/>
                  </a:cubicBezTo>
                  <a:cubicBezTo>
                    <a:pt x="352719" y="383496"/>
                    <a:pt x="349649" y="323865"/>
                    <a:pt x="342348" y="289284"/>
                  </a:cubicBezTo>
                  <a:cubicBezTo>
                    <a:pt x="336246" y="238265"/>
                    <a:pt x="331245" y="187343"/>
                    <a:pt x="329638" y="135999"/>
                  </a:cubicBezTo>
                  <a:close/>
                  <a:moveTo>
                    <a:pt x="117873" y="295304"/>
                  </a:moveTo>
                  <a:cubicBezTo>
                    <a:pt x="21430" y="300811"/>
                    <a:pt x="114078" y="-49849"/>
                    <a:pt x="255846" y="119997"/>
                  </a:cubicBezTo>
                  <a:cubicBezTo>
                    <a:pt x="242428" y="193099"/>
                    <a:pt x="200293" y="284470"/>
                    <a:pt x="117873" y="2953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0414397" y="9374735"/>
              <a:ext cx="234170" cy="244747"/>
            </a:xfrm>
            <a:custGeom>
              <a:avLst/>
              <a:gdLst/>
              <a:ahLst/>
              <a:cxnLst/>
              <a:rect l="l" t="t" r="r" b="b"/>
              <a:pathLst>
                <a:path w="234170" h="244747" extrusionOk="0">
                  <a:moveTo>
                    <a:pt x="233963" y="199097"/>
                  </a:moveTo>
                  <a:cubicBezTo>
                    <a:pt x="230328" y="165782"/>
                    <a:pt x="192229" y="164396"/>
                    <a:pt x="165942" y="165631"/>
                  </a:cubicBezTo>
                  <a:cubicBezTo>
                    <a:pt x="184218" y="112849"/>
                    <a:pt x="186896" y="26344"/>
                    <a:pt x="122955" y="4684"/>
                  </a:cubicBezTo>
                  <a:cubicBezTo>
                    <a:pt x="80248" y="-8629"/>
                    <a:pt x="33625" y="7192"/>
                    <a:pt x="6577" y="42557"/>
                  </a:cubicBezTo>
                  <a:cubicBezTo>
                    <a:pt x="6630" y="42542"/>
                    <a:pt x="6675" y="42527"/>
                    <a:pt x="6728" y="42504"/>
                  </a:cubicBezTo>
                  <a:cubicBezTo>
                    <a:pt x="-9158" y="60480"/>
                    <a:pt x="5023" y="91091"/>
                    <a:pt x="29085" y="90849"/>
                  </a:cubicBezTo>
                  <a:cubicBezTo>
                    <a:pt x="52565" y="90412"/>
                    <a:pt x="71385" y="67803"/>
                    <a:pt x="96103" y="75653"/>
                  </a:cubicBezTo>
                  <a:cubicBezTo>
                    <a:pt x="104966" y="100026"/>
                    <a:pt x="97921" y="126907"/>
                    <a:pt x="89616" y="150481"/>
                  </a:cubicBezTo>
                  <a:cubicBezTo>
                    <a:pt x="70412" y="187743"/>
                    <a:pt x="57317" y="233030"/>
                    <a:pt x="111905" y="244354"/>
                  </a:cubicBezTo>
                  <a:cubicBezTo>
                    <a:pt x="143434" y="245853"/>
                    <a:pt x="175506" y="242915"/>
                    <a:pt x="206688" y="238176"/>
                  </a:cubicBezTo>
                  <a:cubicBezTo>
                    <a:pt x="224233" y="234740"/>
                    <a:pt x="235887" y="216214"/>
                    <a:pt x="233963" y="1990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0594538" y="8999086"/>
              <a:ext cx="319117" cy="1386852"/>
            </a:xfrm>
            <a:custGeom>
              <a:avLst/>
              <a:gdLst/>
              <a:ahLst/>
              <a:cxnLst/>
              <a:rect l="l" t="t" r="r" b="b"/>
              <a:pathLst>
                <a:path w="319117" h="1386852" extrusionOk="0">
                  <a:moveTo>
                    <a:pt x="249507" y="327836"/>
                  </a:moveTo>
                  <a:cubicBezTo>
                    <a:pt x="211807" y="229955"/>
                    <a:pt x="154376" y="52433"/>
                    <a:pt x="56809" y="4826"/>
                  </a:cubicBezTo>
                  <a:cubicBezTo>
                    <a:pt x="6928" y="-16164"/>
                    <a:pt x="-24714" y="36566"/>
                    <a:pt x="25039" y="62355"/>
                  </a:cubicBezTo>
                  <a:cubicBezTo>
                    <a:pt x="215270" y="295312"/>
                    <a:pt x="295148" y="721937"/>
                    <a:pt x="203095" y="1008468"/>
                  </a:cubicBezTo>
                  <a:cubicBezTo>
                    <a:pt x="183280" y="1070337"/>
                    <a:pt x="158562" y="1130458"/>
                    <a:pt x="127388" y="1187467"/>
                  </a:cubicBezTo>
                  <a:cubicBezTo>
                    <a:pt x="99985" y="1235436"/>
                    <a:pt x="69240" y="1281340"/>
                    <a:pt x="40788" y="1328744"/>
                  </a:cubicBezTo>
                  <a:cubicBezTo>
                    <a:pt x="30040" y="1346667"/>
                    <a:pt x="35418" y="1370565"/>
                    <a:pt x="53362" y="1381602"/>
                  </a:cubicBezTo>
                  <a:cubicBezTo>
                    <a:pt x="106864" y="1407873"/>
                    <a:pt x="126498" y="1328646"/>
                    <a:pt x="152309" y="1296657"/>
                  </a:cubicBezTo>
                  <a:cubicBezTo>
                    <a:pt x="182119" y="1250594"/>
                    <a:pt x="207712" y="1203854"/>
                    <a:pt x="230770" y="1153677"/>
                  </a:cubicBezTo>
                  <a:cubicBezTo>
                    <a:pt x="353485" y="894728"/>
                    <a:pt x="337396" y="594930"/>
                    <a:pt x="249507" y="327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2"/>
          <p:cNvSpPr txBox="1">
            <a:spLocks noGrp="1"/>
          </p:cNvSpPr>
          <p:nvPr>
            <p:ph type="ctrTitle"/>
          </p:nvPr>
        </p:nvSpPr>
        <p:spPr>
          <a:xfrm>
            <a:off x="1820875" y="1641225"/>
            <a:ext cx="5805300" cy="131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70" name="Google Shape;70;p2"/>
          <p:cNvGrpSpPr/>
          <p:nvPr/>
        </p:nvGrpSpPr>
        <p:grpSpPr>
          <a:xfrm rot="2794334">
            <a:off x="7589809" y="2159583"/>
            <a:ext cx="660499" cy="2317384"/>
            <a:chOff x="14766875" y="4320259"/>
            <a:chExt cx="1321074" cy="4635035"/>
          </a:xfrm>
        </p:grpSpPr>
        <p:sp>
          <p:nvSpPr>
            <p:cNvPr id="71" name="Google Shape;71;p2"/>
            <p:cNvSpPr/>
            <p:nvPr/>
          </p:nvSpPr>
          <p:spPr>
            <a:xfrm>
              <a:off x="14813958" y="4580220"/>
              <a:ext cx="395401" cy="116994"/>
            </a:xfrm>
            <a:custGeom>
              <a:avLst/>
              <a:gdLst/>
              <a:ahLst/>
              <a:cxnLst/>
              <a:rect l="l" t="t" r="r" b="b"/>
              <a:pathLst>
                <a:path w="395401" h="116994" extrusionOk="0">
                  <a:moveTo>
                    <a:pt x="393736" y="8423"/>
                  </a:moveTo>
                  <a:cubicBezTo>
                    <a:pt x="394272" y="10806"/>
                    <a:pt x="394865" y="13188"/>
                    <a:pt x="395401" y="15571"/>
                  </a:cubicBezTo>
                  <a:lnTo>
                    <a:pt x="395346" y="15571"/>
                  </a:lnTo>
                  <a:cubicBezTo>
                    <a:pt x="395225" y="15571"/>
                    <a:pt x="395050" y="15571"/>
                    <a:pt x="394929" y="15626"/>
                  </a:cubicBezTo>
                  <a:cubicBezTo>
                    <a:pt x="394874" y="15626"/>
                    <a:pt x="394809" y="15626"/>
                    <a:pt x="394754" y="15626"/>
                  </a:cubicBezTo>
                  <a:cubicBezTo>
                    <a:pt x="394513" y="15626"/>
                    <a:pt x="394282" y="15626"/>
                    <a:pt x="394041" y="15682"/>
                  </a:cubicBezTo>
                  <a:cubicBezTo>
                    <a:pt x="390118" y="15978"/>
                    <a:pt x="386140" y="16340"/>
                    <a:pt x="382161" y="16757"/>
                  </a:cubicBezTo>
                  <a:cubicBezTo>
                    <a:pt x="382041" y="16757"/>
                    <a:pt x="381921" y="16757"/>
                    <a:pt x="381800" y="16757"/>
                  </a:cubicBezTo>
                  <a:cubicBezTo>
                    <a:pt x="381504" y="16813"/>
                    <a:pt x="381143" y="16813"/>
                    <a:pt x="380847" y="16878"/>
                  </a:cubicBezTo>
                  <a:cubicBezTo>
                    <a:pt x="380255" y="16933"/>
                    <a:pt x="379718" y="16998"/>
                    <a:pt x="379126" y="17054"/>
                  </a:cubicBezTo>
                  <a:cubicBezTo>
                    <a:pt x="375620" y="16637"/>
                    <a:pt x="372057" y="16284"/>
                    <a:pt x="368551" y="15978"/>
                  </a:cubicBezTo>
                  <a:cubicBezTo>
                    <a:pt x="363740" y="15561"/>
                    <a:pt x="358928" y="15144"/>
                    <a:pt x="354173" y="14792"/>
                  </a:cubicBezTo>
                  <a:cubicBezTo>
                    <a:pt x="353932" y="14792"/>
                    <a:pt x="353756" y="14792"/>
                    <a:pt x="353580" y="14736"/>
                  </a:cubicBezTo>
                  <a:cubicBezTo>
                    <a:pt x="348945" y="14440"/>
                    <a:pt x="344310" y="14199"/>
                    <a:pt x="339739" y="13967"/>
                  </a:cubicBezTo>
                  <a:cubicBezTo>
                    <a:pt x="330052" y="13494"/>
                    <a:pt x="320429" y="13253"/>
                    <a:pt x="310751" y="13253"/>
                  </a:cubicBezTo>
                  <a:cubicBezTo>
                    <a:pt x="302674" y="13253"/>
                    <a:pt x="294652" y="13429"/>
                    <a:pt x="286575" y="13726"/>
                  </a:cubicBezTo>
                  <a:cubicBezTo>
                    <a:pt x="278617" y="14087"/>
                    <a:pt x="270651" y="14560"/>
                    <a:pt x="262694" y="15218"/>
                  </a:cubicBezTo>
                  <a:cubicBezTo>
                    <a:pt x="254672" y="15932"/>
                    <a:pt x="246650" y="16766"/>
                    <a:pt x="238693" y="17721"/>
                  </a:cubicBezTo>
                  <a:cubicBezTo>
                    <a:pt x="226813" y="19269"/>
                    <a:pt x="214989" y="21114"/>
                    <a:pt x="203284" y="23432"/>
                  </a:cubicBezTo>
                  <a:cubicBezTo>
                    <a:pt x="195438" y="24980"/>
                    <a:pt x="187602" y="26704"/>
                    <a:pt x="179876" y="28549"/>
                  </a:cubicBezTo>
                  <a:cubicBezTo>
                    <a:pt x="172150" y="30449"/>
                    <a:pt x="164489" y="32535"/>
                    <a:pt x="156884" y="34797"/>
                  </a:cubicBezTo>
                  <a:lnTo>
                    <a:pt x="156828" y="34797"/>
                  </a:lnTo>
                  <a:cubicBezTo>
                    <a:pt x="149223" y="37114"/>
                    <a:pt x="141682" y="39562"/>
                    <a:pt x="134197" y="42176"/>
                  </a:cubicBezTo>
                  <a:cubicBezTo>
                    <a:pt x="130450" y="43483"/>
                    <a:pt x="126712" y="44855"/>
                    <a:pt x="123029" y="46282"/>
                  </a:cubicBezTo>
                  <a:cubicBezTo>
                    <a:pt x="82393" y="61819"/>
                    <a:pt x="43958" y="83186"/>
                    <a:pt x="9206" y="110978"/>
                  </a:cubicBezTo>
                  <a:cubicBezTo>
                    <a:pt x="6652" y="112879"/>
                    <a:pt x="4154" y="114909"/>
                    <a:pt x="1721" y="116994"/>
                  </a:cubicBezTo>
                  <a:cubicBezTo>
                    <a:pt x="1129" y="114612"/>
                    <a:pt x="537" y="112174"/>
                    <a:pt x="0" y="109792"/>
                  </a:cubicBezTo>
                  <a:cubicBezTo>
                    <a:pt x="9743" y="100151"/>
                    <a:pt x="20318" y="91455"/>
                    <a:pt x="31190" y="83186"/>
                  </a:cubicBezTo>
                  <a:cubicBezTo>
                    <a:pt x="131051" y="15626"/>
                    <a:pt x="259076" y="-13296"/>
                    <a:pt x="378432" y="5744"/>
                  </a:cubicBezTo>
                  <a:cubicBezTo>
                    <a:pt x="378969" y="5151"/>
                    <a:pt x="379441" y="4669"/>
                    <a:pt x="379922" y="4252"/>
                  </a:cubicBezTo>
                  <a:cubicBezTo>
                    <a:pt x="380459" y="2648"/>
                    <a:pt x="381587" y="1276"/>
                    <a:pt x="383780" y="386"/>
                  </a:cubicBezTo>
                  <a:cubicBezTo>
                    <a:pt x="389720" y="-1106"/>
                    <a:pt x="391922" y="3241"/>
                    <a:pt x="393227" y="8303"/>
                  </a:cubicBezTo>
                  <a:cubicBezTo>
                    <a:pt x="393384" y="8358"/>
                    <a:pt x="393560" y="8358"/>
                    <a:pt x="393736" y="8423"/>
                  </a:cubicBezTo>
                  <a:close/>
                </a:path>
              </a:pathLst>
            </a:custGeom>
            <a:solidFill>
              <a:srgbClr val="312249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5152902" y="4373068"/>
              <a:ext cx="27" cy="55"/>
            </a:xfrm>
            <a:custGeom>
              <a:avLst/>
              <a:gdLst/>
              <a:ahLst/>
              <a:cxnLst/>
              <a:rect l="l" t="t" r="r" b="b"/>
              <a:pathLst>
                <a:path w="27" h="55" extrusionOk="0">
                  <a:moveTo>
                    <a:pt x="0" y="0"/>
                  </a:moveTo>
                  <a:cubicBezTo>
                    <a:pt x="28" y="0"/>
                    <a:pt x="28" y="9"/>
                    <a:pt x="28" y="56"/>
                  </a:cubicBezTo>
                  <a:cubicBezTo>
                    <a:pt x="18" y="37"/>
                    <a:pt x="9" y="19"/>
                    <a:pt x="0" y="0"/>
                  </a:cubicBezTo>
                  <a:close/>
                </a:path>
              </a:pathLst>
            </a:custGeom>
            <a:solidFill>
              <a:srgbClr val="312249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4767141" y="4469078"/>
              <a:ext cx="56" cy="658"/>
            </a:xfrm>
            <a:custGeom>
              <a:avLst/>
              <a:gdLst/>
              <a:ahLst/>
              <a:cxnLst/>
              <a:rect l="l" t="t" r="r" b="b"/>
              <a:pathLst>
                <a:path w="56" h="658" extrusionOk="0">
                  <a:moveTo>
                    <a:pt x="0" y="0"/>
                  </a:moveTo>
                  <a:cubicBezTo>
                    <a:pt x="56" y="241"/>
                    <a:pt x="56" y="473"/>
                    <a:pt x="56" y="658"/>
                  </a:cubicBezTo>
                  <a:cubicBezTo>
                    <a:pt x="65" y="473"/>
                    <a:pt x="0" y="241"/>
                    <a:pt x="0" y="0"/>
                  </a:cubicBezTo>
                  <a:close/>
                </a:path>
              </a:pathLst>
            </a:custGeom>
            <a:solidFill>
              <a:srgbClr val="312249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5724080" y="8328118"/>
              <a:ext cx="363869" cy="409635"/>
            </a:xfrm>
            <a:custGeom>
              <a:avLst/>
              <a:gdLst/>
              <a:ahLst/>
              <a:cxnLst/>
              <a:rect l="l" t="t" r="r" b="b"/>
              <a:pathLst>
                <a:path w="363869" h="409635" extrusionOk="0">
                  <a:moveTo>
                    <a:pt x="363869" y="63565"/>
                  </a:moveTo>
                  <a:cubicBezTo>
                    <a:pt x="363869" y="64816"/>
                    <a:pt x="363814" y="66068"/>
                    <a:pt x="363814" y="67319"/>
                  </a:cubicBezTo>
                  <a:cubicBezTo>
                    <a:pt x="362685" y="75653"/>
                    <a:pt x="361797" y="83922"/>
                    <a:pt x="361380" y="92200"/>
                  </a:cubicBezTo>
                  <a:cubicBezTo>
                    <a:pt x="353775" y="184994"/>
                    <a:pt x="346169" y="277667"/>
                    <a:pt x="338388" y="370349"/>
                  </a:cubicBezTo>
                  <a:cubicBezTo>
                    <a:pt x="284086" y="377607"/>
                    <a:pt x="229080" y="387072"/>
                    <a:pt x="180301" y="409635"/>
                  </a:cubicBezTo>
                  <a:cubicBezTo>
                    <a:pt x="119226" y="305774"/>
                    <a:pt x="55607" y="203274"/>
                    <a:pt x="0" y="96724"/>
                  </a:cubicBezTo>
                  <a:cubicBezTo>
                    <a:pt x="15803" y="75477"/>
                    <a:pt x="30894" y="53989"/>
                    <a:pt x="47881" y="33039"/>
                  </a:cubicBezTo>
                  <a:cubicBezTo>
                    <a:pt x="97372" y="58633"/>
                    <a:pt x="114239" y="108933"/>
                    <a:pt x="139073" y="23398"/>
                  </a:cubicBezTo>
                  <a:cubicBezTo>
                    <a:pt x="169670" y="31073"/>
                    <a:pt x="196225" y="51254"/>
                    <a:pt x="227350" y="55361"/>
                  </a:cubicBezTo>
                  <a:cubicBezTo>
                    <a:pt x="247372" y="49651"/>
                    <a:pt x="249805" y="24288"/>
                    <a:pt x="255745" y="7323"/>
                  </a:cubicBezTo>
                  <a:cubicBezTo>
                    <a:pt x="294060" y="32556"/>
                    <a:pt x="320318" y="60237"/>
                    <a:pt x="344023" y="0"/>
                  </a:cubicBezTo>
                  <a:cubicBezTo>
                    <a:pt x="350740" y="3569"/>
                    <a:pt x="357328" y="7444"/>
                    <a:pt x="363684" y="11606"/>
                  </a:cubicBezTo>
                  <a:cubicBezTo>
                    <a:pt x="363397" y="28923"/>
                    <a:pt x="363758" y="46239"/>
                    <a:pt x="363869" y="635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4922600" y="5054720"/>
              <a:ext cx="1165293" cy="3370113"/>
            </a:xfrm>
            <a:custGeom>
              <a:avLst/>
              <a:gdLst/>
              <a:ahLst/>
              <a:cxnLst/>
              <a:rect l="l" t="t" r="r" b="b"/>
              <a:pathLst>
                <a:path w="1165293" h="3370113" extrusionOk="0">
                  <a:moveTo>
                    <a:pt x="1165053" y="3276727"/>
                  </a:moveTo>
                  <a:cubicBezTo>
                    <a:pt x="1165108" y="3277199"/>
                    <a:pt x="1165229" y="3277681"/>
                    <a:pt x="1165293" y="3278154"/>
                  </a:cubicBezTo>
                  <a:cubicBezTo>
                    <a:pt x="1165238" y="3280416"/>
                    <a:pt x="1165173" y="3282734"/>
                    <a:pt x="1165173" y="3284995"/>
                  </a:cubicBezTo>
                  <a:cubicBezTo>
                    <a:pt x="1158817" y="3280833"/>
                    <a:pt x="1152220" y="3276958"/>
                    <a:pt x="1145512" y="3273389"/>
                  </a:cubicBezTo>
                  <a:cubicBezTo>
                    <a:pt x="1121807" y="3333626"/>
                    <a:pt x="1095549" y="3305946"/>
                    <a:pt x="1057235" y="3280713"/>
                  </a:cubicBezTo>
                  <a:cubicBezTo>
                    <a:pt x="1051295" y="3297677"/>
                    <a:pt x="1048861" y="3323030"/>
                    <a:pt x="1028839" y="3328750"/>
                  </a:cubicBezTo>
                  <a:cubicBezTo>
                    <a:pt x="997705" y="3324644"/>
                    <a:pt x="971150" y="3304463"/>
                    <a:pt x="940562" y="3296787"/>
                  </a:cubicBezTo>
                  <a:cubicBezTo>
                    <a:pt x="915728" y="3382322"/>
                    <a:pt x="898861" y="3332022"/>
                    <a:pt x="849370" y="3306428"/>
                  </a:cubicBezTo>
                  <a:cubicBezTo>
                    <a:pt x="832383" y="3327378"/>
                    <a:pt x="817292" y="3348866"/>
                    <a:pt x="801489" y="3370113"/>
                  </a:cubicBezTo>
                  <a:cubicBezTo>
                    <a:pt x="799888" y="3367082"/>
                    <a:pt x="798278" y="3364041"/>
                    <a:pt x="796733" y="3361010"/>
                  </a:cubicBezTo>
                  <a:cubicBezTo>
                    <a:pt x="793763" y="3355235"/>
                    <a:pt x="790793" y="3349524"/>
                    <a:pt x="787879" y="3343749"/>
                  </a:cubicBezTo>
                  <a:cubicBezTo>
                    <a:pt x="787823" y="3343508"/>
                    <a:pt x="787759" y="3343211"/>
                    <a:pt x="787703" y="3342980"/>
                  </a:cubicBezTo>
                  <a:cubicBezTo>
                    <a:pt x="787111" y="3340301"/>
                    <a:pt x="786454" y="3337742"/>
                    <a:pt x="785806" y="3335184"/>
                  </a:cubicBezTo>
                  <a:cubicBezTo>
                    <a:pt x="785214" y="3330715"/>
                    <a:pt x="783910" y="3326312"/>
                    <a:pt x="782836" y="3321974"/>
                  </a:cubicBezTo>
                  <a:cubicBezTo>
                    <a:pt x="781828" y="3317923"/>
                    <a:pt x="780875" y="3313881"/>
                    <a:pt x="779866" y="3309830"/>
                  </a:cubicBezTo>
                  <a:cubicBezTo>
                    <a:pt x="777609" y="3300958"/>
                    <a:pt x="775647" y="3291911"/>
                    <a:pt x="772853" y="3283225"/>
                  </a:cubicBezTo>
                  <a:cubicBezTo>
                    <a:pt x="772853" y="3283225"/>
                    <a:pt x="772797" y="3283225"/>
                    <a:pt x="772733" y="3283280"/>
                  </a:cubicBezTo>
                  <a:cubicBezTo>
                    <a:pt x="772612" y="3282984"/>
                    <a:pt x="772557" y="3282743"/>
                    <a:pt x="772437" y="3282511"/>
                  </a:cubicBezTo>
                  <a:cubicBezTo>
                    <a:pt x="769106" y="3269774"/>
                    <a:pt x="765784" y="3257037"/>
                    <a:pt x="762518" y="3244300"/>
                  </a:cubicBezTo>
                  <a:cubicBezTo>
                    <a:pt x="751942" y="3202575"/>
                    <a:pt x="741608" y="3160851"/>
                    <a:pt x="731384" y="3119061"/>
                  </a:cubicBezTo>
                  <a:cubicBezTo>
                    <a:pt x="711954" y="3039774"/>
                    <a:pt x="692949" y="2960376"/>
                    <a:pt x="673815" y="2881033"/>
                  </a:cubicBezTo>
                  <a:cubicBezTo>
                    <a:pt x="634252" y="2716934"/>
                    <a:pt x="594679" y="2552771"/>
                    <a:pt x="555116" y="2388672"/>
                  </a:cubicBezTo>
                  <a:cubicBezTo>
                    <a:pt x="515192" y="2223257"/>
                    <a:pt x="475333" y="2057786"/>
                    <a:pt x="435464" y="1892380"/>
                  </a:cubicBezTo>
                  <a:cubicBezTo>
                    <a:pt x="394892" y="1724285"/>
                    <a:pt x="354432" y="1556200"/>
                    <a:pt x="313851" y="1388050"/>
                  </a:cubicBezTo>
                  <a:cubicBezTo>
                    <a:pt x="274935" y="1226862"/>
                    <a:pt x="236149" y="1065683"/>
                    <a:pt x="197289" y="904431"/>
                  </a:cubicBezTo>
                  <a:cubicBezTo>
                    <a:pt x="156597" y="735687"/>
                    <a:pt x="115840" y="567000"/>
                    <a:pt x="75268" y="398257"/>
                  </a:cubicBezTo>
                  <a:cubicBezTo>
                    <a:pt x="50194" y="294209"/>
                    <a:pt x="25130" y="190051"/>
                    <a:pt x="0" y="86003"/>
                  </a:cubicBezTo>
                  <a:cubicBezTo>
                    <a:pt x="115553" y="10888"/>
                    <a:pt x="258660" y="-8162"/>
                    <a:pt x="395716" y="2906"/>
                  </a:cubicBezTo>
                  <a:cubicBezTo>
                    <a:pt x="422687" y="117364"/>
                    <a:pt x="449657" y="231710"/>
                    <a:pt x="476693" y="346168"/>
                  </a:cubicBezTo>
                  <a:cubicBezTo>
                    <a:pt x="515729" y="511639"/>
                    <a:pt x="554580" y="677165"/>
                    <a:pt x="593726" y="842636"/>
                  </a:cubicBezTo>
                  <a:cubicBezTo>
                    <a:pt x="634363" y="1014420"/>
                    <a:pt x="674639" y="1186259"/>
                    <a:pt x="715099" y="1358099"/>
                  </a:cubicBezTo>
                  <a:cubicBezTo>
                    <a:pt x="754542" y="1525832"/>
                    <a:pt x="793754" y="1693685"/>
                    <a:pt x="833327" y="1861418"/>
                  </a:cubicBezTo>
                  <a:cubicBezTo>
                    <a:pt x="873371" y="2031292"/>
                    <a:pt x="913526" y="2201045"/>
                    <a:pt x="953395" y="2370929"/>
                  </a:cubicBezTo>
                  <a:cubicBezTo>
                    <a:pt x="973297" y="2455926"/>
                    <a:pt x="993199" y="2540924"/>
                    <a:pt x="1013156" y="2625865"/>
                  </a:cubicBezTo>
                  <a:cubicBezTo>
                    <a:pt x="1032466" y="2708359"/>
                    <a:pt x="1052127" y="2790798"/>
                    <a:pt x="1071613" y="2873237"/>
                  </a:cubicBezTo>
                  <a:cubicBezTo>
                    <a:pt x="1088896" y="2946035"/>
                    <a:pt x="1106189" y="3018824"/>
                    <a:pt x="1123297" y="3091687"/>
                  </a:cubicBezTo>
                  <a:cubicBezTo>
                    <a:pt x="1131966" y="3128711"/>
                    <a:pt x="1140700" y="3165736"/>
                    <a:pt x="1149314" y="3202816"/>
                  </a:cubicBezTo>
                  <a:cubicBezTo>
                    <a:pt x="1152645" y="3217101"/>
                    <a:pt x="1155911" y="3231331"/>
                    <a:pt x="1159113" y="3245616"/>
                  </a:cubicBezTo>
                  <a:cubicBezTo>
                    <a:pt x="1159409" y="3247044"/>
                    <a:pt x="1159705" y="3248471"/>
                    <a:pt x="1159946" y="3249899"/>
                  </a:cubicBezTo>
                  <a:cubicBezTo>
                    <a:pt x="1160417" y="3252161"/>
                    <a:pt x="1160834" y="3254367"/>
                    <a:pt x="1161250" y="3256564"/>
                  </a:cubicBezTo>
                  <a:cubicBezTo>
                    <a:pt x="1162499" y="3263276"/>
                    <a:pt x="1163804" y="3269996"/>
                    <a:pt x="1165053" y="32767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815659" y="4593485"/>
              <a:ext cx="491764" cy="528355"/>
            </a:xfrm>
            <a:custGeom>
              <a:avLst/>
              <a:gdLst/>
              <a:ahLst/>
              <a:cxnLst/>
              <a:rect l="l" t="t" r="r" b="b"/>
              <a:pathLst>
                <a:path w="491764" h="528355" extrusionOk="0">
                  <a:moveTo>
                    <a:pt x="491765" y="417670"/>
                  </a:moveTo>
                  <a:cubicBezTo>
                    <a:pt x="440044" y="404229"/>
                    <a:pt x="385918" y="402189"/>
                    <a:pt x="333086" y="414704"/>
                  </a:cubicBezTo>
                  <a:cubicBezTo>
                    <a:pt x="251388" y="428516"/>
                    <a:pt x="153590" y="459293"/>
                    <a:pt x="102332" y="528355"/>
                  </a:cubicBezTo>
                  <a:cubicBezTo>
                    <a:pt x="99648" y="517046"/>
                    <a:pt x="96873" y="505736"/>
                    <a:pt x="94189" y="494427"/>
                  </a:cubicBezTo>
                  <a:cubicBezTo>
                    <a:pt x="92802" y="488494"/>
                    <a:pt x="91321" y="482746"/>
                    <a:pt x="89933" y="476814"/>
                  </a:cubicBezTo>
                  <a:cubicBezTo>
                    <a:pt x="87713" y="467729"/>
                    <a:pt x="85585" y="458737"/>
                    <a:pt x="83364" y="449745"/>
                  </a:cubicBezTo>
                  <a:cubicBezTo>
                    <a:pt x="76887" y="422676"/>
                    <a:pt x="70318" y="395608"/>
                    <a:pt x="63842" y="368446"/>
                  </a:cubicBezTo>
                  <a:cubicBezTo>
                    <a:pt x="45059" y="290856"/>
                    <a:pt x="26369" y="213265"/>
                    <a:pt x="7679" y="135675"/>
                  </a:cubicBezTo>
                  <a:cubicBezTo>
                    <a:pt x="7587" y="135304"/>
                    <a:pt x="7494" y="134933"/>
                    <a:pt x="7402" y="134562"/>
                  </a:cubicBezTo>
                  <a:cubicBezTo>
                    <a:pt x="5274" y="125941"/>
                    <a:pt x="3238" y="117320"/>
                    <a:pt x="1203" y="108699"/>
                  </a:cubicBezTo>
                  <a:cubicBezTo>
                    <a:pt x="740" y="107030"/>
                    <a:pt x="370" y="105362"/>
                    <a:pt x="0" y="103693"/>
                  </a:cubicBezTo>
                  <a:cubicBezTo>
                    <a:pt x="2406" y="101654"/>
                    <a:pt x="4904" y="99614"/>
                    <a:pt x="7494" y="97760"/>
                  </a:cubicBezTo>
                  <a:cubicBezTo>
                    <a:pt x="111121" y="14793"/>
                    <a:pt x="246947" y="-10514"/>
                    <a:pt x="377405" y="3762"/>
                  </a:cubicBezTo>
                  <a:cubicBezTo>
                    <a:pt x="383142" y="4410"/>
                    <a:pt x="388786" y="5059"/>
                    <a:pt x="394522" y="5894"/>
                  </a:cubicBezTo>
                  <a:cubicBezTo>
                    <a:pt x="396465" y="13959"/>
                    <a:pt x="398408" y="22024"/>
                    <a:pt x="400259" y="30181"/>
                  </a:cubicBezTo>
                  <a:cubicBezTo>
                    <a:pt x="400629" y="31665"/>
                    <a:pt x="400999" y="33148"/>
                    <a:pt x="401369" y="34631"/>
                  </a:cubicBezTo>
                  <a:cubicBezTo>
                    <a:pt x="421262" y="118989"/>
                    <a:pt x="441062" y="203254"/>
                    <a:pt x="461047" y="287611"/>
                  </a:cubicBezTo>
                  <a:cubicBezTo>
                    <a:pt x="465673" y="307449"/>
                    <a:pt x="470392" y="327287"/>
                    <a:pt x="475018" y="347125"/>
                  </a:cubicBezTo>
                  <a:cubicBezTo>
                    <a:pt x="477146" y="356024"/>
                    <a:pt x="479274" y="364831"/>
                    <a:pt x="481310" y="373730"/>
                  </a:cubicBezTo>
                  <a:cubicBezTo>
                    <a:pt x="482420" y="378458"/>
                    <a:pt x="483623" y="383279"/>
                    <a:pt x="484733" y="388099"/>
                  </a:cubicBezTo>
                  <a:cubicBezTo>
                    <a:pt x="487046" y="397925"/>
                    <a:pt x="489359" y="407844"/>
                    <a:pt x="491765" y="417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5904381" y="8698458"/>
              <a:ext cx="158086" cy="256836"/>
            </a:xfrm>
            <a:custGeom>
              <a:avLst/>
              <a:gdLst/>
              <a:ahLst/>
              <a:cxnLst/>
              <a:rect l="l" t="t" r="r" b="b"/>
              <a:pathLst>
                <a:path w="158086" h="256836" extrusionOk="0">
                  <a:moveTo>
                    <a:pt x="158086" y="0"/>
                  </a:moveTo>
                  <a:cubicBezTo>
                    <a:pt x="157550" y="6192"/>
                    <a:pt x="157013" y="12385"/>
                    <a:pt x="156486" y="18512"/>
                  </a:cubicBezTo>
                  <a:cubicBezTo>
                    <a:pt x="153692" y="51968"/>
                    <a:pt x="150842" y="85359"/>
                    <a:pt x="147992" y="118750"/>
                  </a:cubicBezTo>
                  <a:cubicBezTo>
                    <a:pt x="145559" y="151482"/>
                    <a:pt x="143532" y="184224"/>
                    <a:pt x="140923" y="216901"/>
                  </a:cubicBezTo>
                  <a:cubicBezTo>
                    <a:pt x="138370" y="230528"/>
                    <a:pt x="143597" y="256837"/>
                    <a:pt x="123936" y="256837"/>
                  </a:cubicBezTo>
                  <a:cubicBezTo>
                    <a:pt x="123640" y="256837"/>
                    <a:pt x="123279" y="256837"/>
                    <a:pt x="122983" y="256837"/>
                  </a:cubicBezTo>
                  <a:cubicBezTo>
                    <a:pt x="114841" y="255048"/>
                    <a:pt x="111815" y="248920"/>
                    <a:pt x="111158" y="240948"/>
                  </a:cubicBezTo>
                  <a:cubicBezTo>
                    <a:pt x="79672" y="177679"/>
                    <a:pt x="44976" y="116071"/>
                    <a:pt x="9271" y="54999"/>
                  </a:cubicBezTo>
                  <a:cubicBezTo>
                    <a:pt x="6181" y="49762"/>
                    <a:pt x="3090" y="44524"/>
                    <a:pt x="0" y="39287"/>
                  </a:cubicBezTo>
                  <a:cubicBezTo>
                    <a:pt x="48769" y="16723"/>
                    <a:pt x="103784" y="7258"/>
                    <a:pt x="158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5204259" y="5105024"/>
              <a:ext cx="783584" cy="3155051"/>
            </a:xfrm>
            <a:custGeom>
              <a:avLst/>
              <a:gdLst/>
              <a:ahLst/>
              <a:cxnLst/>
              <a:rect l="l" t="t" r="r" b="b"/>
              <a:pathLst>
                <a:path w="783584" h="3155051" extrusionOk="0">
                  <a:moveTo>
                    <a:pt x="783356" y="3144159"/>
                  </a:moveTo>
                  <a:cubicBezTo>
                    <a:pt x="784540" y="3148980"/>
                    <a:pt x="780978" y="3153921"/>
                    <a:pt x="776287" y="3154875"/>
                  </a:cubicBezTo>
                  <a:cubicBezTo>
                    <a:pt x="775695" y="3154996"/>
                    <a:pt x="775103" y="3155052"/>
                    <a:pt x="774501" y="3155052"/>
                  </a:cubicBezTo>
                  <a:cubicBezTo>
                    <a:pt x="770226" y="3155052"/>
                    <a:pt x="766600" y="3151956"/>
                    <a:pt x="765591" y="3147728"/>
                  </a:cubicBezTo>
                  <a:cubicBezTo>
                    <a:pt x="732560" y="3012617"/>
                    <a:pt x="699529" y="2877496"/>
                    <a:pt x="666498" y="2742385"/>
                  </a:cubicBezTo>
                  <a:cubicBezTo>
                    <a:pt x="632218" y="2601851"/>
                    <a:pt x="597882" y="2461381"/>
                    <a:pt x="563546" y="2320847"/>
                  </a:cubicBezTo>
                  <a:cubicBezTo>
                    <a:pt x="530571" y="2185791"/>
                    <a:pt x="497540" y="2050735"/>
                    <a:pt x="464573" y="1915624"/>
                  </a:cubicBezTo>
                  <a:cubicBezTo>
                    <a:pt x="433800" y="1789671"/>
                    <a:pt x="403027" y="1663728"/>
                    <a:pt x="372253" y="1537776"/>
                  </a:cubicBezTo>
                  <a:cubicBezTo>
                    <a:pt x="339879" y="1405343"/>
                    <a:pt x="307496" y="1272902"/>
                    <a:pt x="275177" y="1140405"/>
                  </a:cubicBezTo>
                  <a:cubicBezTo>
                    <a:pt x="240897" y="999991"/>
                    <a:pt x="206561" y="859521"/>
                    <a:pt x="172225" y="719107"/>
                  </a:cubicBezTo>
                  <a:cubicBezTo>
                    <a:pt x="138362" y="580242"/>
                    <a:pt x="104442" y="441320"/>
                    <a:pt x="70579" y="302390"/>
                  </a:cubicBezTo>
                  <a:cubicBezTo>
                    <a:pt x="59115" y="255427"/>
                    <a:pt x="47651" y="208465"/>
                    <a:pt x="36243" y="161438"/>
                  </a:cubicBezTo>
                  <a:cubicBezTo>
                    <a:pt x="29415" y="133341"/>
                    <a:pt x="22577" y="105187"/>
                    <a:pt x="15804" y="77034"/>
                  </a:cubicBezTo>
                  <a:cubicBezTo>
                    <a:pt x="12659" y="64000"/>
                    <a:pt x="9503" y="50967"/>
                    <a:pt x="6422" y="37924"/>
                  </a:cubicBezTo>
                  <a:cubicBezTo>
                    <a:pt x="5053" y="32028"/>
                    <a:pt x="3693" y="26141"/>
                    <a:pt x="2324" y="20246"/>
                  </a:cubicBezTo>
                  <a:cubicBezTo>
                    <a:pt x="1491" y="16556"/>
                    <a:pt x="427" y="12746"/>
                    <a:pt x="122" y="8992"/>
                  </a:cubicBezTo>
                  <a:cubicBezTo>
                    <a:pt x="-646" y="4941"/>
                    <a:pt x="2324" y="899"/>
                    <a:pt x="6237" y="185"/>
                  </a:cubicBezTo>
                  <a:cubicBezTo>
                    <a:pt x="9985" y="-649"/>
                    <a:pt x="13426" y="1437"/>
                    <a:pt x="14731" y="4412"/>
                  </a:cubicBezTo>
                  <a:cubicBezTo>
                    <a:pt x="16868" y="9233"/>
                    <a:pt x="17942" y="14647"/>
                    <a:pt x="19246" y="19708"/>
                  </a:cubicBezTo>
                  <a:cubicBezTo>
                    <a:pt x="21504" y="28515"/>
                    <a:pt x="23706" y="37386"/>
                    <a:pt x="25963" y="46193"/>
                  </a:cubicBezTo>
                  <a:cubicBezTo>
                    <a:pt x="30358" y="63871"/>
                    <a:pt x="34698" y="81604"/>
                    <a:pt x="39093" y="99282"/>
                  </a:cubicBezTo>
                  <a:cubicBezTo>
                    <a:pt x="46337" y="128566"/>
                    <a:pt x="53526" y="157916"/>
                    <a:pt x="60716" y="187255"/>
                  </a:cubicBezTo>
                  <a:cubicBezTo>
                    <a:pt x="78480" y="259692"/>
                    <a:pt x="96245" y="332128"/>
                    <a:pt x="113945" y="404629"/>
                  </a:cubicBezTo>
                  <a:cubicBezTo>
                    <a:pt x="144959" y="531351"/>
                    <a:pt x="175908" y="658129"/>
                    <a:pt x="206922" y="784860"/>
                  </a:cubicBezTo>
                  <a:cubicBezTo>
                    <a:pt x="239241" y="916884"/>
                    <a:pt x="271494" y="1048900"/>
                    <a:pt x="303758" y="1180980"/>
                  </a:cubicBezTo>
                  <a:cubicBezTo>
                    <a:pt x="338510" y="1323359"/>
                    <a:pt x="373206" y="1465793"/>
                    <a:pt x="408078" y="1608108"/>
                  </a:cubicBezTo>
                  <a:cubicBezTo>
                    <a:pt x="442710" y="1749356"/>
                    <a:pt x="477166" y="1890660"/>
                    <a:pt x="511687" y="2031963"/>
                  </a:cubicBezTo>
                  <a:cubicBezTo>
                    <a:pt x="544126" y="2164998"/>
                    <a:pt x="576676" y="2298024"/>
                    <a:pt x="609179" y="2431059"/>
                  </a:cubicBezTo>
                  <a:cubicBezTo>
                    <a:pt x="641081" y="2561646"/>
                    <a:pt x="672984" y="2692243"/>
                    <a:pt x="704886" y="2822831"/>
                  </a:cubicBezTo>
                  <a:cubicBezTo>
                    <a:pt x="731070" y="2929937"/>
                    <a:pt x="757208" y="3037081"/>
                    <a:pt x="783356" y="31441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5046705" y="5151560"/>
              <a:ext cx="777167" cy="3154671"/>
            </a:xfrm>
            <a:custGeom>
              <a:avLst/>
              <a:gdLst/>
              <a:ahLst/>
              <a:cxnLst/>
              <a:rect l="l" t="t" r="r" b="b"/>
              <a:pathLst>
                <a:path w="777167" h="3154671" extrusionOk="0">
                  <a:moveTo>
                    <a:pt x="759240" y="3147673"/>
                  </a:moveTo>
                  <a:cubicBezTo>
                    <a:pt x="741541" y="3074643"/>
                    <a:pt x="723831" y="3001548"/>
                    <a:pt x="706132" y="2928509"/>
                  </a:cubicBezTo>
                  <a:cubicBezTo>
                    <a:pt x="690088" y="2862562"/>
                    <a:pt x="673989" y="2796606"/>
                    <a:pt x="658130" y="2730603"/>
                  </a:cubicBezTo>
                  <a:cubicBezTo>
                    <a:pt x="642503" y="2665545"/>
                    <a:pt x="626524" y="2600543"/>
                    <a:pt x="610841" y="2535486"/>
                  </a:cubicBezTo>
                  <a:cubicBezTo>
                    <a:pt x="593909" y="2465543"/>
                    <a:pt x="576922" y="2395665"/>
                    <a:pt x="559990" y="2325732"/>
                  </a:cubicBezTo>
                  <a:cubicBezTo>
                    <a:pt x="526718" y="2188535"/>
                    <a:pt x="493456" y="2051338"/>
                    <a:pt x="460184" y="1914141"/>
                  </a:cubicBezTo>
                  <a:cubicBezTo>
                    <a:pt x="428698" y="1784387"/>
                    <a:pt x="397213" y="1654625"/>
                    <a:pt x="365782" y="1524927"/>
                  </a:cubicBezTo>
                  <a:cubicBezTo>
                    <a:pt x="332631" y="1388082"/>
                    <a:pt x="299424" y="1251247"/>
                    <a:pt x="266273" y="1114402"/>
                  </a:cubicBezTo>
                  <a:cubicBezTo>
                    <a:pt x="232770" y="976074"/>
                    <a:pt x="199202" y="837801"/>
                    <a:pt x="165690" y="699538"/>
                  </a:cubicBezTo>
                  <a:cubicBezTo>
                    <a:pt x="133491" y="566800"/>
                    <a:pt x="101349" y="434071"/>
                    <a:pt x="69271" y="301277"/>
                  </a:cubicBezTo>
                  <a:cubicBezTo>
                    <a:pt x="57150" y="251274"/>
                    <a:pt x="45029" y="201225"/>
                    <a:pt x="33029" y="151167"/>
                  </a:cubicBezTo>
                  <a:cubicBezTo>
                    <a:pt x="26201" y="122717"/>
                    <a:pt x="19363" y="94202"/>
                    <a:pt x="12590" y="65752"/>
                  </a:cubicBezTo>
                  <a:cubicBezTo>
                    <a:pt x="9565" y="53191"/>
                    <a:pt x="6650" y="40630"/>
                    <a:pt x="3736" y="28079"/>
                  </a:cubicBezTo>
                  <a:cubicBezTo>
                    <a:pt x="3264" y="25993"/>
                    <a:pt x="2783" y="23852"/>
                    <a:pt x="2311" y="21766"/>
                  </a:cubicBezTo>
                  <a:cubicBezTo>
                    <a:pt x="1719" y="18911"/>
                    <a:pt x="942" y="16055"/>
                    <a:pt x="525" y="13135"/>
                  </a:cubicBezTo>
                  <a:cubicBezTo>
                    <a:pt x="53" y="9798"/>
                    <a:pt x="-659" y="6294"/>
                    <a:pt x="1293" y="3253"/>
                  </a:cubicBezTo>
                  <a:cubicBezTo>
                    <a:pt x="3255" y="157"/>
                    <a:pt x="7113" y="-974"/>
                    <a:pt x="10323" y="936"/>
                  </a:cubicBezTo>
                  <a:cubicBezTo>
                    <a:pt x="13950" y="2957"/>
                    <a:pt x="15135" y="7360"/>
                    <a:pt x="16208" y="11114"/>
                  </a:cubicBezTo>
                  <a:cubicBezTo>
                    <a:pt x="18410" y="19448"/>
                    <a:pt x="20603" y="27717"/>
                    <a:pt x="22685" y="36051"/>
                  </a:cubicBezTo>
                  <a:cubicBezTo>
                    <a:pt x="27200" y="53905"/>
                    <a:pt x="31595" y="71824"/>
                    <a:pt x="35990" y="89743"/>
                  </a:cubicBezTo>
                  <a:cubicBezTo>
                    <a:pt x="43179" y="118786"/>
                    <a:pt x="50248" y="147774"/>
                    <a:pt x="57316" y="176826"/>
                  </a:cubicBezTo>
                  <a:cubicBezTo>
                    <a:pt x="73295" y="242357"/>
                    <a:pt x="89219" y="307896"/>
                    <a:pt x="105142" y="373491"/>
                  </a:cubicBezTo>
                  <a:cubicBezTo>
                    <a:pt x="138173" y="509316"/>
                    <a:pt x="171149" y="645206"/>
                    <a:pt x="204059" y="781096"/>
                  </a:cubicBezTo>
                  <a:cubicBezTo>
                    <a:pt x="236970" y="916810"/>
                    <a:pt x="269881" y="1052459"/>
                    <a:pt x="302792" y="1188164"/>
                  </a:cubicBezTo>
                  <a:cubicBezTo>
                    <a:pt x="336360" y="1326613"/>
                    <a:pt x="369983" y="1465061"/>
                    <a:pt x="403550" y="1603510"/>
                  </a:cubicBezTo>
                  <a:cubicBezTo>
                    <a:pt x="437414" y="1743441"/>
                    <a:pt x="471333" y="1883438"/>
                    <a:pt x="505318" y="2023379"/>
                  </a:cubicBezTo>
                  <a:cubicBezTo>
                    <a:pt x="521657" y="2090699"/>
                    <a:pt x="537988" y="2158074"/>
                    <a:pt x="554328" y="2225458"/>
                  </a:cubicBezTo>
                  <a:cubicBezTo>
                    <a:pt x="568946" y="2285936"/>
                    <a:pt x="583500" y="2346349"/>
                    <a:pt x="598286" y="2406762"/>
                  </a:cubicBezTo>
                  <a:cubicBezTo>
                    <a:pt x="615689" y="2477947"/>
                    <a:pt x="632806" y="2549197"/>
                    <a:pt x="650090" y="2620446"/>
                  </a:cubicBezTo>
                  <a:cubicBezTo>
                    <a:pt x="666245" y="2687172"/>
                    <a:pt x="682464" y="2753954"/>
                    <a:pt x="698628" y="2820680"/>
                  </a:cubicBezTo>
                  <a:cubicBezTo>
                    <a:pt x="724710" y="2928296"/>
                    <a:pt x="750849" y="3035848"/>
                    <a:pt x="776931" y="3143408"/>
                  </a:cubicBezTo>
                  <a:cubicBezTo>
                    <a:pt x="778060" y="3148229"/>
                    <a:pt x="775034" y="3153225"/>
                    <a:pt x="770214" y="3154421"/>
                  </a:cubicBezTo>
                  <a:cubicBezTo>
                    <a:pt x="769511" y="3154597"/>
                    <a:pt x="768817" y="3154672"/>
                    <a:pt x="768123" y="3154672"/>
                  </a:cubicBezTo>
                  <a:cubicBezTo>
                    <a:pt x="764052" y="3154653"/>
                    <a:pt x="760258" y="3151789"/>
                    <a:pt x="759240" y="31476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4918030" y="4999858"/>
              <a:ext cx="400286" cy="140855"/>
            </a:xfrm>
            <a:custGeom>
              <a:avLst/>
              <a:gdLst/>
              <a:ahLst/>
              <a:cxnLst/>
              <a:rect l="l" t="t" r="r" b="b"/>
              <a:pathLst>
                <a:path w="400286" h="140855" extrusionOk="0">
                  <a:moveTo>
                    <a:pt x="395827" y="38774"/>
                  </a:moveTo>
                  <a:cubicBezTo>
                    <a:pt x="397317" y="45142"/>
                    <a:pt x="398797" y="51455"/>
                    <a:pt x="400287" y="57759"/>
                  </a:cubicBezTo>
                  <a:cubicBezTo>
                    <a:pt x="263231" y="46690"/>
                    <a:pt x="120115" y="65731"/>
                    <a:pt x="4571" y="140856"/>
                  </a:cubicBezTo>
                  <a:cubicBezTo>
                    <a:pt x="3026" y="134663"/>
                    <a:pt x="1545" y="128415"/>
                    <a:pt x="56" y="122223"/>
                  </a:cubicBezTo>
                  <a:cubicBezTo>
                    <a:pt x="56" y="122167"/>
                    <a:pt x="0" y="122047"/>
                    <a:pt x="0" y="121982"/>
                  </a:cubicBezTo>
                  <a:cubicBezTo>
                    <a:pt x="51268" y="52873"/>
                    <a:pt x="149056" y="22162"/>
                    <a:pt x="230681" y="8359"/>
                  </a:cubicBezTo>
                  <a:cubicBezTo>
                    <a:pt x="283558" y="-4202"/>
                    <a:pt x="337676" y="-2117"/>
                    <a:pt x="389359" y="11334"/>
                  </a:cubicBezTo>
                  <a:cubicBezTo>
                    <a:pt x="391497" y="20493"/>
                    <a:pt x="393690" y="29606"/>
                    <a:pt x="395827" y="387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4766875" y="4320259"/>
              <a:ext cx="447711" cy="398620"/>
            </a:xfrm>
            <a:custGeom>
              <a:avLst/>
              <a:gdLst/>
              <a:ahLst/>
              <a:cxnLst/>
              <a:rect l="l" t="t" r="r" b="b"/>
              <a:pathLst>
                <a:path w="447711" h="398620" extrusionOk="0">
                  <a:moveTo>
                    <a:pt x="443317" y="279101"/>
                  </a:moveTo>
                  <a:cubicBezTo>
                    <a:pt x="444806" y="285294"/>
                    <a:pt x="446287" y="291542"/>
                    <a:pt x="447712" y="297734"/>
                  </a:cubicBezTo>
                  <a:cubicBezTo>
                    <a:pt x="311313" y="267560"/>
                    <a:pt x="157325" y="303630"/>
                    <a:pt x="54013" y="398620"/>
                  </a:cubicBezTo>
                  <a:cubicBezTo>
                    <a:pt x="52588" y="393086"/>
                    <a:pt x="51283" y="387552"/>
                    <a:pt x="49969" y="381953"/>
                  </a:cubicBezTo>
                  <a:cubicBezTo>
                    <a:pt x="49553" y="380284"/>
                    <a:pt x="49137" y="378616"/>
                    <a:pt x="48785" y="376956"/>
                  </a:cubicBezTo>
                  <a:cubicBezTo>
                    <a:pt x="48193" y="374574"/>
                    <a:pt x="47601" y="372136"/>
                    <a:pt x="47064" y="369753"/>
                  </a:cubicBezTo>
                  <a:cubicBezTo>
                    <a:pt x="35064" y="320233"/>
                    <a:pt x="23119" y="270768"/>
                    <a:pt x="11239" y="221247"/>
                  </a:cubicBezTo>
                  <a:cubicBezTo>
                    <a:pt x="9573" y="210651"/>
                    <a:pt x="7612" y="200120"/>
                    <a:pt x="5956" y="189460"/>
                  </a:cubicBezTo>
                  <a:cubicBezTo>
                    <a:pt x="4883" y="182730"/>
                    <a:pt x="4059" y="175944"/>
                    <a:pt x="2986" y="169158"/>
                  </a:cubicBezTo>
                  <a:cubicBezTo>
                    <a:pt x="1977" y="162734"/>
                    <a:pt x="1024" y="156301"/>
                    <a:pt x="367" y="149812"/>
                  </a:cubicBezTo>
                  <a:cubicBezTo>
                    <a:pt x="367" y="149691"/>
                    <a:pt x="312" y="149571"/>
                    <a:pt x="312" y="149450"/>
                  </a:cubicBezTo>
                  <a:cubicBezTo>
                    <a:pt x="71" y="146178"/>
                    <a:pt x="-105" y="142961"/>
                    <a:pt x="71" y="139689"/>
                  </a:cubicBezTo>
                  <a:cubicBezTo>
                    <a:pt x="192" y="138196"/>
                    <a:pt x="247" y="136713"/>
                    <a:pt x="367" y="135220"/>
                  </a:cubicBezTo>
                  <a:lnTo>
                    <a:pt x="367" y="135165"/>
                  </a:lnTo>
                  <a:cubicBezTo>
                    <a:pt x="488" y="133617"/>
                    <a:pt x="663" y="132134"/>
                    <a:pt x="839" y="130641"/>
                  </a:cubicBezTo>
                  <a:cubicBezTo>
                    <a:pt x="839" y="130585"/>
                    <a:pt x="839" y="130465"/>
                    <a:pt x="895" y="130400"/>
                  </a:cubicBezTo>
                  <a:cubicBezTo>
                    <a:pt x="1663" y="126117"/>
                    <a:pt x="2791" y="122122"/>
                    <a:pt x="4105" y="118015"/>
                  </a:cubicBezTo>
                  <a:cubicBezTo>
                    <a:pt x="4050" y="118377"/>
                    <a:pt x="3930" y="118729"/>
                    <a:pt x="3809" y="119146"/>
                  </a:cubicBezTo>
                  <a:cubicBezTo>
                    <a:pt x="4762" y="116050"/>
                    <a:pt x="5947" y="113074"/>
                    <a:pt x="6955" y="110043"/>
                  </a:cubicBezTo>
                  <a:cubicBezTo>
                    <a:pt x="69103" y="9463"/>
                    <a:pt x="269899" y="-33449"/>
                    <a:pt x="365967" y="29467"/>
                  </a:cubicBezTo>
                  <a:cubicBezTo>
                    <a:pt x="366207" y="29644"/>
                    <a:pt x="366383" y="29829"/>
                    <a:pt x="366559" y="30005"/>
                  </a:cubicBezTo>
                  <a:cubicBezTo>
                    <a:pt x="366855" y="30246"/>
                    <a:pt x="367216" y="30543"/>
                    <a:pt x="367512" y="30839"/>
                  </a:cubicBezTo>
                  <a:cubicBezTo>
                    <a:pt x="368400" y="31553"/>
                    <a:pt x="369298" y="32267"/>
                    <a:pt x="370130" y="33046"/>
                  </a:cubicBezTo>
                  <a:cubicBezTo>
                    <a:pt x="370186" y="33046"/>
                    <a:pt x="370186" y="33046"/>
                    <a:pt x="370186" y="33166"/>
                  </a:cubicBezTo>
                  <a:cubicBezTo>
                    <a:pt x="370241" y="33166"/>
                    <a:pt x="370306" y="33222"/>
                    <a:pt x="370362" y="33287"/>
                  </a:cubicBezTo>
                  <a:cubicBezTo>
                    <a:pt x="371611" y="34000"/>
                    <a:pt x="372795" y="35076"/>
                    <a:pt x="373803" y="36383"/>
                  </a:cubicBezTo>
                  <a:cubicBezTo>
                    <a:pt x="373859" y="36383"/>
                    <a:pt x="373859" y="36439"/>
                    <a:pt x="373924" y="36559"/>
                  </a:cubicBezTo>
                  <a:cubicBezTo>
                    <a:pt x="373979" y="36559"/>
                    <a:pt x="373979" y="36559"/>
                    <a:pt x="373979" y="36615"/>
                  </a:cubicBezTo>
                  <a:cubicBezTo>
                    <a:pt x="375052" y="37569"/>
                    <a:pt x="376061" y="38580"/>
                    <a:pt x="377005" y="39590"/>
                  </a:cubicBezTo>
                  <a:lnTo>
                    <a:pt x="377060" y="39590"/>
                  </a:lnTo>
                  <a:cubicBezTo>
                    <a:pt x="377236" y="39831"/>
                    <a:pt x="377477" y="40063"/>
                    <a:pt x="377652" y="40304"/>
                  </a:cubicBezTo>
                  <a:cubicBezTo>
                    <a:pt x="378365" y="41379"/>
                    <a:pt x="379077" y="42446"/>
                    <a:pt x="379734" y="43576"/>
                  </a:cubicBezTo>
                  <a:cubicBezTo>
                    <a:pt x="379734" y="43632"/>
                    <a:pt x="379790" y="43697"/>
                    <a:pt x="379910" y="43817"/>
                  </a:cubicBezTo>
                  <a:cubicBezTo>
                    <a:pt x="379910" y="43817"/>
                    <a:pt x="379910" y="43873"/>
                    <a:pt x="379966" y="43873"/>
                  </a:cubicBezTo>
                  <a:cubicBezTo>
                    <a:pt x="382223" y="46728"/>
                    <a:pt x="384185" y="49704"/>
                    <a:pt x="386026" y="52800"/>
                  </a:cubicBezTo>
                  <a:cubicBezTo>
                    <a:pt x="398859" y="74344"/>
                    <a:pt x="402958" y="100893"/>
                    <a:pt x="407297" y="126488"/>
                  </a:cubicBezTo>
                  <a:cubicBezTo>
                    <a:pt x="418465" y="173747"/>
                    <a:pt x="429632" y="221126"/>
                    <a:pt x="440800" y="268385"/>
                  </a:cubicBezTo>
                  <a:cubicBezTo>
                    <a:pt x="441337" y="270768"/>
                    <a:pt x="441929" y="273150"/>
                    <a:pt x="442465" y="275532"/>
                  </a:cubicBezTo>
                  <a:lnTo>
                    <a:pt x="442410" y="275532"/>
                  </a:lnTo>
                  <a:cubicBezTo>
                    <a:pt x="442586" y="276422"/>
                    <a:pt x="442771" y="277321"/>
                    <a:pt x="442882" y="278211"/>
                  </a:cubicBezTo>
                  <a:cubicBezTo>
                    <a:pt x="442937" y="278211"/>
                    <a:pt x="442937" y="278211"/>
                    <a:pt x="442882" y="278267"/>
                  </a:cubicBezTo>
                  <a:cubicBezTo>
                    <a:pt x="443002" y="278564"/>
                    <a:pt x="443122" y="278805"/>
                    <a:pt x="443178" y="279101"/>
                  </a:cubicBezTo>
                  <a:cubicBezTo>
                    <a:pt x="443261" y="279101"/>
                    <a:pt x="443261" y="279101"/>
                    <a:pt x="443317" y="2791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5"/>
          <p:cNvGrpSpPr/>
          <p:nvPr/>
        </p:nvGrpSpPr>
        <p:grpSpPr>
          <a:xfrm>
            <a:off x="655694" y="430015"/>
            <a:ext cx="4203060" cy="5652014"/>
            <a:chOff x="1311389" y="860031"/>
            <a:chExt cx="8406119" cy="11304028"/>
          </a:xfrm>
        </p:grpSpPr>
        <p:sp>
          <p:nvSpPr>
            <p:cNvPr id="181" name="Google Shape;181;p5"/>
            <p:cNvSpPr/>
            <p:nvPr/>
          </p:nvSpPr>
          <p:spPr>
            <a:xfrm>
              <a:off x="1320376" y="860031"/>
              <a:ext cx="8397132" cy="11304028"/>
            </a:xfrm>
            <a:custGeom>
              <a:avLst/>
              <a:gdLst/>
              <a:ahLst/>
              <a:cxnLst/>
              <a:rect l="l" t="t" r="r" b="b"/>
              <a:pathLst>
                <a:path w="8397132" h="11304028" extrusionOk="0">
                  <a:moveTo>
                    <a:pt x="8350042" y="10894789"/>
                  </a:moveTo>
                  <a:cubicBezTo>
                    <a:pt x="8333930" y="10620758"/>
                    <a:pt x="8377406" y="10298616"/>
                    <a:pt x="8359487" y="9964809"/>
                  </a:cubicBezTo>
                  <a:cubicBezTo>
                    <a:pt x="8315491" y="9191818"/>
                    <a:pt x="8340596" y="9753378"/>
                    <a:pt x="8340596" y="8991488"/>
                  </a:cubicBezTo>
                  <a:cubicBezTo>
                    <a:pt x="8342291" y="8133243"/>
                    <a:pt x="8227295" y="7589768"/>
                    <a:pt x="8268082" y="6202540"/>
                  </a:cubicBezTo>
                  <a:cubicBezTo>
                    <a:pt x="8283313" y="5877459"/>
                    <a:pt x="8289323" y="6049258"/>
                    <a:pt x="8245350" y="5274029"/>
                  </a:cubicBezTo>
                  <a:cubicBezTo>
                    <a:pt x="8169108" y="4175618"/>
                    <a:pt x="8161719" y="14137"/>
                    <a:pt x="8080143" y="12124"/>
                  </a:cubicBezTo>
                  <a:cubicBezTo>
                    <a:pt x="7390145" y="-6866"/>
                    <a:pt x="6595884" y="26729"/>
                    <a:pt x="6600177" y="26729"/>
                  </a:cubicBezTo>
                  <a:cubicBezTo>
                    <a:pt x="5821825" y="26729"/>
                    <a:pt x="6542984" y="-49709"/>
                    <a:pt x="5593934" y="55939"/>
                  </a:cubicBezTo>
                  <a:cubicBezTo>
                    <a:pt x="5172116" y="102670"/>
                    <a:pt x="4131978" y="44748"/>
                    <a:pt x="4083055" y="41809"/>
                  </a:cubicBezTo>
                  <a:cubicBezTo>
                    <a:pt x="4044007" y="44725"/>
                    <a:pt x="3167358" y="113386"/>
                    <a:pt x="3076382" y="105586"/>
                  </a:cubicBezTo>
                  <a:cubicBezTo>
                    <a:pt x="2179034" y="29080"/>
                    <a:pt x="453800" y="146913"/>
                    <a:pt x="560955" y="138729"/>
                  </a:cubicBezTo>
                  <a:cubicBezTo>
                    <a:pt x="533070" y="138729"/>
                    <a:pt x="77357" y="129957"/>
                    <a:pt x="81651" y="130455"/>
                  </a:cubicBezTo>
                  <a:cubicBezTo>
                    <a:pt x="78758" y="130455"/>
                    <a:pt x="76499" y="1482821"/>
                    <a:pt x="76499" y="2476828"/>
                  </a:cubicBezTo>
                  <a:cubicBezTo>
                    <a:pt x="76408" y="2478501"/>
                    <a:pt x="23147" y="3284772"/>
                    <a:pt x="18560" y="3648783"/>
                  </a:cubicBezTo>
                  <a:cubicBezTo>
                    <a:pt x="18560" y="3694564"/>
                    <a:pt x="75211" y="4231483"/>
                    <a:pt x="67912" y="4302698"/>
                  </a:cubicBezTo>
                  <a:cubicBezTo>
                    <a:pt x="-27719" y="5251217"/>
                    <a:pt x="120133" y="6186760"/>
                    <a:pt x="32299" y="8078102"/>
                  </a:cubicBezTo>
                  <a:cubicBezTo>
                    <a:pt x="-2433" y="8755415"/>
                    <a:pt x="44230" y="8654629"/>
                    <a:pt x="32728" y="9006613"/>
                  </a:cubicBezTo>
                  <a:cubicBezTo>
                    <a:pt x="-25097" y="10604525"/>
                    <a:pt x="6990" y="9777027"/>
                    <a:pt x="28435" y="10808133"/>
                  </a:cubicBezTo>
                  <a:cubicBezTo>
                    <a:pt x="37835" y="11247678"/>
                    <a:pt x="19893" y="11266782"/>
                    <a:pt x="48162" y="11267279"/>
                  </a:cubicBezTo>
                  <a:cubicBezTo>
                    <a:pt x="1858925" y="11294929"/>
                    <a:pt x="3412738" y="11311930"/>
                    <a:pt x="5766823" y="11270196"/>
                  </a:cubicBezTo>
                  <a:cubicBezTo>
                    <a:pt x="6700982" y="11252177"/>
                    <a:pt x="6714292" y="11311094"/>
                    <a:pt x="6814261" y="11303317"/>
                  </a:cubicBezTo>
                  <a:cubicBezTo>
                    <a:pt x="8715637" y="11158195"/>
                    <a:pt x="8393382" y="11538960"/>
                    <a:pt x="8350042" y="10894789"/>
                  </a:cubicBezTo>
                  <a:close/>
                  <a:moveTo>
                    <a:pt x="454975" y="1272703"/>
                  </a:moveTo>
                  <a:cubicBezTo>
                    <a:pt x="375592" y="1240577"/>
                    <a:pt x="333539" y="1133460"/>
                    <a:pt x="367864" y="1046283"/>
                  </a:cubicBezTo>
                  <a:cubicBezTo>
                    <a:pt x="425373" y="898743"/>
                    <a:pt x="623187" y="914343"/>
                    <a:pt x="674663" y="1056999"/>
                  </a:cubicBezTo>
                  <a:cubicBezTo>
                    <a:pt x="725303" y="1178744"/>
                    <a:pt x="601291" y="1332591"/>
                    <a:pt x="454975" y="1272703"/>
                  </a:cubicBezTo>
                  <a:close/>
                  <a:moveTo>
                    <a:pt x="439948" y="2197823"/>
                  </a:moveTo>
                  <a:cubicBezTo>
                    <a:pt x="376451" y="2163730"/>
                    <a:pt x="343391" y="2079018"/>
                    <a:pt x="361853" y="2002580"/>
                  </a:cubicBezTo>
                  <a:cubicBezTo>
                    <a:pt x="402618" y="1835575"/>
                    <a:pt x="620611" y="1835077"/>
                    <a:pt x="676380" y="1989919"/>
                  </a:cubicBezTo>
                  <a:cubicBezTo>
                    <a:pt x="730455" y="2119418"/>
                    <a:pt x="588004" y="2277674"/>
                    <a:pt x="439948" y="2197823"/>
                  </a:cubicBezTo>
                  <a:close/>
                  <a:moveTo>
                    <a:pt x="458410" y="3138995"/>
                  </a:moveTo>
                  <a:cubicBezTo>
                    <a:pt x="379027" y="3106869"/>
                    <a:pt x="336974" y="3000724"/>
                    <a:pt x="370869" y="2913073"/>
                  </a:cubicBezTo>
                  <a:cubicBezTo>
                    <a:pt x="427949" y="2764561"/>
                    <a:pt x="627051" y="2780635"/>
                    <a:pt x="678098" y="2923292"/>
                  </a:cubicBezTo>
                  <a:cubicBezTo>
                    <a:pt x="729167" y="3045511"/>
                    <a:pt x="604296" y="3198386"/>
                    <a:pt x="458410" y="3138995"/>
                  </a:cubicBezTo>
                  <a:close/>
                  <a:moveTo>
                    <a:pt x="460557" y="4072367"/>
                  </a:moveTo>
                  <a:cubicBezTo>
                    <a:pt x="381174" y="4040241"/>
                    <a:pt x="339121" y="3934096"/>
                    <a:pt x="373016" y="3846943"/>
                  </a:cubicBezTo>
                  <a:cubicBezTo>
                    <a:pt x="430096" y="3697955"/>
                    <a:pt x="629198" y="3714030"/>
                    <a:pt x="680245" y="3856687"/>
                  </a:cubicBezTo>
                  <a:cubicBezTo>
                    <a:pt x="731743" y="3979855"/>
                    <a:pt x="605155" y="4131284"/>
                    <a:pt x="460557" y="4072367"/>
                  </a:cubicBezTo>
                  <a:close/>
                  <a:moveTo>
                    <a:pt x="367435" y="4802719"/>
                  </a:moveTo>
                  <a:cubicBezTo>
                    <a:pt x="408200" y="4635714"/>
                    <a:pt x="626193" y="4634742"/>
                    <a:pt x="681962" y="4790059"/>
                  </a:cubicBezTo>
                  <a:cubicBezTo>
                    <a:pt x="794382" y="5059320"/>
                    <a:pt x="292774" y="5109962"/>
                    <a:pt x="367435" y="4802719"/>
                  </a:cubicBezTo>
                  <a:close/>
                  <a:moveTo>
                    <a:pt x="369581" y="5735617"/>
                  </a:moveTo>
                  <a:cubicBezTo>
                    <a:pt x="410346" y="5569108"/>
                    <a:pt x="627910" y="5567142"/>
                    <a:pt x="684109" y="5722956"/>
                  </a:cubicBezTo>
                  <a:cubicBezTo>
                    <a:pt x="796958" y="5993665"/>
                    <a:pt x="295350" y="6042860"/>
                    <a:pt x="369581" y="5735617"/>
                  </a:cubicBezTo>
                  <a:close/>
                  <a:moveTo>
                    <a:pt x="466138" y="6872031"/>
                  </a:moveTo>
                  <a:cubicBezTo>
                    <a:pt x="386755" y="6839906"/>
                    <a:pt x="344702" y="6733761"/>
                    <a:pt x="378598" y="6646607"/>
                  </a:cubicBezTo>
                  <a:cubicBezTo>
                    <a:pt x="435677" y="6497620"/>
                    <a:pt x="634779" y="6513695"/>
                    <a:pt x="685826" y="6656351"/>
                  </a:cubicBezTo>
                  <a:cubicBezTo>
                    <a:pt x="736895" y="6779045"/>
                    <a:pt x="611166" y="6930948"/>
                    <a:pt x="466138" y="6872031"/>
                  </a:cubicBezTo>
                  <a:close/>
                  <a:moveTo>
                    <a:pt x="373016" y="7602384"/>
                  </a:moveTo>
                  <a:cubicBezTo>
                    <a:pt x="413781" y="7434881"/>
                    <a:pt x="631774" y="7434881"/>
                    <a:pt x="687543" y="7589724"/>
                  </a:cubicBezTo>
                  <a:cubicBezTo>
                    <a:pt x="799963" y="7858984"/>
                    <a:pt x="298356" y="7909627"/>
                    <a:pt x="373016" y="7602384"/>
                  </a:cubicBezTo>
                  <a:close/>
                  <a:moveTo>
                    <a:pt x="453258" y="8730524"/>
                  </a:moveTo>
                  <a:cubicBezTo>
                    <a:pt x="389760" y="8696431"/>
                    <a:pt x="356701" y="8611719"/>
                    <a:pt x="375163" y="8535281"/>
                  </a:cubicBezTo>
                  <a:cubicBezTo>
                    <a:pt x="415928" y="8368276"/>
                    <a:pt x="633921" y="8367778"/>
                    <a:pt x="689690" y="8522620"/>
                  </a:cubicBezTo>
                  <a:cubicBezTo>
                    <a:pt x="743765" y="8652142"/>
                    <a:pt x="601720" y="8810375"/>
                    <a:pt x="453258" y="8730524"/>
                  </a:cubicBezTo>
                  <a:close/>
                  <a:moveTo>
                    <a:pt x="471697" y="9671696"/>
                  </a:moveTo>
                  <a:cubicBezTo>
                    <a:pt x="392314" y="9639569"/>
                    <a:pt x="350261" y="9533425"/>
                    <a:pt x="384156" y="9446271"/>
                  </a:cubicBezTo>
                  <a:cubicBezTo>
                    <a:pt x="441236" y="9297284"/>
                    <a:pt x="640338" y="9313359"/>
                    <a:pt x="691385" y="9456015"/>
                  </a:cubicBezTo>
                  <a:cubicBezTo>
                    <a:pt x="742477" y="9578709"/>
                    <a:pt x="616747" y="9730612"/>
                    <a:pt x="471697" y="9671696"/>
                  </a:cubicBezTo>
                  <a:close/>
                  <a:moveTo>
                    <a:pt x="473414" y="10605090"/>
                  </a:moveTo>
                  <a:cubicBezTo>
                    <a:pt x="305632" y="10536927"/>
                    <a:pt x="361853" y="10242345"/>
                    <a:pt x="562672" y="10276438"/>
                  </a:cubicBezTo>
                  <a:cubicBezTo>
                    <a:pt x="805974" y="10318782"/>
                    <a:pt x="703000" y="10698575"/>
                    <a:pt x="473414" y="106050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2" name="Google Shape;182;p5"/>
            <p:cNvGrpSpPr/>
            <p:nvPr/>
          </p:nvGrpSpPr>
          <p:grpSpPr>
            <a:xfrm>
              <a:off x="1311389" y="1449204"/>
              <a:ext cx="8372592" cy="10305615"/>
              <a:chOff x="1311389" y="1449204"/>
              <a:chExt cx="8372592" cy="10305615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1387571" y="1449204"/>
                <a:ext cx="8066151" cy="81726"/>
              </a:xfrm>
              <a:custGeom>
                <a:avLst/>
                <a:gdLst/>
                <a:ahLst/>
                <a:cxnLst/>
                <a:rect l="l" t="t" r="r" b="b"/>
                <a:pathLst>
                  <a:path w="8066151" h="81726" extrusionOk="0">
                    <a:moveTo>
                      <a:pt x="8062278" y="81727"/>
                    </a:moveTo>
                    <a:cubicBezTo>
                      <a:pt x="8060108" y="81750"/>
                      <a:pt x="14297" y="54484"/>
                      <a:pt x="11450" y="54462"/>
                    </a:cubicBezTo>
                    <a:cubicBezTo>
                      <a:pt x="11450" y="-28442"/>
                      <a:pt x="-569134" y="293"/>
                      <a:pt x="6538112" y="30113"/>
                    </a:cubicBezTo>
                    <a:cubicBezTo>
                      <a:pt x="8229495" y="36624"/>
                      <a:pt x="8060289" y="11574"/>
                      <a:pt x="8062278" y="817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1388104" y="2375002"/>
                <a:ext cx="8089328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8089328" h="85411" extrusionOk="0">
                    <a:moveTo>
                      <a:pt x="8084930" y="85412"/>
                    </a:moveTo>
                    <a:cubicBezTo>
                      <a:pt x="8082354" y="85457"/>
                      <a:pt x="10850" y="58169"/>
                      <a:pt x="9201" y="58147"/>
                    </a:cubicBezTo>
                    <a:cubicBezTo>
                      <a:pt x="11121" y="-28691"/>
                      <a:pt x="-538234" y="-1945"/>
                      <a:pt x="6559453" y="33798"/>
                    </a:cubicBezTo>
                    <a:cubicBezTo>
                      <a:pt x="8249888" y="40286"/>
                      <a:pt x="8084930" y="14400"/>
                      <a:pt x="8084930" y="854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1390436" y="3304213"/>
                <a:ext cx="8143082" cy="67619"/>
              </a:xfrm>
              <a:custGeom>
                <a:avLst/>
                <a:gdLst/>
                <a:ahLst/>
                <a:cxnLst/>
                <a:rect l="l" t="t" r="r" b="b"/>
                <a:pathLst>
                  <a:path w="8143082" h="67619" extrusionOk="0">
                    <a:moveTo>
                      <a:pt x="1080925" y="62330"/>
                    </a:moveTo>
                    <a:cubicBezTo>
                      <a:pt x="-150339" y="62330"/>
                      <a:pt x="6461" y="78631"/>
                      <a:pt x="6461" y="0"/>
                    </a:cubicBezTo>
                    <a:cubicBezTo>
                      <a:pt x="9919776" y="56430"/>
                      <a:pt x="11354910" y="78812"/>
                      <a:pt x="1080925" y="623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1336840" y="4236545"/>
                <a:ext cx="8175321" cy="82858"/>
              </a:xfrm>
              <a:custGeom>
                <a:avLst/>
                <a:gdLst/>
                <a:ahLst/>
                <a:cxnLst/>
                <a:rect l="l" t="t" r="r" b="b"/>
                <a:pathLst>
                  <a:path w="8175321" h="82858" extrusionOk="0">
                    <a:moveTo>
                      <a:pt x="8170948" y="82859"/>
                    </a:moveTo>
                    <a:cubicBezTo>
                      <a:pt x="8169185" y="82882"/>
                      <a:pt x="11000" y="55119"/>
                      <a:pt x="8537" y="55096"/>
                    </a:cubicBezTo>
                    <a:cubicBezTo>
                      <a:pt x="12536" y="-29119"/>
                      <a:pt x="-542784" y="566"/>
                      <a:pt x="6654917" y="30748"/>
                    </a:cubicBezTo>
                    <a:cubicBezTo>
                      <a:pt x="8334911" y="37236"/>
                      <a:pt x="8170948" y="12164"/>
                      <a:pt x="8170948" y="828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1374472" y="5166158"/>
                <a:ext cx="8158643" cy="82254"/>
              </a:xfrm>
              <a:custGeom>
                <a:avLst/>
                <a:gdLst/>
                <a:ahLst/>
                <a:cxnLst/>
                <a:rect l="l" t="t" r="r" b="b"/>
                <a:pathLst>
                  <a:path w="8158643" h="82254" extrusionOk="0">
                    <a:moveTo>
                      <a:pt x="8154760" y="82255"/>
                    </a:moveTo>
                    <a:cubicBezTo>
                      <a:pt x="8152771" y="82278"/>
                      <a:pt x="8460" y="54515"/>
                      <a:pt x="6088" y="54492"/>
                    </a:cubicBezTo>
                    <a:cubicBezTo>
                      <a:pt x="18584" y="-28795"/>
                      <a:pt x="-545595" y="482"/>
                      <a:pt x="6639588" y="30641"/>
                    </a:cubicBezTo>
                    <a:cubicBezTo>
                      <a:pt x="8321774" y="37129"/>
                      <a:pt x="8152726" y="12645"/>
                      <a:pt x="8154760" y="822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1345121" y="6095104"/>
                <a:ext cx="8226396" cy="82792"/>
              </a:xfrm>
              <a:custGeom>
                <a:avLst/>
                <a:gdLst/>
                <a:ahLst/>
                <a:cxnLst/>
                <a:rect l="l" t="t" r="r" b="b"/>
                <a:pathLst>
                  <a:path w="8226396" h="82792" extrusionOk="0">
                    <a:moveTo>
                      <a:pt x="8224018" y="82793"/>
                    </a:moveTo>
                    <a:cubicBezTo>
                      <a:pt x="8222368" y="82815"/>
                      <a:pt x="201775" y="55867"/>
                      <a:pt x="10989" y="54555"/>
                    </a:cubicBezTo>
                    <a:cubicBezTo>
                      <a:pt x="9136" y="-29253"/>
                      <a:pt x="-556941" y="771"/>
                      <a:pt x="6690836" y="31178"/>
                    </a:cubicBezTo>
                    <a:cubicBezTo>
                      <a:pt x="8391574" y="37690"/>
                      <a:pt x="8217645" y="12640"/>
                      <a:pt x="8224018" y="827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1370096" y="7021673"/>
                <a:ext cx="8243411" cy="75373"/>
              </a:xfrm>
              <a:custGeom>
                <a:avLst/>
                <a:gdLst/>
                <a:ahLst/>
                <a:cxnLst/>
                <a:rect l="l" t="t" r="r" b="b"/>
                <a:pathLst>
                  <a:path w="8243411" h="75373" extrusionOk="0">
                    <a:moveTo>
                      <a:pt x="3011635" y="65745"/>
                    </a:moveTo>
                    <a:cubicBezTo>
                      <a:pt x="-275230" y="53106"/>
                      <a:pt x="7322" y="90455"/>
                      <a:pt x="5334" y="0"/>
                    </a:cubicBezTo>
                    <a:cubicBezTo>
                      <a:pt x="8792573" y="24439"/>
                      <a:pt x="11693618" y="102369"/>
                      <a:pt x="3011635" y="657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1368631" y="7952235"/>
                <a:ext cx="8225471" cy="84628"/>
              </a:xfrm>
              <a:custGeom>
                <a:avLst/>
                <a:gdLst/>
                <a:ahLst/>
                <a:cxnLst/>
                <a:rect l="l" t="t" r="r" b="b"/>
                <a:pathLst>
                  <a:path w="8225471" h="84628" extrusionOk="0">
                    <a:moveTo>
                      <a:pt x="8221115" y="84629"/>
                    </a:moveTo>
                    <a:cubicBezTo>
                      <a:pt x="8219466" y="84651"/>
                      <a:pt x="185880" y="57589"/>
                      <a:pt x="9782" y="56391"/>
                    </a:cubicBezTo>
                    <a:cubicBezTo>
                      <a:pt x="9782" y="-31531"/>
                      <a:pt x="-545516" y="2087"/>
                      <a:pt x="6711525" y="32539"/>
                    </a:cubicBezTo>
                    <a:cubicBezTo>
                      <a:pt x="8384401" y="40633"/>
                      <a:pt x="8221115" y="10971"/>
                      <a:pt x="8221115" y="846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1344228" y="8880443"/>
                <a:ext cx="8287285" cy="85904"/>
              </a:xfrm>
              <a:custGeom>
                <a:avLst/>
                <a:gdLst/>
                <a:ahLst/>
                <a:cxnLst/>
                <a:rect l="l" t="t" r="r" b="b"/>
                <a:pathLst>
                  <a:path w="8287285" h="85904" extrusionOk="0">
                    <a:moveTo>
                      <a:pt x="8285425" y="85904"/>
                    </a:moveTo>
                    <a:cubicBezTo>
                      <a:pt x="8283775" y="85927"/>
                      <a:pt x="155033" y="58616"/>
                      <a:pt x="8447" y="57667"/>
                    </a:cubicBezTo>
                    <a:cubicBezTo>
                      <a:pt x="12673" y="-33330"/>
                      <a:pt x="-547529" y="3159"/>
                      <a:pt x="6758231" y="33815"/>
                    </a:cubicBezTo>
                    <a:cubicBezTo>
                      <a:pt x="8451828" y="40326"/>
                      <a:pt x="8277629" y="15209"/>
                      <a:pt x="8285425" y="859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1345866" y="9809174"/>
                <a:ext cx="8338115" cy="76836"/>
              </a:xfrm>
              <a:custGeom>
                <a:avLst/>
                <a:gdLst/>
                <a:ahLst/>
                <a:cxnLst/>
                <a:rect l="l" t="t" r="r" b="b"/>
                <a:pathLst>
                  <a:path w="8338115" h="76836" extrusionOk="0">
                    <a:moveTo>
                      <a:pt x="3102369" y="66219"/>
                    </a:moveTo>
                    <a:cubicBezTo>
                      <a:pt x="-326089" y="53061"/>
                      <a:pt x="8956" y="93507"/>
                      <a:pt x="8956" y="0"/>
                    </a:cubicBezTo>
                    <a:cubicBezTo>
                      <a:pt x="8743093" y="33664"/>
                      <a:pt x="11908070" y="103386"/>
                      <a:pt x="3102369" y="662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1311389" y="10740791"/>
                <a:ext cx="8371617" cy="84049"/>
              </a:xfrm>
              <a:custGeom>
                <a:avLst/>
                <a:gdLst/>
                <a:ahLst/>
                <a:cxnLst/>
                <a:rect l="l" t="t" r="r" b="b"/>
                <a:pathLst>
                  <a:path w="8371617" h="84049" extrusionOk="0">
                    <a:moveTo>
                      <a:pt x="8368475" y="84049"/>
                    </a:moveTo>
                    <a:cubicBezTo>
                      <a:pt x="8366757" y="84072"/>
                      <a:pt x="355000" y="57756"/>
                      <a:pt x="10396" y="54839"/>
                    </a:cubicBezTo>
                    <a:cubicBezTo>
                      <a:pt x="10396" y="-30302"/>
                      <a:pt x="-564471" y="1394"/>
                      <a:pt x="6835293" y="32435"/>
                    </a:cubicBezTo>
                    <a:cubicBezTo>
                      <a:pt x="8535534" y="38946"/>
                      <a:pt x="8364475" y="13874"/>
                      <a:pt x="8368475" y="840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1339402" y="11667943"/>
                <a:ext cx="8334023" cy="86876"/>
              </a:xfrm>
              <a:custGeom>
                <a:avLst/>
                <a:gdLst/>
                <a:ahLst/>
                <a:cxnLst/>
                <a:rect l="l" t="t" r="r" b="b"/>
                <a:pathLst>
                  <a:path w="8334023" h="86876" extrusionOk="0">
                    <a:moveTo>
                      <a:pt x="8331016" y="86877"/>
                    </a:moveTo>
                    <a:cubicBezTo>
                      <a:pt x="8329389" y="86900"/>
                      <a:pt x="229164" y="59001"/>
                      <a:pt x="10697" y="57170"/>
                    </a:cubicBezTo>
                    <a:cubicBezTo>
                      <a:pt x="8663" y="-28198"/>
                      <a:pt x="-557143" y="-2424"/>
                      <a:pt x="6829153" y="34766"/>
                    </a:cubicBezTo>
                    <a:cubicBezTo>
                      <a:pt x="8495408" y="41277"/>
                      <a:pt x="8326745" y="14305"/>
                      <a:pt x="8331016" y="8687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5" name="Google Shape;195;p5"/>
            <p:cNvSpPr/>
            <p:nvPr/>
          </p:nvSpPr>
          <p:spPr>
            <a:xfrm>
              <a:off x="2414275" y="959307"/>
              <a:ext cx="224846" cy="11195268"/>
            </a:xfrm>
            <a:custGeom>
              <a:avLst/>
              <a:gdLst/>
              <a:ahLst/>
              <a:cxnLst/>
              <a:rect l="l" t="t" r="r" b="b"/>
              <a:pathLst>
                <a:path w="224846" h="11195268" extrusionOk="0">
                  <a:moveTo>
                    <a:pt x="224846" y="11195269"/>
                  </a:moveTo>
                  <a:cubicBezTo>
                    <a:pt x="100744" y="11195269"/>
                    <a:pt x="-94652" y="4728131"/>
                    <a:pt x="52770" y="3"/>
                  </a:cubicBezTo>
                  <a:cubicBezTo>
                    <a:pt x="178409" y="-3818"/>
                    <a:pt x="-124277" y="4362130"/>
                    <a:pt x="224846" y="11195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p5"/>
          <p:cNvSpPr>
            <a:spLocks noGrp="1"/>
          </p:cNvSpPr>
          <p:nvPr>
            <p:ph type="pic" idx="2"/>
          </p:nvPr>
        </p:nvSpPr>
        <p:spPr>
          <a:xfrm>
            <a:off x="4571950" y="863075"/>
            <a:ext cx="3769500" cy="3417300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5"/>
          <p:cNvSpPr txBox="1">
            <a:spLocks noGrp="1"/>
          </p:cNvSpPr>
          <p:nvPr>
            <p:ph type="title"/>
          </p:nvPr>
        </p:nvSpPr>
        <p:spPr>
          <a:xfrm>
            <a:off x="1627350" y="1751900"/>
            <a:ext cx="2944800" cy="1256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5"/>
          <p:cNvSpPr txBox="1">
            <a:spLocks noGrp="1"/>
          </p:cNvSpPr>
          <p:nvPr>
            <p:ph type="body" idx="1"/>
          </p:nvPr>
        </p:nvSpPr>
        <p:spPr>
          <a:xfrm>
            <a:off x="1627350" y="3293250"/>
            <a:ext cx="6661500" cy="200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  <a:defRPr sz="1800"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Nunito"/>
              <a:buChar char="○"/>
              <a:defRPr sz="1800"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Nunito"/>
              <a:buChar char="■"/>
              <a:defRPr sz="1800"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Nunito"/>
              <a:buChar char="●"/>
              <a:defRPr sz="1800"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Nunito"/>
              <a:buChar char="○"/>
              <a:defRPr sz="1800"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Nunito"/>
              <a:buChar char="■"/>
              <a:defRPr sz="1800"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Nunito"/>
              <a:buChar char="●"/>
              <a:defRPr sz="1800"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Nunito"/>
              <a:buChar char="○"/>
              <a:defRPr sz="1800"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429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Nunito"/>
              <a:buChar char="■"/>
              <a:defRPr sz="18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99" name="Google Shape;199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0" name="Google Shape;200;p5"/>
          <p:cNvGrpSpPr/>
          <p:nvPr/>
        </p:nvGrpSpPr>
        <p:grpSpPr>
          <a:xfrm rot="-746285">
            <a:off x="3078239" y="4111419"/>
            <a:ext cx="1129767" cy="1037669"/>
            <a:chOff x="6155178" y="8221041"/>
            <a:chExt cx="2259370" cy="2075099"/>
          </a:xfrm>
        </p:grpSpPr>
        <p:sp>
          <p:nvSpPr>
            <p:cNvPr id="201" name="Google Shape;201;p5"/>
            <p:cNvSpPr/>
            <p:nvPr/>
          </p:nvSpPr>
          <p:spPr>
            <a:xfrm>
              <a:off x="6155178" y="8468184"/>
              <a:ext cx="2019800" cy="1827955"/>
            </a:xfrm>
            <a:custGeom>
              <a:avLst/>
              <a:gdLst/>
              <a:ahLst/>
              <a:cxnLst/>
              <a:rect l="l" t="t" r="r" b="b"/>
              <a:pathLst>
                <a:path w="2019800" h="1827955" extrusionOk="0">
                  <a:moveTo>
                    <a:pt x="1929391" y="1557351"/>
                  </a:moveTo>
                  <a:cubicBezTo>
                    <a:pt x="1914922" y="1547019"/>
                    <a:pt x="1902640" y="1525944"/>
                    <a:pt x="1882315" y="1530401"/>
                  </a:cubicBezTo>
                  <a:cubicBezTo>
                    <a:pt x="1831094" y="1553772"/>
                    <a:pt x="1903236" y="1602091"/>
                    <a:pt x="1942211" y="1630913"/>
                  </a:cubicBezTo>
                  <a:cubicBezTo>
                    <a:pt x="1856910" y="1632120"/>
                    <a:pt x="1771556" y="1635943"/>
                    <a:pt x="1686373" y="1642352"/>
                  </a:cubicBezTo>
                  <a:cubicBezTo>
                    <a:pt x="1686074" y="1640133"/>
                    <a:pt x="1685849" y="1637905"/>
                    <a:pt x="1685541" y="1635686"/>
                  </a:cubicBezTo>
                  <a:cubicBezTo>
                    <a:pt x="1683928" y="1618850"/>
                    <a:pt x="1681492" y="1590819"/>
                    <a:pt x="1657864" y="1595488"/>
                  </a:cubicBezTo>
                  <a:cubicBezTo>
                    <a:pt x="1640096" y="1599479"/>
                    <a:pt x="1642654" y="1619157"/>
                    <a:pt x="1643964" y="1633168"/>
                  </a:cubicBezTo>
                  <a:cubicBezTo>
                    <a:pt x="1644213" y="1637385"/>
                    <a:pt x="1644294" y="1641606"/>
                    <a:pt x="1644502" y="1645823"/>
                  </a:cubicBezTo>
                  <a:cubicBezTo>
                    <a:pt x="1569093" y="1652223"/>
                    <a:pt x="1493843" y="1660449"/>
                    <a:pt x="1418931" y="1670614"/>
                  </a:cubicBezTo>
                  <a:cubicBezTo>
                    <a:pt x="1327232" y="1682523"/>
                    <a:pt x="1235248" y="1691444"/>
                    <a:pt x="1143138" y="1699024"/>
                  </a:cubicBezTo>
                  <a:cubicBezTo>
                    <a:pt x="1140025" y="1672973"/>
                    <a:pt x="1132452" y="1646488"/>
                    <a:pt x="1103586" y="1655983"/>
                  </a:cubicBezTo>
                  <a:cubicBezTo>
                    <a:pt x="1087061" y="1665931"/>
                    <a:pt x="1092447" y="1685004"/>
                    <a:pt x="1095560" y="1702902"/>
                  </a:cubicBezTo>
                  <a:cubicBezTo>
                    <a:pt x="944752" y="1714513"/>
                    <a:pt x="793632" y="1722775"/>
                    <a:pt x="642715" y="1733012"/>
                  </a:cubicBezTo>
                  <a:cubicBezTo>
                    <a:pt x="640686" y="1712782"/>
                    <a:pt x="638133" y="1692611"/>
                    <a:pt x="634418" y="1672661"/>
                  </a:cubicBezTo>
                  <a:cubicBezTo>
                    <a:pt x="632032" y="1661140"/>
                    <a:pt x="619588" y="1653918"/>
                    <a:pt x="608395" y="1656571"/>
                  </a:cubicBezTo>
                  <a:cubicBezTo>
                    <a:pt x="598200" y="1658953"/>
                    <a:pt x="590252" y="1669285"/>
                    <a:pt x="591775" y="1679883"/>
                  </a:cubicBezTo>
                  <a:cubicBezTo>
                    <a:pt x="594283" y="1698739"/>
                    <a:pt x="595815" y="1717469"/>
                    <a:pt x="596813" y="1736248"/>
                  </a:cubicBezTo>
                  <a:cubicBezTo>
                    <a:pt x="567274" y="1738349"/>
                    <a:pt x="537731" y="1740456"/>
                    <a:pt x="508214" y="1742801"/>
                  </a:cubicBezTo>
                  <a:cubicBezTo>
                    <a:pt x="431576" y="1748220"/>
                    <a:pt x="354880" y="1755994"/>
                    <a:pt x="279444" y="1770068"/>
                  </a:cubicBezTo>
                  <a:cubicBezTo>
                    <a:pt x="314012" y="1736682"/>
                    <a:pt x="347952" y="1702617"/>
                    <a:pt x="380993" y="1667762"/>
                  </a:cubicBezTo>
                  <a:cubicBezTo>
                    <a:pt x="506244" y="1529709"/>
                    <a:pt x="623921" y="1383707"/>
                    <a:pt x="745584" y="1242360"/>
                  </a:cubicBezTo>
                  <a:cubicBezTo>
                    <a:pt x="851801" y="1114671"/>
                    <a:pt x="955832" y="985115"/>
                    <a:pt x="1061155" y="856667"/>
                  </a:cubicBezTo>
                  <a:cubicBezTo>
                    <a:pt x="1061702" y="856911"/>
                    <a:pt x="1062149" y="857228"/>
                    <a:pt x="1062709" y="857463"/>
                  </a:cubicBezTo>
                  <a:cubicBezTo>
                    <a:pt x="1144160" y="880748"/>
                    <a:pt x="1207680" y="779626"/>
                    <a:pt x="1175443" y="719162"/>
                  </a:cubicBezTo>
                  <a:cubicBezTo>
                    <a:pt x="1203007" y="686376"/>
                    <a:pt x="1230422" y="653464"/>
                    <a:pt x="1258434" y="621063"/>
                  </a:cubicBezTo>
                  <a:cubicBezTo>
                    <a:pt x="1408416" y="463445"/>
                    <a:pt x="1539586" y="289841"/>
                    <a:pt x="1676210" y="121015"/>
                  </a:cubicBezTo>
                  <a:cubicBezTo>
                    <a:pt x="1685153" y="110556"/>
                    <a:pt x="1683300" y="94069"/>
                    <a:pt x="1672839" y="85391"/>
                  </a:cubicBezTo>
                  <a:cubicBezTo>
                    <a:pt x="1661913" y="76383"/>
                    <a:pt x="1646423" y="78503"/>
                    <a:pt x="1637286" y="88835"/>
                  </a:cubicBezTo>
                  <a:cubicBezTo>
                    <a:pt x="1606942" y="121575"/>
                    <a:pt x="1580318" y="157466"/>
                    <a:pt x="1553332" y="192872"/>
                  </a:cubicBezTo>
                  <a:cubicBezTo>
                    <a:pt x="1467241" y="306040"/>
                    <a:pt x="1376423" y="415542"/>
                    <a:pt x="1280946" y="520872"/>
                  </a:cubicBezTo>
                  <a:cubicBezTo>
                    <a:pt x="1231895" y="575008"/>
                    <a:pt x="1184146" y="630251"/>
                    <a:pt x="1136948" y="685965"/>
                  </a:cubicBezTo>
                  <a:cubicBezTo>
                    <a:pt x="1132953" y="684324"/>
                    <a:pt x="1128778" y="682810"/>
                    <a:pt x="1124214" y="681576"/>
                  </a:cubicBezTo>
                  <a:cubicBezTo>
                    <a:pt x="1093428" y="674503"/>
                    <a:pt x="1059045" y="687348"/>
                    <a:pt x="1045163" y="716744"/>
                  </a:cubicBezTo>
                  <a:cubicBezTo>
                    <a:pt x="1030744" y="743984"/>
                    <a:pt x="1019284" y="784959"/>
                    <a:pt x="1027707" y="816840"/>
                  </a:cubicBezTo>
                  <a:cubicBezTo>
                    <a:pt x="891562" y="982706"/>
                    <a:pt x="758792" y="1151461"/>
                    <a:pt x="618783" y="1314082"/>
                  </a:cubicBezTo>
                  <a:cubicBezTo>
                    <a:pt x="524125" y="1422576"/>
                    <a:pt x="434685" y="1535526"/>
                    <a:pt x="337726" y="1641954"/>
                  </a:cubicBezTo>
                  <a:cubicBezTo>
                    <a:pt x="303235" y="1678053"/>
                    <a:pt x="267216" y="1716339"/>
                    <a:pt x="231107" y="1752717"/>
                  </a:cubicBezTo>
                  <a:cubicBezTo>
                    <a:pt x="229878" y="1744062"/>
                    <a:pt x="228933" y="1735895"/>
                    <a:pt x="229376" y="1729193"/>
                  </a:cubicBezTo>
                  <a:cubicBezTo>
                    <a:pt x="219593" y="1628685"/>
                    <a:pt x="208486" y="1528245"/>
                    <a:pt x="199697" y="1427651"/>
                  </a:cubicBezTo>
                  <a:cubicBezTo>
                    <a:pt x="210122" y="1424402"/>
                    <a:pt x="220488" y="1420998"/>
                    <a:pt x="230704" y="1417143"/>
                  </a:cubicBezTo>
                  <a:cubicBezTo>
                    <a:pt x="240564" y="1413094"/>
                    <a:pt x="251952" y="1408601"/>
                    <a:pt x="254541" y="1397144"/>
                  </a:cubicBezTo>
                  <a:cubicBezTo>
                    <a:pt x="259308" y="1383237"/>
                    <a:pt x="245273" y="1369529"/>
                    <a:pt x="231568" y="1372842"/>
                  </a:cubicBezTo>
                  <a:cubicBezTo>
                    <a:pt x="219850" y="1376557"/>
                    <a:pt x="207862" y="1379373"/>
                    <a:pt x="195806" y="1381944"/>
                  </a:cubicBezTo>
                  <a:cubicBezTo>
                    <a:pt x="183203" y="1214374"/>
                    <a:pt x="169765" y="1046831"/>
                    <a:pt x="156624" y="879270"/>
                  </a:cubicBezTo>
                  <a:cubicBezTo>
                    <a:pt x="169914" y="875840"/>
                    <a:pt x="183145" y="872219"/>
                    <a:pt x="195901" y="867234"/>
                  </a:cubicBezTo>
                  <a:cubicBezTo>
                    <a:pt x="211785" y="861607"/>
                    <a:pt x="221635" y="842010"/>
                    <a:pt x="211391" y="827037"/>
                  </a:cubicBezTo>
                  <a:cubicBezTo>
                    <a:pt x="202630" y="814838"/>
                    <a:pt x="181911" y="811661"/>
                    <a:pt x="173335" y="825459"/>
                  </a:cubicBezTo>
                  <a:cubicBezTo>
                    <a:pt x="166425" y="826698"/>
                    <a:pt x="159611" y="828275"/>
                    <a:pt x="152770" y="829762"/>
                  </a:cubicBezTo>
                  <a:cubicBezTo>
                    <a:pt x="140266" y="669423"/>
                    <a:pt x="128242" y="509057"/>
                    <a:pt x="117596" y="348628"/>
                  </a:cubicBezTo>
                  <a:cubicBezTo>
                    <a:pt x="124017" y="346906"/>
                    <a:pt x="130190" y="345324"/>
                    <a:pt x="135598" y="344782"/>
                  </a:cubicBezTo>
                  <a:cubicBezTo>
                    <a:pt x="156918" y="339955"/>
                    <a:pt x="195228" y="340158"/>
                    <a:pt x="189295" y="308489"/>
                  </a:cubicBezTo>
                  <a:cubicBezTo>
                    <a:pt x="180917" y="278596"/>
                    <a:pt x="145775" y="293299"/>
                    <a:pt x="124148" y="296042"/>
                  </a:cubicBezTo>
                  <a:cubicBezTo>
                    <a:pt x="121179" y="296860"/>
                    <a:pt x="117849" y="297538"/>
                    <a:pt x="114315" y="298171"/>
                  </a:cubicBezTo>
                  <a:cubicBezTo>
                    <a:pt x="110339" y="236406"/>
                    <a:pt x="106597" y="174631"/>
                    <a:pt x="103145" y="112843"/>
                  </a:cubicBezTo>
                  <a:cubicBezTo>
                    <a:pt x="114415" y="138171"/>
                    <a:pt x="128852" y="163526"/>
                    <a:pt x="153913" y="152571"/>
                  </a:cubicBezTo>
                  <a:cubicBezTo>
                    <a:pt x="165833" y="146212"/>
                    <a:pt x="171197" y="130316"/>
                    <a:pt x="164442" y="118330"/>
                  </a:cubicBezTo>
                  <a:cubicBezTo>
                    <a:pt x="149417" y="91673"/>
                    <a:pt x="135558" y="64510"/>
                    <a:pt x="123592" y="36412"/>
                  </a:cubicBezTo>
                  <a:cubicBezTo>
                    <a:pt x="117691" y="12932"/>
                    <a:pt x="88735" y="-14846"/>
                    <a:pt x="67447" y="9325"/>
                  </a:cubicBezTo>
                  <a:cubicBezTo>
                    <a:pt x="57695" y="22631"/>
                    <a:pt x="52445" y="38626"/>
                    <a:pt x="44871" y="53166"/>
                  </a:cubicBezTo>
                  <a:cubicBezTo>
                    <a:pt x="34510" y="74756"/>
                    <a:pt x="23186" y="95958"/>
                    <a:pt x="10646" y="116328"/>
                  </a:cubicBezTo>
                  <a:cubicBezTo>
                    <a:pt x="4379" y="120400"/>
                    <a:pt x="0" y="127351"/>
                    <a:pt x="0" y="135211"/>
                  </a:cubicBezTo>
                  <a:cubicBezTo>
                    <a:pt x="0" y="147545"/>
                    <a:pt x="9959" y="159310"/>
                    <a:pt x="22562" y="159310"/>
                  </a:cubicBezTo>
                  <a:cubicBezTo>
                    <a:pt x="30985" y="159432"/>
                    <a:pt x="38766" y="156263"/>
                    <a:pt x="44555" y="149312"/>
                  </a:cubicBezTo>
                  <a:cubicBezTo>
                    <a:pt x="52413" y="139545"/>
                    <a:pt x="59196" y="129042"/>
                    <a:pt x="65549" y="118267"/>
                  </a:cubicBezTo>
                  <a:cubicBezTo>
                    <a:pt x="64568" y="183115"/>
                    <a:pt x="65644" y="247895"/>
                    <a:pt x="68251" y="312620"/>
                  </a:cubicBezTo>
                  <a:cubicBezTo>
                    <a:pt x="62738" y="317723"/>
                    <a:pt x="59837" y="324941"/>
                    <a:pt x="61658" y="335630"/>
                  </a:cubicBezTo>
                  <a:cubicBezTo>
                    <a:pt x="63543" y="341853"/>
                    <a:pt x="66385" y="346152"/>
                    <a:pt x="69882" y="349098"/>
                  </a:cubicBezTo>
                  <a:cubicBezTo>
                    <a:pt x="75079" y="457077"/>
                    <a:pt x="83687" y="564938"/>
                    <a:pt x="92399" y="672799"/>
                  </a:cubicBezTo>
                  <a:cubicBezTo>
                    <a:pt x="96697" y="729096"/>
                    <a:pt x="100736" y="785424"/>
                    <a:pt x="104781" y="841743"/>
                  </a:cubicBezTo>
                  <a:cubicBezTo>
                    <a:pt x="84921" y="847379"/>
                    <a:pt x="65196" y="853544"/>
                    <a:pt x="45486" y="859799"/>
                  </a:cubicBezTo>
                  <a:cubicBezTo>
                    <a:pt x="32309" y="863903"/>
                    <a:pt x="26087" y="879998"/>
                    <a:pt x="30723" y="892314"/>
                  </a:cubicBezTo>
                  <a:cubicBezTo>
                    <a:pt x="46028" y="924353"/>
                    <a:pt x="82851" y="898953"/>
                    <a:pt x="108481" y="892350"/>
                  </a:cubicBezTo>
                  <a:cubicBezTo>
                    <a:pt x="120384" y="1059346"/>
                    <a:pt x="132331" y="1226356"/>
                    <a:pt x="146615" y="1393166"/>
                  </a:cubicBezTo>
                  <a:cubicBezTo>
                    <a:pt x="116950" y="1399205"/>
                    <a:pt x="72829" y="1401903"/>
                    <a:pt x="78305" y="1435339"/>
                  </a:cubicBezTo>
                  <a:cubicBezTo>
                    <a:pt x="87790" y="1465820"/>
                    <a:pt x="122173" y="1452347"/>
                    <a:pt x="150903" y="1442010"/>
                  </a:cubicBezTo>
                  <a:cubicBezTo>
                    <a:pt x="153461" y="1470760"/>
                    <a:pt x="155725" y="1499532"/>
                    <a:pt x="158477" y="1528263"/>
                  </a:cubicBezTo>
                  <a:cubicBezTo>
                    <a:pt x="166764" y="1616554"/>
                    <a:pt x="177275" y="1704642"/>
                    <a:pt x="183904" y="1793127"/>
                  </a:cubicBezTo>
                  <a:cubicBezTo>
                    <a:pt x="183628" y="1795446"/>
                    <a:pt x="183714" y="1797737"/>
                    <a:pt x="183972" y="1799997"/>
                  </a:cubicBezTo>
                  <a:cubicBezTo>
                    <a:pt x="180058" y="1811265"/>
                    <a:pt x="185223" y="1826220"/>
                    <a:pt x="199489" y="1827956"/>
                  </a:cubicBezTo>
                  <a:cubicBezTo>
                    <a:pt x="331436" y="1807934"/>
                    <a:pt x="464735" y="1795717"/>
                    <a:pt x="598413" y="1786113"/>
                  </a:cubicBezTo>
                  <a:cubicBezTo>
                    <a:pt x="598467" y="1789290"/>
                    <a:pt x="598557" y="1792440"/>
                    <a:pt x="598598" y="1795631"/>
                  </a:cubicBezTo>
                  <a:cubicBezTo>
                    <a:pt x="599249" y="1830238"/>
                    <a:pt x="649845" y="1828182"/>
                    <a:pt x="647857" y="1793710"/>
                  </a:cubicBezTo>
                  <a:cubicBezTo>
                    <a:pt x="647563" y="1790027"/>
                    <a:pt x="647265" y="1786325"/>
                    <a:pt x="646976" y="1782633"/>
                  </a:cubicBezTo>
                  <a:cubicBezTo>
                    <a:pt x="789072" y="1773065"/>
                    <a:pt x="931485" y="1765892"/>
                    <a:pt x="1073120" y="1755312"/>
                  </a:cubicBezTo>
                  <a:cubicBezTo>
                    <a:pt x="1081119" y="1754787"/>
                    <a:pt x="1089108" y="1754150"/>
                    <a:pt x="1097101" y="1753576"/>
                  </a:cubicBezTo>
                  <a:cubicBezTo>
                    <a:pt x="1095981" y="1777345"/>
                    <a:pt x="1096121" y="1801755"/>
                    <a:pt x="1122388" y="1804991"/>
                  </a:cubicBezTo>
                  <a:cubicBezTo>
                    <a:pt x="1152099" y="1803532"/>
                    <a:pt x="1149623" y="1774317"/>
                    <a:pt x="1147363" y="1749657"/>
                  </a:cubicBezTo>
                  <a:cubicBezTo>
                    <a:pt x="1314069" y="1735633"/>
                    <a:pt x="1479880" y="1712646"/>
                    <a:pt x="1646364" y="1697135"/>
                  </a:cubicBezTo>
                  <a:cubicBezTo>
                    <a:pt x="1646635" y="1708877"/>
                    <a:pt x="1646911" y="1720619"/>
                    <a:pt x="1647073" y="1732374"/>
                  </a:cubicBezTo>
                  <a:cubicBezTo>
                    <a:pt x="1647484" y="1766782"/>
                    <a:pt x="1698736" y="1764532"/>
                    <a:pt x="1696201" y="1730517"/>
                  </a:cubicBezTo>
                  <a:cubicBezTo>
                    <a:pt x="1695089" y="1717997"/>
                    <a:pt x="1693779" y="1705514"/>
                    <a:pt x="1692446" y="1693035"/>
                  </a:cubicBezTo>
                  <a:cubicBezTo>
                    <a:pt x="1759346" y="1687427"/>
                    <a:pt x="1826377" y="1683259"/>
                    <a:pt x="1893652" y="1681668"/>
                  </a:cubicBezTo>
                  <a:cubicBezTo>
                    <a:pt x="1907638" y="1681090"/>
                    <a:pt x="1921808" y="1680512"/>
                    <a:pt x="1936020" y="1679657"/>
                  </a:cubicBezTo>
                  <a:cubicBezTo>
                    <a:pt x="1922572" y="1698314"/>
                    <a:pt x="1909685" y="1717365"/>
                    <a:pt x="1898076" y="1737215"/>
                  </a:cubicBezTo>
                  <a:cubicBezTo>
                    <a:pt x="1890990" y="1749070"/>
                    <a:pt x="1894371" y="1764699"/>
                    <a:pt x="1906219" y="1772048"/>
                  </a:cubicBezTo>
                  <a:cubicBezTo>
                    <a:pt x="1917732" y="1779220"/>
                    <a:pt x="1933928" y="1775763"/>
                    <a:pt x="1941045" y="1763903"/>
                  </a:cubicBezTo>
                  <a:cubicBezTo>
                    <a:pt x="1953670" y="1743045"/>
                    <a:pt x="1967036" y="1722806"/>
                    <a:pt x="1981076" y="1702884"/>
                  </a:cubicBezTo>
                  <a:cubicBezTo>
                    <a:pt x="1993995" y="1679580"/>
                    <a:pt x="2030434" y="1658573"/>
                    <a:pt x="2016792" y="1628680"/>
                  </a:cubicBezTo>
                  <a:cubicBezTo>
                    <a:pt x="1991871" y="1601156"/>
                    <a:pt x="1957091" y="1582603"/>
                    <a:pt x="1929391" y="15573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7263523" y="9422260"/>
              <a:ext cx="46125" cy="97993"/>
            </a:xfrm>
            <a:custGeom>
              <a:avLst/>
              <a:gdLst/>
              <a:ahLst/>
              <a:cxnLst/>
              <a:rect l="l" t="t" r="r" b="b"/>
              <a:pathLst>
                <a:path w="46125" h="97993" extrusionOk="0">
                  <a:moveTo>
                    <a:pt x="22136" y="97994"/>
                  </a:moveTo>
                  <a:cubicBezTo>
                    <a:pt x="50315" y="97872"/>
                    <a:pt x="46288" y="65231"/>
                    <a:pt x="45439" y="45480"/>
                  </a:cubicBezTo>
                  <a:cubicBezTo>
                    <a:pt x="43776" y="29688"/>
                    <a:pt x="48995" y="4089"/>
                    <a:pt x="28159" y="184"/>
                  </a:cubicBezTo>
                  <a:cubicBezTo>
                    <a:pt x="5322" y="-2528"/>
                    <a:pt x="4115" y="25349"/>
                    <a:pt x="2470" y="41575"/>
                  </a:cubicBezTo>
                  <a:cubicBezTo>
                    <a:pt x="613" y="61909"/>
                    <a:pt x="-7688" y="96100"/>
                    <a:pt x="22136" y="979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7261700" y="9632546"/>
              <a:ext cx="49326" cy="110929"/>
            </a:xfrm>
            <a:custGeom>
              <a:avLst/>
              <a:gdLst/>
              <a:ahLst/>
              <a:cxnLst/>
              <a:rect l="l" t="t" r="r" b="b"/>
              <a:pathLst>
                <a:path w="49326" h="110929" extrusionOk="0">
                  <a:moveTo>
                    <a:pt x="24392" y="110923"/>
                  </a:moveTo>
                  <a:cubicBezTo>
                    <a:pt x="35373" y="111190"/>
                    <a:pt x="45915" y="102910"/>
                    <a:pt x="47302" y="91783"/>
                  </a:cubicBezTo>
                  <a:cubicBezTo>
                    <a:pt x="49652" y="65225"/>
                    <a:pt x="51970" y="36412"/>
                    <a:pt x="41808" y="11256"/>
                  </a:cubicBezTo>
                  <a:cubicBezTo>
                    <a:pt x="32255" y="-8386"/>
                    <a:pt x="366" y="-531"/>
                    <a:pt x="935" y="21018"/>
                  </a:cubicBezTo>
                  <a:cubicBezTo>
                    <a:pt x="899" y="20987"/>
                    <a:pt x="859" y="20960"/>
                    <a:pt x="818" y="20928"/>
                  </a:cubicBezTo>
                  <a:cubicBezTo>
                    <a:pt x="4451" y="46979"/>
                    <a:pt x="-12494" y="106851"/>
                    <a:pt x="24392" y="110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7271384" y="9847381"/>
              <a:ext cx="48079" cy="118421"/>
            </a:xfrm>
            <a:custGeom>
              <a:avLst/>
              <a:gdLst/>
              <a:ahLst/>
              <a:cxnLst/>
              <a:rect l="l" t="t" r="r" b="b"/>
              <a:pathLst>
                <a:path w="48079" h="118421" extrusionOk="0">
                  <a:moveTo>
                    <a:pt x="47998" y="92421"/>
                  </a:moveTo>
                  <a:cubicBezTo>
                    <a:pt x="46150" y="70496"/>
                    <a:pt x="44636" y="48540"/>
                    <a:pt x="42173" y="26665"/>
                  </a:cubicBezTo>
                  <a:cubicBezTo>
                    <a:pt x="40980" y="15804"/>
                    <a:pt x="38070" y="4216"/>
                    <a:pt x="26349" y="772"/>
                  </a:cubicBezTo>
                  <a:cubicBezTo>
                    <a:pt x="13281" y="-3233"/>
                    <a:pt x="1600" y="9029"/>
                    <a:pt x="2549" y="21775"/>
                  </a:cubicBezTo>
                  <a:cubicBezTo>
                    <a:pt x="474" y="45837"/>
                    <a:pt x="226" y="70080"/>
                    <a:pt x="0" y="94279"/>
                  </a:cubicBezTo>
                  <a:cubicBezTo>
                    <a:pt x="334" y="127787"/>
                    <a:pt x="50366" y="125713"/>
                    <a:pt x="47998" y="924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6848697" y="9202174"/>
              <a:ext cx="155669" cy="57390"/>
            </a:xfrm>
            <a:custGeom>
              <a:avLst/>
              <a:gdLst/>
              <a:ahLst/>
              <a:cxnLst/>
              <a:rect l="l" t="t" r="r" b="b"/>
              <a:pathLst>
                <a:path w="155669" h="57390" extrusionOk="0">
                  <a:moveTo>
                    <a:pt x="25006" y="57350"/>
                  </a:moveTo>
                  <a:cubicBezTo>
                    <a:pt x="63695" y="55881"/>
                    <a:pt x="101427" y="46114"/>
                    <a:pt x="139944" y="43710"/>
                  </a:cubicBezTo>
                  <a:cubicBezTo>
                    <a:pt x="139922" y="43665"/>
                    <a:pt x="139895" y="43620"/>
                    <a:pt x="139872" y="43574"/>
                  </a:cubicBezTo>
                  <a:cubicBezTo>
                    <a:pt x="162448" y="38874"/>
                    <a:pt x="160170" y="3878"/>
                    <a:pt x="137229" y="665"/>
                  </a:cubicBezTo>
                  <a:cubicBezTo>
                    <a:pt x="97382" y="-2431"/>
                    <a:pt x="56741" y="5917"/>
                    <a:pt x="17459" y="12647"/>
                  </a:cubicBezTo>
                  <a:cubicBezTo>
                    <a:pt x="5345" y="15232"/>
                    <a:pt x="-2206" y="28144"/>
                    <a:pt x="577" y="39932"/>
                  </a:cubicBezTo>
                  <a:cubicBezTo>
                    <a:pt x="3194" y="51402"/>
                    <a:pt x="13799" y="57969"/>
                    <a:pt x="25006" y="573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6596102" y="9233061"/>
              <a:ext cx="160574" cy="67894"/>
            </a:xfrm>
            <a:custGeom>
              <a:avLst/>
              <a:gdLst/>
              <a:ahLst/>
              <a:cxnLst/>
              <a:rect l="l" t="t" r="r" b="b"/>
              <a:pathLst>
                <a:path w="160574" h="67894" extrusionOk="0">
                  <a:moveTo>
                    <a:pt x="120850" y="47100"/>
                  </a:moveTo>
                  <a:cubicBezTo>
                    <a:pt x="135604" y="44704"/>
                    <a:pt x="159973" y="46182"/>
                    <a:pt x="160574" y="23652"/>
                  </a:cubicBezTo>
                  <a:cubicBezTo>
                    <a:pt x="156580" y="-16596"/>
                    <a:pt x="94835" y="5948"/>
                    <a:pt x="69142" y="9410"/>
                  </a:cubicBezTo>
                  <a:cubicBezTo>
                    <a:pt x="46666" y="18206"/>
                    <a:pt x="-4224" y="17618"/>
                    <a:pt x="281" y="51393"/>
                  </a:cubicBezTo>
                  <a:cubicBezTo>
                    <a:pt x="11785" y="90570"/>
                    <a:pt x="91446" y="47782"/>
                    <a:pt x="120850" y="47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6157132" y="8221041"/>
              <a:ext cx="192961" cy="210740"/>
            </a:xfrm>
            <a:custGeom>
              <a:avLst/>
              <a:gdLst/>
              <a:ahLst/>
              <a:cxnLst/>
              <a:rect l="l" t="t" r="r" b="b"/>
              <a:pathLst>
                <a:path w="192961" h="210740" extrusionOk="0">
                  <a:moveTo>
                    <a:pt x="15781" y="45428"/>
                  </a:moveTo>
                  <a:cubicBezTo>
                    <a:pt x="19826" y="47833"/>
                    <a:pt x="22415" y="50662"/>
                    <a:pt x="26916" y="54716"/>
                  </a:cubicBezTo>
                  <a:cubicBezTo>
                    <a:pt x="42650" y="70888"/>
                    <a:pt x="57114" y="88275"/>
                    <a:pt x="71339" y="105951"/>
                  </a:cubicBezTo>
                  <a:cubicBezTo>
                    <a:pt x="55488" y="134845"/>
                    <a:pt x="36518" y="169935"/>
                    <a:pt x="63698" y="183883"/>
                  </a:cubicBezTo>
                  <a:cubicBezTo>
                    <a:pt x="88330" y="193334"/>
                    <a:pt x="98090" y="170148"/>
                    <a:pt x="106016" y="149462"/>
                  </a:cubicBezTo>
                  <a:cubicBezTo>
                    <a:pt x="120318" y="167581"/>
                    <a:pt x="134832" y="185646"/>
                    <a:pt x="150594" y="202988"/>
                  </a:cubicBezTo>
                  <a:cubicBezTo>
                    <a:pt x="159473" y="212931"/>
                    <a:pt x="175632" y="213243"/>
                    <a:pt x="185289" y="204312"/>
                  </a:cubicBezTo>
                  <a:cubicBezTo>
                    <a:pt x="201823" y="188963"/>
                    <a:pt x="188285" y="169497"/>
                    <a:pt x="176070" y="156702"/>
                  </a:cubicBezTo>
                  <a:cubicBezTo>
                    <a:pt x="165167" y="146131"/>
                    <a:pt x="148041" y="122805"/>
                    <a:pt x="128529" y="97346"/>
                  </a:cubicBezTo>
                  <a:cubicBezTo>
                    <a:pt x="140567" y="73428"/>
                    <a:pt x="153775" y="49813"/>
                    <a:pt x="158126" y="24290"/>
                  </a:cubicBezTo>
                  <a:cubicBezTo>
                    <a:pt x="156667" y="11707"/>
                    <a:pt x="143025" y="2171"/>
                    <a:pt x="130779" y="7337"/>
                  </a:cubicBezTo>
                  <a:cubicBezTo>
                    <a:pt x="113526" y="17931"/>
                    <a:pt x="104882" y="37799"/>
                    <a:pt x="95989" y="56660"/>
                  </a:cubicBezTo>
                  <a:cubicBezTo>
                    <a:pt x="66491" y="21922"/>
                    <a:pt x="36080" y="-6245"/>
                    <a:pt x="14932" y="1204"/>
                  </a:cubicBezTo>
                  <a:cubicBezTo>
                    <a:pt x="-5692" y="8019"/>
                    <a:pt x="-4521" y="39472"/>
                    <a:pt x="15781" y="454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8249871" y="9977770"/>
              <a:ext cx="164677" cy="287020"/>
            </a:xfrm>
            <a:custGeom>
              <a:avLst/>
              <a:gdLst/>
              <a:ahLst/>
              <a:cxnLst/>
              <a:rect l="l" t="t" r="r" b="b"/>
              <a:pathLst>
                <a:path w="164677" h="287020" extrusionOk="0">
                  <a:moveTo>
                    <a:pt x="144214" y="20"/>
                  </a:moveTo>
                  <a:cubicBezTo>
                    <a:pt x="132537" y="-491"/>
                    <a:pt x="124439" y="8973"/>
                    <a:pt x="122148" y="19626"/>
                  </a:cubicBezTo>
                  <a:cubicBezTo>
                    <a:pt x="106129" y="49677"/>
                    <a:pt x="91832" y="79950"/>
                    <a:pt x="79058" y="111090"/>
                  </a:cubicBezTo>
                  <a:cubicBezTo>
                    <a:pt x="59392" y="87746"/>
                    <a:pt x="50838" y="57894"/>
                    <a:pt x="38086" y="30912"/>
                  </a:cubicBezTo>
                  <a:cubicBezTo>
                    <a:pt x="25542" y="12806"/>
                    <a:pt x="-2709" y="25705"/>
                    <a:pt x="210" y="46608"/>
                  </a:cubicBezTo>
                  <a:cubicBezTo>
                    <a:pt x="6780" y="84135"/>
                    <a:pt x="20987" y="121155"/>
                    <a:pt x="46292" y="150112"/>
                  </a:cubicBezTo>
                  <a:cubicBezTo>
                    <a:pt x="50951" y="155156"/>
                    <a:pt x="56234" y="157543"/>
                    <a:pt x="61484" y="158117"/>
                  </a:cubicBezTo>
                  <a:cubicBezTo>
                    <a:pt x="58538" y="166767"/>
                    <a:pt x="55465" y="175319"/>
                    <a:pt x="52781" y="184186"/>
                  </a:cubicBezTo>
                  <a:cubicBezTo>
                    <a:pt x="46943" y="204077"/>
                    <a:pt x="41498" y="224140"/>
                    <a:pt x="37006" y="244370"/>
                  </a:cubicBezTo>
                  <a:cubicBezTo>
                    <a:pt x="23848" y="258331"/>
                    <a:pt x="32786" y="281313"/>
                    <a:pt x="50599" y="285774"/>
                  </a:cubicBezTo>
                  <a:cubicBezTo>
                    <a:pt x="70300" y="292223"/>
                    <a:pt x="84503" y="272405"/>
                    <a:pt x="86265" y="254918"/>
                  </a:cubicBezTo>
                  <a:cubicBezTo>
                    <a:pt x="95610" y="214477"/>
                    <a:pt x="106898" y="174478"/>
                    <a:pt x="121444" y="135582"/>
                  </a:cubicBezTo>
                  <a:cubicBezTo>
                    <a:pt x="130580" y="112577"/>
                    <a:pt x="142944" y="82901"/>
                    <a:pt x="154082" y="58432"/>
                  </a:cubicBezTo>
                  <a:cubicBezTo>
                    <a:pt x="164557" y="39937"/>
                    <a:pt x="175149" y="3364"/>
                    <a:pt x="144214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5"/>
          <p:cNvSpPr txBox="1">
            <a:spLocks noGrp="1"/>
          </p:cNvSpPr>
          <p:nvPr>
            <p:ph type="sldNum" idx="3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0" name="Google Shape;210;p5"/>
          <p:cNvGrpSpPr/>
          <p:nvPr/>
        </p:nvGrpSpPr>
        <p:grpSpPr>
          <a:xfrm rot="2997405">
            <a:off x="528074" y="-35352"/>
            <a:ext cx="547327" cy="1920024"/>
            <a:chOff x="1055940" y="-71006"/>
            <a:chExt cx="1094595" cy="3840431"/>
          </a:xfrm>
        </p:grpSpPr>
        <p:sp>
          <p:nvSpPr>
            <p:cNvPr id="211" name="Google Shape;211;p5"/>
            <p:cNvSpPr/>
            <p:nvPr/>
          </p:nvSpPr>
          <p:spPr>
            <a:xfrm>
              <a:off x="1094951" y="144389"/>
              <a:ext cx="327615" cy="96937"/>
            </a:xfrm>
            <a:custGeom>
              <a:avLst/>
              <a:gdLst/>
              <a:ahLst/>
              <a:cxnLst/>
              <a:rect l="l" t="t" r="r" b="b"/>
              <a:pathLst>
                <a:path w="327615" h="96937" extrusionOk="0">
                  <a:moveTo>
                    <a:pt x="326236" y="6979"/>
                  </a:moveTo>
                  <a:cubicBezTo>
                    <a:pt x="326681" y="8953"/>
                    <a:pt x="327171" y="10927"/>
                    <a:pt x="327616" y="12901"/>
                  </a:cubicBezTo>
                  <a:lnTo>
                    <a:pt x="327570" y="12901"/>
                  </a:lnTo>
                  <a:cubicBezTo>
                    <a:pt x="327470" y="12901"/>
                    <a:pt x="327324" y="12901"/>
                    <a:pt x="327225" y="12947"/>
                  </a:cubicBezTo>
                  <a:cubicBezTo>
                    <a:pt x="327179" y="12947"/>
                    <a:pt x="327125" y="12947"/>
                    <a:pt x="327079" y="12947"/>
                  </a:cubicBezTo>
                  <a:cubicBezTo>
                    <a:pt x="326880" y="12947"/>
                    <a:pt x="326688" y="12947"/>
                    <a:pt x="326489" y="12993"/>
                  </a:cubicBezTo>
                  <a:cubicBezTo>
                    <a:pt x="323238" y="13239"/>
                    <a:pt x="319942" y="13539"/>
                    <a:pt x="316645" y="13884"/>
                  </a:cubicBezTo>
                  <a:cubicBezTo>
                    <a:pt x="316546" y="13884"/>
                    <a:pt x="316446" y="13884"/>
                    <a:pt x="316346" y="13884"/>
                  </a:cubicBezTo>
                  <a:cubicBezTo>
                    <a:pt x="316101" y="13930"/>
                    <a:pt x="315802" y="13930"/>
                    <a:pt x="315557" y="13984"/>
                  </a:cubicBezTo>
                  <a:cubicBezTo>
                    <a:pt x="315066" y="14030"/>
                    <a:pt x="314622" y="14084"/>
                    <a:pt x="314131" y="14130"/>
                  </a:cubicBezTo>
                  <a:cubicBezTo>
                    <a:pt x="311225" y="13785"/>
                    <a:pt x="308274" y="13493"/>
                    <a:pt x="305368" y="13239"/>
                  </a:cubicBezTo>
                  <a:cubicBezTo>
                    <a:pt x="301382" y="12894"/>
                    <a:pt x="297396" y="12548"/>
                    <a:pt x="293455" y="12256"/>
                  </a:cubicBezTo>
                  <a:cubicBezTo>
                    <a:pt x="293256" y="12256"/>
                    <a:pt x="293110" y="12256"/>
                    <a:pt x="292964" y="12210"/>
                  </a:cubicBezTo>
                  <a:cubicBezTo>
                    <a:pt x="289124" y="11964"/>
                    <a:pt x="285283" y="11764"/>
                    <a:pt x="281496" y="11572"/>
                  </a:cubicBezTo>
                  <a:cubicBezTo>
                    <a:pt x="273469" y="11181"/>
                    <a:pt x="265496" y="10981"/>
                    <a:pt x="257478" y="10981"/>
                  </a:cubicBezTo>
                  <a:cubicBezTo>
                    <a:pt x="250785" y="10981"/>
                    <a:pt x="244138" y="11127"/>
                    <a:pt x="237446" y="11373"/>
                  </a:cubicBezTo>
                  <a:cubicBezTo>
                    <a:pt x="230853" y="11672"/>
                    <a:pt x="224252" y="12064"/>
                    <a:pt x="217659" y="12609"/>
                  </a:cubicBezTo>
                  <a:cubicBezTo>
                    <a:pt x="211013" y="13201"/>
                    <a:pt x="204366" y="13892"/>
                    <a:pt x="197773" y="14683"/>
                  </a:cubicBezTo>
                  <a:cubicBezTo>
                    <a:pt x="187930" y="15966"/>
                    <a:pt x="178132" y="17494"/>
                    <a:pt x="168434" y="19415"/>
                  </a:cubicBezTo>
                  <a:cubicBezTo>
                    <a:pt x="161934" y="20697"/>
                    <a:pt x="155440" y="22126"/>
                    <a:pt x="149039" y="23654"/>
                  </a:cubicBezTo>
                  <a:cubicBezTo>
                    <a:pt x="142638" y="25229"/>
                    <a:pt x="136290" y="26957"/>
                    <a:pt x="129988" y="28831"/>
                  </a:cubicBezTo>
                  <a:lnTo>
                    <a:pt x="129942" y="28831"/>
                  </a:lnTo>
                  <a:cubicBezTo>
                    <a:pt x="123641" y="30752"/>
                    <a:pt x="117393" y="32779"/>
                    <a:pt x="111191" y="34945"/>
                  </a:cubicBezTo>
                  <a:cubicBezTo>
                    <a:pt x="108086" y="36028"/>
                    <a:pt x="104989" y="37165"/>
                    <a:pt x="101938" y="38348"/>
                  </a:cubicBezTo>
                  <a:cubicBezTo>
                    <a:pt x="68268" y="51221"/>
                    <a:pt x="36422" y="68925"/>
                    <a:pt x="7628" y="91953"/>
                  </a:cubicBezTo>
                  <a:cubicBezTo>
                    <a:pt x="5512" y="93527"/>
                    <a:pt x="3442" y="95209"/>
                    <a:pt x="1426" y="96938"/>
                  </a:cubicBezTo>
                  <a:cubicBezTo>
                    <a:pt x="935" y="94964"/>
                    <a:pt x="445" y="92944"/>
                    <a:pt x="0" y="90970"/>
                  </a:cubicBezTo>
                  <a:cubicBezTo>
                    <a:pt x="8073" y="82981"/>
                    <a:pt x="16835" y="75777"/>
                    <a:pt x="25843" y="68925"/>
                  </a:cubicBezTo>
                  <a:cubicBezTo>
                    <a:pt x="108584" y="12947"/>
                    <a:pt x="214662" y="-11017"/>
                    <a:pt x="313556" y="4760"/>
                  </a:cubicBezTo>
                  <a:cubicBezTo>
                    <a:pt x="314001" y="4268"/>
                    <a:pt x="314392" y="3869"/>
                    <a:pt x="314790" y="3523"/>
                  </a:cubicBezTo>
                  <a:cubicBezTo>
                    <a:pt x="315235" y="2194"/>
                    <a:pt x="316170" y="1057"/>
                    <a:pt x="317987" y="320"/>
                  </a:cubicBezTo>
                  <a:cubicBezTo>
                    <a:pt x="322909" y="-917"/>
                    <a:pt x="324733" y="2686"/>
                    <a:pt x="325814" y="6879"/>
                  </a:cubicBezTo>
                  <a:cubicBezTo>
                    <a:pt x="325945" y="6926"/>
                    <a:pt x="326090" y="6926"/>
                    <a:pt x="326236" y="6979"/>
                  </a:cubicBezTo>
                  <a:close/>
                </a:path>
              </a:pathLst>
            </a:custGeom>
            <a:solidFill>
              <a:srgbClr val="BDDEAD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1375787" y="-27250"/>
              <a:ext cx="22" cy="46"/>
            </a:xfrm>
            <a:custGeom>
              <a:avLst/>
              <a:gdLst/>
              <a:ahLst/>
              <a:cxnLst/>
              <a:rect l="l" t="t" r="r" b="b"/>
              <a:pathLst>
                <a:path w="22" h="46" extrusionOk="0">
                  <a:moveTo>
                    <a:pt x="0" y="0"/>
                  </a:moveTo>
                  <a:cubicBezTo>
                    <a:pt x="23" y="0"/>
                    <a:pt x="23" y="8"/>
                    <a:pt x="23" y="46"/>
                  </a:cubicBezTo>
                  <a:cubicBezTo>
                    <a:pt x="15" y="31"/>
                    <a:pt x="8" y="15"/>
                    <a:pt x="0" y="0"/>
                  </a:cubicBezTo>
                  <a:close/>
                </a:path>
              </a:pathLst>
            </a:custGeom>
            <a:solidFill>
              <a:srgbClr val="BDDEAD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056160" y="52300"/>
              <a:ext cx="46" cy="545"/>
            </a:xfrm>
            <a:custGeom>
              <a:avLst/>
              <a:gdLst/>
              <a:ahLst/>
              <a:cxnLst/>
              <a:rect l="l" t="t" r="r" b="b"/>
              <a:pathLst>
                <a:path w="46" h="545" extrusionOk="0">
                  <a:moveTo>
                    <a:pt x="0" y="0"/>
                  </a:moveTo>
                  <a:cubicBezTo>
                    <a:pt x="46" y="200"/>
                    <a:pt x="46" y="392"/>
                    <a:pt x="46" y="545"/>
                  </a:cubicBezTo>
                  <a:cubicBezTo>
                    <a:pt x="54" y="392"/>
                    <a:pt x="0" y="200"/>
                    <a:pt x="0" y="0"/>
                  </a:cubicBezTo>
                  <a:close/>
                </a:path>
              </a:pathLst>
            </a:custGeom>
            <a:solidFill>
              <a:srgbClr val="BDDEAD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1849046" y="3249769"/>
              <a:ext cx="301489" cy="339409"/>
            </a:xfrm>
            <a:custGeom>
              <a:avLst/>
              <a:gdLst/>
              <a:ahLst/>
              <a:cxnLst/>
              <a:rect l="l" t="t" r="r" b="b"/>
              <a:pathLst>
                <a:path w="301489" h="339409" extrusionOk="0">
                  <a:moveTo>
                    <a:pt x="301489" y="52668"/>
                  </a:moveTo>
                  <a:cubicBezTo>
                    <a:pt x="301489" y="53705"/>
                    <a:pt x="301443" y="54742"/>
                    <a:pt x="301443" y="55778"/>
                  </a:cubicBezTo>
                  <a:cubicBezTo>
                    <a:pt x="300508" y="62684"/>
                    <a:pt x="299772" y="69535"/>
                    <a:pt x="299427" y="76394"/>
                  </a:cubicBezTo>
                  <a:cubicBezTo>
                    <a:pt x="293125" y="153279"/>
                    <a:pt x="286824" y="230065"/>
                    <a:pt x="280377" y="306859"/>
                  </a:cubicBezTo>
                  <a:cubicBezTo>
                    <a:pt x="235383" y="312873"/>
                    <a:pt x="189808" y="320715"/>
                    <a:pt x="149392" y="339410"/>
                  </a:cubicBezTo>
                  <a:cubicBezTo>
                    <a:pt x="98787" y="253354"/>
                    <a:pt x="46074" y="168426"/>
                    <a:pt x="0" y="80142"/>
                  </a:cubicBezTo>
                  <a:cubicBezTo>
                    <a:pt x="13094" y="62538"/>
                    <a:pt x="25597" y="44733"/>
                    <a:pt x="39673" y="27375"/>
                  </a:cubicBezTo>
                  <a:cubicBezTo>
                    <a:pt x="80679" y="48582"/>
                    <a:pt x="94655" y="90258"/>
                    <a:pt x="115231" y="19387"/>
                  </a:cubicBezTo>
                  <a:cubicBezTo>
                    <a:pt x="140583" y="25746"/>
                    <a:pt x="162585" y="42467"/>
                    <a:pt x="188374" y="45870"/>
                  </a:cubicBezTo>
                  <a:cubicBezTo>
                    <a:pt x="204964" y="41139"/>
                    <a:pt x="206980" y="20124"/>
                    <a:pt x="211902" y="6068"/>
                  </a:cubicBezTo>
                  <a:cubicBezTo>
                    <a:pt x="243648" y="26975"/>
                    <a:pt x="265404" y="49910"/>
                    <a:pt x="285045" y="0"/>
                  </a:cubicBezTo>
                  <a:cubicBezTo>
                    <a:pt x="290611" y="2957"/>
                    <a:pt x="296069" y="6168"/>
                    <a:pt x="301336" y="9617"/>
                  </a:cubicBezTo>
                  <a:cubicBezTo>
                    <a:pt x="301098" y="23964"/>
                    <a:pt x="301397" y="38312"/>
                    <a:pt x="301489" y="526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1184968" y="537543"/>
              <a:ext cx="965521" cy="2792360"/>
            </a:xfrm>
            <a:custGeom>
              <a:avLst/>
              <a:gdLst/>
              <a:ahLst/>
              <a:cxnLst/>
              <a:rect l="l" t="t" r="r" b="b"/>
              <a:pathLst>
                <a:path w="965521" h="2792360" extrusionOk="0">
                  <a:moveTo>
                    <a:pt x="965322" y="2714984"/>
                  </a:moveTo>
                  <a:cubicBezTo>
                    <a:pt x="965368" y="2715375"/>
                    <a:pt x="965468" y="2715775"/>
                    <a:pt x="965522" y="2716166"/>
                  </a:cubicBezTo>
                  <a:cubicBezTo>
                    <a:pt x="965476" y="2718041"/>
                    <a:pt x="965422" y="2719961"/>
                    <a:pt x="965422" y="2721835"/>
                  </a:cubicBezTo>
                  <a:cubicBezTo>
                    <a:pt x="960155" y="2718386"/>
                    <a:pt x="954689" y="2715176"/>
                    <a:pt x="949131" y="2712218"/>
                  </a:cubicBezTo>
                  <a:cubicBezTo>
                    <a:pt x="929491" y="2762129"/>
                    <a:pt x="907734" y="2739194"/>
                    <a:pt x="875988" y="2718286"/>
                  </a:cubicBezTo>
                  <a:cubicBezTo>
                    <a:pt x="871066" y="2732342"/>
                    <a:pt x="869050" y="2753349"/>
                    <a:pt x="852460" y="2758089"/>
                  </a:cubicBezTo>
                  <a:cubicBezTo>
                    <a:pt x="826664" y="2754686"/>
                    <a:pt x="804661" y="2737965"/>
                    <a:pt x="779317" y="2731605"/>
                  </a:cubicBezTo>
                  <a:cubicBezTo>
                    <a:pt x="758741" y="2802476"/>
                    <a:pt x="744765" y="2760800"/>
                    <a:pt x="703759" y="2739593"/>
                  </a:cubicBezTo>
                  <a:cubicBezTo>
                    <a:pt x="689684" y="2756952"/>
                    <a:pt x="677180" y="2774756"/>
                    <a:pt x="664086" y="2792361"/>
                  </a:cubicBezTo>
                  <a:cubicBezTo>
                    <a:pt x="662760" y="2789849"/>
                    <a:pt x="661426" y="2787330"/>
                    <a:pt x="660146" y="2784818"/>
                  </a:cubicBezTo>
                  <a:cubicBezTo>
                    <a:pt x="657685" y="2780033"/>
                    <a:pt x="655224" y="2775301"/>
                    <a:pt x="652809" y="2770516"/>
                  </a:cubicBezTo>
                  <a:cubicBezTo>
                    <a:pt x="652763" y="2770317"/>
                    <a:pt x="652709" y="2770071"/>
                    <a:pt x="652663" y="2769879"/>
                  </a:cubicBezTo>
                  <a:cubicBezTo>
                    <a:pt x="652173" y="2767659"/>
                    <a:pt x="651628" y="2765539"/>
                    <a:pt x="651092" y="2763419"/>
                  </a:cubicBezTo>
                  <a:cubicBezTo>
                    <a:pt x="650601" y="2759717"/>
                    <a:pt x="649520" y="2756069"/>
                    <a:pt x="648631" y="2752474"/>
                  </a:cubicBezTo>
                  <a:cubicBezTo>
                    <a:pt x="647795" y="2749117"/>
                    <a:pt x="647006" y="2745768"/>
                    <a:pt x="646170" y="2742412"/>
                  </a:cubicBezTo>
                  <a:cubicBezTo>
                    <a:pt x="644300" y="2735061"/>
                    <a:pt x="642674" y="2727565"/>
                    <a:pt x="640359" y="2720368"/>
                  </a:cubicBezTo>
                  <a:cubicBezTo>
                    <a:pt x="640359" y="2720368"/>
                    <a:pt x="640313" y="2720368"/>
                    <a:pt x="640259" y="2720414"/>
                  </a:cubicBezTo>
                  <a:cubicBezTo>
                    <a:pt x="640160" y="2720168"/>
                    <a:pt x="640114" y="2719968"/>
                    <a:pt x="640014" y="2719776"/>
                  </a:cubicBezTo>
                  <a:cubicBezTo>
                    <a:pt x="637254" y="2709223"/>
                    <a:pt x="634502" y="2698669"/>
                    <a:pt x="631796" y="2688116"/>
                  </a:cubicBezTo>
                  <a:cubicBezTo>
                    <a:pt x="623033" y="2653544"/>
                    <a:pt x="614470" y="2618973"/>
                    <a:pt x="605999" y="2584347"/>
                  </a:cubicBezTo>
                  <a:cubicBezTo>
                    <a:pt x="589900" y="2518653"/>
                    <a:pt x="574154" y="2452866"/>
                    <a:pt x="558300" y="2387126"/>
                  </a:cubicBezTo>
                  <a:cubicBezTo>
                    <a:pt x="525519" y="2251159"/>
                    <a:pt x="492731" y="2115138"/>
                    <a:pt x="459950" y="1979172"/>
                  </a:cubicBezTo>
                  <a:cubicBezTo>
                    <a:pt x="426870" y="1842114"/>
                    <a:pt x="393844" y="1705011"/>
                    <a:pt x="360811" y="1567961"/>
                  </a:cubicBezTo>
                  <a:cubicBezTo>
                    <a:pt x="327194" y="1428684"/>
                    <a:pt x="293670" y="1289414"/>
                    <a:pt x="260046" y="1150091"/>
                  </a:cubicBezTo>
                  <a:cubicBezTo>
                    <a:pt x="227802" y="1016536"/>
                    <a:pt x="195665" y="882989"/>
                    <a:pt x="163467" y="749380"/>
                  </a:cubicBezTo>
                  <a:cubicBezTo>
                    <a:pt x="129751" y="609565"/>
                    <a:pt x="95981" y="469797"/>
                    <a:pt x="62365" y="329982"/>
                  </a:cubicBezTo>
                  <a:cubicBezTo>
                    <a:pt x="41589" y="243772"/>
                    <a:pt x="20821" y="157469"/>
                    <a:pt x="0" y="71259"/>
                  </a:cubicBezTo>
                  <a:cubicBezTo>
                    <a:pt x="95743" y="9021"/>
                    <a:pt x="214317" y="-6763"/>
                    <a:pt x="327876" y="2408"/>
                  </a:cubicBezTo>
                  <a:cubicBezTo>
                    <a:pt x="350223" y="97244"/>
                    <a:pt x="372570" y="191987"/>
                    <a:pt x="394971" y="286823"/>
                  </a:cubicBezTo>
                  <a:cubicBezTo>
                    <a:pt x="427315" y="423926"/>
                    <a:pt x="459505" y="561076"/>
                    <a:pt x="491941" y="698180"/>
                  </a:cubicBezTo>
                  <a:cubicBezTo>
                    <a:pt x="525611" y="840514"/>
                    <a:pt x="558982" y="982894"/>
                    <a:pt x="592507" y="1125274"/>
                  </a:cubicBezTo>
                  <a:cubicBezTo>
                    <a:pt x="625188" y="1264252"/>
                    <a:pt x="657677" y="1403329"/>
                    <a:pt x="690466" y="1542307"/>
                  </a:cubicBezTo>
                  <a:cubicBezTo>
                    <a:pt x="723645" y="1683059"/>
                    <a:pt x="756916" y="1823711"/>
                    <a:pt x="789950" y="1964470"/>
                  </a:cubicBezTo>
                  <a:cubicBezTo>
                    <a:pt x="806440" y="2034896"/>
                    <a:pt x="822930" y="2105322"/>
                    <a:pt x="839466" y="2175702"/>
                  </a:cubicBezTo>
                  <a:cubicBezTo>
                    <a:pt x="855465" y="2244054"/>
                    <a:pt x="871756" y="2312360"/>
                    <a:pt x="887901" y="2380666"/>
                  </a:cubicBezTo>
                  <a:cubicBezTo>
                    <a:pt x="902222" y="2440984"/>
                    <a:pt x="916550" y="2501294"/>
                    <a:pt x="930725" y="2561666"/>
                  </a:cubicBezTo>
                  <a:cubicBezTo>
                    <a:pt x="937908" y="2592343"/>
                    <a:pt x="945145" y="2623021"/>
                    <a:pt x="952282" y="2653744"/>
                  </a:cubicBezTo>
                  <a:cubicBezTo>
                    <a:pt x="955042" y="2665580"/>
                    <a:pt x="957748" y="2677370"/>
                    <a:pt x="960401" y="2689206"/>
                  </a:cubicBezTo>
                  <a:cubicBezTo>
                    <a:pt x="960646" y="2690389"/>
                    <a:pt x="960891" y="2691572"/>
                    <a:pt x="961091" y="2692755"/>
                  </a:cubicBezTo>
                  <a:cubicBezTo>
                    <a:pt x="961482" y="2694629"/>
                    <a:pt x="961827" y="2696457"/>
                    <a:pt x="962172" y="2698278"/>
                  </a:cubicBezTo>
                  <a:cubicBezTo>
                    <a:pt x="963207" y="2703839"/>
                    <a:pt x="964287" y="2709407"/>
                    <a:pt x="965322" y="27149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1096361" y="155379"/>
              <a:ext cx="407459" cy="437777"/>
            </a:xfrm>
            <a:custGeom>
              <a:avLst/>
              <a:gdLst/>
              <a:ahLst/>
              <a:cxnLst/>
              <a:rect l="l" t="t" r="r" b="b"/>
              <a:pathLst>
                <a:path w="407459" h="437777" extrusionOk="0">
                  <a:moveTo>
                    <a:pt x="407459" y="346067"/>
                  </a:moveTo>
                  <a:cubicBezTo>
                    <a:pt x="364605" y="334930"/>
                    <a:pt x="319758" y="333240"/>
                    <a:pt x="275984" y="343610"/>
                  </a:cubicBezTo>
                  <a:cubicBezTo>
                    <a:pt x="208291" y="355054"/>
                    <a:pt x="127259" y="380555"/>
                    <a:pt x="84788" y="437777"/>
                  </a:cubicBezTo>
                  <a:cubicBezTo>
                    <a:pt x="82565" y="428406"/>
                    <a:pt x="80265" y="419036"/>
                    <a:pt x="78042" y="409665"/>
                  </a:cubicBezTo>
                  <a:cubicBezTo>
                    <a:pt x="76892" y="404749"/>
                    <a:pt x="75666" y="399987"/>
                    <a:pt x="74516" y="395071"/>
                  </a:cubicBezTo>
                  <a:cubicBezTo>
                    <a:pt x="72676" y="387544"/>
                    <a:pt x="70913" y="380094"/>
                    <a:pt x="69073" y="372643"/>
                  </a:cubicBezTo>
                  <a:cubicBezTo>
                    <a:pt x="63706" y="350215"/>
                    <a:pt x="58263" y="327787"/>
                    <a:pt x="52897" y="305282"/>
                  </a:cubicBezTo>
                  <a:cubicBezTo>
                    <a:pt x="37334" y="240993"/>
                    <a:pt x="21849" y="176704"/>
                    <a:pt x="6363" y="112415"/>
                  </a:cubicBezTo>
                  <a:cubicBezTo>
                    <a:pt x="6286" y="112108"/>
                    <a:pt x="6210" y="111801"/>
                    <a:pt x="6133" y="111494"/>
                  </a:cubicBezTo>
                  <a:cubicBezTo>
                    <a:pt x="4370" y="104351"/>
                    <a:pt x="2683" y="97207"/>
                    <a:pt x="997" y="90064"/>
                  </a:cubicBezTo>
                  <a:cubicBezTo>
                    <a:pt x="613" y="88682"/>
                    <a:pt x="307" y="87299"/>
                    <a:pt x="0" y="85916"/>
                  </a:cubicBezTo>
                  <a:cubicBezTo>
                    <a:pt x="1993" y="84227"/>
                    <a:pt x="4063" y="82537"/>
                    <a:pt x="6210" y="81001"/>
                  </a:cubicBezTo>
                  <a:cubicBezTo>
                    <a:pt x="92071" y="12257"/>
                    <a:pt x="204611" y="-8712"/>
                    <a:pt x="312705" y="3117"/>
                  </a:cubicBezTo>
                  <a:cubicBezTo>
                    <a:pt x="317458" y="3654"/>
                    <a:pt x="322134" y="4192"/>
                    <a:pt x="326887" y="4883"/>
                  </a:cubicBezTo>
                  <a:cubicBezTo>
                    <a:pt x="328497" y="11566"/>
                    <a:pt x="330107" y="18248"/>
                    <a:pt x="331641" y="25007"/>
                  </a:cubicBezTo>
                  <a:cubicBezTo>
                    <a:pt x="331947" y="26236"/>
                    <a:pt x="332254" y="27465"/>
                    <a:pt x="332561" y="28694"/>
                  </a:cubicBezTo>
                  <a:cubicBezTo>
                    <a:pt x="349043" y="98590"/>
                    <a:pt x="365449" y="168409"/>
                    <a:pt x="382008" y="238305"/>
                  </a:cubicBezTo>
                  <a:cubicBezTo>
                    <a:pt x="385841" y="254742"/>
                    <a:pt x="389750" y="271179"/>
                    <a:pt x="393584" y="287616"/>
                  </a:cubicBezTo>
                  <a:cubicBezTo>
                    <a:pt x="395347" y="294990"/>
                    <a:pt x="397110" y="302287"/>
                    <a:pt x="398797" y="309660"/>
                  </a:cubicBezTo>
                  <a:cubicBezTo>
                    <a:pt x="399717" y="313577"/>
                    <a:pt x="400713" y="317571"/>
                    <a:pt x="401633" y="321565"/>
                  </a:cubicBezTo>
                  <a:cubicBezTo>
                    <a:pt x="403550" y="329707"/>
                    <a:pt x="405466" y="337926"/>
                    <a:pt x="407459" y="346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1998438" y="3556619"/>
              <a:ext cx="130984" cy="212806"/>
            </a:xfrm>
            <a:custGeom>
              <a:avLst/>
              <a:gdLst/>
              <a:ahLst/>
              <a:cxnLst/>
              <a:rect l="l" t="t" r="r" b="b"/>
              <a:pathLst>
                <a:path w="130984" h="212806" extrusionOk="0">
                  <a:moveTo>
                    <a:pt x="130985" y="0"/>
                  </a:moveTo>
                  <a:cubicBezTo>
                    <a:pt x="130540" y="5131"/>
                    <a:pt x="130096" y="10262"/>
                    <a:pt x="129659" y="15339"/>
                  </a:cubicBezTo>
                  <a:cubicBezTo>
                    <a:pt x="127343" y="43059"/>
                    <a:pt x="124982" y="70725"/>
                    <a:pt x="122621" y="98392"/>
                  </a:cubicBezTo>
                  <a:cubicBezTo>
                    <a:pt x="120605" y="125513"/>
                    <a:pt x="118926" y="152642"/>
                    <a:pt x="116764" y="179717"/>
                  </a:cubicBezTo>
                  <a:cubicBezTo>
                    <a:pt x="114648" y="191008"/>
                    <a:pt x="118980" y="212806"/>
                    <a:pt x="102689" y="212806"/>
                  </a:cubicBezTo>
                  <a:cubicBezTo>
                    <a:pt x="102444" y="212806"/>
                    <a:pt x="102145" y="212806"/>
                    <a:pt x="101899" y="212806"/>
                  </a:cubicBezTo>
                  <a:cubicBezTo>
                    <a:pt x="95153" y="211324"/>
                    <a:pt x="92646" y="206247"/>
                    <a:pt x="92102" y="199641"/>
                  </a:cubicBezTo>
                  <a:cubicBezTo>
                    <a:pt x="66014" y="147219"/>
                    <a:pt x="37265" y="96172"/>
                    <a:pt x="7682" y="45570"/>
                  </a:cubicBezTo>
                  <a:cubicBezTo>
                    <a:pt x="5121" y="41231"/>
                    <a:pt x="2561" y="36891"/>
                    <a:pt x="0" y="32552"/>
                  </a:cubicBezTo>
                  <a:cubicBezTo>
                    <a:pt x="40409" y="13856"/>
                    <a:pt x="85992" y="6014"/>
                    <a:pt x="130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1418342" y="579223"/>
              <a:ext cx="649251" cy="2614167"/>
            </a:xfrm>
            <a:custGeom>
              <a:avLst/>
              <a:gdLst/>
              <a:ahLst/>
              <a:cxnLst/>
              <a:rect l="l" t="t" r="r" b="b"/>
              <a:pathLst>
                <a:path w="649251" h="2614167" extrusionOk="0">
                  <a:moveTo>
                    <a:pt x="649061" y="2605143"/>
                  </a:moveTo>
                  <a:cubicBezTo>
                    <a:pt x="650043" y="2609137"/>
                    <a:pt x="647091" y="2613231"/>
                    <a:pt x="643204" y="2614022"/>
                  </a:cubicBezTo>
                  <a:cubicBezTo>
                    <a:pt x="642714" y="2614122"/>
                    <a:pt x="642223" y="2614168"/>
                    <a:pt x="641725" y="2614168"/>
                  </a:cubicBezTo>
                  <a:cubicBezTo>
                    <a:pt x="638183" y="2614168"/>
                    <a:pt x="635178" y="2611603"/>
                    <a:pt x="634342" y="2608100"/>
                  </a:cubicBezTo>
                  <a:cubicBezTo>
                    <a:pt x="606974" y="2496152"/>
                    <a:pt x="579605" y="2384195"/>
                    <a:pt x="552237" y="2272247"/>
                  </a:cubicBezTo>
                  <a:cubicBezTo>
                    <a:pt x="523834" y="2155805"/>
                    <a:pt x="495384" y="2039416"/>
                    <a:pt x="466935" y="1922974"/>
                  </a:cubicBezTo>
                  <a:cubicBezTo>
                    <a:pt x="439613" y="1811072"/>
                    <a:pt x="412244" y="1699169"/>
                    <a:pt x="384929" y="1587221"/>
                  </a:cubicBezTo>
                  <a:cubicBezTo>
                    <a:pt x="359432" y="1482861"/>
                    <a:pt x="333934" y="1378508"/>
                    <a:pt x="308436" y="1274148"/>
                  </a:cubicBezTo>
                  <a:cubicBezTo>
                    <a:pt x="281612" y="1164419"/>
                    <a:pt x="254780" y="1054683"/>
                    <a:pt x="228002" y="944900"/>
                  </a:cubicBezTo>
                  <a:cubicBezTo>
                    <a:pt x="199599" y="828558"/>
                    <a:pt x="171149" y="712170"/>
                    <a:pt x="142700" y="595828"/>
                  </a:cubicBezTo>
                  <a:cubicBezTo>
                    <a:pt x="114642" y="480768"/>
                    <a:pt x="86537" y="365663"/>
                    <a:pt x="58479" y="250550"/>
                  </a:cubicBezTo>
                  <a:cubicBezTo>
                    <a:pt x="48981" y="211638"/>
                    <a:pt x="39482" y="172727"/>
                    <a:pt x="30030" y="133762"/>
                  </a:cubicBezTo>
                  <a:cubicBezTo>
                    <a:pt x="24372" y="110481"/>
                    <a:pt x="18707" y="87155"/>
                    <a:pt x="13095" y="63828"/>
                  </a:cubicBezTo>
                  <a:cubicBezTo>
                    <a:pt x="10488" y="53029"/>
                    <a:pt x="7874" y="42229"/>
                    <a:pt x="5321" y="31422"/>
                  </a:cubicBezTo>
                  <a:cubicBezTo>
                    <a:pt x="4187" y="26537"/>
                    <a:pt x="3060" y="21660"/>
                    <a:pt x="1925" y="16775"/>
                  </a:cubicBezTo>
                  <a:cubicBezTo>
                    <a:pt x="1235" y="13718"/>
                    <a:pt x="354" y="10561"/>
                    <a:pt x="101" y="7450"/>
                  </a:cubicBezTo>
                  <a:cubicBezTo>
                    <a:pt x="-536" y="4094"/>
                    <a:pt x="1925" y="745"/>
                    <a:pt x="5168" y="153"/>
                  </a:cubicBezTo>
                  <a:cubicBezTo>
                    <a:pt x="8273" y="-538"/>
                    <a:pt x="11125" y="1190"/>
                    <a:pt x="12206" y="3656"/>
                  </a:cubicBezTo>
                  <a:cubicBezTo>
                    <a:pt x="13977" y="7650"/>
                    <a:pt x="14866" y="12136"/>
                    <a:pt x="15947" y="16329"/>
                  </a:cubicBezTo>
                  <a:cubicBezTo>
                    <a:pt x="17817" y="23626"/>
                    <a:pt x="19642" y="30977"/>
                    <a:pt x="21512" y="38274"/>
                  </a:cubicBezTo>
                  <a:cubicBezTo>
                    <a:pt x="25154" y="52921"/>
                    <a:pt x="28749" y="67614"/>
                    <a:pt x="32391" y="82262"/>
                  </a:cubicBezTo>
                  <a:cubicBezTo>
                    <a:pt x="38393" y="106526"/>
                    <a:pt x="44350" y="130843"/>
                    <a:pt x="50307" y="155153"/>
                  </a:cubicBezTo>
                  <a:cubicBezTo>
                    <a:pt x="65026" y="215172"/>
                    <a:pt x="79745" y="275190"/>
                    <a:pt x="94411" y="335262"/>
                  </a:cubicBezTo>
                  <a:cubicBezTo>
                    <a:pt x="120108" y="440260"/>
                    <a:pt x="145751" y="545303"/>
                    <a:pt x="171448" y="650308"/>
                  </a:cubicBezTo>
                  <a:cubicBezTo>
                    <a:pt x="198226" y="759699"/>
                    <a:pt x="224951" y="869082"/>
                    <a:pt x="251683" y="978519"/>
                  </a:cubicBezTo>
                  <a:cubicBezTo>
                    <a:pt x="280477" y="1096490"/>
                    <a:pt x="309226" y="1214506"/>
                    <a:pt x="338120" y="1332423"/>
                  </a:cubicBezTo>
                  <a:cubicBezTo>
                    <a:pt x="366814" y="1449456"/>
                    <a:pt x="395363" y="1566536"/>
                    <a:pt x="423966" y="1683615"/>
                  </a:cubicBezTo>
                  <a:cubicBezTo>
                    <a:pt x="450844" y="1793844"/>
                    <a:pt x="477813" y="1904064"/>
                    <a:pt x="504745" y="2014292"/>
                  </a:cubicBezTo>
                  <a:cubicBezTo>
                    <a:pt x="531178" y="2122493"/>
                    <a:pt x="557611" y="2230701"/>
                    <a:pt x="584044" y="2338901"/>
                  </a:cubicBezTo>
                  <a:cubicBezTo>
                    <a:pt x="605740" y="2427646"/>
                    <a:pt x="627397" y="2516421"/>
                    <a:pt x="649061" y="26051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1287796" y="617781"/>
              <a:ext cx="643933" cy="2613852"/>
            </a:xfrm>
            <a:custGeom>
              <a:avLst/>
              <a:gdLst/>
              <a:ahLst/>
              <a:cxnLst/>
              <a:rect l="l" t="t" r="r" b="b"/>
              <a:pathLst>
                <a:path w="643933" h="2613852" extrusionOk="0">
                  <a:moveTo>
                    <a:pt x="629080" y="2608054"/>
                  </a:moveTo>
                  <a:cubicBezTo>
                    <a:pt x="614415" y="2547544"/>
                    <a:pt x="599742" y="2486980"/>
                    <a:pt x="585076" y="2426463"/>
                  </a:cubicBezTo>
                  <a:cubicBezTo>
                    <a:pt x="571783" y="2371821"/>
                    <a:pt x="558444" y="2317172"/>
                    <a:pt x="545304" y="2262484"/>
                  </a:cubicBezTo>
                  <a:cubicBezTo>
                    <a:pt x="532356" y="2208580"/>
                    <a:pt x="519116" y="2154721"/>
                    <a:pt x="506122" y="2100817"/>
                  </a:cubicBezTo>
                  <a:cubicBezTo>
                    <a:pt x="492093" y="2042865"/>
                    <a:pt x="478017" y="1984966"/>
                    <a:pt x="463988" y="1927022"/>
                  </a:cubicBezTo>
                  <a:cubicBezTo>
                    <a:pt x="436421" y="1813345"/>
                    <a:pt x="408861" y="1699668"/>
                    <a:pt x="381293" y="1585991"/>
                  </a:cubicBezTo>
                  <a:cubicBezTo>
                    <a:pt x="355205" y="1478482"/>
                    <a:pt x="329117" y="1370966"/>
                    <a:pt x="303074" y="1263503"/>
                  </a:cubicBezTo>
                  <a:cubicBezTo>
                    <a:pt x="275606" y="1150118"/>
                    <a:pt x="248092" y="1036740"/>
                    <a:pt x="220624" y="923355"/>
                  </a:cubicBezTo>
                  <a:cubicBezTo>
                    <a:pt x="192865" y="808741"/>
                    <a:pt x="165052" y="694174"/>
                    <a:pt x="137285" y="579613"/>
                  </a:cubicBezTo>
                  <a:cubicBezTo>
                    <a:pt x="110606" y="469631"/>
                    <a:pt x="83974" y="359656"/>
                    <a:pt x="57395" y="249628"/>
                  </a:cubicBezTo>
                  <a:cubicBezTo>
                    <a:pt x="47352" y="208197"/>
                    <a:pt x="37310" y="166728"/>
                    <a:pt x="27367" y="125252"/>
                  </a:cubicBezTo>
                  <a:cubicBezTo>
                    <a:pt x="21709" y="101679"/>
                    <a:pt x="16044" y="78053"/>
                    <a:pt x="10432" y="54480"/>
                  </a:cubicBezTo>
                  <a:cubicBezTo>
                    <a:pt x="7925" y="44073"/>
                    <a:pt x="5510" y="33665"/>
                    <a:pt x="3095" y="23265"/>
                  </a:cubicBezTo>
                  <a:cubicBezTo>
                    <a:pt x="2704" y="21537"/>
                    <a:pt x="2306" y="19763"/>
                    <a:pt x="1915" y="18034"/>
                  </a:cubicBezTo>
                  <a:cubicBezTo>
                    <a:pt x="1424" y="15669"/>
                    <a:pt x="780" y="13303"/>
                    <a:pt x="435" y="10884"/>
                  </a:cubicBezTo>
                  <a:cubicBezTo>
                    <a:pt x="44" y="8118"/>
                    <a:pt x="-546" y="5215"/>
                    <a:pt x="1071" y="2696"/>
                  </a:cubicBezTo>
                  <a:cubicBezTo>
                    <a:pt x="2697" y="130"/>
                    <a:pt x="5894" y="-807"/>
                    <a:pt x="8554" y="775"/>
                  </a:cubicBezTo>
                  <a:cubicBezTo>
                    <a:pt x="11559" y="2450"/>
                    <a:pt x="12540" y="6098"/>
                    <a:pt x="13429" y="9209"/>
                  </a:cubicBezTo>
                  <a:cubicBezTo>
                    <a:pt x="15254" y="16114"/>
                    <a:pt x="17071" y="22966"/>
                    <a:pt x="18796" y="29871"/>
                  </a:cubicBezTo>
                  <a:cubicBezTo>
                    <a:pt x="22537" y="44664"/>
                    <a:pt x="26178" y="59511"/>
                    <a:pt x="29820" y="74358"/>
                  </a:cubicBezTo>
                  <a:cubicBezTo>
                    <a:pt x="35776" y="98422"/>
                    <a:pt x="41633" y="122440"/>
                    <a:pt x="47490" y="146512"/>
                  </a:cubicBezTo>
                  <a:cubicBezTo>
                    <a:pt x="60730" y="200808"/>
                    <a:pt x="73924" y="255112"/>
                    <a:pt x="87117" y="309462"/>
                  </a:cubicBezTo>
                  <a:cubicBezTo>
                    <a:pt x="114485" y="422002"/>
                    <a:pt x="141808" y="534596"/>
                    <a:pt x="169077" y="647190"/>
                  </a:cubicBezTo>
                  <a:cubicBezTo>
                    <a:pt x="196345" y="759638"/>
                    <a:pt x="223614" y="872032"/>
                    <a:pt x="250883" y="984472"/>
                  </a:cubicBezTo>
                  <a:cubicBezTo>
                    <a:pt x="278696" y="1099186"/>
                    <a:pt x="306555" y="1213900"/>
                    <a:pt x="334368" y="1328613"/>
                  </a:cubicBezTo>
                  <a:cubicBezTo>
                    <a:pt x="362426" y="1444556"/>
                    <a:pt x="390531" y="1560553"/>
                    <a:pt x="418689" y="1676503"/>
                  </a:cubicBezTo>
                  <a:cubicBezTo>
                    <a:pt x="432227" y="1732281"/>
                    <a:pt x="445758" y="1788106"/>
                    <a:pt x="459297" y="1843938"/>
                  </a:cubicBezTo>
                  <a:cubicBezTo>
                    <a:pt x="471409" y="1894048"/>
                    <a:pt x="483468" y="1944104"/>
                    <a:pt x="495719" y="1994161"/>
                  </a:cubicBezTo>
                  <a:cubicBezTo>
                    <a:pt x="510139" y="2053142"/>
                    <a:pt x="524321" y="2112177"/>
                    <a:pt x="538642" y="2171212"/>
                  </a:cubicBezTo>
                  <a:cubicBezTo>
                    <a:pt x="552027" y="2226499"/>
                    <a:pt x="565466" y="2281832"/>
                    <a:pt x="578859" y="2337119"/>
                  </a:cubicBezTo>
                  <a:cubicBezTo>
                    <a:pt x="600470" y="2426286"/>
                    <a:pt x="622127" y="2515400"/>
                    <a:pt x="643738" y="2604521"/>
                  </a:cubicBezTo>
                  <a:cubicBezTo>
                    <a:pt x="644673" y="2608515"/>
                    <a:pt x="642167" y="2612655"/>
                    <a:pt x="638172" y="2613646"/>
                  </a:cubicBezTo>
                  <a:cubicBezTo>
                    <a:pt x="637590" y="2613792"/>
                    <a:pt x="637015" y="2613853"/>
                    <a:pt x="636440" y="2613853"/>
                  </a:cubicBezTo>
                  <a:cubicBezTo>
                    <a:pt x="633067" y="2613838"/>
                    <a:pt x="629924" y="2611464"/>
                    <a:pt x="629080" y="2608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1181180" y="492086"/>
              <a:ext cx="331663" cy="116708"/>
            </a:xfrm>
            <a:custGeom>
              <a:avLst/>
              <a:gdLst/>
              <a:ahLst/>
              <a:cxnLst/>
              <a:rect l="l" t="t" r="r" b="b"/>
              <a:pathLst>
                <a:path w="331663" h="116708" extrusionOk="0">
                  <a:moveTo>
                    <a:pt x="327968" y="32127"/>
                  </a:moveTo>
                  <a:cubicBezTo>
                    <a:pt x="329203" y="37403"/>
                    <a:pt x="330429" y="42634"/>
                    <a:pt x="331664" y="47857"/>
                  </a:cubicBezTo>
                  <a:cubicBezTo>
                    <a:pt x="218104" y="38686"/>
                    <a:pt x="99523" y="54463"/>
                    <a:pt x="3787" y="116708"/>
                  </a:cubicBezTo>
                  <a:cubicBezTo>
                    <a:pt x="2507" y="111577"/>
                    <a:pt x="1280" y="106401"/>
                    <a:pt x="46" y="101270"/>
                  </a:cubicBezTo>
                  <a:cubicBezTo>
                    <a:pt x="46" y="101224"/>
                    <a:pt x="0" y="101124"/>
                    <a:pt x="0" y="101070"/>
                  </a:cubicBezTo>
                  <a:cubicBezTo>
                    <a:pt x="42479" y="43809"/>
                    <a:pt x="123503" y="18362"/>
                    <a:pt x="191134" y="6926"/>
                  </a:cubicBezTo>
                  <a:cubicBezTo>
                    <a:pt x="234947" y="-3482"/>
                    <a:pt x="279786" y="-1754"/>
                    <a:pt x="322610" y="9391"/>
                  </a:cubicBezTo>
                  <a:cubicBezTo>
                    <a:pt x="324381" y="16980"/>
                    <a:pt x="326198" y="24530"/>
                    <a:pt x="327968" y="32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1055940" y="-71006"/>
              <a:ext cx="370958" cy="330283"/>
            </a:xfrm>
            <a:custGeom>
              <a:avLst/>
              <a:gdLst/>
              <a:ahLst/>
              <a:cxnLst/>
              <a:rect l="l" t="t" r="r" b="b"/>
              <a:pathLst>
                <a:path w="370958" h="330283" extrusionOk="0">
                  <a:moveTo>
                    <a:pt x="367317" y="231254"/>
                  </a:moveTo>
                  <a:cubicBezTo>
                    <a:pt x="368551" y="236385"/>
                    <a:pt x="369778" y="241562"/>
                    <a:pt x="370958" y="246692"/>
                  </a:cubicBezTo>
                  <a:cubicBezTo>
                    <a:pt x="257943" y="221691"/>
                    <a:pt x="130354" y="251577"/>
                    <a:pt x="44753" y="330283"/>
                  </a:cubicBezTo>
                  <a:cubicBezTo>
                    <a:pt x="43573" y="325698"/>
                    <a:pt x="42492" y="321112"/>
                    <a:pt x="41403" y="316473"/>
                  </a:cubicBezTo>
                  <a:cubicBezTo>
                    <a:pt x="41058" y="315090"/>
                    <a:pt x="40713" y="313708"/>
                    <a:pt x="40422" y="312333"/>
                  </a:cubicBezTo>
                  <a:cubicBezTo>
                    <a:pt x="39931" y="310359"/>
                    <a:pt x="39440" y="308339"/>
                    <a:pt x="38996" y="306365"/>
                  </a:cubicBezTo>
                  <a:cubicBezTo>
                    <a:pt x="29053" y="265334"/>
                    <a:pt x="19156" y="224349"/>
                    <a:pt x="9312" y="183317"/>
                  </a:cubicBezTo>
                  <a:cubicBezTo>
                    <a:pt x="7932" y="174538"/>
                    <a:pt x="6307" y="165813"/>
                    <a:pt x="4935" y="156980"/>
                  </a:cubicBezTo>
                  <a:cubicBezTo>
                    <a:pt x="4045" y="151403"/>
                    <a:pt x="3363" y="145781"/>
                    <a:pt x="2474" y="140159"/>
                  </a:cubicBezTo>
                  <a:cubicBezTo>
                    <a:pt x="1638" y="134836"/>
                    <a:pt x="849" y="129505"/>
                    <a:pt x="304" y="124129"/>
                  </a:cubicBezTo>
                  <a:cubicBezTo>
                    <a:pt x="304" y="124029"/>
                    <a:pt x="258" y="123929"/>
                    <a:pt x="258" y="123829"/>
                  </a:cubicBezTo>
                  <a:cubicBezTo>
                    <a:pt x="59" y="121118"/>
                    <a:pt x="-87" y="118453"/>
                    <a:pt x="59" y="115741"/>
                  </a:cubicBezTo>
                  <a:cubicBezTo>
                    <a:pt x="159" y="114505"/>
                    <a:pt x="205" y="113276"/>
                    <a:pt x="304" y="112039"/>
                  </a:cubicBezTo>
                  <a:lnTo>
                    <a:pt x="304" y="111993"/>
                  </a:lnTo>
                  <a:cubicBezTo>
                    <a:pt x="404" y="110710"/>
                    <a:pt x="550" y="109481"/>
                    <a:pt x="695" y="108245"/>
                  </a:cubicBezTo>
                  <a:cubicBezTo>
                    <a:pt x="695" y="108199"/>
                    <a:pt x="695" y="108099"/>
                    <a:pt x="741" y="108045"/>
                  </a:cubicBezTo>
                  <a:cubicBezTo>
                    <a:pt x="1378" y="104496"/>
                    <a:pt x="2313" y="101186"/>
                    <a:pt x="3402" y="97783"/>
                  </a:cubicBezTo>
                  <a:cubicBezTo>
                    <a:pt x="3356" y="98083"/>
                    <a:pt x="3256" y="98375"/>
                    <a:pt x="3156" y="98720"/>
                  </a:cubicBezTo>
                  <a:cubicBezTo>
                    <a:pt x="3946" y="96155"/>
                    <a:pt x="4927" y="93689"/>
                    <a:pt x="5763" y="91178"/>
                  </a:cubicBezTo>
                  <a:cubicBezTo>
                    <a:pt x="57257" y="7840"/>
                    <a:pt x="223629" y="-27714"/>
                    <a:pt x="303227" y="24416"/>
                  </a:cubicBezTo>
                  <a:cubicBezTo>
                    <a:pt x="303427" y="24562"/>
                    <a:pt x="303572" y="24715"/>
                    <a:pt x="303718" y="24861"/>
                  </a:cubicBezTo>
                  <a:cubicBezTo>
                    <a:pt x="303963" y="25061"/>
                    <a:pt x="304262" y="25307"/>
                    <a:pt x="304508" y="25552"/>
                  </a:cubicBezTo>
                  <a:cubicBezTo>
                    <a:pt x="305244" y="26144"/>
                    <a:pt x="305987" y="26735"/>
                    <a:pt x="306677" y="27381"/>
                  </a:cubicBezTo>
                  <a:cubicBezTo>
                    <a:pt x="306723" y="27381"/>
                    <a:pt x="306723" y="27381"/>
                    <a:pt x="306723" y="27480"/>
                  </a:cubicBezTo>
                  <a:cubicBezTo>
                    <a:pt x="306769" y="27480"/>
                    <a:pt x="306823" y="27526"/>
                    <a:pt x="306869" y="27580"/>
                  </a:cubicBezTo>
                  <a:cubicBezTo>
                    <a:pt x="307904" y="28172"/>
                    <a:pt x="308885" y="29063"/>
                    <a:pt x="309721" y="30146"/>
                  </a:cubicBezTo>
                  <a:cubicBezTo>
                    <a:pt x="309767" y="30146"/>
                    <a:pt x="309767" y="30192"/>
                    <a:pt x="309820" y="30292"/>
                  </a:cubicBezTo>
                  <a:cubicBezTo>
                    <a:pt x="309866" y="30292"/>
                    <a:pt x="309866" y="30292"/>
                    <a:pt x="309866" y="30338"/>
                  </a:cubicBezTo>
                  <a:cubicBezTo>
                    <a:pt x="310756" y="31129"/>
                    <a:pt x="311591" y="31966"/>
                    <a:pt x="312373" y="32803"/>
                  </a:cubicBezTo>
                  <a:lnTo>
                    <a:pt x="312419" y="32803"/>
                  </a:lnTo>
                  <a:cubicBezTo>
                    <a:pt x="312565" y="33003"/>
                    <a:pt x="312764" y="33195"/>
                    <a:pt x="312910" y="33395"/>
                  </a:cubicBezTo>
                  <a:cubicBezTo>
                    <a:pt x="313500" y="34286"/>
                    <a:pt x="314090" y="35169"/>
                    <a:pt x="314635" y="36106"/>
                  </a:cubicBezTo>
                  <a:cubicBezTo>
                    <a:pt x="314635" y="36152"/>
                    <a:pt x="314681" y="36206"/>
                    <a:pt x="314780" y="36306"/>
                  </a:cubicBezTo>
                  <a:cubicBezTo>
                    <a:pt x="314780" y="36306"/>
                    <a:pt x="314780" y="36352"/>
                    <a:pt x="314826" y="36352"/>
                  </a:cubicBezTo>
                  <a:cubicBezTo>
                    <a:pt x="316697" y="38717"/>
                    <a:pt x="318322" y="41183"/>
                    <a:pt x="319848" y="43748"/>
                  </a:cubicBezTo>
                  <a:cubicBezTo>
                    <a:pt x="330481" y="61599"/>
                    <a:pt x="333877" y="83597"/>
                    <a:pt x="337472" y="104804"/>
                  </a:cubicBezTo>
                  <a:cubicBezTo>
                    <a:pt x="346725" y="143961"/>
                    <a:pt x="355979" y="183218"/>
                    <a:pt x="365232" y="222375"/>
                  </a:cubicBezTo>
                  <a:cubicBezTo>
                    <a:pt x="365676" y="224349"/>
                    <a:pt x="366167" y="226323"/>
                    <a:pt x="366612" y="228297"/>
                  </a:cubicBezTo>
                  <a:lnTo>
                    <a:pt x="366566" y="228297"/>
                  </a:lnTo>
                  <a:cubicBezTo>
                    <a:pt x="366711" y="229034"/>
                    <a:pt x="366865" y="229779"/>
                    <a:pt x="366957" y="230516"/>
                  </a:cubicBezTo>
                  <a:cubicBezTo>
                    <a:pt x="367003" y="230516"/>
                    <a:pt x="367003" y="230516"/>
                    <a:pt x="366957" y="230563"/>
                  </a:cubicBezTo>
                  <a:cubicBezTo>
                    <a:pt x="367056" y="230808"/>
                    <a:pt x="367156" y="231008"/>
                    <a:pt x="367202" y="231254"/>
                  </a:cubicBezTo>
                  <a:cubicBezTo>
                    <a:pt x="367271" y="231254"/>
                    <a:pt x="367271" y="231254"/>
                    <a:pt x="367317" y="231254"/>
                  </a:cubicBezTo>
                  <a:close/>
                </a:path>
              </a:pathLst>
            </a:custGeom>
            <a:solidFill>
              <a:srgbClr val="BDDEAD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" name="Google Shape;222;p5"/>
          <p:cNvGrpSpPr/>
          <p:nvPr/>
        </p:nvGrpSpPr>
        <p:grpSpPr>
          <a:xfrm>
            <a:off x="3838270" y="1026229"/>
            <a:ext cx="1351229" cy="441011"/>
            <a:chOff x="7676540" y="2052458"/>
            <a:chExt cx="2702459" cy="882022"/>
          </a:xfrm>
        </p:grpSpPr>
        <p:sp>
          <p:nvSpPr>
            <p:cNvPr id="223" name="Google Shape;223;p5"/>
            <p:cNvSpPr/>
            <p:nvPr/>
          </p:nvSpPr>
          <p:spPr>
            <a:xfrm>
              <a:off x="7676540" y="2052458"/>
              <a:ext cx="2702459" cy="882022"/>
            </a:xfrm>
            <a:custGeom>
              <a:avLst/>
              <a:gdLst/>
              <a:ahLst/>
              <a:cxnLst/>
              <a:rect l="l" t="t" r="r" b="b"/>
              <a:pathLst>
                <a:path w="2702459" h="882022" extrusionOk="0">
                  <a:moveTo>
                    <a:pt x="2701237" y="848623"/>
                  </a:moveTo>
                  <a:cubicBezTo>
                    <a:pt x="2676193" y="798154"/>
                    <a:pt x="2633888" y="751780"/>
                    <a:pt x="2589230" y="609107"/>
                  </a:cubicBezTo>
                  <a:cubicBezTo>
                    <a:pt x="2525051" y="396794"/>
                    <a:pt x="2520849" y="469335"/>
                    <a:pt x="2593067" y="324768"/>
                  </a:cubicBezTo>
                  <a:cubicBezTo>
                    <a:pt x="2706842" y="94922"/>
                    <a:pt x="2693537" y="96139"/>
                    <a:pt x="2641757" y="87337"/>
                  </a:cubicBezTo>
                  <a:cubicBezTo>
                    <a:pt x="2487909" y="61477"/>
                    <a:pt x="2292808" y="60232"/>
                    <a:pt x="2142152" y="48001"/>
                  </a:cubicBezTo>
                  <a:cubicBezTo>
                    <a:pt x="964540" y="-55444"/>
                    <a:pt x="668516" y="41094"/>
                    <a:pt x="18304" y="37277"/>
                  </a:cubicBezTo>
                  <a:cubicBezTo>
                    <a:pt x="-19827" y="37965"/>
                    <a:pt x="4415" y="83854"/>
                    <a:pt x="65123" y="300819"/>
                  </a:cubicBezTo>
                  <a:cubicBezTo>
                    <a:pt x="130202" y="536163"/>
                    <a:pt x="103597" y="387741"/>
                    <a:pt x="22402" y="801037"/>
                  </a:cubicBezTo>
                  <a:cubicBezTo>
                    <a:pt x="18337" y="826274"/>
                    <a:pt x="-2876" y="871966"/>
                    <a:pt x="36870" y="876580"/>
                  </a:cubicBezTo>
                  <a:cubicBezTo>
                    <a:pt x="624333" y="830856"/>
                    <a:pt x="1214940" y="892246"/>
                    <a:pt x="1803566" y="880495"/>
                  </a:cubicBezTo>
                  <a:cubicBezTo>
                    <a:pt x="2094558" y="875472"/>
                    <a:pt x="2385878" y="865840"/>
                    <a:pt x="2676843" y="876209"/>
                  </a:cubicBezTo>
                  <a:cubicBezTo>
                    <a:pt x="2692287" y="879223"/>
                    <a:pt x="2706831" y="863667"/>
                    <a:pt x="2701237" y="8486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7676540" y="2052458"/>
              <a:ext cx="2702459" cy="882022"/>
            </a:xfrm>
            <a:custGeom>
              <a:avLst/>
              <a:gdLst/>
              <a:ahLst/>
              <a:cxnLst/>
              <a:rect l="l" t="t" r="r" b="b"/>
              <a:pathLst>
                <a:path w="2702459" h="882022" extrusionOk="0">
                  <a:moveTo>
                    <a:pt x="2701237" y="848623"/>
                  </a:moveTo>
                  <a:cubicBezTo>
                    <a:pt x="2676193" y="798154"/>
                    <a:pt x="2633888" y="751780"/>
                    <a:pt x="2589230" y="609107"/>
                  </a:cubicBezTo>
                  <a:cubicBezTo>
                    <a:pt x="2525051" y="396794"/>
                    <a:pt x="2520849" y="469335"/>
                    <a:pt x="2593067" y="324768"/>
                  </a:cubicBezTo>
                  <a:cubicBezTo>
                    <a:pt x="2706842" y="94922"/>
                    <a:pt x="2693537" y="96139"/>
                    <a:pt x="2641757" y="87337"/>
                  </a:cubicBezTo>
                  <a:cubicBezTo>
                    <a:pt x="2487909" y="61477"/>
                    <a:pt x="2292808" y="60232"/>
                    <a:pt x="2142152" y="48001"/>
                  </a:cubicBezTo>
                  <a:cubicBezTo>
                    <a:pt x="964540" y="-55444"/>
                    <a:pt x="668516" y="41094"/>
                    <a:pt x="18304" y="37277"/>
                  </a:cubicBezTo>
                  <a:cubicBezTo>
                    <a:pt x="-19827" y="37965"/>
                    <a:pt x="4415" y="83854"/>
                    <a:pt x="65123" y="300819"/>
                  </a:cubicBezTo>
                  <a:cubicBezTo>
                    <a:pt x="130202" y="536163"/>
                    <a:pt x="103597" y="387741"/>
                    <a:pt x="22402" y="801037"/>
                  </a:cubicBezTo>
                  <a:cubicBezTo>
                    <a:pt x="18337" y="826274"/>
                    <a:pt x="-2876" y="871966"/>
                    <a:pt x="36870" y="876580"/>
                  </a:cubicBezTo>
                  <a:cubicBezTo>
                    <a:pt x="624333" y="830856"/>
                    <a:pt x="1214940" y="892246"/>
                    <a:pt x="1803566" y="880495"/>
                  </a:cubicBezTo>
                  <a:cubicBezTo>
                    <a:pt x="2094558" y="875472"/>
                    <a:pt x="2385878" y="865840"/>
                    <a:pt x="2676843" y="876209"/>
                  </a:cubicBezTo>
                  <a:cubicBezTo>
                    <a:pt x="2692287" y="879223"/>
                    <a:pt x="2706831" y="863667"/>
                    <a:pt x="2701237" y="8486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5" name="Google Shape;225;p5"/>
          <p:cNvGrpSpPr/>
          <p:nvPr/>
        </p:nvGrpSpPr>
        <p:grpSpPr>
          <a:xfrm rot="1074288">
            <a:off x="7846094" y="3617580"/>
            <a:ext cx="991663" cy="1246701"/>
            <a:chOff x="15647750" y="7178405"/>
            <a:chExt cx="2072557" cy="2605583"/>
          </a:xfrm>
        </p:grpSpPr>
        <p:sp>
          <p:nvSpPr>
            <p:cNvPr id="226" name="Google Shape;226;p5"/>
            <p:cNvSpPr/>
            <p:nvPr/>
          </p:nvSpPr>
          <p:spPr>
            <a:xfrm>
              <a:off x="15647750" y="7178405"/>
              <a:ext cx="2072557" cy="2605583"/>
            </a:xfrm>
            <a:custGeom>
              <a:avLst/>
              <a:gdLst/>
              <a:ahLst/>
              <a:cxnLst/>
              <a:rect l="l" t="t" r="r" b="b"/>
              <a:pathLst>
                <a:path w="2072557" h="2605583" extrusionOk="0">
                  <a:moveTo>
                    <a:pt x="0" y="1301793"/>
                  </a:moveTo>
                  <a:cubicBezTo>
                    <a:pt x="442" y="1227882"/>
                    <a:pt x="3443" y="1147948"/>
                    <a:pt x="4067" y="1061441"/>
                  </a:cubicBezTo>
                  <a:cubicBezTo>
                    <a:pt x="4608" y="986396"/>
                    <a:pt x="9263" y="906431"/>
                    <a:pt x="9955" y="821131"/>
                  </a:cubicBezTo>
                  <a:cubicBezTo>
                    <a:pt x="10574" y="745295"/>
                    <a:pt x="8384" y="665237"/>
                    <a:pt x="9133" y="580758"/>
                  </a:cubicBezTo>
                  <a:cubicBezTo>
                    <a:pt x="9815" y="504340"/>
                    <a:pt x="11687" y="424292"/>
                    <a:pt x="12488" y="340406"/>
                  </a:cubicBezTo>
                  <a:cubicBezTo>
                    <a:pt x="13299" y="258117"/>
                    <a:pt x="10132" y="196696"/>
                    <a:pt x="10532" y="150814"/>
                  </a:cubicBezTo>
                  <a:cubicBezTo>
                    <a:pt x="10532" y="150611"/>
                    <a:pt x="10220" y="150622"/>
                    <a:pt x="10220" y="150419"/>
                  </a:cubicBezTo>
                  <a:cubicBezTo>
                    <a:pt x="10423" y="75186"/>
                    <a:pt x="71532" y="14572"/>
                    <a:pt x="145971" y="10807"/>
                  </a:cubicBezTo>
                  <a:cubicBezTo>
                    <a:pt x="213700" y="8227"/>
                    <a:pt x="288857" y="6699"/>
                    <a:pt x="368934" y="5367"/>
                  </a:cubicBezTo>
                  <a:cubicBezTo>
                    <a:pt x="440003" y="4187"/>
                    <a:pt x="514920" y="2200"/>
                    <a:pt x="591955" y="1852"/>
                  </a:cubicBezTo>
                  <a:cubicBezTo>
                    <a:pt x="664927" y="1524"/>
                    <a:pt x="739787" y="110"/>
                    <a:pt x="815017" y="411"/>
                  </a:cubicBezTo>
                  <a:cubicBezTo>
                    <a:pt x="889482" y="713"/>
                    <a:pt x="964311" y="287"/>
                    <a:pt x="1038064" y="1093"/>
                  </a:cubicBezTo>
                  <a:cubicBezTo>
                    <a:pt x="1111822" y="292"/>
                    <a:pt x="1186666" y="3110"/>
                    <a:pt x="1261131" y="2809"/>
                  </a:cubicBezTo>
                  <a:cubicBezTo>
                    <a:pt x="1336366" y="2507"/>
                    <a:pt x="1411227" y="-301"/>
                    <a:pt x="1484199" y="27"/>
                  </a:cubicBezTo>
                  <a:cubicBezTo>
                    <a:pt x="1561233" y="370"/>
                    <a:pt x="1636161" y="2902"/>
                    <a:pt x="1707230" y="4083"/>
                  </a:cubicBezTo>
                  <a:cubicBezTo>
                    <a:pt x="1787302" y="5414"/>
                    <a:pt x="1862537" y="5913"/>
                    <a:pt x="1930261" y="8493"/>
                  </a:cubicBezTo>
                  <a:cubicBezTo>
                    <a:pt x="2004700" y="12252"/>
                    <a:pt x="2064773" y="75186"/>
                    <a:pt x="2064976" y="150419"/>
                  </a:cubicBezTo>
                  <a:cubicBezTo>
                    <a:pt x="2064976" y="150622"/>
                    <a:pt x="2065923" y="150606"/>
                    <a:pt x="2065923" y="150809"/>
                  </a:cubicBezTo>
                  <a:cubicBezTo>
                    <a:pt x="2066329" y="196686"/>
                    <a:pt x="2060587" y="258138"/>
                    <a:pt x="2061393" y="340422"/>
                  </a:cubicBezTo>
                  <a:cubicBezTo>
                    <a:pt x="2062188" y="424307"/>
                    <a:pt x="2066786" y="504329"/>
                    <a:pt x="2067468" y="580748"/>
                  </a:cubicBezTo>
                  <a:cubicBezTo>
                    <a:pt x="2068222" y="665237"/>
                    <a:pt x="2071873" y="745254"/>
                    <a:pt x="2072492" y="821100"/>
                  </a:cubicBezTo>
                  <a:cubicBezTo>
                    <a:pt x="2073189" y="906400"/>
                    <a:pt x="2068071" y="986438"/>
                    <a:pt x="2068612" y="1061483"/>
                  </a:cubicBezTo>
                  <a:cubicBezTo>
                    <a:pt x="2069236" y="1147979"/>
                    <a:pt x="2068404" y="1227887"/>
                    <a:pt x="2068846" y="1301788"/>
                  </a:cubicBezTo>
                  <a:cubicBezTo>
                    <a:pt x="2068404" y="1375700"/>
                    <a:pt x="2069829" y="1455612"/>
                    <a:pt x="2069205" y="1542119"/>
                  </a:cubicBezTo>
                  <a:cubicBezTo>
                    <a:pt x="2068664" y="1617165"/>
                    <a:pt x="2070687" y="1697181"/>
                    <a:pt x="2069995" y="1782482"/>
                  </a:cubicBezTo>
                  <a:cubicBezTo>
                    <a:pt x="2069377" y="1858317"/>
                    <a:pt x="2071296" y="1938376"/>
                    <a:pt x="2070542" y="2022854"/>
                  </a:cubicBezTo>
                  <a:cubicBezTo>
                    <a:pt x="2069860" y="2099273"/>
                    <a:pt x="2069205" y="2179336"/>
                    <a:pt x="2068404" y="2263222"/>
                  </a:cubicBezTo>
                  <a:cubicBezTo>
                    <a:pt x="2066906" y="2416116"/>
                    <a:pt x="2092048" y="2588323"/>
                    <a:pt x="1930313" y="2596498"/>
                  </a:cubicBezTo>
                  <a:cubicBezTo>
                    <a:pt x="1862584" y="2599077"/>
                    <a:pt x="1787317" y="2600403"/>
                    <a:pt x="1707240" y="2601735"/>
                  </a:cubicBezTo>
                  <a:cubicBezTo>
                    <a:pt x="1636172" y="2602915"/>
                    <a:pt x="1561212" y="2605229"/>
                    <a:pt x="1484178" y="2605572"/>
                  </a:cubicBezTo>
                  <a:cubicBezTo>
                    <a:pt x="1411206" y="2605900"/>
                    <a:pt x="1336345" y="2599103"/>
                    <a:pt x="1261116" y="2598802"/>
                  </a:cubicBezTo>
                  <a:cubicBezTo>
                    <a:pt x="1186651" y="2598500"/>
                    <a:pt x="1111801" y="2601922"/>
                    <a:pt x="1038048" y="2601116"/>
                  </a:cubicBezTo>
                  <a:cubicBezTo>
                    <a:pt x="964291" y="2601917"/>
                    <a:pt x="889446" y="2600091"/>
                    <a:pt x="814975" y="2600393"/>
                  </a:cubicBezTo>
                  <a:cubicBezTo>
                    <a:pt x="739741" y="2600695"/>
                    <a:pt x="664901" y="2600497"/>
                    <a:pt x="591929" y="2600169"/>
                  </a:cubicBezTo>
                  <a:cubicBezTo>
                    <a:pt x="514894" y="2599826"/>
                    <a:pt x="440003" y="2597647"/>
                    <a:pt x="368929" y="2596461"/>
                  </a:cubicBezTo>
                  <a:cubicBezTo>
                    <a:pt x="288857" y="2595130"/>
                    <a:pt x="213695" y="2594896"/>
                    <a:pt x="145971" y="2592317"/>
                  </a:cubicBezTo>
                  <a:cubicBezTo>
                    <a:pt x="71552" y="2588562"/>
                    <a:pt x="16066" y="2528385"/>
                    <a:pt x="15864" y="2453152"/>
                  </a:cubicBezTo>
                  <a:cubicBezTo>
                    <a:pt x="15864" y="2452949"/>
                    <a:pt x="11942" y="2452960"/>
                    <a:pt x="11937" y="2452762"/>
                  </a:cubicBezTo>
                  <a:cubicBezTo>
                    <a:pt x="11536" y="2406885"/>
                    <a:pt x="7942" y="2345522"/>
                    <a:pt x="7136" y="2263238"/>
                  </a:cubicBezTo>
                  <a:cubicBezTo>
                    <a:pt x="6340" y="2179352"/>
                    <a:pt x="10496" y="2099247"/>
                    <a:pt x="9815" y="2022828"/>
                  </a:cubicBezTo>
                  <a:cubicBezTo>
                    <a:pt x="9066" y="1938339"/>
                    <a:pt x="6933" y="1858307"/>
                    <a:pt x="6314" y="1782461"/>
                  </a:cubicBezTo>
                  <a:cubicBezTo>
                    <a:pt x="5617" y="1697161"/>
                    <a:pt x="3542" y="1617180"/>
                    <a:pt x="3001" y="1542135"/>
                  </a:cubicBezTo>
                  <a:cubicBezTo>
                    <a:pt x="2382" y="1455633"/>
                    <a:pt x="442" y="1375694"/>
                    <a:pt x="0" y="130179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7" name="Google Shape;227;p5"/>
            <p:cNvGrpSpPr/>
            <p:nvPr/>
          </p:nvGrpSpPr>
          <p:grpSpPr>
            <a:xfrm>
              <a:off x="15814016" y="7370766"/>
              <a:ext cx="1779097" cy="2288009"/>
              <a:chOff x="15814016" y="7370766"/>
              <a:chExt cx="1779097" cy="2288009"/>
            </a:xfrm>
          </p:grpSpPr>
          <p:sp>
            <p:nvSpPr>
              <p:cNvPr id="228" name="Google Shape;228;p5"/>
              <p:cNvSpPr/>
              <p:nvPr/>
            </p:nvSpPr>
            <p:spPr>
              <a:xfrm>
                <a:off x="15814016" y="7370766"/>
                <a:ext cx="1763849" cy="378665"/>
              </a:xfrm>
              <a:custGeom>
                <a:avLst/>
                <a:gdLst/>
                <a:ahLst/>
                <a:cxnLst/>
                <a:rect l="l" t="t" r="r" b="b"/>
                <a:pathLst>
                  <a:path w="1763849" h="378665" extrusionOk="0">
                    <a:moveTo>
                      <a:pt x="1632728" y="378251"/>
                    </a:moveTo>
                    <a:cubicBezTo>
                      <a:pt x="1658328" y="377507"/>
                      <a:pt x="1684891" y="374086"/>
                      <a:pt x="1707869" y="362109"/>
                    </a:cubicBezTo>
                    <a:cubicBezTo>
                      <a:pt x="1733672" y="348687"/>
                      <a:pt x="1747731" y="324709"/>
                      <a:pt x="1751882" y="296357"/>
                    </a:cubicBezTo>
                    <a:cubicBezTo>
                      <a:pt x="1757150" y="260121"/>
                      <a:pt x="1760063" y="223428"/>
                      <a:pt x="1761774" y="186818"/>
                    </a:cubicBezTo>
                    <a:cubicBezTo>
                      <a:pt x="1763392" y="152117"/>
                      <a:pt x="1765124" y="116651"/>
                      <a:pt x="1762497" y="82022"/>
                    </a:cubicBezTo>
                    <a:cubicBezTo>
                      <a:pt x="1756407" y="1693"/>
                      <a:pt x="1681671" y="3076"/>
                      <a:pt x="1618774" y="2239"/>
                    </a:cubicBezTo>
                    <a:cubicBezTo>
                      <a:pt x="1388107" y="-824"/>
                      <a:pt x="363847" y="-668"/>
                      <a:pt x="145076" y="2239"/>
                    </a:cubicBezTo>
                    <a:cubicBezTo>
                      <a:pt x="82178" y="3076"/>
                      <a:pt x="7443" y="1688"/>
                      <a:pt x="1352" y="82022"/>
                    </a:cubicBezTo>
                    <a:cubicBezTo>
                      <a:pt x="-1275" y="116645"/>
                      <a:pt x="457" y="152111"/>
                      <a:pt x="2075" y="186818"/>
                    </a:cubicBezTo>
                    <a:cubicBezTo>
                      <a:pt x="3786" y="223428"/>
                      <a:pt x="6699" y="260121"/>
                      <a:pt x="11968" y="296357"/>
                    </a:cubicBezTo>
                    <a:cubicBezTo>
                      <a:pt x="16118" y="324709"/>
                      <a:pt x="30177" y="348687"/>
                      <a:pt x="55980" y="362109"/>
                    </a:cubicBezTo>
                    <a:cubicBezTo>
                      <a:pt x="78959" y="374086"/>
                      <a:pt x="105521" y="377507"/>
                      <a:pt x="131121" y="378251"/>
                    </a:cubicBezTo>
                    <a:cubicBezTo>
                      <a:pt x="205753" y="379676"/>
                      <a:pt x="280535" y="377029"/>
                      <a:pt x="355182" y="376290"/>
                    </a:cubicBezTo>
                    <a:cubicBezTo>
                      <a:pt x="355905" y="376285"/>
                      <a:pt x="1407981" y="376285"/>
                      <a:pt x="1408667" y="376290"/>
                    </a:cubicBezTo>
                    <a:cubicBezTo>
                      <a:pt x="1483309" y="377029"/>
                      <a:pt x="1558097" y="379676"/>
                      <a:pt x="1632728" y="3782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5"/>
              <p:cNvSpPr/>
              <p:nvPr/>
            </p:nvSpPr>
            <p:spPr>
              <a:xfrm>
                <a:off x="15836413" y="8364537"/>
                <a:ext cx="349634" cy="356615"/>
              </a:xfrm>
              <a:custGeom>
                <a:avLst/>
                <a:gdLst/>
                <a:ahLst/>
                <a:cxnLst/>
                <a:rect l="l" t="t" r="r" b="b"/>
                <a:pathLst>
                  <a:path w="349634" h="356615" extrusionOk="0">
                    <a:moveTo>
                      <a:pt x="211843" y="787"/>
                    </a:moveTo>
                    <a:cubicBezTo>
                      <a:pt x="92096" y="-1252"/>
                      <a:pt x="19405" y="-4897"/>
                      <a:pt x="3494" y="70445"/>
                    </a:cubicBezTo>
                    <a:cubicBezTo>
                      <a:pt x="-5264" y="112505"/>
                      <a:pt x="4800" y="258836"/>
                      <a:pt x="8129" y="280828"/>
                    </a:cubicBezTo>
                    <a:cubicBezTo>
                      <a:pt x="11483" y="303007"/>
                      <a:pt x="16529" y="325337"/>
                      <a:pt x="36558" y="338005"/>
                    </a:cubicBezTo>
                    <a:cubicBezTo>
                      <a:pt x="74922" y="362259"/>
                      <a:pt x="274798" y="362025"/>
                      <a:pt x="315060" y="341848"/>
                    </a:cubicBezTo>
                    <a:cubicBezTo>
                      <a:pt x="359010" y="319824"/>
                      <a:pt x="346131" y="248872"/>
                      <a:pt x="348659" y="173504"/>
                    </a:cubicBezTo>
                    <a:cubicBezTo>
                      <a:pt x="352799" y="50325"/>
                      <a:pt x="349861" y="2706"/>
                      <a:pt x="211843" y="7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15835916" y="8832746"/>
                <a:ext cx="349908" cy="356863"/>
              </a:xfrm>
              <a:custGeom>
                <a:avLst/>
                <a:gdLst/>
                <a:ahLst/>
                <a:cxnLst/>
                <a:rect l="l" t="t" r="r" b="b"/>
                <a:pathLst>
                  <a:path w="349908" h="356863" extrusionOk="0">
                    <a:moveTo>
                      <a:pt x="236993" y="2237"/>
                    </a:moveTo>
                    <a:cubicBezTo>
                      <a:pt x="106194" y="-2412"/>
                      <a:pt x="21285" y="-7389"/>
                      <a:pt x="4236" y="71759"/>
                    </a:cubicBezTo>
                    <a:cubicBezTo>
                      <a:pt x="-3400" y="107683"/>
                      <a:pt x="1313" y="269469"/>
                      <a:pt x="2857" y="283478"/>
                    </a:cubicBezTo>
                    <a:cubicBezTo>
                      <a:pt x="5520" y="307629"/>
                      <a:pt x="11174" y="330442"/>
                      <a:pt x="34428" y="342096"/>
                    </a:cubicBezTo>
                    <a:cubicBezTo>
                      <a:pt x="75023" y="362440"/>
                      <a:pt x="274857" y="362325"/>
                      <a:pt x="312930" y="338253"/>
                    </a:cubicBezTo>
                    <a:cubicBezTo>
                      <a:pt x="347128" y="316630"/>
                      <a:pt x="344137" y="252734"/>
                      <a:pt x="347299" y="189442"/>
                    </a:cubicBezTo>
                    <a:cubicBezTo>
                      <a:pt x="353348" y="68296"/>
                      <a:pt x="359257" y="6168"/>
                      <a:pt x="236993" y="22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15834119" y="7895976"/>
                <a:ext cx="353369" cy="357421"/>
              </a:xfrm>
              <a:custGeom>
                <a:avLst/>
                <a:gdLst/>
                <a:ahLst/>
                <a:cxnLst/>
                <a:rect l="l" t="t" r="r" b="b"/>
                <a:pathLst>
                  <a:path w="353369" h="357421" extrusionOk="0">
                    <a:moveTo>
                      <a:pt x="187907" y="1"/>
                    </a:moveTo>
                    <a:cubicBezTo>
                      <a:pt x="72743" y="173"/>
                      <a:pt x="18786" y="-2401"/>
                      <a:pt x="3973" y="69799"/>
                    </a:cubicBezTo>
                    <a:cubicBezTo>
                      <a:pt x="-6232" y="119551"/>
                      <a:pt x="5377" y="233931"/>
                      <a:pt x="14620" y="278846"/>
                    </a:cubicBezTo>
                    <a:cubicBezTo>
                      <a:pt x="25854" y="332955"/>
                      <a:pt x="37604" y="345155"/>
                      <a:pt x="98722" y="351618"/>
                    </a:cubicBezTo>
                    <a:cubicBezTo>
                      <a:pt x="163373" y="358384"/>
                      <a:pt x="211354" y="358509"/>
                      <a:pt x="250997" y="355670"/>
                    </a:cubicBezTo>
                    <a:cubicBezTo>
                      <a:pt x="382498" y="346486"/>
                      <a:pt x="348727" y="314436"/>
                      <a:pt x="351239" y="158225"/>
                    </a:cubicBezTo>
                    <a:cubicBezTo>
                      <a:pt x="353299" y="30272"/>
                      <a:pt x="332536" y="-212"/>
                      <a:pt x="1879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5"/>
              <p:cNvSpPr/>
              <p:nvPr/>
            </p:nvSpPr>
            <p:spPr>
              <a:xfrm>
                <a:off x="15834323" y="9301353"/>
                <a:ext cx="353372" cy="357421"/>
              </a:xfrm>
              <a:custGeom>
                <a:avLst/>
                <a:gdLst/>
                <a:ahLst/>
                <a:cxnLst/>
                <a:rect l="l" t="t" r="r" b="b"/>
                <a:pathLst>
                  <a:path w="353372" h="357421" extrusionOk="0">
                    <a:moveTo>
                      <a:pt x="165467" y="1"/>
                    </a:moveTo>
                    <a:cubicBezTo>
                      <a:pt x="20839" y="-212"/>
                      <a:pt x="76" y="30277"/>
                      <a:pt x="2130" y="158225"/>
                    </a:cubicBezTo>
                    <a:cubicBezTo>
                      <a:pt x="4642" y="314436"/>
                      <a:pt x="-29129" y="346486"/>
                      <a:pt x="102372" y="355670"/>
                    </a:cubicBezTo>
                    <a:cubicBezTo>
                      <a:pt x="142015" y="358509"/>
                      <a:pt x="189996" y="358384"/>
                      <a:pt x="254647" y="351619"/>
                    </a:cubicBezTo>
                    <a:cubicBezTo>
                      <a:pt x="315760" y="345155"/>
                      <a:pt x="327515" y="332955"/>
                      <a:pt x="338749" y="278846"/>
                    </a:cubicBezTo>
                    <a:cubicBezTo>
                      <a:pt x="347997" y="233931"/>
                      <a:pt x="359606" y="119545"/>
                      <a:pt x="349396" y="69799"/>
                    </a:cubicBezTo>
                    <a:cubicBezTo>
                      <a:pt x="334588" y="-2401"/>
                      <a:pt x="280632" y="173"/>
                      <a:pt x="1654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7239741" y="7895976"/>
                <a:ext cx="353372" cy="357421"/>
              </a:xfrm>
              <a:custGeom>
                <a:avLst/>
                <a:gdLst/>
                <a:ahLst/>
                <a:cxnLst/>
                <a:rect l="l" t="t" r="r" b="b"/>
                <a:pathLst>
                  <a:path w="353372" h="357421" extrusionOk="0">
                    <a:moveTo>
                      <a:pt x="165467" y="1"/>
                    </a:moveTo>
                    <a:cubicBezTo>
                      <a:pt x="20839" y="-212"/>
                      <a:pt x="76" y="30277"/>
                      <a:pt x="2130" y="158225"/>
                    </a:cubicBezTo>
                    <a:cubicBezTo>
                      <a:pt x="4642" y="314436"/>
                      <a:pt x="-29129" y="346486"/>
                      <a:pt x="102372" y="355670"/>
                    </a:cubicBezTo>
                    <a:cubicBezTo>
                      <a:pt x="142015" y="358509"/>
                      <a:pt x="190001" y="358384"/>
                      <a:pt x="254647" y="351618"/>
                    </a:cubicBezTo>
                    <a:cubicBezTo>
                      <a:pt x="315760" y="345155"/>
                      <a:pt x="327515" y="332955"/>
                      <a:pt x="338749" y="278846"/>
                    </a:cubicBezTo>
                    <a:cubicBezTo>
                      <a:pt x="347997" y="233931"/>
                      <a:pt x="359606" y="119551"/>
                      <a:pt x="349396" y="69799"/>
                    </a:cubicBezTo>
                    <a:cubicBezTo>
                      <a:pt x="334588" y="-2407"/>
                      <a:pt x="280632" y="168"/>
                      <a:pt x="1654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17241830" y="8832994"/>
                <a:ext cx="349632" cy="356629"/>
              </a:xfrm>
              <a:custGeom>
                <a:avLst/>
                <a:gdLst/>
                <a:ahLst/>
                <a:cxnLst/>
                <a:rect l="l" t="t" r="r" b="b"/>
                <a:pathLst>
                  <a:path w="349632" h="356629" extrusionOk="0">
                    <a:moveTo>
                      <a:pt x="98239" y="352555"/>
                    </a:moveTo>
                    <a:cubicBezTo>
                      <a:pt x="149449" y="357350"/>
                      <a:pt x="200249" y="358057"/>
                      <a:pt x="250513" y="353907"/>
                    </a:cubicBezTo>
                    <a:cubicBezTo>
                      <a:pt x="366385" y="344495"/>
                      <a:pt x="344030" y="311312"/>
                      <a:pt x="348659" y="173504"/>
                    </a:cubicBezTo>
                    <a:cubicBezTo>
                      <a:pt x="352794" y="50330"/>
                      <a:pt x="349861" y="2711"/>
                      <a:pt x="211843" y="787"/>
                    </a:cubicBezTo>
                    <a:cubicBezTo>
                      <a:pt x="92096" y="-1252"/>
                      <a:pt x="19405" y="-4897"/>
                      <a:pt x="3494" y="70445"/>
                    </a:cubicBezTo>
                    <a:cubicBezTo>
                      <a:pt x="-5264" y="112505"/>
                      <a:pt x="4800" y="258836"/>
                      <a:pt x="8129" y="280828"/>
                    </a:cubicBezTo>
                    <a:cubicBezTo>
                      <a:pt x="17043" y="339726"/>
                      <a:pt x="39414" y="347074"/>
                      <a:pt x="98239" y="3525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16304361" y="7896386"/>
                <a:ext cx="349632" cy="356615"/>
              </a:xfrm>
              <a:custGeom>
                <a:avLst/>
                <a:gdLst/>
                <a:ahLst/>
                <a:cxnLst/>
                <a:rect l="l" t="t" r="r" b="b"/>
                <a:pathLst>
                  <a:path w="349632" h="356615" extrusionOk="0">
                    <a:moveTo>
                      <a:pt x="211843" y="787"/>
                    </a:moveTo>
                    <a:cubicBezTo>
                      <a:pt x="92096" y="-1252"/>
                      <a:pt x="19405" y="-4897"/>
                      <a:pt x="3494" y="70445"/>
                    </a:cubicBezTo>
                    <a:cubicBezTo>
                      <a:pt x="-5264" y="112505"/>
                      <a:pt x="4800" y="258836"/>
                      <a:pt x="8129" y="280828"/>
                    </a:cubicBezTo>
                    <a:cubicBezTo>
                      <a:pt x="11483" y="303007"/>
                      <a:pt x="16529" y="325337"/>
                      <a:pt x="36558" y="338005"/>
                    </a:cubicBezTo>
                    <a:cubicBezTo>
                      <a:pt x="74922" y="362259"/>
                      <a:pt x="274797" y="362025"/>
                      <a:pt x="315060" y="341848"/>
                    </a:cubicBezTo>
                    <a:cubicBezTo>
                      <a:pt x="359010" y="319819"/>
                      <a:pt x="346132" y="248872"/>
                      <a:pt x="348659" y="173504"/>
                    </a:cubicBezTo>
                    <a:cubicBezTo>
                      <a:pt x="352794" y="50330"/>
                      <a:pt x="349861" y="2711"/>
                      <a:pt x="211843" y="7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5"/>
              <p:cNvSpPr/>
              <p:nvPr/>
            </p:nvSpPr>
            <p:spPr>
              <a:xfrm>
                <a:off x="17241331" y="8364283"/>
                <a:ext cx="349906" cy="356881"/>
              </a:xfrm>
              <a:custGeom>
                <a:avLst/>
                <a:gdLst/>
                <a:ahLst/>
                <a:cxnLst/>
                <a:rect l="l" t="t" r="r" b="b"/>
                <a:pathLst>
                  <a:path w="349906" h="356881" extrusionOk="0">
                    <a:moveTo>
                      <a:pt x="98970" y="354156"/>
                    </a:moveTo>
                    <a:cubicBezTo>
                      <a:pt x="149228" y="358310"/>
                      <a:pt x="200023" y="357603"/>
                      <a:pt x="251244" y="352803"/>
                    </a:cubicBezTo>
                    <a:cubicBezTo>
                      <a:pt x="345208" y="344046"/>
                      <a:pt x="340813" y="319028"/>
                      <a:pt x="347294" y="189442"/>
                    </a:cubicBezTo>
                    <a:cubicBezTo>
                      <a:pt x="353348" y="68296"/>
                      <a:pt x="359257" y="6168"/>
                      <a:pt x="236993" y="2237"/>
                    </a:cubicBezTo>
                    <a:cubicBezTo>
                      <a:pt x="106194" y="-2412"/>
                      <a:pt x="21285" y="-7389"/>
                      <a:pt x="4236" y="71759"/>
                    </a:cubicBezTo>
                    <a:cubicBezTo>
                      <a:pt x="-3400" y="107683"/>
                      <a:pt x="1313" y="269469"/>
                      <a:pt x="2857" y="283478"/>
                    </a:cubicBezTo>
                    <a:cubicBezTo>
                      <a:pt x="9645" y="345019"/>
                      <a:pt x="38121" y="349210"/>
                      <a:pt x="98970" y="35415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>
                <a:off x="16773128" y="8364480"/>
                <a:ext cx="349677" cy="356623"/>
              </a:xfrm>
              <a:custGeom>
                <a:avLst/>
                <a:gdLst/>
                <a:ahLst/>
                <a:cxnLst/>
                <a:rect l="l" t="t" r="r" b="b"/>
                <a:pathLst>
                  <a:path w="349677" h="356623" extrusionOk="0">
                    <a:moveTo>
                      <a:pt x="35038" y="340620"/>
                    </a:moveTo>
                    <a:cubicBezTo>
                      <a:pt x="74691" y="362144"/>
                      <a:pt x="274577" y="362191"/>
                      <a:pt x="313539" y="339341"/>
                    </a:cubicBezTo>
                    <a:cubicBezTo>
                      <a:pt x="351123" y="317385"/>
                      <a:pt x="344653" y="252527"/>
                      <a:pt x="347654" y="184018"/>
                    </a:cubicBezTo>
                    <a:cubicBezTo>
                      <a:pt x="353141" y="62306"/>
                      <a:pt x="356647" y="4936"/>
                      <a:pt x="228511" y="1644"/>
                    </a:cubicBezTo>
                    <a:cubicBezTo>
                      <a:pt x="100396" y="-2115"/>
                      <a:pt x="20438" y="-6083"/>
                      <a:pt x="3888" y="71214"/>
                    </a:cubicBezTo>
                    <a:cubicBezTo>
                      <a:pt x="-4039" y="108791"/>
                      <a:pt x="2239" y="263905"/>
                      <a:pt x="4512" y="282486"/>
                    </a:cubicBezTo>
                    <a:cubicBezTo>
                      <a:pt x="7409" y="305976"/>
                      <a:pt x="12855" y="328628"/>
                      <a:pt x="35038" y="3406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>
                <a:off x="16773383" y="7896138"/>
                <a:ext cx="349911" cy="356863"/>
              </a:xfrm>
              <a:custGeom>
                <a:avLst/>
                <a:gdLst/>
                <a:ahLst/>
                <a:cxnLst/>
                <a:rect l="l" t="t" r="r" b="b"/>
                <a:pathLst>
                  <a:path w="349911" h="356863" extrusionOk="0">
                    <a:moveTo>
                      <a:pt x="236993" y="2237"/>
                    </a:moveTo>
                    <a:cubicBezTo>
                      <a:pt x="106194" y="-2412"/>
                      <a:pt x="21285" y="-7389"/>
                      <a:pt x="4236" y="71759"/>
                    </a:cubicBezTo>
                    <a:cubicBezTo>
                      <a:pt x="-3400" y="107683"/>
                      <a:pt x="1313" y="269469"/>
                      <a:pt x="2857" y="283478"/>
                    </a:cubicBezTo>
                    <a:cubicBezTo>
                      <a:pt x="5520" y="307629"/>
                      <a:pt x="11174" y="330442"/>
                      <a:pt x="34428" y="342096"/>
                    </a:cubicBezTo>
                    <a:cubicBezTo>
                      <a:pt x="75023" y="362440"/>
                      <a:pt x="274857" y="362325"/>
                      <a:pt x="312930" y="338253"/>
                    </a:cubicBezTo>
                    <a:cubicBezTo>
                      <a:pt x="347128" y="316630"/>
                      <a:pt x="344137" y="252734"/>
                      <a:pt x="347299" y="189442"/>
                    </a:cubicBezTo>
                    <a:cubicBezTo>
                      <a:pt x="353353" y="68296"/>
                      <a:pt x="359262" y="6168"/>
                      <a:pt x="236993" y="22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>
                <a:off x="16773342" y="8833014"/>
                <a:ext cx="349489" cy="356548"/>
              </a:xfrm>
              <a:custGeom>
                <a:avLst/>
                <a:gdLst/>
                <a:ahLst/>
                <a:cxnLst/>
                <a:rect l="l" t="t" r="r" b="b"/>
                <a:pathLst>
                  <a:path w="349489" h="356548" extrusionOk="0">
                    <a:moveTo>
                      <a:pt x="220073" y="1168"/>
                    </a:moveTo>
                    <a:cubicBezTo>
                      <a:pt x="95911" y="-1713"/>
                      <a:pt x="19766" y="-5270"/>
                      <a:pt x="3590" y="70784"/>
                    </a:cubicBezTo>
                    <a:cubicBezTo>
                      <a:pt x="-4550" y="109625"/>
                      <a:pt x="3289" y="260053"/>
                      <a:pt x="6222" y="281609"/>
                    </a:cubicBezTo>
                    <a:cubicBezTo>
                      <a:pt x="9348" y="304443"/>
                      <a:pt x="14596" y="326940"/>
                      <a:pt x="35697" y="339264"/>
                    </a:cubicBezTo>
                    <a:cubicBezTo>
                      <a:pt x="74727" y="362156"/>
                      <a:pt x="274618" y="362031"/>
                      <a:pt x="314199" y="340543"/>
                    </a:cubicBezTo>
                    <a:cubicBezTo>
                      <a:pt x="355095" y="318432"/>
                      <a:pt x="345348" y="249216"/>
                      <a:pt x="348058" y="178710"/>
                    </a:cubicBezTo>
                    <a:cubicBezTo>
                      <a:pt x="352968" y="54741"/>
                      <a:pt x="352594" y="3773"/>
                      <a:pt x="220073" y="11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>
                <a:off x="16304873" y="8364551"/>
                <a:ext cx="349492" cy="356548"/>
              </a:xfrm>
              <a:custGeom>
                <a:avLst/>
                <a:gdLst/>
                <a:ahLst/>
                <a:cxnLst/>
                <a:rect l="l" t="t" r="r" b="b"/>
                <a:pathLst>
                  <a:path w="349492" h="356548" extrusionOk="0">
                    <a:moveTo>
                      <a:pt x="220073" y="1168"/>
                    </a:moveTo>
                    <a:cubicBezTo>
                      <a:pt x="95911" y="-1713"/>
                      <a:pt x="19766" y="-5270"/>
                      <a:pt x="3590" y="70784"/>
                    </a:cubicBezTo>
                    <a:cubicBezTo>
                      <a:pt x="-4550" y="109625"/>
                      <a:pt x="3289" y="260053"/>
                      <a:pt x="6222" y="281609"/>
                    </a:cubicBezTo>
                    <a:cubicBezTo>
                      <a:pt x="9348" y="304443"/>
                      <a:pt x="14596" y="326939"/>
                      <a:pt x="35702" y="339264"/>
                    </a:cubicBezTo>
                    <a:cubicBezTo>
                      <a:pt x="74732" y="362156"/>
                      <a:pt x="274623" y="362031"/>
                      <a:pt x="314204" y="340543"/>
                    </a:cubicBezTo>
                    <a:cubicBezTo>
                      <a:pt x="355101" y="318432"/>
                      <a:pt x="345354" y="249216"/>
                      <a:pt x="348063" y="178711"/>
                    </a:cubicBezTo>
                    <a:cubicBezTo>
                      <a:pt x="352968" y="54741"/>
                      <a:pt x="352588" y="3773"/>
                      <a:pt x="220073" y="11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>
                <a:off x="17239534" y="9301353"/>
                <a:ext cx="353370" cy="357421"/>
              </a:xfrm>
              <a:custGeom>
                <a:avLst/>
                <a:gdLst/>
                <a:ahLst/>
                <a:cxnLst/>
                <a:rect l="l" t="t" r="r" b="b"/>
                <a:pathLst>
                  <a:path w="353370" h="357421" extrusionOk="0">
                    <a:moveTo>
                      <a:pt x="351244" y="158225"/>
                    </a:moveTo>
                    <a:cubicBezTo>
                      <a:pt x="353304" y="30277"/>
                      <a:pt x="332541" y="-212"/>
                      <a:pt x="187907" y="1"/>
                    </a:cubicBezTo>
                    <a:cubicBezTo>
                      <a:pt x="72743" y="173"/>
                      <a:pt x="18786" y="-2401"/>
                      <a:pt x="3973" y="69799"/>
                    </a:cubicBezTo>
                    <a:cubicBezTo>
                      <a:pt x="-6232" y="119551"/>
                      <a:pt x="5377" y="233931"/>
                      <a:pt x="14620" y="278846"/>
                    </a:cubicBezTo>
                    <a:cubicBezTo>
                      <a:pt x="25854" y="332955"/>
                      <a:pt x="37603" y="345155"/>
                      <a:pt x="98722" y="351619"/>
                    </a:cubicBezTo>
                    <a:cubicBezTo>
                      <a:pt x="163373" y="358384"/>
                      <a:pt x="211354" y="358509"/>
                      <a:pt x="250997" y="355670"/>
                    </a:cubicBezTo>
                    <a:cubicBezTo>
                      <a:pt x="382498" y="346486"/>
                      <a:pt x="348727" y="314436"/>
                      <a:pt x="351244" y="15822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>
                <a:off x="16304655" y="8832942"/>
                <a:ext cx="349677" cy="356623"/>
              </a:xfrm>
              <a:custGeom>
                <a:avLst/>
                <a:gdLst/>
                <a:ahLst/>
                <a:cxnLst/>
                <a:rect l="l" t="t" r="r" b="b"/>
                <a:pathLst>
                  <a:path w="349677" h="356623" extrusionOk="0">
                    <a:moveTo>
                      <a:pt x="35038" y="340620"/>
                    </a:moveTo>
                    <a:cubicBezTo>
                      <a:pt x="74691" y="362144"/>
                      <a:pt x="274577" y="362191"/>
                      <a:pt x="313539" y="339341"/>
                    </a:cubicBezTo>
                    <a:cubicBezTo>
                      <a:pt x="351123" y="317385"/>
                      <a:pt x="344653" y="252532"/>
                      <a:pt x="347654" y="184019"/>
                    </a:cubicBezTo>
                    <a:cubicBezTo>
                      <a:pt x="353141" y="62306"/>
                      <a:pt x="356646" y="4941"/>
                      <a:pt x="228511" y="1644"/>
                    </a:cubicBezTo>
                    <a:cubicBezTo>
                      <a:pt x="100396" y="-2115"/>
                      <a:pt x="20438" y="-6083"/>
                      <a:pt x="3888" y="71214"/>
                    </a:cubicBezTo>
                    <a:cubicBezTo>
                      <a:pt x="-4039" y="108791"/>
                      <a:pt x="2239" y="263905"/>
                      <a:pt x="4512" y="282486"/>
                    </a:cubicBezTo>
                    <a:cubicBezTo>
                      <a:pt x="7409" y="305976"/>
                      <a:pt x="12860" y="328628"/>
                      <a:pt x="35038" y="3406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>
                <a:off x="16304916" y="9301515"/>
                <a:ext cx="349908" cy="356881"/>
              </a:xfrm>
              <a:custGeom>
                <a:avLst/>
                <a:gdLst/>
                <a:ahLst/>
                <a:cxnLst/>
                <a:rect l="l" t="t" r="r" b="b"/>
                <a:pathLst>
                  <a:path w="349908" h="356881" extrusionOk="0">
                    <a:moveTo>
                      <a:pt x="236993" y="2237"/>
                    </a:moveTo>
                    <a:cubicBezTo>
                      <a:pt x="106194" y="-2412"/>
                      <a:pt x="21285" y="-7389"/>
                      <a:pt x="4236" y="71759"/>
                    </a:cubicBezTo>
                    <a:cubicBezTo>
                      <a:pt x="-3400" y="107683"/>
                      <a:pt x="1313" y="269469"/>
                      <a:pt x="2857" y="283478"/>
                    </a:cubicBezTo>
                    <a:cubicBezTo>
                      <a:pt x="9650" y="345013"/>
                      <a:pt x="38121" y="349215"/>
                      <a:pt x="98975" y="354155"/>
                    </a:cubicBezTo>
                    <a:cubicBezTo>
                      <a:pt x="149234" y="358311"/>
                      <a:pt x="200028" y="357603"/>
                      <a:pt x="251249" y="352803"/>
                    </a:cubicBezTo>
                    <a:cubicBezTo>
                      <a:pt x="345214" y="344046"/>
                      <a:pt x="340819" y="319022"/>
                      <a:pt x="347299" y="189442"/>
                    </a:cubicBezTo>
                    <a:cubicBezTo>
                      <a:pt x="353348" y="68301"/>
                      <a:pt x="359257" y="6168"/>
                      <a:pt x="236993" y="22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>
                <a:off x="16772830" y="9301769"/>
                <a:ext cx="349634" cy="356629"/>
              </a:xfrm>
              <a:custGeom>
                <a:avLst/>
                <a:gdLst/>
                <a:ahLst/>
                <a:cxnLst/>
                <a:rect l="l" t="t" r="r" b="b"/>
                <a:pathLst>
                  <a:path w="349634" h="356629" extrusionOk="0">
                    <a:moveTo>
                      <a:pt x="211843" y="787"/>
                    </a:moveTo>
                    <a:cubicBezTo>
                      <a:pt x="92096" y="-1252"/>
                      <a:pt x="19405" y="-4897"/>
                      <a:pt x="3494" y="70445"/>
                    </a:cubicBezTo>
                    <a:cubicBezTo>
                      <a:pt x="-5264" y="112505"/>
                      <a:pt x="4800" y="258835"/>
                      <a:pt x="8129" y="280827"/>
                    </a:cubicBezTo>
                    <a:cubicBezTo>
                      <a:pt x="17043" y="339726"/>
                      <a:pt x="39408" y="347069"/>
                      <a:pt x="98239" y="352555"/>
                    </a:cubicBezTo>
                    <a:cubicBezTo>
                      <a:pt x="149449" y="357350"/>
                      <a:pt x="200249" y="358057"/>
                      <a:pt x="250513" y="353907"/>
                    </a:cubicBezTo>
                    <a:cubicBezTo>
                      <a:pt x="366385" y="344495"/>
                      <a:pt x="344030" y="311312"/>
                      <a:pt x="348659" y="173504"/>
                    </a:cubicBezTo>
                    <a:cubicBezTo>
                      <a:pt x="352799" y="50330"/>
                      <a:pt x="349866" y="2706"/>
                      <a:pt x="211843" y="7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5" name="Google Shape;245;p5"/>
            <p:cNvSpPr/>
            <p:nvPr/>
          </p:nvSpPr>
          <p:spPr>
            <a:xfrm>
              <a:off x="15804502" y="7344614"/>
              <a:ext cx="1763849" cy="378665"/>
            </a:xfrm>
            <a:custGeom>
              <a:avLst/>
              <a:gdLst/>
              <a:ahLst/>
              <a:cxnLst/>
              <a:rect l="l" t="t" r="r" b="b"/>
              <a:pathLst>
                <a:path w="1763849" h="378665" extrusionOk="0">
                  <a:moveTo>
                    <a:pt x="355182" y="376290"/>
                  </a:moveTo>
                  <a:cubicBezTo>
                    <a:pt x="280535" y="377029"/>
                    <a:pt x="205753" y="379676"/>
                    <a:pt x="131121" y="378251"/>
                  </a:cubicBezTo>
                  <a:cubicBezTo>
                    <a:pt x="105521" y="377507"/>
                    <a:pt x="78959" y="374086"/>
                    <a:pt x="55980" y="362109"/>
                  </a:cubicBezTo>
                  <a:cubicBezTo>
                    <a:pt x="30177" y="348687"/>
                    <a:pt x="16118" y="324709"/>
                    <a:pt x="11968" y="296357"/>
                  </a:cubicBezTo>
                  <a:cubicBezTo>
                    <a:pt x="6699" y="260121"/>
                    <a:pt x="3786" y="223428"/>
                    <a:pt x="2075" y="186818"/>
                  </a:cubicBezTo>
                  <a:cubicBezTo>
                    <a:pt x="457" y="152117"/>
                    <a:pt x="-1275" y="116651"/>
                    <a:pt x="1352" y="82022"/>
                  </a:cubicBezTo>
                  <a:cubicBezTo>
                    <a:pt x="7443" y="1693"/>
                    <a:pt x="82178" y="3076"/>
                    <a:pt x="145076" y="2239"/>
                  </a:cubicBezTo>
                  <a:cubicBezTo>
                    <a:pt x="363847" y="-668"/>
                    <a:pt x="1388107" y="-824"/>
                    <a:pt x="1618774" y="2239"/>
                  </a:cubicBezTo>
                  <a:cubicBezTo>
                    <a:pt x="1681671" y="3076"/>
                    <a:pt x="1756407" y="1688"/>
                    <a:pt x="1762497" y="82022"/>
                  </a:cubicBezTo>
                  <a:cubicBezTo>
                    <a:pt x="1765124" y="116645"/>
                    <a:pt x="1763392" y="152111"/>
                    <a:pt x="1761774" y="186818"/>
                  </a:cubicBezTo>
                  <a:cubicBezTo>
                    <a:pt x="1760063" y="223428"/>
                    <a:pt x="1757151" y="260121"/>
                    <a:pt x="1751882" y="296357"/>
                  </a:cubicBezTo>
                  <a:cubicBezTo>
                    <a:pt x="1747731" y="324709"/>
                    <a:pt x="1733672" y="348687"/>
                    <a:pt x="1707869" y="362109"/>
                  </a:cubicBezTo>
                  <a:cubicBezTo>
                    <a:pt x="1684891" y="374086"/>
                    <a:pt x="1658328" y="377507"/>
                    <a:pt x="1632728" y="378251"/>
                  </a:cubicBezTo>
                  <a:cubicBezTo>
                    <a:pt x="1558097" y="379676"/>
                    <a:pt x="1483314" y="377029"/>
                    <a:pt x="1408667" y="376290"/>
                  </a:cubicBezTo>
                  <a:cubicBezTo>
                    <a:pt x="1407976" y="376285"/>
                    <a:pt x="355905" y="376285"/>
                    <a:pt x="355182" y="3762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15814055" y="7868482"/>
              <a:ext cx="353370" cy="357421"/>
            </a:xfrm>
            <a:custGeom>
              <a:avLst/>
              <a:gdLst/>
              <a:ahLst/>
              <a:cxnLst/>
              <a:rect l="l" t="t" r="r" b="b"/>
              <a:pathLst>
                <a:path w="353370" h="357421" extrusionOk="0">
                  <a:moveTo>
                    <a:pt x="251000" y="355669"/>
                  </a:moveTo>
                  <a:cubicBezTo>
                    <a:pt x="211357" y="358509"/>
                    <a:pt x="163376" y="358384"/>
                    <a:pt x="98726" y="351618"/>
                  </a:cubicBezTo>
                  <a:cubicBezTo>
                    <a:pt x="37612" y="345154"/>
                    <a:pt x="25857" y="332955"/>
                    <a:pt x="14623" y="278846"/>
                  </a:cubicBezTo>
                  <a:cubicBezTo>
                    <a:pt x="5375" y="233931"/>
                    <a:pt x="-6234" y="119550"/>
                    <a:pt x="3976" y="69799"/>
                  </a:cubicBezTo>
                  <a:cubicBezTo>
                    <a:pt x="18789" y="-2401"/>
                    <a:pt x="72746" y="173"/>
                    <a:pt x="187910" y="1"/>
                  </a:cubicBezTo>
                  <a:cubicBezTo>
                    <a:pt x="332539" y="-212"/>
                    <a:pt x="353302" y="30277"/>
                    <a:pt x="351247" y="158225"/>
                  </a:cubicBezTo>
                  <a:cubicBezTo>
                    <a:pt x="348725" y="314436"/>
                    <a:pt x="382496" y="346486"/>
                    <a:pt x="251000" y="3556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15816348" y="8337048"/>
              <a:ext cx="349636" cy="356612"/>
            </a:xfrm>
            <a:custGeom>
              <a:avLst/>
              <a:gdLst/>
              <a:ahLst/>
              <a:cxnLst/>
              <a:rect l="l" t="t" r="r" b="b"/>
              <a:pathLst>
                <a:path w="349636" h="356612" extrusionOk="0">
                  <a:moveTo>
                    <a:pt x="8131" y="280828"/>
                  </a:moveTo>
                  <a:cubicBezTo>
                    <a:pt x="4802" y="258841"/>
                    <a:pt x="-5267" y="112505"/>
                    <a:pt x="3497" y="70445"/>
                  </a:cubicBezTo>
                  <a:cubicBezTo>
                    <a:pt x="19402" y="-4902"/>
                    <a:pt x="92093" y="-1251"/>
                    <a:pt x="211845" y="787"/>
                  </a:cubicBezTo>
                  <a:cubicBezTo>
                    <a:pt x="349863" y="2712"/>
                    <a:pt x="352802" y="50331"/>
                    <a:pt x="348662" y="173499"/>
                  </a:cubicBezTo>
                  <a:cubicBezTo>
                    <a:pt x="346129" y="248867"/>
                    <a:pt x="359007" y="319820"/>
                    <a:pt x="315062" y="341843"/>
                  </a:cubicBezTo>
                  <a:cubicBezTo>
                    <a:pt x="274805" y="362020"/>
                    <a:pt x="74924" y="362259"/>
                    <a:pt x="36561" y="338000"/>
                  </a:cubicBezTo>
                  <a:cubicBezTo>
                    <a:pt x="16531" y="325337"/>
                    <a:pt x="11486" y="303007"/>
                    <a:pt x="8131" y="2808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15815848" y="8805251"/>
              <a:ext cx="349906" cy="356864"/>
            </a:xfrm>
            <a:custGeom>
              <a:avLst/>
              <a:gdLst/>
              <a:ahLst/>
              <a:cxnLst/>
              <a:rect l="l" t="t" r="r" b="b"/>
              <a:pathLst>
                <a:path w="349906" h="356864" extrusionOk="0">
                  <a:moveTo>
                    <a:pt x="2857" y="283479"/>
                  </a:moveTo>
                  <a:cubicBezTo>
                    <a:pt x="1313" y="269475"/>
                    <a:pt x="-3400" y="107689"/>
                    <a:pt x="4236" y="71760"/>
                  </a:cubicBezTo>
                  <a:cubicBezTo>
                    <a:pt x="21285" y="-7394"/>
                    <a:pt x="106194" y="-2412"/>
                    <a:pt x="236993" y="2237"/>
                  </a:cubicBezTo>
                  <a:cubicBezTo>
                    <a:pt x="359257" y="6169"/>
                    <a:pt x="353348" y="68302"/>
                    <a:pt x="347294" y="189442"/>
                  </a:cubicBezTo>
                  <a:cubicBezTo>
                    <a:pt x="344132" y="252735"/>
                    <a:pt x="347122" y="316631"/>
                    <a:pt x="312925" y="338254"/>
                  </a:cubicBezTo>
                  <a:cubicBezTo>
                    <a:pt x="274857" y="362326"/>
                    <a:pt x="75018" y="362440"/>
                    <a:pt x="34423" y="342097"/>
                  </a:cubicBezTo>
                  <a:cubicBezTo>
                    <a:pt x="11174" y="330443"/>
                    <a:pt x="5520" y="307629"/>
                    <a:pt x="2857" y="2834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15814259" y="9273864"/>
              <a:ext cx="353373" cy="357420"/>
            </a:xfrm>
            <a:custGeom>
              <a:avLst/>
              <a:gdLst/>
              <a:ahLst/>
              <a:cxnLst/>
              <a:rect l="l" t="t" r="r" b="b"/>
              <a:pathLst>
                <a:path w="353373" h="357420" extrusionOk="0">
                  <a:moveTo>
                    <a:pt x="102374" y="355669"/>
                  </a:moveTo>
                  <a:cubicBezTo>
                    <a:pt x="142017" y="358509"/>
                    <a:pt x="189998" y="358384"/>
                    <a:pt x="254648" y="351618"/>
                  </a:cubicBezTo>
                  <a:cubicBezTo>
                    <a:pt x="315762" y="345154"/>
                    <a:pt x="327517" y="332955"/>
                    <a:pt x="338751" y="278846"/>
                  </a:cubicBezTo>
                  <a:cubicBezTo>
                    <a:pt x="347999" y="233931"/>
                    <a:pt x="359608" y="119550"/>
                    <a:pt x="349398" y="69799"/>
                  </a:cubicBezTo>
                  <a:cubicBezTo>
                    <a:pt x="334585" y="-2401"/>
                    <a:pt x="280628" y="173"/>
                    <a:pt x="165464" y="1"/>
                  </a:cubicBezTo>
                  <a:cubicBezTo>
                    <a:pt x="20835" y="-212"/>
                    <a:pt x="72" y="30277"/>
                    <a:pt x="2127" y="158225"/>
                  </a:cubicBezTo>
                  <a:cubicBezTo>
                    <a:pt x="4644" y="314436"/>
                    <a:pt x="-29127" y="346486"/>
                    <a:pt x="102374" y="3556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16284292" y="7868897"/>
              <a:ext cx="349636" cy="356617"/>
            </a:xfrm>
            <a:custGeom>
              <a:avLst/>
              <a:gdLst/>
              <a:ahLst/>
              <a:cxnLst/>
              <a:rect l="l" t="t" r="r" b="b"/>
              <a:pathLst>
                <a:path w="349636" h="356617" extrusionOk="0">
                  <a:moveTo>
                    <a:pt x="8131" y="280828"/>
                  </a:moveTo>
                  <a:cubicBezTo>
                    <a:pt x="4802" y="258841"/>
                    <a:pt x="-5267" y="112505"/>
                    <a:pt x="3497" y="70445"/>
                  </a:cubicBezTo>
                  <a:cubicBezTo>
                    <a:pt x="19402" y="-4902"/>
                    <a:pt x="92093" y="-1251"/>
                    <a:pt x="211845" y="787"/>
                  </a:cubicBezTo>
                  <a:cubicBezTo>
                    <a:pt x="349863" y="2712"/>
                    <a:pt x="352802" y="50331"/>
                    <a:pt x="348662" y="173505"/>
                  </a:cubicBezTo>
                  <a:cubicBezTo>
                    <a:pt x="346129" y="248872"/>
                    <a:pt x="359007" y="319825"/>
                    <a:pt x="315062" y="341848"/>
                  </a:cubicBezTo>
                  <a:cubicBezTo>
                    <a:pt x="274805" y="362025"/>
                    <a:pt x="74924" y="362264"/>
                    <a:pt x="36561" y="338005"/>
                  </a:cubicBezTo>
                  <a:cubicBezTo>
                    <a:pt x="16531" y="325337"/>
                    <a:pt x="11491" y="303007"/>
                    <a:pt x="8131" y="2808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16284808" y="8337065"/>
              <a:ext cx="349484" cy="356546"/>
            </a:xfrm>
            <a:custGeom>
              <a:avLst/>
              <a:gdLst/>
              <a:ahLst/>
              <a:cxnLst/>
              <a:rect l="l" t="t" r="r" b="b"/>
              <a:pathLst>
                <a:path w="349484" h="356546" extrusionOk="0">
                  <a:moveTo>
                    <a:pt x="6221" y="281606"/>
                  </a:moveTo>
                  <a:cubicBezTo>
                    <a:pt x="3293" y="260051"/>
                    <a:pt x="-4551" y="109617"/>
                    <a:pt x="3589" y="70781"/>
                  </a:cubicBezTo>
                  <a:cubicBezTo>
                    <a:pt x="19765" y="-5268"/>
                    <a:pt x="95910" y="-1711"/>
                    <a:pt x="220072" y="1165"/>
                  </a:cubicBezTo>
                  <a:cubicBezTo>
                    <a:pt x="352587" y="3770"/>
                    <a:pt x="352967" y="54738"/>
                    <a:pt x="348052" y="178708"/>
                  </a:cubicBezTo>
                  <a:cubicBezTo>
                    <a:pt x="345342" y="249219"/>
                    <a:pt x="355094" y="318429"/>
                    <a:pt x="314192" y="340541"/>
                  </a:cubicBezTo>
                  <a:cubicBezTo>
                    <a:pt x="274611" y="362029"/>
                    <a:pt x="74725" y="362153"/>
                    <a:pt x="35691" y="339262"/>
                  </a:cubicBezTo>
                  <a:cubicBezTo>
                    <a:pt x="14590" y="326937"/>
                    <a:pt x="9347" y="304446"/>
                    <a:pt x="6221" y="2816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16284584" y="8805449"/>
              <a:ext cx="349677" cy="356625"/>
            </a:xfrm>
            <a:custGeom>
              <a:avLst/>
              <a:gdLst/>
              <a:ahLst/>
              <a:cxnLst/>
              <a:rect l="l" t="t" r="r" b="b"/>
              <a:pathLst>
                <a:path w="349677" h="356625" extrusionOk="0">
                  <a:moveTo>
                    <a:pt x="4514" y="282486"/>
                  </a:moveTo>
                  <a:cubicBezTo>
                    <a:pt x="2241" y="263905"/>
                    <a:pt x="-4042" y="108791"/>
                    <a:pt x="3890" y="71214"/>
                  </a:cubicBezTo>
                  <a:cubicBezTo>
                    <a:pt x="20440" y="-6083"/>
                    <a:pt x="100398" y="-2115"/>
                    <a:pt x="228513" y="1645"/>
                  </a:cubicBezTo>
                  <a:cubicBezTo>
                    <a:pt x="356644" y="4942"/>
                    <a:pt x="353138" y="62311"/>
                    <a:pt x="347656" y="184018"/>
                  </a:cubicBezTo>
                  <a:cubicBezTo>
                    <a:pt x="344655" y="252532"/>
                    <a:pt x="351130" y="317385"/>
                    <a:pt x="313542" y="339341"/>
                  </a:cubicBezTo>
                  <a:cubicBezTo>
                    <a:pt x="274580" y="362191"/>
                    <a:pt x="74694" y="362149"/>
                    <a:pt x="35040" y="340620"/>
                  </a:cubicBezTo>
                  <a:cubicBezTo>
                    <a:pt x="12862" y="328628"/>
                    <a:pt x="7411" y="305976"/>
                    <a:pt x="4514" y="2824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16284848" y="9274026"/>
              <a:ext cx="349906" cy="356878"/>
            </a:xfrm>
            <a:custGeom>
              <a:avLst/>
              <a:gdLst/>
              <a:ahLst/>
              <a:cxnLst/>
              <a:rect l="l" t="t" r="r" b="b"/>
              <a:pathLst>
                <a:path w="349906" h="356878" extrusionOk="0">
                  <a:moveTo>
                    <a:pt x="251249" y="352804"/>
                  </a:moveTo>
                  <a:cubicBezTo>
                    <a:pt x="200028" y="357599"/>
                    <a:pt x="149228" y="358306"/>
                    <a:pt x="98975" y="354156"/>
                  </a:cubicBezTo>
                  <a:cubicBezTo>
                    <a:pt x="38121" y="349211"/>
                    <a:pt x="9650" y="345014"/>
                    <a:pt x="2857" y="283479"/>
                  </a:cubicBezTo>
                  <a:cubicBezTo>
                    <a:pt x="1313" y="269475"/>
                    <a:pt x="-3400" y="107689"/>
                    <a:pt x="4236" y="71760"/>
                  </a:cubicBezTo>
                  <a:cubicBezTo>
                    <a:pt x="21285" y="-7394"/>
                    <a:pt x="106194" y="-2412"/>
                    <a:pt x="236993" y="2237"/>
                  </a:cubicBezTo>
                  <a:cubicBezTo>
                    <a:pt x="359257" y="6169"/>
                    <a:pt x="353348" y="68302"/>
                    <a:pt x="347294" y="189442"/>
                  </a:cubicBezTo>
                  <a:cubicBezTo>
                    <a:pt x="340819" y="319028"/>
                    <a:pt x="345208" y="344047"/>
                    <a:pt x="251249" y="3528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16753317" y="7868643"/>
              <a:ext cx="349906" cy="356864"/>
            </a:xfrm>
            <a:custGeom>
              <a:avLst/>
              <a:gdLst/>
              <a:ahLst/>
              <a:cxnLst/>
              <a:rect l="l" t="t" r="r" b="b"/>
              <a:pathLst>
                <a:path w="349906" h="356864" extrusionOk="0">
                  <a:moveTo>
                    <a:pt x="2857" y="283479"/>
                  </a:moveTo>
                  <a:cubicBezTo>
                    <a:pt x="1313" y="269475"/>
                    <a:pt x="-3400" y="107689"/>
                    <a:pt x="4236" y="71760"/>
                  </a:cubicBezTo>
                  <a:cubicBezTo>
                    <a:pt x="21285" y="-7394"/>
                    <a:pt x="106194" y="-2412"/>
                    <a:pt x="236993" y="2237"/>
                  </a:cubicBezTo>
                  <a:cubicBezTo>
                    <a:pt x="359257" y="6169"/>
                    <a:pt x="353348" y="68302"/>
                    <a:pt x="347294" y="189442"/>
                  </a:cubicBezTo>
                  <a:cubicBezTo>
                    <a:pt x="344132" y="252735"/>
                    <a:pt x="347122" y="316631"/>
                    <a:pt x="312925" y="338254"/>
                  </a:cubicBezTo>
                  <a:cubicBezTo>
                    <a:pt x="274857" y="362326"/>
                    <a:pt x="75018" y="362440"/>
                    <a:pt x="34423" y="342097"/>
                  </a:cubicBezTo>
                  <a:cubicBezTo>
                    <a:pt x="11179" y="330443"/>
                    <a:pt x="5525" y="307629"/>
                    <a:pt x="2857" y="2834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16753059" y="8336986"/>
              <a:ext cx="349677" cy="356625"/>
            </a:xfrm>
            <a:custGeom>
              <a:avLst/>
              <a:gdLst/>
              <a:ahLst/>
              <a:cxnLst/>
              <a:rect l="l" t="t" r="r" b="b"/>
              <a:pathLst>
                <a:path w="349677" h="356625" extrusionOk="0">
                  <a:moveTo>
                    <a:pt x="4514" y="282486"/>
                  </a:moveTo>
                  <a:cubicBezTo>
                    <a:pt x="2241" y="263905"/>
                    <a:pt x="-4042" y="108791"/>
                    <a:pt x="3890" y="71214"/>
                  </a:cubicBezTo>
                  <a:cubicBezTo>
                    <a:pt x="20440" y="-6083"/>
                    <a:pt x="100398" y="-2115"/>
                    <a:pt x="228513" y="1644"/>
                  </a:cubicBezTo>
                  <a:cubicBezTo>
                    <a:pt x="356644" y="4941"/>
                    <a:pt x="353138" y="62311"/>
                    <a:pt x="347656" y="184019"/>
                  </a:cubicBezTo>
                  <a:cubicBezTo>
                    <a:pt x="344655" y="252532"/>
                    <a:pt x="351130" y="317385"/>
                    <a:pt x="313542" y="339341"/>
                  </a:cubicBezTo>
                  <a:cubicBezTo>
                    <a:pt x="274580" y="362191"/>
                    <a:pt x="74694" y="362149"/>
                    <a:pt x="35040" y="340620"/>
                  </a:cubicBezTo>
                  <a:cubicBezTo>
                    <a:pt x="12862" y="328633"/>
                    <a:pt x="7411" y="305981"/>
                    <a:pt x="4514" y="2824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16753277" y="8805528"/>
              <a:ext cx="349484" cy="356546"/>
            </a:xfrm>
            <a:custGeom>
              <a:avLst/>
              <a:gdLst/>
              <a:ahLst/>
              <a:cxnLst/>
              <a:rect l="l" t="t" r="r" b="b"/>
              <a:pathLst>
                <a:path w="349484" h="356546" extrusionOk="0">
                  <a:moveTo>
                    <a:pt x="6221" y="281606"/>
                  </a:moveTo>
                  <a:cubicBezTo>
                    <a:pt x="3293" y="260051"/>
                    <a:pt x="-4551" y="109617"/>
                    <a:pt x="3589" y="70781"/>
                  </a:cubicBezTo>
                  <a:cubicBezTo>
                    <a:pt x="19765" y="-5268"/>
                    <a:pt x="95910" y="-1711"/>
                    <a:pt x="220072" y="1165"/>
                  </a:cubicBezTo>
                  <a:cubicBezTo>
                    <a:pt x="352587" y="3770"/>
                    <a:pt x="352967" y="54738"/>
                    <a:pt x="348052" y="178708"/>
                  </a:cubicBezTo>
                  <a:cubicBezTo>
                    <a:pt x="345342" y="249219"/>
                    <a:pt x="355094" y="318429"/>
                    <a:pt x="314192" y="340541"/>
                  </a:cubicBezTo>
                  <a:cubicBezTo>
                    <a:pt x="274611" y="362028"/>
                    <a:pt x="74726" y="362153"/>
                    <a:pt x="35691" y="339262"/>
                  </a:cubicBezTo>
                  <a:cubicBezTo>
                    <a:pt x="14595" y="326937"/>
                    <a:pt x="9347" y="304441"/>
                    <a:pt x="6221" y="2816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16752766" y="9274274"/>
              <a:ext cx="349636" cy="356633"/>
            </a:xfrm>
            <a:custGeom>
              <a:avLst/>
              <a:gdLst/>
              <a:ahLst/>
              <a:cxnLst/>
              <a:rect l="l" t="t" r="r" b="b"/>
              <a:pathLst>
                <a:path w="349636" h="356633" extrusionOk="0">
                  <a:moveTo>
                    <a:pt x="250516" y="353908"/>
                  </a:moveTo>
                  <a:cubicBezTo>
                    <a:pt x="200252" y="358063"/>
                    <a:pt x="149452" y="357355"/>
                    <a:pt x="98241" y="352556"/>
                  </a:cubicBezTo>
                  <a:cubicBezTo>
                    <a:pt x="39411" y="347069"/>
                    <a:pt x="17046" y="339726"/>
                    <a:pt x="8131" y="280828"/>
                  </a:cubicBezTo>
                  <a:cubicBezTo>
                    <a:pt x="4802" y="258841"/>
                    <a:pt x="-5267" y="112505"/>
                    <a:pt x="3497" y="70445"/>
                  </a:cubicBezTo>
                  <a:cubicBezTo>
                    <a:pt x="19402" y="-4902"/>
                    <a:pt x="92093" y="-1251"/>
                    <a:pt x="211845" y="787"/>
                  </a:cubicBezTo>
                  <a:cubicBezTo>
                    <a:pt x="349863" y="2711"/>
                    <a:pt x="352802" y="50331"/>
                    <a:pt x="348662" y="173499"/>
                  </a:cubicBezTo>
                  <a:cubicBezTo>
                    <a:pt x="344033" y="311312"/>
                    <a:pt x="366392" y="344495"/>
                    <a:pt x="250516" y="3539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17219678" y="7868482"/>
              <a:ext cx="353372" cy="357421"/>
            </a:xfrm>
            <a:custGeom>
              <a:avLst/>
              <a:gdLst/>
              <a:ahLst/>
              <a:cxnLst/>
              <a:rect l="l" t="t" r="r" b="b"/>
              <a:pathLst>
                <a:path w="353372" h="357421" extrusionOk="0">
                  <a:moveTo>
                    <a:pt x="102373" y="355669"/>
                  </a:moveTo>
                  <a:cubicBezTo>
                    <a:pt x="142016" y="358509"/>
                    <a:pt x="190002" y="358384"/>
                    <a:pt x="254647" y="351618"/>
                  </a:cubicBezTo>
                  <a:cubicBezTo>
                    <a:pt x="315761" y="345154"/>
                    <a:pt x="327516" y="332955"/>
                    <a:pt x="338750" y="278846"/>
                  </a:cubicBezTo>
                  <a:cubicBezTo>
                    <a:pt x="347998" y="233931"/>
                    <a:pt x="359607" y="119550"/>
                    <a:pt x="349397" y="69799"/>
                  </a:cubicBezTo>
                  <a:cubicBezTo>
                    <a:pt x="334584" y="-2401"/>
                    <a:pt x="280627" y="173"/>
                    <a:pt x="165463" y="1"/>
                  </a:cubicBezTo>
                  <a:cubicBezTo>
                    <a:pt x="20834" y="-212"/>
                    <a:pt x="71" y="30277"/>
                    <a:pt x="2125" y="158225"/>
                  </a:cubicBezTo>
                  <a:cubicBezTo>
                    <a:pt x="4643" y="314436"/>
                    <a:pt x="-29123" y="346486"/>
                    <a:pt x="102373" y="3556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17221266" y="8336794"/>
              <a:ext cx="349906" cy="356878"/>
            </a:xfrm>
            <a:custGeom>
              <a:avLst/>
              <a:gdLst/>
              <a:ahLst/>
              <a:cxnLst/>
              <a:rect l="l" t="t" r="r" b="b"/>
              <a:pathLst>
                <a:path w="349906" h="356878" extrusionOk="0">
                  <a:moveTo>
                    <a:pt x="251249" y="352804"/>
                  </a:moveTo>
                  <a:cubicBezTo>
                    <a:pt x="200028" y="357599"/>
                    <a:pt x="149228" y="358306"/>
                    <a:pt x="98975" y="354156"/>
                  </a:cubicBezTo>
                  <a:cubicBezTo>
                    <a:pt x="38121" y="349211"/>
                    <a:pt x="9650" y="345014"/>
                    <a:pt x="2857" y="283479"/>
                  </a:cubicBezTo>
                  <a:cubicBezTo>
                    <a:pt x="1313" y="269475"/>
                    <a:pt x="-3400" y="107689"/>
                    <a:pt x="4236" y="71760"/>
                  </a:cubicBezTo>
                  <a:cubicBezTo>
                    <a:pt x="21285" y="-7394"/>
                    <a:pt x="106194" y="-2412"/>
                    <a:pt x="236993" y="2237"/>
                  </a:cubicBezTo>
                  <a:cubicBezTo>
                    <a:pt x="359257" y="6169"/>
                    <a:pt x="353348" y="68302"/>
                    <a:pt x="347294" y="189442"/>
                  </a:cubicBezTo>
                  <a:cubicBezTo>
                    <a:pt x="340824" y="319028"/>
                    <a:pt x="345213" y="344047"/>
                    <a:pt x="251249" y="3528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17221766" y="8805500"/>
              <a:ext cx="349636" cy="356633"/>
            </a:xfrm>
            <a:custGeom>
              <a:avLst/>
              <a:gdLst/>
              <a:ahLst/>
              <a:cxnLst/>
              <a:rect l="l" t="t" r="r" b="b"/>
              <a:pathLst>
                <a:path w="349636" h="356633" extrusionOk="0">
                  <a:moveTo>
                    <a:pt x="250516" y="353908"/>
                  </a:moveTo>
                  <a:cubicBezTo>
                    <a:pt x="200252" y="358063"/>
                    <a:pt x="149452" y="357355"/>
                    <a:pt x="98241" y="352555"/>
                  </a:cubicBezTo>
                  <a:cubicBezTo>
                    <a:pt x="39411" y="347069"/>
                    <a:pt x="17046" y="339726"/>
                    <a:pt x="8131" y="280828"/>
                  </a:cubicBezTo>
                  <a:cubicBezTo>
                    <a:pt x="4802" y="258841"/>
                    <a:pt x="-5267" y="112505"/>
                    <a:pt x="3497" y="70445"/>
                  </a:cubicBezTo>
                  <a:cubicBezTo>
                    <a:pt x="19402" y="-4902"/>
                    <a:pt x="92093" y="-1251"/>
                    <a:pt x="211845" y="787"/>
                  </a:cubicBezTo>
                  <a:cubicBezTo>
                    <a:pt x="349863" y="2711"/>
                    <a:pt x="352802" y="50330"/>
                    <a:pt x="348662" y="173504"/>
                  </a:cubicBezTo>
                  <a:cubicBezTo>
                    <a:pt x="344033" y="311317"/>
                    <a:pt x="366392" y="344495"/>
                    <a:pt x="250516" y="3539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17219470" y="9273864"/>
              <a:ext cx="353373" cy="357420"/>
            </a:xfrm>
            <a:custGeom>
              <a:avLst/>
              <a:gdLst/>
              <a:ahLst/>
              <a:cxnLst/>
              <a:rect l="l" t="t" r="r" b="b"/>
              <a:pathLst>
                <a:path w="353373" h="357420" extrusionOk="0">
                  <a:moveTo>
                    <a:pt x="251000" y="355669"/>
                  </a:moveTo>
                  <a:cubicBezTo>
                    <a:pt x="211357" y="358509"/>
                    <a:pt x="163371" y="358384"/>
                    <a:pt x="98726" y="351618"/>
                  </a:cubicBezTo>
                  <a:cubicBezTo>
                    <a:pt x="37612" y="345154"/>
                    <a:pt x="25857" y="332955"/>
                    <a:pt x="14623" y="278846"/>
                  </a:cubicBezTo>
                  <a:cubicBezTo>
                    <a:pt x="5375" y="233931"/>
                    <a:pt x="-6234" y="119550"/>
                    <a:pt x="3976" y="69799"/>
                  </a:cubicBezTo>
                  <a:cubicBezTo>
                    <a:pt x="18789" y="-2401"/>
                    <a:pt x="72746" y="173"/>
                    <a:pt x="187910" y="1"/>
                  </a:cubicBezTo>
                  <a:cubicBezTo>
                    <a:pt x="332539" y="-212"/>
                    <a:pt x="353302" y="30277"/>
                    <a:pt x="351247" y="158225"/>
                  </a:cubicBezTo>
                  <a:cubicBezTo>
                    <a:pt x="348730" y="314436"/>
                    <a:pt x="382501" y="346486"/>
                    <a:pt x="251000" y="3556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15928434" y="7969982"/>
              <a:ext cx="109253" cy="166218"/>
            </a:xfrm>
            <a:custGeom>
              <a:avLst/>
              <a:gdLst/>
              <a:ahLst/>
              <a:cxnLst/>
              <a:rect l="l" t="t" r="r" b="b"/>
              <a:pathLst>
                <a:path w="109253" h="166218" extrusionOk="0">
                  <a:moveTo>
                    <a:pt x="21534" y="162020"/>
                  </a:moveTo>
                  <a:cubicBezTo>
                    <a:pt x="21534" y="156997"/>
                    <a:pt x="22507" y="150751"/>
                    <a:pt x="24452" y="143289"/>
                  </a:cubicBezTo>
                  <a:cubicBezTo>
                    <a:pt x="26397" y="135832"/>
                    <a:pt x="28993" y="127761"/>
                    <a:pt x="32238" y="119081"/>
                  </a:cubicBezTo>
                  <a:cubicBezTo>
                    <a:pt x="35484" y="110407"/>
                    <a:pt x="39130" y="101406"/>
                    <a:pt x="43187" y="92076"/>
                  </a:cubicBezTo>
                  <a:cubicBezTo>
                    <a:pt x="47238" y="82752"/>
                    <a:pt x="51295" y="73792"/>
                    <a:pt x="55352" y="65196"/>
                  </a:cubicBezTo>
                  <a:cubicBezTo>
                    <a:pt x="59404" y="56600"/>
                    <a:pt x="63299" y="48654"/>
                    <a:pt x="67029" y="41358"/>
                  </a:cubicBezTo>
                  <a:cubicBezTo>
                    <a:pt x="70758" y="34062"/>
                    <a:pt x="74003" y="27978"/>
                    <a:pt x="76765" y="23110"/>
                  </a:cubicBezTo>
                  <a:cubicBezTo>
                    <a:pt x="76604" y="22626"/>
                    <a:pt x="75751" y="22221"/>
                    <a:pt x="74212" y="21898"/>
                  </a:cubicBezTo>
                  <a:cubicBezTo>
                    <a:pt x="72667" y="21576"/>
                    <a:pt x="70924" y="21332"/>
                    <a:pt x="68979" y="21170"/>
                  </a:cubicBezTo>
                  <a:cubicBezTo>
                    <a:pt x="67034" y="21009"/>
                    <a:pt x="65208" y="20890"/>
                    <a:pt x="63508" y="20806"/>
                  </a:cubicBezTo>
                  <a:cubicBezTo>
                    <a:pt x="61807" y="20723"/>
                    <a:pt x="60787" y="20682"/>
                    <a:pt x="60465" y="20682"/>
                  </a:cubicBezTo>
                  <a:cubicBezTo>
                    <a:pt x="53651" y="21170"/>
                    <a:pt x="47082" y="21451"/>
                    <a:pt x="40758" y="21534"/>
                  </a:cubicBezTo>
                  <a:cubicBezTo>
                    <a:pt x="34433" y="21618"/>
                    <a:pt x="27864" y="22065"/>
                    <a:pt x="21045" y="22871"/>
                  </a:cubicBezTo>
                  <a:cubicBezTo>
                    <a:pt x="17800" y="23198"/>
                    <a:pt x="15085" y="23563"/>
                    <a:pt x="12895" y="23963"/>
                  </a:cubicBezTo>
                  <a:cubicBezTo>
                    <a:pt x="10705" y="24369"/>
                    <a:pt x="7985" y="24493"/>
                    <a:pt x="4745" y="24327"/>
                  </a:cubicBezTo>
                  <a:cubicBezTo>
                    <a:pt x="3283" y="24327"/>
                    <a:pt x="2191" y="23838"/>
                    <a:pt x="1458" y="22866"/>
                  </a:cubicBezTo>
                  <a:cubicBezTo>
                    <a:pt x="729" y="21893"/>
                    <a:pt x="282" y="20718"/>
                    <a:pt x="121" y="19340"/>
                  </a:cubicBezTo>
                  <a:cubicBezTo>
                    <a:pt x="-40" y="17962"/>
                    <a:pt x="-40" y="16542"/>
                    <a:pt x="121" y="15081"/>
                  </a:cubicBezTo>
                  <a:cubicBezTo>
                    <a:pt x="282" y="13620"/>
                    <a:pt x="443" y="12247"/>
                    <a:pt x="610" y="10947"/>
                  </a:cubicBezTo>
                  <a:cubicBezTo>
                    <a:pt x="932" y="8191"/>
                    <a:pt x="1218" y="6168"/>
                    <a:pt x="1458" y="4867"/>
                  </a:cubicBezTo>
                  <a:cubicBezTo>
                    <a:pt x="1702" y="3573"/>
                    <a:pt x="1983" y="2678"/>
                    <a:pt x="2311" y="2189"/>
                  </a:cubicBezTo>
                  <a:cubicBezTo>
                    <a:pt x="2633" y="1545"/>
                    <a:pt x="2878" y="1383"/>
                    <a:pt x="3039" y="1706"/>
                  </a:cubicBezTo>
                  <a:lnTo>
                    <a:pt x="45132" y="244"/>
                  </a:lnTo>
                  <a:cubicBezTo>
                    <a:pt x="50156" y="83"/>
                    <a:pt x="55108" y="0"/>
                    <a:pt x="59976" y="0"/>
                  </a:cubicBezTo>
                  <a:cubicBezTo>
                    <a:pt x="64839" y="0"/>
                    <a:pt x="69791" y="0"/>
                    <a:pt x="74815" y="0"/>
                  </a:cubicBezTo>
                  <a:lnTo>
                    <a:pt x="105715" y="244"/>
                  </a:lnTo>
                  <a:cubicBezTo>
                    <a:pt x="106849" y="1056"/>
                    <a:pt x="107743" y="2111"/>
                    <a:pt x="108394" y="3406"/>
                  </a:cubicBezTo>
                  <a:cubicBezTo>
                    <a:pt x="108882" y="4706"/>
                    <a:pt x="109163" y="6287"/>
                    <a:pt x="109247" y="8149"/>
                  </a:cubicBezTo>
                  <a:cubicBezTo>
                    <a:pt x="109325" y="10016"/>
                    <a:pt x="108716" y="12491"/>
                    <a:pt x="107421" y="15570"/>
                  </a:cubicBezTo>
                  <a:cubicBezTo>
                    <a:pt x="106771" y="16870"/>
                    <a:pt x="106162" y="18123"/>
                    <a:pt x="105595" y="19340"/>
                  </a:cubicBezTo>
                  <a:cubicBezTo>
                    <a:pt x="105023" y="20552"/>
                    <a:pt x="104337" y="21732"/>
                    <a:pt x="103525" y="22866"/>
                  </a:cubicBezTo>
                  <a:cubicBezTo>
                    <a:pt x="97201" y="32601"/>
                    <a:pt x="91641" y="42414"/>
                    <a:pt x="86861" y="52304"/>
                  </a:cubicBezTo>
                  <a:cubicBezTo>
                    <a:pt x="82070" y="62201"/>
                    <a:pt x="77166" y="72419"/>
                    <a:pt x="72141" y="82960"/>
                  </a:cubicBezTo>
                  <a:cubicBezTo>
                    <a:pt x="67434" y="93018"/>
                    <a:pt x="63461" y="102711"/>
                    <a:pt x="60215" y="112030"/>
                  </a:cubicBezTo>
                  <a:cubicBezTo>
                    <a:pt x="56970" y="121359"/>
                    <a:pt x="53563" y="131292"/>
                    <a:pt x="49995" y="141833"/>
                  </a:cubicBezTo>
                  <a:cubicBezTo>
                    <a:pt x="49667" y="142483"/>
                    <a:pt x="49178" y="143897"/>
                    <a:pt x="48533" y="146092"/>
                  </a:cubicBezTo>
                  <a:cubicBezTo>
                    <a:pt x="47883" y="148281"/>
                    <a:pt x="47150" y="150590"/>
                    <a:pt x="46344" y="153024"/>
                  </a:cubicBezTo>
                  <a:cubicBezTo>
                    <a:pt x="45527" y="155457"/>
                    <a:pt x="44763" y="157730"/>
                    <a:pt x="44029" y="159836"/>
                  </a:cubicBezTo>
                  <a:cubicBezTo>
                    <a:pt x="43301" y="161947"/>
                    <a:pt x="42770" y="163325"/>
                    <a:pt x="42448" y="163970"/>
                  </a:cubicBezTo>
                  <a:cubicBezTo>
                    <a:pt x="40986" y="165104"/>
                    <a:pt x="39083" y="165796"/>
                    <a:pt x="36732" y="166035"/>
                  </a:cubicBezTo>
                  <a:cubicBezTo>
                    <a:pt x="34381" y="166279"/>
                    <a:pt x="32066" y="166279"/>
                    <a:pt x="29794" y="166035"/>
                  </a:cubicBezTo>
                  <a:cubicBezTo>
                    <a:pt x="27521" y="165790"/>
                    <a:pt x="25575" y="165307"/>
                    <a:pt x="23953" y="164573"/>
                  </a:cubicBezTo>
                  <a:cubicBezTo>
                    <a:pt x="22346" y="163845"/>
                    <a:pt x="21534" y="162993"/>
                    <a:pt x="21534" y="1620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5919175" y="8421806"/>
              <a:ext cx="123353" cy="174367"/>
            </a:xfrm>
            <a:custGeom>
              <a:avLst/>
              <a:gdLst/>
              <a:ahLst/>
              <a:cxnLst/>
              <a:rect l="l" t="t" r="r" b="b"/>
              <a:pathLst>
                <a:path w="123353" h="174367" extrusionOk="0">
                  <a:moveTo>
                    <a:pt x="105248" y="1610"/>
                  </a:moveTo>
                  <a:cubicBezTo>
                    <a:pt x="104598" y="19941"/>
                    <a:pt x="104270" y="38142"/>
                    <a:pt x="104270" y="56223"/>
                  </a:cubicBezTo>
                  <a:cubicBezTo>
                    <a:pt x="104270" y="74310"/>
                    <a:pt x="104109" y="92516"/>
                    <a:pt x="103786" y="110842"/>
                  </a:cubicBezTo>
                  <a:cubicBezTo>
                    <a:pt x="105893" y="110520"/>
                    <a:pt x="108202" y="110234"/>
                    <a:pt x="110719" y="109989"/>
                  </a:cubicBezTo>
                  <a:cubicBezTo>
                    <a:pt x="113232" y="109745"/>
                    <a:pt x="115785" y="109708"/>
                    <a:pt x="118386" y="109864"/>
                  </a:cubicBezTo>
                  <a:cubicBezTo>
                    <a:pt x="119847" y="109864"/>
                    <a:pt x="120940" y="110353"/>
                    <a:pt x="121673" y="111326"/>
                  </a:cubicBezTo>
                  <a:cubicBezTo>
                    <a:pt x="122401" y="112303"/>
                    <a:pt x="122890" y="113479"/>
                    <a:pt x="123135" y="114857"/>
                  </a:cubicBezTo>
                  <a:cubicBezTo>
                    <a:pt x="123379" y="116235"/>
                    <a:pt x="123416" y="117696"/>
                    <a:pt x="123259" y="119235"/>
                  </a:cubicBezTo>
                  <a:cubicBezTo>
                    <a:pt x="123098" y="120774"/>
                    <a:pt x="122854" y="122111"/>
                    <a:pt x="122531" y="123245"/>
                  </a:cubicBezTo>
                  <a:lnTo>
                    <a:pt x="120097" y="132491"/>
                  </a:lnTo>
                  <a:lnTo>
                    <a:pt x="103308" y="133219"/>
                  </a:lnTo>
                  <a:lnTo>
                    <a:pt x="103058" y="138570"/>
                  </a:lnTo>
                  <a:lnTo>
                    <a:pt x="101841" y="171899"/>
                  </a:lnTo>
                  <a:cubicBezTo>
                    <a:pt x="101352" y="172382"/>
                    <a:pt x="100785" y="172876"/>
                    <a:pt x="100140" y="173360"/>
                  </a:cubicBezTo>
                  <a:cubicBezTo>
                    <a:pt x="99490" y="173682"/>
                    <a:pt x="98679" y="173968"/>
                    <a:pt x="97706" y="174213"/>
                  </a:cubicBezTo>
                  <a:cubicBezTo>
                    <a:pt x="96734" y="174457"/>
                    <a:pt x="95355" y="174410"/>
                    <a:pt x="93571" y="174088"/>
                  </a:cubicBezTo>
                  <a:cubicBezTo>
                    <a:pt x="93088" y="174249"/>
                    <a:pt x="92110" y="174171"/>
                    <a:pt x="90653" y="173843"/>
                  </a:cubicBezTo>
                  <a:cubicBezTo>
                    <a:pt x="89192" y="173521"/>
                    <a:pt x="87652" y="173157"/>
                    <a:pt x="86030" y="172751"/>
                  </a:cubicBezTo>
                  <a:cubicBezTo>
                    <a:pt x="84407" y="172341"/>
                    <a:pt x="82867" y="171982"/>
                    <a:pt x="81406" y="171654"/>
                  </a:cubicBezTo>
                  <a:cubicBezTo>
                    <a:pt x="79944" y="171332"/>
                    <a:pt x="78972" y="171171"/>
                    <a:pt x="78483" y="171171"/>
                  </a:cubicBezTo>
                  <a:cubicBezTo>
                    <a:pt x="77671" y="167120"/>
                    <a:pt x="77307" y="161763"/>
                    <a:pt x="77385" y="155117"/>
                  </a:cubicBezTo>
                  <a:cubicBezTo>
                    <a:pt x="77468" y="148466"/>
                    <a:pt x="77666" y="141581"/>
                    <a:pt x="77994" y="134436"/>
                  </a:cubicBezTo>
                  <a:lnTo>
                    <a:pt x="64122" y="134919"/>
                  </a:lnTo>
                  <a:cubicBezTo>
                    <a:pt x="58931" y="135081"/>
                    <a:pt x="53944" y="135164"/>
                    <a:pt x="49159" y="135164"/>
                  </a:cubicBezTo>
                  <a:cubicBezTo>
                    <a:pt x="44373" y="135164"/>
                    <a:pt x="39464" y="135164"/>
                    <a:pt x="34439" y="135164"/>
                  </a:cubicBezTo>
                  <a:lnTo>
                    <a:pt x="3539" y="134919"/>
                  </a:lnTo>
                  <a:cubicBezTo>
                    <a:pt x="2405" y="134280"/>
                    <a:pt x="1511" y="133219"/>
                    <a:pt x="861" y="131763"/>
                  </a:cubicBezTo>
                  <a:cubicBezTo>
                    <a:pt x="372" y="130624"/>
                    <a:pt x="91" y="129085"/>
                    <a:pt x="8" y="127140"/>
                  </a:cubicBezTo>
                  <a:cubicBezTo>
                    <a:pt x="-76" y="125190"/>
                    <a:pt x="533" y="122678"/>
                    <a:pt x="1833" y="119594"/>
                  </a:cubicBezTo>
                  <a:cubicBezTo>
                    <a:pt x="2478" y="118299"/>
                    <a:pt x="3087" y="117041"/>
                    <a:pt x="3659" y="115824"/>
                  </a:cubicBezTo>
                  <a:cubicBezTo>
                    <a:pt x="4226" y="114612"/>
                    <a:pt x="4912" y="113437"/>
                    <a:pt x="5724" y="112298"/>
                  </a:cubicBezTo>
                  <a:cubicBezTo>
                    <a:pt x="8803" y="107436"/>
                    <a:pt x="12251" y="102366"/>
                    <a:pt x="16063" y="97098"/>
                  </a:cubicBezTo>
                  <a:cubicBezTo>
                    <a:pt x="19871" y="91825"/>
                    <a:pt x="23730" y="86515"/>
                    <a:pt x="27620" y="81159"/>
                  </a:cubicBezTo>
                  <a:cubicBezTo>
                    <a:pt x="31511" y="75813"/>
                    <a:pt x="35401" y="70498"/>
                    <a:pt x="39297" y="65225"/>
                  </a:cubicBezTo>
                  <a:cubicBezTo>
                    <a:pt x="43188" y="59952"/>
                    <a:pt x="46922" y="54965"/>
                    <a:pt x="50490" y="50264"/>
                  </a:cubicBezTo>
                  <a:cubicBezTo>
                    <a:pt x="53897" y="45885"/>
                    <a:pt x="56898" y="41834"/>
                    <a:pt x="59493" y="38106"/>
                  </a:cubicBezTo>
                  <a:cubicBezTo>
                    <a:pt x="62083" y="34377"/>
                    <a:pt x="64642" y="30685"/>
                    <a:pt x="67160" y="27034"/>
                  </a:cubicBezTo>
                  <a:cubicBezTo>
                    <a:pt x="69672" y="23384"/>
                    <a:pt x="72309" y="19489"/>
                    <a:pt x="75071" y="15360"/>
                  </a:cubicBezTo>
                  <a:cubicBezTo>
                    <a:pt x="77827" y="11225"/>
                    <a:pt x="81068" y="6477"/>
                    <a:pt x="84802" y="1126"/>
                  </a:cubicBezTo>
                  <a:cubicBezTo>
                    <a:pt x="86909" y="482"/>
                    <a:pt x="89098" y="117"/>
                    <a:pt x="91371" y="29"/>
                  </a:cubicBezTo>
                  <a:cubicBezTo>
                    <a:pt x="93644" y="-49"/>
                    <a:pt x="95756" y="29"/>
                    <a:pt x="97696" y="274"/>
                  </a:cubicBezTo>
                  <a:cubicBezTo>
                    <a:pt x="99641" y="518"/>
                    <a:pt x="101305" y="804"/>
                    <a:pt x="102684" y="1121"/>
                  </a:cubicBezTo>
                  <a:cubicBezTo>
                    <a:pt x="104072" y="1449"/>
                    <a:pt x="104920" y="1610"/>
                    <a:pt x="105248" y="1610"/>
                  </a:cubicBezTo>
                  <a:close/>
                  <a:moveTo>
                    <a:pt x="78972" y="113026"/>
                  </a:moveTo>
                  <a:cubicBezTo>
                    <a:pt x="79133" y="111081"/>
                    <a:pt x="79216" y="109220"/>
                    <a:pt x="79216" y="107436"/>
                  </a:cubicBezTo>
                  <a:cubicBezTo>
                    <a:pt x="79216" y="105647"/>
                    <a:pt x="79216" y="104108"/>
                    <a:pt x="79216" y="102813"/>
                  </a:cubicBezTo>
                  <a:lnTo>
                    <a:pt x="79460" y="102813"/>
                  </a:lnTo>
                  <a:cubicBezTo>
                    <a:pt x="80433" y="88699"/>
                    <a:pt x="80922" y="74435"/>
                    <a:pt x="80922" y="59994"/>
                  </a:cubicBezTo>
                  <a:cubicBezTo>
                    <a:pt x="80922" y="56593"/>
                    <a:pt x="81047" y="53145"/>
                    <a:pt x="81286" y="49655"/>
                  </a:cubicBezTo>
                  <a:cubicBezTo>
                    <a:pt x="81531" y="46171"/>
                    <a:pt x="81728" y="42645"/>
                    <a:pt x="81895" y="39073"/>
                  </a:cubicBezTo>
                  <a:cubicBezTo>
                    <a:pt x="77676" y="45568"/>
                    <a:pt x="73214" y="52094"/>
                    <a:pt x="68512" y="58662"/>
                  </a:cubicBezTo>
                  <a:cubicBezTo>
                    <a:pt x="63805" y="65230"/>
                    <a:pt x="59223" y="71673"/>
                    <a:pt x="54765" y="78002"/>
                  </a:cubicBezTo>
                  <a:cubicBezTo>
                    <a:pt x="50303" y="84326"/>
                    <a:pt x="46126" y="90368"/>
                    <a:pt x="42236" y="96125"/>
                  </a:cubicBezTo>
                  <a:cubicBezTo>
                    <a:pt x="38340" y="101882"/>
                    <a:pt x="35095" y="107197"/>
                    <a:pt x="32499" y="112059"/>
                  </a:cubicBezTo>
                  <a:cubicBezTo>
                    <a:pt x="32660" y="112548"/>
                    <a:pt x="33513" y="112953"/>
                    <a:pt x="35053" y="113281"/>
                  </a:cubicBezTo>
                  <a:cubicBezTo>
                    <a:pt x="36592" y="113609"/>
                    <a:pt x="38340" y="113889"/>
                    <a:pt x="40285" y="114134"/>
                  </a:cubicBezTo>
                  <a:cubicBezTo>
                    <a:pt x="42231" y="114373"/>
                    <a:pt x="44056" y="114498"/>
                    <a:pt x="45757" y="114498"/>
                  </a:cubicBezTo>
                  <a:cubicBezTo>
                    <a:pt x="47463" y="114498"/>
                    <a:pt x="48472" y="114498"/>
                    <a:pt x="48800" y="114498"/>
                  </a:cubicBezTo>
                  <a:cubicBezTo>
                    <a:pt x="52529" y="114175"/>
                    <a:pt x="57075" y="113931"/>
                    <a:pt x="62427" y="113770"/>
                  </a:cubicBezTo>
                  <a:cubicBezTo>
                    <a:pt x="67779" y="113598"/>
                    <a:pt x="73292" y="113354"/>
                    <a:pt x="78972" y="1130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16404639" y="8426313"/>
              <a:ext cx="115266" cy="170931"/>
            </a:xfrm>
            <a:custGeom>
              <a:avLst/>
              <a:gdLst/>
              <a:ahLst/>
              <a:cxnLst/>
              <a:rect l="l" t="t" r="r" b="b"/>
              <a:pathLst>
                <a:path w="115266" h="170931" extrusionOk="0">
                  <a:moveTo>
                    <a:pt x="108589" y="141359"/>
                  </a:moveTo>
                  <a:cubicBezTo>
                    <a:pt x="106972" y="144604"/>
                    <a:pt x="104897" y="147527"/>
                    <a:pt x="102384" y="150122"/>
                  </a:cubicBezTo>
                  <a:cubicBezTo>
                    <a:pt x="99867" y="152712"/>
                    <a:pt x="97157" y="155067"/>
                    <a:pt x="94234" y="157173"/>
                  </a:cubicBezTo>
                  <a:cubicBezTo>
                    <a:pt x="90505" y="159935"/>
                    <a:pt x="86162" y="162566"/>
                    <a:pt x="81221" y="165078"/>
                  </a:cubicBezTo>
                  <a:cubicBezTo>
                    <a:pt x="76269" y="167595"/>
                    <a:pt x="71448" y="169254"/>
                    <a:pt x="66741" y="170065"/>
                  </a:cubicBezTo>
                  <a:cubicBezTo>
                    <a:pt x="63334" y="170715"/>
                    <a:pt x="59236" y="171001"/>
                    <a:pt x="54450" y="170918"/>
                  </a:cubicBezTo>
                  <a:cubicBezTo>
                    <a:pt x="49665" y="170835"/>
                    <a:pt x="44797" y="170393"/>
                    <a:pt x="39851" y="169581"/>
                  </a:cubicBezTo>
                  <a:cubicBezTo>
                    <a:pt x="34899" y="168770"/>
                    <a:pt x="30119" y="167595"/>
                    <a:pt x="25496" y="166055"/>
                  </a:cubicBezTo>
                  <a:cubicBezTo>
                    <a:pt x="20872" y="164516"/>
                    <a:pt x="17101" y="162530"/>
                    <a:pt x="14183" y="160096"/>
                  </a:cubicBezTo>
                  <a:cubicBezTo>
                    <a:pt x="11749" y="157990"/>
                    <a:pt x="9273" y="155801"/>
                    <a:pt x="6761" y="153528"/>
                  </a:cubicBezTo>
                  <a:cubicBezTo>
                    <a:pt x="4244" y="151255"/>
                    <a:pt x="2096" y="148749"/>
                    <a:pt x="312" y="145982"/>
                  </a:cubicBezTo>
                  <a:cubicBezTo>
                    <a:pt x="-172" y="145332"/>
                    <a:pt x="-94" y="144443"/>
                    <a:pt x="556" y="143309"/>
                  </a:cubicBezTo>
                  <a:cubicBezTo>
                    <a:pt x="1201" y="142176"/>
                    <a:pt x="2018" y="141078"/>
                    <a:pt x="2990" y="140023"/>
                  </a:cubicBezTo>
                  <a:cubicBezTo>
                    <a:pt x="3968" y="138972"/>
                    <a:pt x="4935" y="138036"/>
                    <a:pt x="5908" y="137225"/>
                  </a:cubicBezTo>
                  <a:cubicBezTo>
                    <a:pt x="6886" y="136414"/>
                    <a:pt x="7526" y="136013"/>
                    <a:pt x="7853" y="136013"/>
                  </a:cubicBezTo>
                  <a:cubicBezTo>
                    <a:pt x="8659" y="135036"/>
                    <a:pt x="9315" y="134183"/>
                    <a:pt x="9798" y="133455"/>
                  </a:cubicBezTo>
                  <a:cubicBezTo>
                    <a:pt x="10282" y="132727"/>
                    <a:pt x="10771" y="132202"/>
                    <a:pt x="11260" y="131874"/>
                  </a:cubicBezTo>
                  <a:cubicBezTo>
                    <a:pt x="11744" y="131552"/>
                    <a:pt x="12394" y="131307"/>
                    <a:pt x="13205" y="131146"/>
                  </a:cubicBezTo>
                  <a:cubicBezTo>
                    <a:pt x="14017" y="130990"/>
                    <a:pt x="15150" y="130990"/>
                    <a:pt x="16612" y="131146"/>
                  </a:cubicBezTo>
                  <a:cubicBezTo>
                    <a:pt x="19202" y="133907"/>
                    <a:pt x="21969" y="136097"/>
                    <a:pt x="24887" y="137714"/>
                  </a:cubicBezTo>
                  <a:cubicBezTo>
                    <a:pt x="27805" y="139336"/>
                    <a:pt x="30603" y="140600"/>
                    <a:pt x="33282" y="141484"/>
                  </a:cubicBezTo>
                  <a:cubicBezTo>
                    <a:pt x="35960" y="142379"/>
                    <a:pt x="38348" y="142987"/>
                    <a:pt x="40459" y="143309"/>
                  </a:cubicBezTo>
                  <a:cubicBezTo>
                    <a:pt x="42571" y="143632"/>
                    <a:pt x="44111" y="143793"/>
                    <a:pt x="45083" y="143793"/>
                  </a:cubicBezTo>
                  <a:lnTo>
                    <a:pt x="52625" y="143793"/>
                  </a:lnTo>
                  <a:cubicBezTo>
                    <a:pt x="56354" y="143793"/>
                    <a:pt x="60208" y="143351"/>
                    <a:pt x="64182" y="142457"/>
                  </a:cubicBezTo>
                  <a:cubicBezTo>
                    <a:pt x="68156" y="141567"/>
                    <a:pt x="71765" y="140142"/>
                    <a:pt x="75011" y="138203"/>
                  </a:cubicBezTo>
                  <a:cubicBezTo>
                    <a:pt x="79713" y="135447"/>
                    <a:pt x="83847" y="131474"/>
                    <a:pt x="87421" y="126279"/>
                  </a:cubicBezTo>
                  <a:cubicBezTo>
                    <a:pt x="90989" y="121089"/>
                    <a:pt x="92773" y="115660"/>
                    <a:pt x="92773" y="109976"/>
                  </a:cubicBezTo>
                  <a:cubicBezTo>
                    <a:pt x="92773" y="107058"/>
                    <a:pt x="92367" y="104219"/>
                    <a:pt x="91561" y="101463"/>
                  </a:cubicBezTo>
                  <a:cubicBezTo>
                    <a:pt x="90744" y="98707"/>
                    <a:pt x="89210" y="96106"/>
                    <a:pt x="86937" y="93673"/>
                  </a:cubicBezTo>
                  <a:cubicBezTo>
                    <a:pt x="84175" y="90755"/>
                    <a:pt x="80326" y="88644"/>
                    <a:pt x="75380" y="87349"/>
                  </a:cubicBezTo>
                  <a:cubicBezTo>
                    <a:pt x="70428" y="86054"/>
                    <a:pt x="66169" y="85243"/>
                    <a:pt x="62606" y="84915"/>
                  </a:cubicBezTo>
                  <a:lnTo>
                    <a:pt x="62606" y="85160"/>
                  </a:lnTo>
                  <a:cubicBezTo>
                    <a:pt x="56765" y="84832"/>
                    <a:pt x="50524" y="85446"/>
                    <a:pt x="43871" y="86980"/>
                  </a:cubicBezTo>
                  <a:cubicBezTo>
                    <a:pt x="37219" y="88530"/>
                    <a:pt x="31300" y="90350"/>
                    <a:pt x="26109" y="92456"/>
                  </a:cubicBezTo>
                  <a:cubicBezTo>
                    <a:pt x="25787" y="92617"/>
                    <a:pt x="24975" y="92695"/>
                    <a:pt x="23675" y="92695"/>
                  </a:cubicBezTo>
                  <a:cubicBezTo>
                    <a:pt x="22375" y="92695"/>
                    <a:pt x="21324" y="92856"/>
                    <a:pt x="20513" y="93184"/>
                  </a:cubicBezTo>
                  <a:cubicBezTo>
                    <a:pt x="18568" y="93668"/>
                    <a:pt x="16742" y="92373"/>
                    <a:pt x="15036" y="89289"/>
                  </a:cubicBezTo>
                  <a:cubicBezTo>
                    <a:pt x="13335" y="86216"/>
                    <a:pt x="12643" y="82804"/>
                    <a:pt x="12971" y="79070"/>
                  </a:cubicBezTo>
                  <a:cubicBezTo>
                    <a:pt x="13783" y="65123"/>
                    <a:pt x="14266" y="53324"/>
                    <a:pt x="14433" y="43672"/>
                  </a:cubicBezTo>
                  <a:cubicBezTo>
                    <a:pt x="14594" y="34020"/>
                    <a:pt x="14797" y="26116"/>
                    <a:pt x="15041" y="19953"/>
                  </a:cubicBezTo>
                  <a:cubicBezTo>
                    <a:pt x="15286" y="13791"/>
                    <a:pt x="15769" y="9210"/>
                    <a:pt x="16503" y="6209"/>
                  </a:cubicBezTo>
                  <a:cubicBezTo>
                    <a:pt x="17231" y="3214"/>
                    <a:pt x="18568" y="1466"/>
                    <a:pt x="20518" y="978"/>
                  </a:cubicBezTo>
                  <a:cubicBezTo>
                    <a:pt x="27165" y="1628"/>
                    <a:pt x="34509" y="1706"/>
                    <a:pt x="42540" y="1222"/>
                  </a:cubicBezTo>
                  <a:cubicBezTo>
                    <a:pt x="50570" y="733"/>
                    <a:pt x="57826" y="411"/>
                    <a:pt x="64317" y="244"/>
                  </a:cubicBezTo>
                  <a:cubicBezTo>
                    <a:pt x="66751" y="244"/>
                    <a:pt x="69503" y="208"/>
                    <a:pt x="72587" y="125"/>
                  </a:cubicBezTo>
                  <a:cubicBezTo>
                    <a:pt x="75666" y="42"/>
                    <a:pt x="78833" y="0"/>
                    <a:pt x="82074" y="0"/>
                  </a:cubicBezTo>
                  <a:cubicBezTo>
                    <a:pt x="85319" y="0"/>
                    <a:pt x="88482" y="83"/>
                    <a:pt x="91566" y="244"/>
                  </a:cubicBezTo>
                  <a:cubicBezTo>
                    <a:pt x="94645" y="406"/>
                    <a:pt x="97407" y="572"/>
                    <a:pt x="99836" y="733"/>
                  </a:cubicBezTo>
                  <a:cubicBezTo>
                    <a:pt x="101781" y="1867"/>
                    <a:pt x="103123" y="2964"/>
                    <a:pt x="103851" y="4020"/>
                  </a:cubicBezTo>
                  <a:cubicBezTo>
                    <a:pt x="104579" y="5075"/>
                    <a:pt x="105027" y="6173"/>
                    <a:pt x="105193" y="7306"/>
                  </a:cubicBezTo>
                  <a:cubicBezTo>
                    <a:pt x="105354" y="8445"/>
                    <a:pt x="105354" y="9542"/>
                    <a:pt x="105193" y="10593"/>
                  </a:cubicBezTo>
                  <a:cubicBezTo>
                    <a:pt x="105032" y="11649"/>
                    <a:pt x="104949" y="12746"/>
                    <a:pt x="104949" y="13874"/>
                  </a:cubicBezTo>
                  <a:cubicBezTo>
                    <a:pt x="105110" y="17281"/>
                    <a:pt x="104949" y="19834"/>
                    <a:pt x="104465" y="21540"/>
                  </a:cubicBezTo>
                  <a:cubicBezTo>
                    <a:pt x="103976" y="23240"/>
                    <a:pt x="103487" y="24421"/>
                    <a:pt x="103003" y="25065"/>
                  </a:cubicBezTo>
                  <a:cubicBezTo>
                    <a:pt x="102353" y="25715"/>
                    <a:pt x="101620" y="25955"/>
                    <a:pt x="100814" y="25793"/>
                  </a:cubicBezTo>
                  <a:cubicBezTo>
                    <a:pt x="99675" y="25793"/>
                    <a:pt x="97527" y="25793"/>
                    <a:pt x="94364" y="25793"/>
                  </a:cubicBezTo>
                  <a:cubicBezTo>
                    <a:pt x="91202" y="25793"/>
                    <a:pt x="87467" y="25757"/>
                    <a:pt x="83171" y="25669"/>
                  </a:cubicBezTo>
                  <a:cubicBezTo>
                    <a:pt x="78870" y="25591"/>
                    <a:pt x="74366" y="25549"/>
                    <a:pt x="69664" y="25549"/>
                  </a:cubicBezTo>
                  <a:cubicBezTo>
                    <a:pt x="64957" y="25549"/>
                    <a:pt x="60541" y="25591"/>
                    <a:pt x="56401" y="25669"/>
                  </a:cubicBezTo>
                  <a:cubicBezTo>
                    <a:pt x="52266" y="25752"/>
                    <a:pt x="48698" y="25877"/>
                    <a:pt x="45697" y="26033"/>
                  </a:cubicBezTo>
                  <a:cubicBezTo>
                    <a:pt x="42696" y="26194"/>
                    <a:pt x="40787" y="26443"/>
                    <a:pt x="39981" y="26761"/>
                  </a:cubicBezTo>
                  <a:cubicBezTo>
                    <a:pt x="39331" y="27088"/>
                    <a:pt x="39003" y="27697"/>
                    <a:pt x="39003" y="28586"/>
                  </a:cubicBezTo>
                  <a:cubicBezTo>
                    <a:pt x="39003" y="29475"/>
                    <a:pt x="38920" y="30323"/>
                    <a:pt x="38759" y="31139"/>
                  </a:cubicBezTo>
                  <a:cubicBezTo>
                    <a:pt x="37947" y="36329"/>
                    <a:pt x="37458" y="42086"/>
                    <a:pt x="37297" y="48415"/>
                  </a:cubicBezTo>
                  <a:cubicBezTo>
                    <a:pt x="37136" y="54738"/>
                    <a:pt x="36969" y="60495"/>
                    <a:pt x="36808" y="65685"/>
                  </a:cubicBezTo>
                  <a:lnTo>
                    <a:pt x="38025" y="67391"/>
                  </a:lnTo>
                  <a:cubicBezTo>
                    <a:pt x="43538" y="65768"/>
                    <a:pt x="49135" y="64593"/>
                    <a:pt x="54815" y="63865"/>
                  </a:cubicBezTo>
                  <a:cubicBezTo>
                    <a:pt x="60494" y="63137"/>
                    <a:pt x="66085" y="63178"/>
                    <a:pt x="71604" y="63979"/>
                  </a:cubicBezTo>
                  <a:cubicBezTo>
                    <a:pt x="77117" y="64796"/>
                    <a:pt x="82469" y="66496"/>
                    <a:pt x="87660" y="69096"/>
                  </a:cubicBezTo>
                  <a:cubicBezTo>
                    <a:pt x="92851" y="71686"/>
                    <a:pt x="97636" y="75503"/>
                    <a:pt x="102015" y="80526"/>
                  </a:cubicBezTo>
                  <a:cubicBezTo>
                    <a:pt x="106072" y="85066"/>
                    <a:pt x="109193" y="89934"/>
                    <a:pt x="111382" y="95124"/>
                  </a:cubicBezTo>
                  <a:cubicBezTo>
                    <a:pt x="113572" y="100313"/>
                    <a:pt x="114670" y="105914"/>
                    <a:pt x="114670" y="111910"/>
                  </a:cubicBezTo>
                  <a:cubicBezTo>
                    <a:pt x="115314" y="114344"/>
                    <a:pt x="115439" y="117142"/>
                    <a:pt x="115034" y="120309"/>
                  </a:cubicBezTo>
                  <a:cubicBezTo>
                    <a:pt x="114628" y="123476"/>
                    <a:pt x="113978" y="126476"/>
                    <a:pt x="113088" y="129310"/>
                  </a:cubicBezTo>
                  <a:cubicBezTo>
                    <a:pt x="112194" y="132150"/>
                    <a:pt x="111299" y="134703"/>
                    <a:pt x="110415" y="136970"/>
                  </a:cubicBezTo>
                  <a:cubicBezTo>
                    <a:pt x="109526" y="139258"/>
                    <a:pt x="108912" y="140720"/>
                    <a:pt x="108589" y="1413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16873414" y="8420551"/>
              <a:ext cx="118797" cy="177904"/>
            </a:xfrm>
            <a:custGeom>
              <a:avLst/>
              <a:gdLst/>
              <a:ahLst/>
              <a:cxnLst/>
              <a:rect l="l" t="t" r="r" b="b"/>
              <a:pathLst>
                <a:path w="118797" h="177904" extrusionOk="0">
                  <a:moveTo>
                    <a:pt x="54019" y="31571"/>
                  </a:moveTo>
                  <a:cubicBezTo>
                    <a:pt x="50935" y="34488"/>
                    <a:pt x="48256" y="37125"/>
                    <a:pt x="45989" y="39481"/>
                  </a:cubicBezTo>
                  <a:cubicBezTo>
                    <a:pt x="43711" y="41831"/>
                    <a:pt x="41765" y="44260"/>
                    <a:pt x="40148" y="46777"/>
                  </a:cubicBezTo>
                  <a:cubicBezTo>
                    <a:pt x="38525" y="49294"/>
                    <a:pt x="37142" y="52050"/>
                    <a:pt x="36008" y="55045"/>
                  </a:cubicBezTo>
                  <a:cubicBezTo>
                    <a:pt x="34874" y="58051"/>
                    <a:pt x="33818" y="61660"/>
                    <a:pt x="32840" y="65877"/>
                  </a:cubicBezTo>
                  <a:cubicBezTo>
                    <a:pt x="33001" y="65877"/>
                    <a:pt x="33043" y="66278"/>
                    <a:pt x="32965" y="67089"/>
                  </a:cubicBezTo>
                  <a:cubicBezTo>
                    <a:pt x="32882" y="67900"/>
                    <a:pt x="32840" y="68753"/>
                    <a:pt x="32840" y="69647"/>
                  </a:cubicBezTo>
                  <a:cubicBezTo>
                    <a:pt x="32840" y="70542"/>
                    <a:pt x="32799" y="71348"/>
                    <a:pt x="32726" y="72076"/>
                  </a:cubicBezTo>
                  <a:cubicBezTo>
                    <a:pt x="32637" y="72804"/>
                    <a:pt x="32679" y="73090"/>
                    <a:pt x="32840" y="72929"/>
                  </a:cubicBezTo>
                  <a:cubicBezTo>
                    <a:pt x="34947" y="70656"/>
                    <a:pt x="37381" y="68675"/>
                    <a:pt x="40148" y="66969"/>
                  </a:cubicBezTo>
                  <a:cubicBezTo>
                    <a:pt x="42904" y="65269"/>
                    <a:pt x="45661" y="63771"/>
                    <a:pt x="48418" y="62466"/>
                  </a:cubicBezTo>
                  <a:cubicBezTo>
                    <a:pt x="51986" y="60687"/>
                    <a:pt x="56282" y="59392"/>
                    <a:pt x="61317" y="58576"/>
                  </a:cubicBezTo>
                  <a:cubicBezTo>
                    <a:pt x="66346" y="57765"/>
                    <a:pt x="71537" y="57682"/>
                    <a:pt x="76889" y="58332"/>
                  </a:cubicBezTo>
                  <a:cubicBezTo>
                    <a:pt x="82236" y="58982"/>
                    <a:pt x="87510" y="60438"/>
                    <a:pt x="92700" y="62710"/>
                  </a:cubicBezTo>
                  <a:cubicBezTo>
                    <a:pt x="97891" y="64983"/>
                    <a:pt x="102473" y="68269"/>
                    <a:pt x="106452" y="72565"/>
                  </a:cubicBezTo>
                  <a:cubicBezTo>
                    <a:pt x="110421" y="76860"/>
                    <a:pt x="113547" y="82258"/>
                    <a:pt x="115820" y="88743"/>
                  </a:cubicBezTo>
                  <a:cubicBezTo>
                    <a:pt x="118092" y="95228"/>
                    <a:pt x="119060" y="103090"/>
                    <a:pt x="118737" y="112342"/>
                  </a:cubicBezTo>
                  <a:cubicBezTo>
                    <a:pt x="118254" y="123044"/>
                    <a:pt x="116178" y="132498"/>
                    <a:pt x="112532" y="140678"/>
                  </a:cubicBezTo>
                  <a:cubicBezTo>
                    <a:pt x="108881" y="148869"/>
                    <a:pt x="104216" y="155723"/>
                    <a:pt x="98541" y="161235"/>
                  </a:cubicBezTo>
                  <a:cubicBezTo>
                    <a:pt x="92867" y="166752"/>
                    <a:pt x="86501" y="170928"/>
                    <a:pt x="79443" y="173762"/>
                  </a:cubicBezTo>
                  <a:cubicBezTo>
                    <a:pt x="72390" y="176602"/>
                    <a:pt x="65212" y="177980"/>
                    <a:pt x="57910" y="177902"/>
                  </a:cubicBezTo>
                  <a:cubicBezTo>
                    <a:pt x="50613" y="177813"/>
                    <a:pt x="43477" y="176321"/>
                    <a:pt x="36497" y="173398"/>
                  </a:cubicBezTo>
                  <a:cubicBezTo>
                    <a:pt x="29527" y="170481"/>
                    <a:pt x="23317" y="166061"/>
                    <a:pt x="17887" y="160138"/>
                  </a:cubicBezTo>
                  <a:cubicBezTo>
                    <a:pt x="12452" y="154220"/>
                    <a:pt x="8114" y="146799"/>
                    <a:pt x="4863" y="137875"/>
                  </a:cubicBezTo>
                  <a:cubicBezTo>
                    <a:pt x="1618" y="128957"/>
                    <a:pt x="0" y="118499"/>
                    <a:pt x="0" y="106497"/>
                  </a:cubicBezTo>
                  <a:lnTo>
                    <a:pt x="245" y="106252"/>
                  </a:lnTo>
                  <a:cubicBezTo>
                    <a:pt x="245" y="96845"/>
                    <a:pt x="1098" y="87484"/>
                    <a:pt x="2798" y="78155"/>
                  </a:cubicBezTo>
                  <a:cubicBezTo>
                    <a:pt x="4504" y="68831"/>
                    <a:pt x="7136" y="59990"/>
                    <a:pt x="10709" y="51639"/>
                  </a:cubicBezTo>
                  <a:cubicBezTo>
                    <a:pt x="14272" y="43292"/>
                    <a:pt x="18979" y="35586"/>
                    <a:pt x="24815" y="28529"/>
                  </a:cubicBezTo>
                  <a:cubicBezTo>
                    <a:pt x="30656" y="21477"/>
                    <a:pt x="37714" y="15518"/>
                    <a:pt x="45989" y="10650"/>
                  </a:cubicBezTo>
                  <a:cubicBezTo>
                    <a:pt x="47123" y="10000"/>
                    <a:pt x="48865" y="9189"/>
                    <a:pt x="51221" y="8216"/>
                  </a:cubicBezTo>
                  <a:cubicBezTo>
                    <a:pt x="53567" y="7239"/>
                    <a:pt x="56043" y="6308"/>
                    <a:pt x="58638" y="5419"/>
                  </a:cubicBezTo>
                  <a:cubicBezTo>
                    <a:pt x="61239" y="4529"/>
                    <a:pt x="63756" y="3760"/>
                    <a:pt x="66185" y="3105"/>
                  </a:cubicBezTo>
                  <a:cubicBezTo>
                    <a:pt x="68619" y="2460"/>
                    <a:pt x="70481" y="1971"/>
                    <a:pt x="71786" y="1643"/>
                  </a:cubicBezTo>
                  <a:cubicBezTo>
                    <a:pt x="74049" y="1160"/>
                    <a:pt x="76608" y="796"/>
                    <a:pt x="79448" y="546"/>
                  </a:cubicBezTo>
                  <a:cubicBezTo>
                    <a:pt x="82288" y="302"/>
                    <a:pt x="85003" y="146"/>
                    <a:pt x="87598" y="62"/>
                  </a:cubicBezTo>
                  <a:cubicBezTo>
                    <a:pt x="90188" y="-21"/>
                    <a:pt x="92544" y="-21"/>
                    <a:pt x="94656" y="62"/>
                  </a:cubicBezTo>
                  <a:cubicBezTo>
                    <a:pt x="96757" y="146"/>
                    <a:pt x="98307" y="265"/>
                    <a:pt x="99275" y="426"/>
                  </a:cubicBezTo>
                  <a:cubicBezTo>
                    <a:pt x="101381" y="426"/>
                    <a:pt x="102967" y="1321"/>
                    <a:pt x="104023" y="3099"/>
                  </a:cubicBezTo>
                  <a:cubicBezTo>
                    <a:pt x="105074" y="4888"/>
                    <a:pt x="105729" y="6870"/>
                    <a:pt x="105969" y="9059"/>
                  </a:cubicBezTo>
                  <a:cubicBezTo>
                    <a:pt x="106213" y="11248"/>
                    <a:pt x="106093" y="13318"/>
                    <a:pt x="105604" y="15263"/>
                  </a:cubicBezTo>
                  <a:cubicBezTo>
                    <a:pt x="105116" y="17208"/>
                    <a:pt x="104382" y="18508"/>
                    <a:pt x="103415" y="19158"/>
                  </a:cubicBezTo>
                  <a:cubicBezTo>
                    <a:pt x="92706" y="19319"/>
                    <a:pt x="83135" y="20250"/>
                    <a:pt x="74704" y="21956"/>
                  </a:cubicBezTo>
                  <a:cubicBezTo>
                    <a:pt x="66263" y="23666"/>
                    <a:pt x="59366" y="26865"/>
                    <a:pt x="54019" y="31571"/>
                  </a:cubicBezTo>
                  <a:close/>
                  <a:moveTo>
                    <a:pt x="94895" y="103090"/>
                  </a:moveTo>
                  <a:cubicBezTo>
                    <a:pt x="94895" y="97734"/>
                    <a:pt x="93517" y="93200"/>
                    <a:pt x="90760" y="89471"/>
                  </a:cubicBezTo>
                  <a:cubicBezTo>
                    <a:pt x="87999" y="85742"/>
                    <a:pt x="84472" y="82903"/>
                    <a:pt x="80176" y="80953"/>
                  </a:cubicBezTo>
                  <a:cubicBezTo>
                    <a:pt x="75880" y="79008"/>
                    <a:pt x="71131" y="77999"/>
                    <a:pt x="65946" y="77911"/>
                  </a:cubicBezTo>
                  <a:cubicBezTo>
                    <a:pt x="60750" y="77838"/>
                    <a:pt x="55720" y="78691"/>
                    <a:pt x="50857" y="80469"/>
                  </a:cubicBezTo>
                  <a:cubicBezTo>
                    <a:pt x="45994" y="82258"/>
                    <a:pt x="41615" y="85092"/>
                    <a:pt x="37719" y="88982"/>
                  </a:cubicBezTo>
                  <a:cubicBezTo>
                    <a:pt x="33823" y="92877"/>
                    <a:pt x="30989" y="97739"/>
                    <a:pt x="29199" y="103584"/>
                  </a:cubicBezTo>
                  <a:cubicBezTo>
                    <a:pt x="28232" y="106830"/>
                    <a:pt x="27535" y="110392"/>
                    <a:pt x="27135" y="114287"/>
                  </a:cubicBezTo>
                  <a:cubicBezTo>
                    <a:pt x="26734" y="118182"/>
                    <a:pt x="26682" y="121749"/>
                    <a:pt x="27010" y="124989"/>
                  </a:cubicBezTo>
                  <a:cubicBezTo>
                    <a:pt x="27499" y="129529"/>
                    <a:pt x="28513" y="133710"/>
                    <a:pt x="30052" y="137516"/>
                  </a:cubicBezTo>
                  <a:cubicBezTo>
                    <a:pt x="31592" y="141328"/>
                    <a:pt x="33745" y="144454"/>
                    <a:pt x="36497" y="146887"/>
                  </a:cubicBezTo>
                  <a:cubicBezTo>
                    <a:pt x="39258" y="149316"/>
                    <a:pt x="42540" y="151021"/>
                    <a:pt x="46353" y="151994"/>
                  </a:cubicBezTo>
                  <a:cubicBezTo>
                    <a:pt x="50165" y="152961"/>
                    <a:pt x="54503" y="152888"/>
                    <a:pt x="59366" y="151749"/>
                  </a:cubicBezTo>
                  <a:cubicBezTo>
                    <a:pt x="61639" y="151266"/>
                    <a:pt x="63870" y="150772"/>
                    <a:pt x="66060" y="150288"/>
                  </a:cubicBezTo>
                  <a:cubicBezTo>
                    <a:pt x="68250" y="149805"/>
                    <a:pt x="70398" y="148910"/>
                    <a:pt x="72515" y="147615"/>
                  </a:cubicBezTo>
                  <a:cubicBezTo>
                    <a:pt x="76077" y="145509"/>
                    <a:pt x="79240" y="142748"/>
                    <a:pt x="82002" y="139342"/>
                  </a:cubicBezTo>
                  <a:cubicBezTo>
                    <a:pt x="84758" y="135941"/>
                    <a:pt x="87109" y="132207"/>
                    <a:pt x="89054" y="128151"/>
                  </a:cubicBezTo>
                  <a:cubicBezTo>
                    <a:pt x="91005" y="124100"/>
                    <a:pt x="92466" y="119924"/>
                    <a:pt x="93434" y="115623"/>
                  </a:cubicBezTo>
                  <a:cubicBezTo>
                    <a:pt x="94412" y="111323"/>
                    <a:pt x="94895" y="107147"/>
                    <a:pt x="94895" y="1030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15947863" y="8898430"/>
              <a:ext cx="59116" cy="164091"/>
            </a:xfrm>
            <a:custGeom>
              <a:avLst/>
              <a:gdLst/>
              <a:ahLst/>
              <a:cxnLst/>
              <a:rect l="l" t="t" r="r" b="b"/>
              <a:pathLst>
                <a:path w="59116" h="164091" extrusionOk="0">
                  <a:moveTo>
                    <a:pt x="59116" y="1088"/>
                  </a:moveTo>
                  <a:cubicBezTo>
                    <a:pt x="57816" y="9195"/>
                    <a:pt x="56765" y="16454"/>
                    <a:pt x="55954" y="22856"/>
                  </a:cubicBezTo>
                  <a:cubicBezTo>
                    <a:pt x="55138" y="29268"/>
                    <a:pt x="54534" y="35227"/>
                    <a:pt x="54129" y="40740"/>
                  </a:cubicBezTo>
                  <a:cubicBezTo>
                    <a:pt x="53723" y="46257"/>
                    <a:pt x="53478" y="51484"/>
                    <a:pt x="53400" y="56434"/>
                  </a:cubicBezTo>
                  <a:cubicBezTo>
                    <a:pt x="53317" y="61380"/>
                    <a:pt x="53317" y="66486"/>
                    <a:pt x="53400" y="71759"/>
                  </a:cubicBezTo>
                  <a:cubicBezTo>
                    <a:pt x="53478" y="77033"/>
                    <a:pt x="53562" y="82706"/>
                    <a:pt x="53645" y="88790"/>
                  </a:cubicBezTo>
                  <a:cubicBezTo>
                    <a:pt x="53728" y="94869"/>
                    <a:pt x="53848" y="101724"/>
                    <a:pt x="54009" y="109347"/>
                  </a:cubicBezTo>
                  <a:lnTo>
                    <a:pt x="54498" y="161163"/>
                  </a:lnTo>
                  <a:cubicBezTo>
                    <a:pt x="53681" y="161818"/>
                    <a:pt x="52709" y="162385"/>
                    <a:pt x="51580" y="162869"/>
                  </a:cubicBezTo>
                  <a:cubicBezTo>
                    <a:pt x="50602" y="163196"/>
                    <a:pt x="49468" y="163519"/>
                    <a:pt x="48173" y="163846"/>
                  </a:cubicBezTo>
                  <a:cubicBezTo>
                    <a:pt x="46873" y="164174"/>
                    <a:pt x="45333" y="164174"/>
                    <a:pt x="43549" y="163846"/>
                  </a:cubicBezTo>
                  <a:cubicBezTo>
                    <a:pt x="43060" y="163846"/>
                    <a:pt x="42129" y="163721"/>
                    <a:pt x="40751" y="163477"/>
                  </a:cubicBezTo>
                  <a:cubicBezTo>
                    <a:pt x="39373" y="163238"/>
                    <a:pt x="37833" y="162952"/>
                    <a:pt x="36127" y="162624"/>
                  </a:cubicBezTo>
                  <a:cubicBezTo>
                    <a:pt x="34421" y="162302"/>
                    <a:pt x="32840" y="161943"/>
                    <a:pt x="31384" y="161532"/>
                  </a:cubicBezTo>
                  <a:cubicBezTo>
                    <a:pt x="29922" y="161132"/>
                    <a:pt x="28950" y="160924"/>
                    <a:pt x="28466" y="160924"/>
                  </a:cubicBezTo>
                  <a:cubicBezTo>
                    <a:pt x="27977" y="157195"/>
                    <a:pt x="27613" y="152816"/>
                    <a:pt x="27374" y="147788"/>
                  </a:cubicBezTo>
                  <a:cubicBezTo>
                    <a:pt x="27129" y="142759"/>
                    <a:pt x="27010" y="137564"/>
                    <a:pt x="27010" y="132218"/>
                  </a:cubicBezTo>
                  <a:cubicBezTo>
                    <a:pt x="27010" y="126862"/>
                    <a:pt x="27046" y="121635"/>
                    <a:pt x="27129" y="116523"/>
                  </a:cubicBezTo>
                  <a:cubicBezTo>
                    <a:pt x="27212" y="111417"/>
                    <a:pt x="27332" y="106913"/>
                    <a:pt x="27493" y="103018"/>
                  </a:cubicBezTo>
                  <a:lnTo>
                    <a:pt x="27738" y="103018"/>
                  </a:lnTo>
                  <a:cubicBezTo>
                    <a:pt x="28060" y="99456"/>
                    <a:pt x="28258" y="96253"/>
                    <a:pt x="28346" y="93408"/>
                  </a:cubicBezTo>
                  <a:cubicBezTo>
                    <a:pt x="28424" y="90579"/>
                    <a:pt x="28424" y="87818"/>
                    <a:pt x="28346" y="85140"/>
                  </a:cubicBezTo>
                  <a:cubicBezTo>
                    <a:pt x="28263" y="82462"/>
                    <a:pt x="28185" y="79706"/>
                    <a:pt x="28102" y="76866"/>
                  </a:cubicBezTo>
                  <a:cubicBezTo>
                    <a:pt x="28019" y="74027"/>
                    <a:pt x="28055" y="70823"/>
                    <a:pt x="28222" y="67256"/>
                  </a:cubicBezTo>
                  <a:cubicBezTo>
                    <a:pt x="28383" y="62389"/>
                    <a:pt x="28669" y="56835"/>
                    <a:pt x="29075" y="50589"/>
                  </a:cubicBezTo>
                  <a:cubicBezTo>
                    <a:pt x="29475" y="44349"/>
                    <a:pt x="29761" y="38634"/>
                    <a:pt x="29928" y="33444"/>
                  </a:cubicBezTo>
                  <a:cubicBezTo>
                    <a:pt x="26032" y="35716"/>
                    <a:pt x="22303" y="37739"/>
                    <a:pt x="18735" y="39528"/>
                  </a:cubicBezTo>
                  <a:cubicBezTo>
                    <a:pt x="15161" y="41307"/>
                    <a:pt x="12327" y="42768"/>
                    <a:pt x="10220" y="43907"/>
                  </a:cubicBezTo>
                  <a:cubicBezTo>
                    <a:pt x="7947" y="42929"/>
                    <a:pt x="6085" y="41192"/>
                    <a:pt x="4624" y="38675"/>
                  </a:cubicBezTo>
                  <a:cubicBezTo>
                    <a:pt x="3162" y="36158"/>
                    <a:pt x="1623" y="33043"/>
                    <a:pt x="0" y="29304"/>
                  </a:cubicBezTo>
                  <a:cubicBezTo>
                    <a:pt x="161" y="28009"/>
                    <a:pt x="728" y="26751"/>
                    <a:pt x="1701" y="25539"/>
                  </a:cubicBezTo>
                  <a:cubicBezTo>
                    <a:pt x="2679" y="24317"/>
                    <a:pt x="3849" y="23189"/>
                    <a:pt x="5232" y="22128"/>
                  </a:cubicBezTo>
                  <a:cubicBezTo>
                    <a:pt x="6605" y="21078"/>
                    <a:pt x="8031" y="20141"/>
                    <a:pt x="9487" y="19330"/>
                  </a:cubicBezTo>
                  <a:cubicBezTo>
                    <a:pt x="10943" y="18519"/>
                    <a:pt x="12327" y="17791"/>
                    <a:pt x="13622" y="17141"/>
                  </a:cubicBezTo>
                  <a:cubicBezTo>
                    <a:pt x="18162" y="14707"/>
                    <a:pt x="23514" y="11785"/>
                    <a:pt x="29678" y="8384"/>
                  </a:cubicBezTo>
                  <a:cubicBezTo>
                    <a:pt x="35841" y="4972"/>
                    <a:pt x="41516" y="2383"/>
                    <a:pt x="46712" y="594"/>
                  </a:cubicBezTo>
                  <a:cubicBezTo>
                    <a:pt x="48979" y="-46"/>
                    <a:pt x="51455" y="-171"/>
                    <a:pt x="54134" y="230"/>
                  </a:cubicBezTo>
                  <a:cubicBezTo>
                    <a:pt x="56807" y="635"/>
                    <a:pt x="58466" y="921"/>
                    <a:pt x="59116" y="10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15929125" y="9359548"/>
              <a:ext cx="118037" cy="170374"/>
            </a:xfrm>
            <a:custGeom>
              <a:avLst/>
              <a:gdLst/>
              <a:ahLst/>
              <a:cxnLst/>
              <a:rect l="l" t="t" r="r" b="b"/>
              <a:pathLst>
                <a:path w="118037" h="170374" extrusionOk="0">
                  <a:moveTo>
                    <a:pt x="71321" y="809"/>
                  </a:moveTo>
                  <a:cubicBezTo>
                    <a:pt x="72293" y="653"/>
                    <a:pt x="73630" y="684"/>
                    <a:pt x="75336" y="934"/>
                  </a:cubicBezTo>
                  <a:cubicBezTo>
                    <a:pt x="77037" y="1178"/>
                    <a:pt x="78821" y="1584"/>
                    <a:pt x="80688" y="2145"/>
                  </a:cubicBezTo>
                  <a:cubicBezTo>
                    <a:pt x="82550" y="2717"/>
                    <a:pt x="84339" y="3326"/>
                    <a:pt x="86045" y="3971"/>
                  </a:cubicBezTo>
                  <a:cubicBezTo>
                    <a:pt x="87746" y="4621"/>
                    <a:pt x="89005" y="5266"/>
                    <a:pt x="89816" y="5916"/>
                  </a:cubicBezTo>
                  <a:cubicBezTo>
                    <a:pt x="94684" y="10138"/>
                    <a:pt x="98981" y="14876"/>
                    <a:pt x="102710" y="20149"/>
                  </a:cubicBezTo>
                  <a:cubicBezTo>
                    <a:pt x="106439" y="25422"/>
                    <a:pt x="109440" y="31298"/>
                    <a:pt x="111713" y="37788"/>
                  </a:cubicBezTo>
                  <a:cubicBezTo>
                    <a:pt x="112686" y="40544"/>
                    <a:pt x="113575" y="43706"/>
                    <a:pt x="114392" y="47273"/>
                  </a:cubicBezTo>
                  <a:cubicBezTo>
                    <a:pt x="115198" y="50841"/>
                    <a:pt x="115889" y="54491"/>
                    <a:pt x="116456" y="58220"/>
                  </a:cubicBezTo>
                  <a:cubicBezTo>
                    <a:pt x="117023" y="61949"/>
                    <a:pt x="117429" y="65641"/>
                    <a:pt x="117674" y="69292"/>
                  </a:cubicBezTo>
                  <a:cubicBezTo>
                    <a:pt x="117918" y="72942"/>
                    <a:pt x="118038" y="76312"/>
                    <a:pt x="118038" y="79385"/>
                  </a:cubicBezTo>
                  <a:cubicBezTo>
                    <a:pt x="118038" y="89765"/>
                    <a:pt x="116737" y="100353"/>
                    <a:pt x="114142" y="111133"/>
                  </a:cubicBezTo>
                  <a:cubicBezTo>
                    <a:pt x="111547" y="121924"/>
                    <a:pt x="107698" y="131690"/>
                    <a:pt x="102585" y="140447"/>
                  </a:cubicBezTo>
                  <a:cubicBezTo>
                    <a:pt x="97477" y="149209"/>
                    <a:pt x="91148" y="156386"/>
                    <a:pt x="83606" y="161981"/>
                  </a:cubicBezTo>
                  <a:cubicBezTo>
                    <a:pt x="76064" y="167582"/>
                    <a:pt x="67425" y="170375"/>
                    <a:pt x="57694" y="170375"/>
                  </a:cubicBezTo>
                  <a:cubicBezTo>
                    <a:pt x="52175" y="170375"/>
                    <a:pt x="46740" y="169563"/>
                    <a:pt x="41388" y="167941"/>
                  </a:cubicBezTo>
                  <a:cubicBezTo>
                    <a:pt x="36031" y="166324"/>
                    <a:pt x="31007" y="163807"/>
                    <a:pt x="26305" y="160395"/>
                  </a:cubicBezTo>
                  <a:cubicBezTo>
                    <a:pt x="21764" y="157156"/>
                    <a:pt x="18232" y="153703"/>
                    <a:pt x="15720" y="150057"/>
                  </a:cubicBezTo>
                  <a:cubicBezTo>
                    <a:pt x="13208" y="146406"/>
                    <a:pt x="10649" y="141997"/>
                    <a:pt x="8059" y="136796"/>
                  </a:cubicBezTo>
                  <a:lnTo>
                    <a:pt x="7815" y="136557"/>
                  </a:lnTo>
                  <a:cubicBezTo>
                    <a:pt x="6192" y="133640"/>
                    <a:pt x="4897" y="130192"/>
                    <a:pt x="3919" y="126219"/>
                  </a:cubicBezTo>
                  <a:cubicBezTo>
                    <a:pt x="2946" y="122241"/>
                    <a:pt x="2176" y="118148"/>
                    <a:pt x="1610" y="113931"/>
                  </a:cubicBezTo>
                  <a:cubicBezTo>
                    <a:pt x="1037" y="109713"/>
                    <a:pt x="632" y="105501"/>
                    <a:pt x="392" y="101284"/>
                  </a:cubicBezTo>
                  <a:cubicBezTo>
                    <a:pt x="148" y="97066"/>
                    <a:pt x="28" y="93338"/>
                    <a:pt x="28" y="90093"/>
                  </a:cubicBezTo>
                  <a:cubicBezTo>
                    <a:pt x="-133" y="83280"/>
                    <a:pt x="392" y="76021"/>
                    <a:pt x="1610" y="68314"/>
                  </a:cubicBezTo>
                  <a:cubicBezTo>
                    <a:pt x="2821" y="60612"/>
                    <a:pt x="4730" y="53191"/>
                    <a:pt x="7326" y="46057"/>
                  </a:cubicBezTo>
                  <a:cubicBezTo>
                    <a:pt x="9916" y="38917"/>
                    <a:pt x="13208" y="32307"/>
                    <a:pt x="17177" y="26223"/>
                  </a:cubicBezTo>
                  <a:cubicBezTo>
                    <a:pt x="21150" y="20144"/>
                    <a:pt x="25816" y="15318"/>
                    <a:pt x="31173" y="11750"/>
                  </a:cubicBezTo>
                  <a:cubicBezTo>
                    <a:pt x="32952" y="10289"/>
                    <a:pt x="35469" y="8708"/>
                    <a:pt x="38715" y="7013"/>
                  </a:cubicBezTo>
                  <a:cubicBezTo>
                    <a:pt x="41960" y="5307"/>
                    <a:pt x="45487" y="3846"/>
                    <a:pt x="49299" y="2634"/>
                  </a:cubicBezTo>
                  <a:cubicBezTo>
                    <a:pt x="53106" y="1412"/>
                    <a:pt x="56960" y="601"/>
                    <a:pt x="60856" y="200"/>
                  </a:cubicBezTo>
                  <a:cubicBezTo>
                    <a:pt x="64746" y="-200"/>
                    <a:pt x="68236" y="-2"/>
                    <a:pt x="71321" y="809"/>
                  </a:cubicBezTo>
                  <a:close/>
                  <a:moveTo>
                    <a:pt x="60856" y="23430"/>
                  </a:moveTo>
                  <a:cubicBezTo>
                    <a:pt x="54531" y="23758"/>
                    <a:pt x="49013" y="25744"/>
                    <a:pt x="44311" y="29390"/>
                  </a:cubicBezTo>
                  <a:cubicBezTo>
                    <a:pt x="39604" y="33040"/>
                    <a:pt x="35672" y="37788"/>
                    <a:pt x="32510" y="43623"/>
                  </a:cubicBezTo>
                  <a:cubicBezTo>
                    <a:pt x="29342" y="49463"/>
                    <a:pt x="26872" y="56031"/>
                    <a:pt x="25088" y="63327"/>
                  </a:cubicBezTo>
                  <a:cubicBezTo>
                    <a:pt x="23298" y="70623"/>
                    <a:pt x="22170" y="77924"/>
                    <a:pt x="21681" y="85220"/>
                  </a:cubicBezTo>
                  <a:cubicBezTo>
                    <a:pt x="21197" y="92516"/>
                    <a:pt x="21353" y="99739"/>
                    <a:pt x="22170" y="106874"/>
                  </a:cubicBezTo>
                  <a:cubicBezTo>
                    <a:pt x="22976" y="114014"/>
                    <a:pt x="24926" y="120738"/>
                    <a:pt x="28011" y="127067"/>
                  </a:cubicBezTo>
                  <a:cubicBezTo>
                    <a:pt x="30928" y="133390"/>
                    <a:pt x="35230" y="137810"/>
                    <a:pt x="40904" y="140327"/>
                  </a:cubicBezTo>
                  <a:cubicBezTo>
                    <a:pt x="46579" y="142844"/>
                    <a:pt x="52342" y="143692"/>
                    <a:pt x="58177" y="142881"/>
                  </a:cubicBezTo>
                  <a:cubicBezTo>
                    <a:pt x="64991" y="141903"/>
                    <a:pt x="70468" y="139641"/>
                    <a:pt x="74603" y="136068"/>
                  </a:cubicBezTo>
                  <a:cubicBezTo>
                    <a:pt x="78738" y="132506"/>
                    <a:pt x="82508" y="127238"/>
                    <a:pt x="85915" y="120260"/>
                  </a:cubicBezTo>
                  <a:cubicBezTo>
                    <a:pt x="88505" y="115070"/>
                    <a:pt x="90539" y="109068"/>
                    <a:pt x="91995" y="102256"/>
                  </a:cubicBezTo>
                  <a:cubicBezTo>
                    <a:pt x="93457" y="95449"/>
                    <a:pt x="94310" y="88434"/>
                    <a:pt x="94549" y="81216"/>
                  </a:cubicBezTo>
                  <a:cubicBezTo>
                    <a:pt x="94794" y="73998"/>
                    <a:pt x="94346" y="66858"/>
                    <a:pt x="93212" y="59806"/>
                  </a:cubicBezTo>
                  <a:cubicBezTo>
                    <a:pt x="92079" y="52749"/>
                    <a:pt x="90170" y="46509"/>
                    <a:pt x="87496" y="41070"/>
                  </a:cubicBezTo>
                  <a:cubicBezTo>
                    <a:pt x="84818" y="35640"/>
                    <a:pt x="81291" y="31303"/>
                    <a:pt x="76912" y="28058"/>
                  </a:cubicBezTo>
                  <a:cubicBezTo>
                    <a:pt x="72533" y="24819"/>
                    <a:pt x="67181" y="23274"/>
                    <a:pt x="60856" y="23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16442480" y="9438814"/>
              <a:ext cx="27734" cy="28936"/>
            </a:xfrm>
            <a:custGeom>
              <a:avLst/>
              <a:gdLst/>
              <a:ahLst/>
              <a:cxnLst/>
              <a:rect l="l" t="t" r="r" b="b"/>
              <a:pathLst>
                <a:path w="27734" h="28936" extrusionOk="0">
                  <a:moveTo>
                    <a:pt x="7185" y="26739"/>
                  </a:moveTo>
                  <a:cubicBezTo>
                    <a:pt x="4101" y="25121"/>
                    <a:pt x="2036" y="22932"/>
                    <a:pt x="980" y="20171"/>
                  </a:cubicBezTo>
                  <a:cubicBezTo>
                    <a:pt x="-76" y="17415"/>
                    <a:pt x="-278" y="14617"/>
                    <a:pt x="372" y="11772"/>
                  </a:cubicBezTo>
                  <a:cubicBezTo>
                    <a:pt x="1022" y="8943"/>
                    <a:pt x="2359" y="6426"/>
                    <a:pt x="4387" y="4237"/>
                  </a:cubicBezTo>
                  <a:cubicBezTo>
                    <a:pt x="6415" y="2048"/>
                    <a:pt x="8969" y="706"/>
                    <a:pt x="12053" y="223"/>
                  </a:cubicBezTo>
                  <a:cubicBezTo>
                    <a:pt x="16433" y="-427"/>
                    <a:pt x="19959" y="347"/>
                    <a:pt x="22638" y="2537"/>
                  </a:cubicBezTo>
                  <a:cubicBezTo>
                    <a:pt x="25316" y="4726"/>
                    <a:pt x="26934" y="7399"/>
                    <a:pt x="27506" y="10566"/>
                  </a:cubicBezTo>
                  <a:cubicBezTo>
                    <a:pt x="28073" y="13733"/>
                    <a:pt x="27584" y="16978"/>
                    <a:pt x="26045" y="20301"/>
                  </a:cubicBezTo>
                  <a:cubicBezTo>
                    <a:pt x="24500" y="23624"/>
                    <a:pt x="21618" y="26182"/>
                    <a:pt x="17406" y="27961"/>
                  </a:cubicBezTo>
                  <a:cubicBezTo>
                    <a:pt x="15133" y="28939"/>
                    <a:pt x="13187" y="29183"/>
                    <a:pt x="11565" y="28689"/>
                  </a:cubicBezTo>
                  <a:cubicBezTo>
                    <a:pt x="9942" y="28200"/>
                    <a:pt x="8480" y="27550"/>
                    <a:pt x="7185" y="267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6878305" y="9397243"/>
              <a:ext cx="110503" cy="110475"/>
            </a:xfrm>
            <a:custGeom>
              <a:avLst/>
              <a:gdLst/>
              <a:ahLst/>
              <a:cxnLst/>
              <a:rect l="l" t="t" r="r" b="b"/>
              <a:pathLst>
                <a:path w="110503" h="110475" extrusionOk="0">
                  <a:moveTo>
                    <a:pt x="65727" y="654"/>
                  </a:moveTo>
                  <a:cubicBezTo>
                    <a:pt x="65883" y="1471"/>
                    <a:pt x="66008" y="3213"/>
                    <a:pt x="66091" y="5886"/>
                  </a:cubicBezTo>
                  <a:cubicBezTo>
                    <a:pt x="66174" y="8564"/>
                    <a:pt x="66216" y="11887"/>
                    <a:pt x="66216" y="15865"/>
                  </a:cubicBezTo>
                  <a:cubicBezTo>
                    <a:pt x="66216" y="19843"/>
                    <a:pt x="66132" y="24295"/>
                    <a:pt x="65971" y="29245"/>
                  </a:cubicBezTo>
                  <a:cubicBezTo>
                    <a:pt x="65810" y="34191"/>
                    <a:pt x="65643" y="39339"/>
                    <a:pt x="65487" y="44695"/>
                  </a:cubicBezTo>
                  <a:cubicBezTo>
                    <a:pt x="69867" y="44695"/>
                    <a:pt x="74288" y="44737"/>
                    <a:pt x="78750" y="44810"/>
                  </a:cubicBezTo>
                  <a:cubicBezTo>
                    <a:pt x="83213" y="44898"/>
                    <a:pt x="87384" y="44971"/>
                    <a:pt x="91280" y="45054"/>
                  </a:cubicBezTo>
                  <a:cubicBezTo>
                    <a:pt x="95176" y="45137"/>
                    <a:pt x="98660" y="45257"/>
                    <a:pt x="101745" y="45423"/>
                  </a:cubicBezTo>
                  <a:cubicBezTo>
                    <a:pt x="104819" y="45585"/>
                    <a:pt x="107092" y="45746"/>
                    <a:pt x="108553" y="45907"/>
                  </a:cubicBezTo>
                  <a:cubicBezTo>
                    <a:pt x="109203" y="46557"/>
                    <a:pt x="109687" y="47852"/>
                    <a:pt x="110015" y="49802"/>
                  </a:cubicBezTo>
                  <a:cubicBezTo>
                    <a:pt x="110342" y="51747"/>
                    <a:pt x="110504" y="53780"/>
                    <a:pt x="110504" y="55881"/>
                  </a:cubicBezTo>
                  <a:cubicBezTo>
                    <a:pt x="110504" y="57998"/>
                    <a:pt x="110415" y="59896"/>
                    <a:pt x="110259" y="61601"/>
                  </a:cubicBezTo>
                  <a:cubicBezTo>
                    <a:pt x="110098" y="63302"/>
                    <a:pt x="109931" y="64233"/>
                    <a:pt x="109775" y="64399"/>
                  </a:cubicBezTo>
                  <a:cubicBezTo>
                    <a:pt x="108959" y="64727"/>
                    <a:pt x="107175" y="64966"/>
                    <a:pt x="104418" y="65127"/>
                  </a:cubicBezTo>
                  <a:cubicBezTo>
                    <a:pt x="101656" y="65289"/>
                    <a:pt x="98250" y="65413"/>
                    <a:pt x="94198" y="65491"/>
                  </a:cubicBezTo>
                  <a:cubicBezTo>
                    <a:pt x="90141" y="65580"/>
                    <a:pt x="85595" y="65652"/>
                    <a:pt x="80571" y="65736"/>
                  </a:cubicBezTo>
                  <a:cubicBezTo>
                    <a:pt x="75546" y="65819"/>
                    <a:pt x="70272" y="65860"/>
                    <a:pt x="64759" y="65860"/>
                  </a:cubicBezTo>
                  <a:cubicBezTo>
                    <a:pt x="64432" y="75757"/>
                    <a:pt x="64109" y="84587"/>
                    <a:pt x="63781" y="92377"/>
                  </a:cubicBezTo>
                  <a:cubicBezTo>
                    <a:pt x="63454" y="100156"/>
                    <a:pt x="63215" y="105112"/>
                    <a:pt x="63053" y="107218"/>
                  </a:cubicBezTo>
                  <a:cubicBezTo>
                    <a:pt x="61264" y="109007"/>
                    <a:pt x="58918" y="110016"/>
                    <a:pt x="56000" y="110260"/>
                  </a:cubicBezTo>
                  <a:cubicBezTo>
                    <a:pt x="53083" y="110500"/>
                    <a:pt x="49504" y="110541"/>
                    <a:pt x="45291" y="110375"/>
                  </a:cubicBezTo>
                  <a:cubicBezTo>
                    <a:pt x="44324" y="109735"/>
                    <a:pt x="43627" y="107822"/>
                    <a:pt x="43226" y="104660"/>
                  </a:cubicBezTo>
                  <a:cubicBezTo>
                    <a:pt x="42816" y="101493"/>
                    <a:pt x="42618" y="98050"/>
                    <a:pt x="42618" y="94322"/>
                  </a:cubicBezTo>
                  <a:cubicBezTo>
                    <a:pt x="42618" y="90593"/>
                    <a:pt x="42743" y="87026"/>
                    <a:pt x="42982" y="83619"/>
                  </a:cubicBezTo>
                  <a:cubicBezTo>
                    <a:pt x="43226" y="80208"/>
                    <a:pt x="43351" y="77779"/>
                    <a:pt x="43351" y="76323"/>
                  </a:cubicBezTo>
                  <a:lnTo>
                    <a:pt x="43351" y="66100"/>
                  </a:lnTo>
                  <a:lnTo>
                    <a:pt x="3198" y="66100"/>
                  </a:lnTo>
                  <a:cubicBezTo>
                    <a:pt x="1409" y="64321"/>
                    <a:pt x="400" y="62007"/>
                    <a:pt x="161" y="59168"/>
                  </a:cubicBezTo>
                  <a:cubicBezTo>
                    <a:pt x="-84" y="56328"/>
                    <a:pt x="-52" y="52803"/>
                    <a:pt x="275" y="48585"/>
                  </a:cubicBezTo>
                  <a:cubicBezTo>
                    <a:pt x="925" y="47451"/>
                    <a:pt x="2793" y="46640"/>
                    <a:pt x="5877" y="46157"/>
                  </a:cubicBezTo>
                  <a:cubicBezTo>
                    <a:pt x="8956" y="45668"/>
                    <a:pt x="12363" y="45345"/>
                    <a:pt x="16097" y="45179"/>
                  </a:cubicBezTo>
                  <a:cubicBezTo>
                    <a:pt x="19826" y="45018"/>
                    <a:pt x="23394" y="44935"/>
                    <a:pt x="26801" y="44935"/>
                  </a:cubicBezTo>
                  <a:cubicBezTo>
                    <a:pt x="30213" y="44935"/>
                    <a:pt x="32642" y="44935"/>
                    <a:pt x="34098" y="44935"/>
                  </a:cubicBezTo>
                  <a:cubicBezTo>
                    <a:pt x="35237" y="44935"/>
                    <a:pt x="36657" y="44898"/>
                    <a:pt x="38363" y="44810"/>
                  </a:cubicBezTo>
                  <a:cubicBezTo>
                    <a:pt x="40064" y="44737"/>
                    <a:pt x="42046" y="44695"/>
                    <a:pt x="44324" y="44695"/>
                  </a:cubicBezTo>
                  <a:cubicBezTo>
                    <a:pt x="44480" y="40311"/>
                    <a:pt x="44688" y="35896"/>
                    <a:pt x="44932" y="31435"/>
                  </a:cubicBezTo>
                  <a:cubicBezTo>
                    <a:pt x="45172" y="26973"/>
                    <a:pt x="45416" y="22833"/>
                    <a:pt x="45661" y="19022"/>
                  </a:cubicBezTo>
                  <a:cubicBezTo>
                    <a:pt x="45900" y="15215"/>
                    <a:pt x="46144" y="11814"/>
                    <a:pt x="46389" y="8803"/>
                  </a:cubicBezTo>
                  <a:cubicBezTo>
                    <a:pt x="46628" y="5808"/>
                    <a:pt x="46914" y="3571"/>
                    <a:pt x="47242" y="2110"/>
                  </a:cubicBezTo>
                  <a:cubicBezTo>
                    <a:pt x="47882" y="1471"/>
                    <a:pt x="49187" y="977"/>
                    <a:pt x="51132" y="649"/>
                  </a:cubicBezTo>
                  <a:cubicBezTo>
                    <a:pt x="53083" y="327"/>
                    <a:pt x="55111" y="124"/>
                    <a:pt x="57218" y="41"/>
                  </a:cubicBezTo>
                  <a:cubicBezTo>
                    <a:pt x="59324" y="-43"/>
                    <a:pt x="61233" y="4"/>
                    <a:pt x="62934" y="165"/>
                  </a:cubicBezTo>
                  <a:cubicBezTo>
                    <a:pt x="64629" y="332"/>
                    <a:pt x="65565" y="498"/>
                    <a:pt x="65727" y="6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7348997" y="9422464"/>
              <a:ext cx="110504" cy="60338"/>
            </a:xfrm>
            <a:custGeom>
              <a:avLst/>
              <a:gdLst/>
              <a:ahLst/>
              <a:cxnLst/>
              <a:rect l="l" t="t" r="r" b="b"/>
              <a:pathLst>
                <a:path w="110504" h="60338" extrusionOk="0">
                  <a:moveTo>
                    <a:pt x="109771" y="19709"/>
                  </a:moveTo>
                  <a:cubicBezTo>
                    <a:pt x="108637" y="20037"/>
                    <a:pt x="105433" y="20318"/>
                    <a:pt x="100159" y="20562"/>
                  </a:cubicBezTo>
                  <a:cubicBezTo>
                    <a:pt x="94886" y="20806"/>
                    <a:pt x="88602" y="20973"/>
                    <a:pt x="81305" y="21046"/>
                  </a:cubicBezTo>
                  <a:cubicBezTo>
                    <a:pt x="74008" y="21134"/>
                    <a:pt x="66133" y="21207"/>
                    <a:pt x="57702" y="21290"/>
                  </a:cubicBezTo>
                  <a:cubicBezTo>
                    <a:pt x="49266" y="21373"/>
                    <a:pt x="41319" y="21415"/>
                    <a:pt x="33855" y="21415"/>
                  </a:cubicBezTo>
                  <a:cubicBezTo>
                    <a:pt x="26391" y="21415"/>
                    <a:pt x="19864" y="21415"/>
                    <a:pt x="14273" y="21415"/>
                  </a:cubicBezTo>
                  <a:cubicBezTo>
                    <a:pt x="8671" y="21415"/>
                    <a:pt x="4983" y="21415"/>
                    <a:pt x="3199" y="21415"/>
                  </a:cubicBezTo>
                  <a:cubicBezTo>
                    <a:pt x="1410" y="19636"/>
                    <a:pt x="401" y="17322"/>
                    <a:pt x="157" y="14478"/>
                  </a:cubicBezTo>
                  <a:cubicBezTo>
                    <a:pt x="-88" y="11649"/>
                    <a:pt x="-46" y="8112"/>
                    <a:pt x="282" y="3900"/>
                  </a:cubicBezTo>
                  <a:cubicBezTo>
                    <a:pt x="932" y="2767"/>
                    <a:pt x="2794" y="1950"/>
                    <a:pt x="5873" y="1467"/>
                  </a:cubicBezTo>
                  <a:cubicBezTo>
                    <a:pt x="8957" y="983"/>
                    <a:pt x="12359" y="655"/>
                    <a:pt x="16093" y="489"/>
                  </a:cubicBezTo>
                  <a:cubicBezTo>
                    <a:pt x="19822" y="333"/>
                    <a:pt x="23390" y="250"/>
                    <a:pt x="26802" y="250"/>
                  </a:cubicBezTo>
                  <a:cubicBezTo>
                    <a:pt x="30204" y="250"/>
                    <a:pt x="32643" y="250"/>
                    <a:pt x="34099" y="250"/>
                  </a:cubicBezTo>
                  <a:cubicBezTo>
                    <a:pt x="35878" y="250"/>
                    <a:pt x="38723" y="208"/>
                    <a:pt x="42614" y="125"/>
                  </a:cubicBezTo>
                  <a:cubicBezTo>
                    <a:pt x="46510" y="42"/>
                    <a:pt x="50930" y="0"/>
                    <a:pt x="55877" y="0"/>
                  </a:cubicBezTo>
                  <a:cubicBezTo>
                    <a:pt x="60828" y="0"/>
                    <a:pt x="66014" y="0"/>
                    <a:pt x="71449" y="0"/>
                  </a:cubicBezTo>
                  <a:cubicBezTo>
                    <a:pt x="76884" y="0"/>
                    <a:pt x="82033" y="42"/>
                    <a:pt x="86902" y="125"/>
                  </a:cubicBezTo>
                  <a:cubicBezTo>
                    <a:pt x="91770" y="208"/>
                    <a:pt x="96149" y="364"/>
                    <a:pt x="100040" y="608"/>
                  </a:cubicBezTo>
                  <a:cubicBezTo>
                    <a:pt x="103935" y="853"/>
                    <a:pt x="106770" y="1061"/>
                    <a:pt x="108559" y="1217"/>
                  </a:cubicBezTo>
                  <a:cubicBezTo>
                    <a:pt x="109210" y="1872"/>
                    <a:pt x="109693" y="3167"/>
                    <a:pt x="110021" y="5112"/>
                  </a:cubicBezTo>
                  <a:cubicBezTo>
                    <a:pt x="110343" y="7057"/>
                    <a:pt x="110505" y="9090"/>
                    <a:pt x="110505" y="11196"/>
                  </a:cubicBezTo>
                  <a:cubicBezTo>
                    <a:pt x="110505" y="13302"/>
                    <a:pt x="110421" y="15206"/>
                    <a:pt x="110265" y="16911"/>
                  </a:cubicBezTo>
                  <a:cubicBezTo>
                    <a:pt x="110099" y="18617"/>
                    <a:pt x="109938" y="19553"/>
                    <a:pt x="109771" y="19709"/>
                  </a:cubicBezTo>
                  <a:close/>
                  <a:moveTo>
                    <a:pt x="109771" y="58633"/>
                  </a:moveTo>
                  <a:cubicBezTo>
                    <a:pt x="108637" y="58961"/>
                    <a:pt x="105433" y="59247"/>
                    <a:pt x="100159" y="59486"/>
                  </a:cubicBezTo>
                  <a:cubicBezTo>
                    <a:pt x="94886" y="59730"/>
                    <a:pt x="88602" y="59897"/>
                    <a:pt x="81305" y="59975"/>
                  </a:cubicBezTo>
                  <a:cubicBezTo>
                    <a:pt x="74008" y="60058"/>
                    <a:pt x="66133" y="60136"/>
                    <a:pt x="57702" y="60214"/>
                  </a:cubicBezTo>
                  <a:cubicBezTo>
                    <a:pt x="49266" y="60297"/>
                    <a:pt x="41319" y="60339"/>
                    <a:pt x="33855" y="60339"/>
                  </a:cubicBezTo>
                  <a:cubicBezTo>
                    <a:pt x="26391" y="60339"/>
                    <a:pt x="19864" y="60339"/>
                    <a:pt x="14273" y="60339"/>
                  </a:cubicBezTo>
                  <a:cubicBezTo>
                    <a:pt x="8671" y="60339"/>
                    <a:pt x="4983" y="60339"/>
                    <a:pt x="3199" y="60339"/>
                  </a:cubicBezTo>
                  <a:cubicBezTo>
                    <a:pt x="1410" y="58561"/>
                    <a:pt x="401" y="56246"/>
                    <a:pt x="157" y="53402"/>
                  </a:cubicBezTo>
                  <a:cubicBezTo>
                    <a:pt x="-88" y="50573"/>
                    <a:pt x="-46" y="47037"/>
                    <a:pt x="282" y="42824"/>
                  </a:cubicBezTo>
                  <a:cubicBezTo>
                    <a:pt x="932" y="41691"/>
                    <a:pt x="2794" y="40874"/>
                    <a:pt x="5873" y="40391"/>
                  </a:cubicBezTo>
                  <a:cubicBezTo>
                    <a:pt x="8957" y="39907"/>
                    <a:pt x="12359" y="39579"/>
                    <a:pt x="16093" y="39413"/>
                  </a:cubicBezTo>
                  <a:cubicBezTo>
                    <a:pt x="19822" y="39257"/>
                    <a:pt x="23390" y="39174"/>
                    <a:pt x="26802" y="39174"/>
                  </a:cubicBezTo>
                  <a:cubicBezTo>
                    <a:pt x="30204" y="39174"/>
                    <a:pt x="32643" y="39174"/>
                    <a:pt x="34099" y="39174"/>
                  </a:cubicBezTo>
                  <a:cubicBezTo>
                    <a:pt x="35878" y="39174"/>
                    <a:pt x="38723" y="39132"/>
                    <a:pt x="42614" y="39049"/>
                  </a:cubicBezTo>
                  <a:cubicBezTo>
                    <a:pt x="46510" y="38966"/>
                    <a:pt x="50930" y="38924"/>
                    <a:pt x="55877" y="38924"/>
                  </a:cubicBezTo>
                  <a:cubicBezTo>
                    <a:pt x="60828" y="38924"/>
                    <a:pt x="66014" y="38924"/>
                    <a:pt x="71449" y="38924"/>
                  </a:cubicBezTo>
                  <a:cubicBezTo>
                    <a:pt x="76884" y="38924"/>
                    <a:pt x="82033" y="38966"/>
                    <a:pt x="86902" y="39049"/>
                  </a:cubicBezTo>
                  <a:cubicBezTo>
                    <a:pt x="91770" y="39132"/>
                    <a:pt x="96149" y="39293"/>
                    <a:pt x="100040" y="39533"/>
                  </a:cubicBezTo>
                  <a:cubicBezTo>
                    <a:pt x="103935" y="39777"/>
                    <a:pt x="106770" y="39985"/>
                    <a:pt x="108559" y="40141"/>
                  </a:cubicBezTo>
                  <a:cubicBezTo>
                    <a:pt x="109210" y="40796"/>
                    <a:pt x="109693" y="42091"/>
                    <a:pt x="110021" y="44036"/>
                  </a:cubicBezTo>
                  <a:cubicBezTo>
                    <a:pt x="110343" y="45986"/>
                    <a:pt x="110505" y="48014"/>
                    <a:pt x="110505" y="50120"/>
                  </a:cubicBezTo>
                  <a:cubicBezTo>
                    <a:pt x="110505" y="52226"/>
                    <a:pt x="110421" y="54130"/>
                    <a:pt x="110265" y="55835"/>
                  </a:cubicBezTo>
                  <a:cubicBezTo>
                    <a:pt x="110099" y="57541"/>
                    <a:pt x="109938" y="58477"/>
                    <a:pt x="109771" y="586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7363952" y="8983225"/>
              <a:ext cx="75224" cy="22050"/>
            </a:xfrm>
            <a:custGeom>
              <a:avLst/>
              <a:gdLst/>
              <a:ahLst/>
              <a:cxnLst/>
              <a:rect l="l" t="t" r="r" b="b"/>
              <a:pathLst>
                <a:path w="75224" h="22050" extrusionOk="0">
                  <a:moveTo>
                    <a:pt x="74496" y="19128"/>
                  </a:moveTo>
                  <a:cubicBezTo>
                    <a:pt x="73357" y="19456"/>
                    <a:pt x="71001" y="19778"/>
                    <a:pt x="67438" y="20106"/>
                  </a:cubicBezTo>
                  <a:cubicBezTo>
                    <a:pt x="63870" y="20429"/>
                    <a:pt x="59730" y="20673"/>
                    <a:pt x="55028" y="20834"/>
                  </a:cubicBezTo>
                  <a:cubicBezTo>
                    <a:pt x="50321" y="20995"/>
                    <a:pt x="45291" y="21156"/>
                    <a:pt x="39944" y="21318"/>
                  </a:cubicBezTo>
                  <a:cubicBezTo>
                    <a:pt x="34587" y="21479"/>
                    <a:pt x="29480" y="21604"/>
                    <a:pt x="24611" y="21682"/>
                  </a:cubicBezTo>
                  <a:cubicBezTo>
                    <a:pt x="19748" y="21770"/>
                    <a:pt x="15400" y="21843"/>
                    <a:pt x="11598" y="21926"/>
                  </a:cubicBezTo>
                  <a:cubicBezTo>
                    <a:pt x="7786" y="22009"/>
                    <a:pt x="4988" y="22051"/>
                    <a:pt x="3198" y="22051"/>
                  </a:cubicBezTo>
                  <a:cubicBezTo>
                    <a:pt x="1409" y="20273"/>
                    <a:pt x="400" y="17917"/>
                    <a:pt x="161" y="14994"/>
                  </a:cubicBezTo>
                  <a:cubicBezTo>
                    <a:pt x="-84" y="12077"/>
                    <a:pt x="-52" y="8515"/>
                    <a:pt x="275" y="4292"/>
                  </a:cubicBezTo>
                  <a:cubicBezTo>
                    <a:pt x="925" y="3158"/>
                    <a:pt x="2793" y="2347"/>
                    <a:pt x="5877" y="1858"/>
                  </a:cubicBezTo>
                  <a:cubicBezTo>
                    <a:pt x="8951" y="1375"/>
                    <a:pt x="12363" y="1094"/>
                    <a:pt x="16097" y="1005"/>
                  </a:cubicBezTo>
                  <a:cubicBezTo>
                    <a:pt x="19826" y="933"/>
                    <a:pt x="23394" y="891"/>
                    <a:pt x="26801" y="891"/>
                  </a:cubicBezTo>
                  <a:cubicBezTo>
                    <a:pt x="30213" y="891"/>
                    <a:pt x="32642" y="891"/>
                    <a:pt x="34098" y="891"/>
                  </a:cubicBezTo>
                  <a:cubicBezTo>
                    <a:pt x="36860" y="891"/>
                    <a:pt x="39944" y="808"/>
                    <a:pt x="43346" y="647"/>
                  </a:cubicBezTo>
                  <a:cubicBezTo>
                    <a:pt x="46748" y="491"/>
                    <a:pt x="50238" y="324"/>
                    <a:pt x="53811" y="163"/>
                  </a:cubicBezTo>
                  <a:cubicBezTo>
                    <a:pt x="57374" y="2"/>
                    <a:pt x="60822" y="-40"/>
                    <a:pt x="64151" y="38"/>
                  </a:cubicBezTo>
                  <a:cubicBezTo>
                    <a:pt x="67474" y="121"/>
                    <a:pt x="70517" y="324"/>
                    <a:pt x="73274" y="647"/>
                  </a:cubicBezTo>
                  <a:cubicBezTo>
                    <a:pt x="73924" y="1297"/>
                    <a:pt x="74407" y="2591"/>
                    <a:pt x="74735" y="4542"/>
                  </a:cubicBezTo>
                  <a:cubicBezTo>
                    <a:pt x="75063" y="6487"/>
                    <a:pt x="75224" y="8520"/>
                    <a:pt x="75224" y="10621"/>
                  </a:cubicBezTo>
                  <a:cubicBezTo>
                    <a:pt x="75224" y="12737"/>
                    <a:pt x="75136" y="14635"/>
                    <a:pt x="74980" y="16341"/>
                  </a:cubicBezTo>
                  <a:cubicBezTo>
                    <a:pt x="74818" y="18031"/>
                    <a:pt x="74657" y="18962"/>
                    <a:pt x="74496" y="191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7335303" y="8439978"/>
              <a:ext cx="143562" cy="169353"/>
            </a:xfrm>
            <a:custGeom>
              <a:avLst/>
              <a:gdLst/>
              <a:ahLst/>
              <a:cxnLst/>
              <a:rect l="l" t="t" r="r" b="b"/>
              <a:pathLst>
                <a:path w="143562" h="169353" extrusionOk="0">
                  <a:moveTo>
                    <a:pt x="129582" y="21197"/>
                  </a:moveTo>
                  <a:cubicBezTo>
                    <a:pt x="126414" y="25087"/>
                    <a:pt x="123007" y="29388"/>
                    <a:pt x="119356" y="34089"/>
                  </a:cubicBezTo>
                  <a:cubicBezTo>
                    <a:pt x="115705" y="38795"/>
                    <a:pt x="112017" y="43663"/>
                    <a:pt x="108283" y="48686"/>
                  </a:cubicBezTo>
                  <a:cubicBezTo>
                    <a:pt x="104554" y="53720"/>
                    <a:pt x="100986" y="58582"/>
                    <a:pt x="97579" y="63288"/>
                  </a:cubicBezTo>
                  <a:cubicBezTo>
                    <a:pt x="94172" y="67995"/>
                    <a:pt x="91046" y="72332"/>
                    <a:pt x="88212" y="76300"/>
                  </a:cubicBezTo>
                  <a:cubicBezTo>
                    <a:pt x="85367" y="80278"/>
                    <a:pt x="83057" y="83476"/>
                    <a:pt x="81273" y="85910"/>
                  </a:cubicBezTo>
                  <a:cubicBezTo>
                    <a:pt x="84030" y="90132"/>
                    <a:pt x="87031" y="94423"/>
                    <a:pt x="90277" y="98801"/>
                  </a:cubicBezTo>
                  <a:cubicBezTo>
                    <a:pt x="93517" y="103180"/>
                    <a:pt x="96887" y="107486"/>
                    <a:pt x="100372" y="111698"/>
                  </a:cubicBezTo>
                  <a:cubicBezTo>
                    <a:pt x="103857" y="115921"/>
                    <a:pt x="107342" y="119930"/>
                    <a:pt x="110837" y="123742"/>
                  </a:cubicBezTo>
                  <a:cubicBezTo>
                    <a:pt x="114322" y="127554"/>
                    <a:pt x="117687" y="130996"/>
                    <a:pt x="120932" y="134080"/>
                  </a:cubicBezTo>
                  <a:cubicBezTo>
                    <a:pt x="123522" y="136509"/>
                    <a:pt x="125962" y="138661"/>
                    <a:pt x="128229" y="140523"/>
                  </a:cubicBezTo>
                  <a:cubicBezTo>
                    <a:pt x="130502" y="142385"/>
                    <a:pt x="132770" y="144049"/>
                    <a:pt x="135043" y="145510"/>
                  </a:cubicBezTo>
                  <a:cubicBezTo>
                    <a:pt x="136666" y="146649"/>
                    <a:pt x="138169" y="147616"/>
                    <a:pt x="139547" y="148428"/>
                  </a:cubicBezTo>
                  <a:cubicBezTo>
                    <a:pt x="140926" y="149239"/>
                    <a:pt x="142262" y="150050"/>
                    <a:pt x="143562" y="150861"/>
                  </a:cubicBezTo>
                  <a:cubicBezTo>
                    <a:pt x="142101" y="153290"/>
                    <a:pt x="140234" y="155567"/>
                    <a:pt x="137961" y="157668"/>
                  </a:cubicBezTo>
                  <a:cubicBezTo>
                    <a:pt x="135688" y="159785"/>
                    <a:pt x="133254" y="161480"/>
                    <a:pt x="130664" y="162785"/>
                  </a:cubicBezTo>
                  <a:cubicBezTo>
                    <a:pt x="128063" y="164080"/>
                    <a:pt x="125514" y="164850"/>
                    <a:pt x="122997" y="165089"/>
                  </a:cubicBezTo>
                  <a:cubicBezTo>
                    <a:pt x="120480" y="165334"/>
                    <a:pt x="118337" y="164892"/>
                    <a:pt x="116553" y="163753"/>
                  </a:cubicBezTo>
                  <a:lnTo>
                    <a:pt x="112173" y="160102"/>
                  </a:lnTo>
                  <a:cubicBezTo>
                    <a:pt x="111362" y="159452"/>
                    <a:pt x="110592" y="158849"/>
                    <a:pt x="109859" y="158282"/>
                  </a:cubicBezTo>
                  <a:cubicBezTo>
                    <a:pt x="109131" y="157715"/>
                    <a:pt x="108356" y="157102"/>
                    <a:pt x="107544" y="156452"/>
                  </a:cubicBezTo>
                  <a:cubicBezTo>
                    <a:pt x="106577" y="155157"/>
                    <a:pt x="105438" y="153898"/>
                    <a:pt x="104143" y="152681"/>
                  </a:cubicBezTo>
                  <a:cubicBezTo>
                    <a:pt x="102837" y="151470"/>
                    <a:pt x="101542" y="150211"/>
                    <a:pt x="100247" y="148911"/>
                  </a:cubicBezTo>
                  <a:cubicBezTo>
                    <a:pt x="98786" y="147616"/>
                    <a:pt x="97371" y="146358"/>
                    <a:pt x="95993" y="145141"/>
                  </a:cubicBezTo>
                  <a:cubicBezTo>
                    <a:pt x="94614" y="143929"/>
                    <a:pt x="93439" y="142754"/>
                    <a:pt x="92466" y="141615"/>
                  </a:cubicBezTo>
                  <a:cubicBezTo>
                    <a:pt x="91655" y="140648"/>
                    <a:pt x="90235" y="139103"/>
                    <a:pt x="88212" y="136997"/>
                  </a:cubicBezTo>
                  <a:cubicBezTo>
                    <a:pt x="86178" y="134891"/>
                    <a:pt x="84841" y="133269"/>
                    <a:pt x="84196" y="132130"/>
                  </a:cubicBezTo>
                  <a:lnTo>
                    <a:pt x="76166" y="121911"/>
                  </a:lnTo>
                  <a:cubicBezTo>
                    <a:pt x="74704" y="120133"/>
                    <a:pt x="72998" y="118141"/>
                    <a:pt x="71058" y="115952"/>
                  </a:cubicBezTo>
                  <a:cubicBezTo>
                    <a:pt x="69113" y="113762"/>
                    <a:pt x="67079" y="111776"/>
                    <a:pt x="64973" y="109992"/>
                  </a:cubicBezTo>
                  <a:cubicBezTo>
                    <a:pt x="64162" y="110481"/>
                    <a:pt x="62866" y="111740"/>
                    <a:pt x="61082" y="113762"/>
                  </a:cubicBezTo>
                  <a:cubicBezTo>
                    <a:pt x="59293" y="115796"/>
                    <a:pt x="57312" y="118183"/>
                    <a:pt x="55122" y="120939"/>
                  </a:cubicBezTo>
                  <a:cubicBezTo>
                    <a:pt x="52932" y="123700"/>
                    <a:pt x="50618" y="126701"/>
                    <a:pt x="48184" y="129941"/>
                  </a:cubicBezTo>
                  <a:cubicBezTo>
                    <a:pt x="45749" y="133185"/>
                    <a:pt x="43560" y="136353"/>
                    <a:pt x="41615" y="139426"/>
                  </a:cubicBezTo>
                  <a:cubicBezTo>
                    <a:pt x="39508" y="142671"/>
                    <a:pt x="37391" y="145921"/>
                    <a:pt x="35290" y="149161"/>
                  </a:cubicBezTo>
                  <a:cubicBezTo>
                    <a:pt x="33173" y="152406"/>
                    <a:pt x="31233" y="155406"/>
                    <a:pt x="29444" y="158163"/>
                  </a:cubicBezTo>
                  <a:cubicBezTo>
                    <a:pt x="27655" y="160596"/>
                    <a:pt x="26079" y="162785"/>
                    <a:pt x="24706" y="164730"/>
                  </a:cubicBezTo>
                  <a:cubicBezTo>
                    <a:pt x="23332" y="166675"/>
                    <a:pt x="22147" y="168215"/>
                    <a:pt x="21179" y="169353"/>
                  </a:cubicBezTo>
                  <a:cubicBezTo>
                    <a:pt x="20201" y="169353"/>
                    <a:pt x="18787" y="169026"/>
                    <a:pt x="16914" y="168376"/>
                  </a:cubicBezTo>
                  <a:cubicBezTo>
                    <a:pt x="15052" y="167726"/>
                    <a:pt x="13102" y="166951"/>
                    <a:pt x="11073" y="166062"/>
                  </a:cubicBezTo>
                  <a:cubicBezTo>
                    <a:pt x="9045" y="165172"/>
                    <a:pt x="7022" y="164242"/>
                    <a:pt x="4993" y="163264"/>
                  </a:cubicBezTo>
                  <a:cubicBezTo>
                    <a:pt x="2959" y="162286"/>
                    <a:pt x="1295" y="161475"/>
                    <a:pt x="0" y="160830"/>
                  </a:cubicBezTo>
                  <a:cubicBezTo>
                    <a:pt x="650" y="157102"/>
                    <a:pt x="2757" y="151990"/>
                    <a:pt x="6330" y="145505"/>
                  </a:cubicBezTo>
                  <a:cubicBezTo>
                    <a:pt x="9898" y="139020"/>
                    <a:pt x="14194" y="132041"/>
                    <a:pt x="19224" y="124579"/>
                  </a:cubicBezTo>
                  <a:cubicBezTo>
                    <a:pt x="24581" y="116799"/>
                    <a:pt x="29969" y="109254"/>
                    <a:pt x="35404" y="101958"/>
                  </a:cubicBezTo>
                  <a:cubicBezTo>
                    <a:pt x="40839" y="94662"/>
                    <a:pt x="45177" y="88666"/>
                    <a:pt x="48428" y="83960"/>
                  </a:cubicBezTo>
                  <a:cubicBezTo>
                    <a:pt x="45183" y="77631"/>
                    <a:pt x="42057" y="71671"/>
                    <a:pt x="39056" y="66076"/>
                  </a:cubicBezTo>
                  <a:cubicBezTo>
                    <a:pt x="36055" y="60475"/>
                    <a:pt x="33095" y="54968"/>
                    <a:pt x="30172" y="49528"/>
                  </a:cubicBezTo>
                  <a:cubicBezTo>
                    <a:pt x="27254" y="44099"/>
                    <a:pt x="24456" y="38623"/>
                    <a:pt x="21782" y="33111"/>
                  </a:cubicBezTo>
                  <a:cubicBezTo>
                    <a:pt x="19104" y="27594"/>
                    <a:pt x="16550" y="21676"/>
                    <a:pt x="14116" y="15352"/>
                  </a:cubicBezTo>
                  <a:cubicBezTo>
                    <a:pt x="15094" y="14541"/>
                    <a:pt x="16467" y="13647"/>
                    <a:pt x="18256" y="12674"/>
                  </a:cubicBezTo>
                  <a:cubicBezTo>
                    <a:pt x="20035" y="11707"/>
                    <a:pt x="21907" y="10693"/>
                    <a:pt x="23847" y="9637"/>
                  </a:cubicBezTo>
                  <a:cubicBezTo>
                    <a:pt x="25792" y="8587"/>
                    <a:pt x="27701" y="7573"/>
                    <a:pt x="29563" y="6600"/>
                  </a:cubicBezTo>
                  <a:cubicBezTo>
                    <a:pt x="31425" y="5622"/>
                    <a:pt x="33090" y="4816"/>
                    <a:pt x="34557" y="4166"/>
                  </a:cubicBezTo>
                  <a:cubicBezTo>
                    <a:pt x="36335" y="7900"/>
                    <a:pt x="38239" y="11951"/>
                    <a:pt x="40273" y="16325"/>
                  </a:cubicBezTo>
                  <a:cubicBezTo>
                    <a:pt x="42301" y="20703"/>
                    <a:pt x="44449" y="25243"/>
                    <a:pt x="46717" y="29949"/>
                  </a:cubicBezTo>
                  <a:cubicBezTo>
                    <a:pt x="49307" y="35139"/>
                    <a:pt x="52194" y="40771"/>
                    <a:pt x="55351" y="46856"/>
                  </a:cubicBezTo>
                  <a:cubicBezTo>
                    <a:pt x="58518" y="52940"/>
                    <a:pt x="62206" y="58983"/>
                    <a:pt x="66424" y="64979"/>
                  </a:cubicBezTo>
                  <a:cubicBezTo>
                    <a:pt x="67886" y="63517"/>
                    <a:pt x="69592" y="61780"/>
                    <a:pt x="71532" y="59747"/>
                  </a:cubicBezTo>
                  <a:cubicBezTo>
                    <a:pt x="73482" y="57719"/>
                    <a:pt x="75583" y="55332"/>
                    <a:pt x="77861" y="52571"/>
                  </a:cubicBezTo>
                  <a:cubicBezTo>
                    <a:pt x="79963" y="49815"/>
                    <a:pt x="82277" y="46772"/>
                    <a:pt x="84789" y="43449"/>
                  </a:cubicBezTo>
                  <a:cubicBezTo>
                    <a:pt x="87307" y="40121"/>
                    <a:pt x="89938" y="36679"/>
                    <a:pt x="92700" y="33111"/>
                  </a:cubicBezTo>
                  <a:cubicBezTo>
                    <a:pt x="95457" y="29544"/>
                    <a:pt x="98172" y="26018"/>
                    <a:pt x="100850" y="22529"/>
                  </a:cubicBezTo>
                  <a:cubicBezTo>
                    <a:pt x="103524" y="19044"/>
                    <a:pt x="106078" y="15836"/>
                    <a:pt x="108512" y="12918"/>
                  </a:cubicBezTo>
                  <a:cubicBezTo>
                    <a:pt x="110946" y="10001"/>
                    <a:pt x="113172" y="7406"/>
                    <a:pt x="115206" y="5139"/>
                  </a:cubicBezTo>
                  <a:cubicBezTo>
                    <a:pt x="117234" y="2866"/>
                    <a:pt x="118977" y="1166"/>
                    <a:pt x="120438" y="27"/>
                  </a:cubicBezTo>
                  <a:cubicBezTo>
                    <a:pt x="122217" y="-129"/>
                    <a:pt x="124167" y="391"/>
                    <a:pt x="126279" y="1608"/>
                  </a:cubicBezTo>
                  <a:cubicBezTo>
                    <a:pt x="128385" y="2825"/>
                    <a:pt x="130414" y="4650"/>
                    <a:pt x="132364" y="7079"/>
                  </a:cubicBezTo>
                  <a:cubicBezTo>
                    <a:pt x="132848" y="7895"/>
                    <a:pt x="133498" y="8623"/>
                    <a:pt x="134310" y="9268"/>
                  </a:cubicBezTo>
                  <a:cubicBezTo>
                    <a:pt x="135121" y="9918"/>
                    <a:pt x="135932" y="10485"/>
                    <a:pt x="136744" y="10974"/>
                  </a:cubicBezTo>
                  <a:lnTo>
                    <a:pt x="137956" y="11702"/>
                  </a:lnTo>
                  <a:cubicBezTo>
                    <a:pt x="135537" y="14135"/>
                    <a:pt x="132739" y="17302"/>
                    <a:pt x="129582" y="211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7329463" y="7991165"/>
              <a:ext cx="140406" cy="124494"/>
            </a:xfrm>
            <a:custGeom>
              <a:avLst/>
              <a:gdLst/>
              <a:ahLst/>
              <a:cxnLst/>
              <a:rect l="l" t="t" r="r" b="b"/>
              <a:pathLst>
                <a:path w="140406" h="124494" extrusionOk="0">
                  <a:moveTo>
                    <a:pt x="139486" y="73239"/>
                  </a:moveTo>
                  <a:cubicBezTo>
                    <a:pt x="138040" y="73655"/>
                    <a:pt x="133967" y="74014"/>
                    <a:pt x="127273" y="74326"/>
                  </a:cubicBezTo>
                  <a:cubicBezTo>
                    <a:pt x="120574" y="74633"/>
                    <a:pt x="112585" y="74841"/>
                    <a:pt x="103311" y="74945"/>
                  </a:cubicBezTo>
                  <a:cubicBezTo>
                    <a:pt x="94033" y="75049"/>
                    <a:pt x="84036" y="75153"/>
                    <a:pt x="73327" y="75257"/>
                  </a:cubicBezTo>
                  <a:cubicBezTo>
                    <a:pt x="62602" y="75361"/>
                    <a:pt x="52501" y="75413"/>
                    <a:pt x="43025" y="75413"/>
                  </a:cubicBezTo>
                  <a:cubicBezTo>
                    <a:pt x="33538" y="75413"/>
                    <a:pt x="25242" y="75413"/>
                    <a:pt x="18132" y="75413"/>
                  </a:cubicBezTo>
                  <a:cubicBezTo>
                    <a:pt x="11017" y="75413"/>
                    <a:pt x="6331" y="75413"/>
                    <a:pt x="4068" y="75413"/>
                  </a:cubicBezTo>
                  <a:cubicBezTo>
                    <a:pt x="1795" y="73151"/>
                    <a:pt x="505" y="70208"/>
                    <a:pt x="199" y="66604"/>
                  </a:cubicBezTo>
                  <a:cubicBezTo>
                    <a:pt x="-108" y="63005"/>
                    <a:pt x="-62" y="58517"/>
                    <a:pt x="355" y="53156"/>
                  </a:cubicBezTo>
                  <a:cubicBezTo>
                    <a:pt x="1171" y="51715"/>
                    <a:pt x="3548" y="50686"/>
                    <a:pt x="7465" y="50067"/>
                  </a:cubicBezTo>
                  <a:cubicBezTo>
                    <a:pt x="11381" y="49448"/>
                    <a:pt x="15703" y="49037"/>
                    <a:pt x="20452" y="48829"/>
                  </a:cubicBezTo>
                  <a:cubicBezTo>
                    <a:pt x="25195" y="48626"/>
                    <a:pt x="29731" y="48517"/>
                    <a:pt x="34053" y="48517"/>
                  </a:cubicBezTo>
                  <a:cubicBezTo>
                    <a:pt x="38385" y="48517"/>
                    <a:pt x="41475" y="48517"/>
                    <a:pt x="43332" y="48517"/>
                  </a:cubicBezTo>
                  <a:cubicBezTo>
                    <a:pt x="45594" y="48517"/>
                    <a:pt x="49204" y="48470"/>
                    <a:pt x="54150" y="48366"/>
                  </a:cubicBezTo>
                  <a:cubicBezTo>
                    <a:pt x="59102" y="48262"/>
                    <a:pt x="64708" y="48210"/>
                    <a:pt x="71007" y="48210"/>
                  </a:cubicBezTo>
                  <a:cubicBezTo>
                    <a:pt x="77290" y="48210"/>
                    <a:pt x="83885" y="48210"/>
                    <a:pt x="90787" y="48210"/>
                  </a:cubicBezTo>
                  <a:cubicBezTo>
                    <a:pt x="97689" y="48210"/>
                    <a:pt x="104237" y="48262"/>
                    <a:pt x="110427" y="48366"/>
                  </a:cubicBezTo>
                  <a:cubicBezTo>
                    <a:pt x="116606" y="48470"/>
                    <a:pt x="122171" y="48678"/>
                    <a:pt x="127117" y="48985"/>
                  </a:cubicBezTo>
                  <a:cubicBezTo>
                    <a:pt x="132064" y="49297"/>
                    <a:pt x="135673" y="49557"/>
                    <a:pt x="137941" y="49760"/>
                  </a:cubicBezTo>
                  <a:cubicBezTo>
                    <a:pt x="138757" y="50587"/>
                    <a:pt x="139382" y="52230"/>
                    <a:pt x="139787" y="54705"/>
                  </a:cubicBezTo>
                  <a:cubicBezTo>
                    <a:pt x="140203" y="57176"/>
                    <a:pt x="140406" y="59760"/>
                    <a:pt x="140406" y="62438"/>
                  </a:cubicBezTo>
                  <a:cubicBezTo>
                    <a:pt x="140406" y="65116"/>
                    <a:pt x="140302" y="67535"/>
                    <a:pt x="140099" y="69703"/>
                  </a:cubicBezTo>
                  <a:cubicBezTo>
                    <a:pt x="139896" y="71846"/>
                    <a:pt x="139694" y="73037"/>
                    <a:pt x="139486" y="73239"/>
                  </a:cubicBezTo>
                  <a:close/>
                  <a:moveTo>
                    <a:pt x="62805" y="121774"/>
                  </a:moveTo>
                  <a:cubicBezTo>
                    <a:pt x="58888" y="119714"/>
                    <a:pt x="56262" y="116880"/>
                    <a:pt x="54925" y="113271"/>
                  </a:cubicBezTo>
                  <a:cubicBezTo>
                    <a:pt x="53583" y="109667"/>
                    <a:pt x="53323" y="106116"/>
                    <a:pt x="54145" y="102605"/>
                  </a:cubicBezTo>
                  <a:cubicBezTo>
                    <a:pt x="54972" y="99106"/>
                    <a:pt x="56668" y="95959"/>
                    <a:pt x="59247" y="93177"/>
                  </a:cubicBezTo>
                  <a:cubicBezTo>
                    <a:pt x="61827" y="90395"/>
                    <a:pt x="65073" y="88695"/>
                    <a:pt x="68989" y="88081"/>
                  </a:cubicBezTo>
                  <a:cubicBezTo>
                    <a:pt x="74554" y="87259"/>
                    <a:pt x="78981" y="88237"/>
                    <a:pt x="82283" y="91019"/>
                  </a:cubicBezTo>
                  <a:cubicBezTo>
                    <a:pt x="85575" y="93801"/>
                    <a:pt x="87640" y="97202"/>
                    <a:pt x="88462" y="101217"/>
                  </a:cubicBezTo>
                  <a:cubicBezTo>
                    <a:pt x="89289" y="105237"/>
                    <a:pt x="88665" y="109361"/>
                    <a:pt x="86616" y="113583"/>
                  </a:cubicBezTo>
                  <a:cubicBezTo>
                    <a:pt x="84551" y="117811"/>
                    <a:pt x="80941" y="121056"/>
                    <a:pt x="75792" y="123323"/>
                  </a:cubicBezTo>
                  <a:cubicBezTo>
                    <a:pt x="72703" y="124556"/>
                    <a:pt x="70170" y="124821"/>
                    <a:pt x="68219" y="124093"/>
                  </a:cubicBezTo>
                  <a:cubicBezTo>
                    <a:pt x="66258" y="123370"/>
                    <a:pt x="64459" y="122600"/>
                    <a:pt x="62805" y="121774"/>
                  </a:cubicBezTo>
                  <a:close/>
                  <a:moveTo>
                    <a:pt x="64355" y="34289"/>
                  </a:moveTo>
                  <a:cubicBezTo>
                    <a:pt x="60438" y="32235"/>
                    <a:pt x="57807" y="29396"/>
                    <a:pt x="56470" y="25787"/>
                  </a:cubicBezTo>
                  <a:cubicBezTo>
                    <a:pt x="55128" y="22188"/>
                    <a:pt x="54873" y="18579"/>
                    <a:pt x="55700" y="14970"/>
                  </a:cubicBezTo>
                  <a:cubicBezTo>
                    <a:pt x="56517" y="11366"/>
                    <a:pt x="58223" y="8168"/>
                    <a:pt x="60802" y="5386"/>
                  </a:cubicBezTo>
                  <a:cubicBezTo>
                    <a:pt x="63372" y="2609"/>
                    <a:pt x="66623" y="903"/>
                    <a:pt x="70544" y="290"/>
                  </a:cubicBezTo>
                  <a:cubicBezTo>
                    <a:pt x="76104" y="-532"/>
                    <a:pt x="80593" y="394"/>
                    <a:pt x="83989" y="3072"/>
                  </a:cubicBezTo>
                  <a:cubicBezTo>
                    <a:pt x="87391" y="5750"/>
                    <a:pt x="89456" y="9151"/>
                    <a:pt x="90179" y="13270"/>
                  </a:cubicBezTo>
                  <a:cubicBezTo>
                    <a:pt x="90896" y="17393"/>
                    <a:pt x="90283" y="21616"/>
                    <a:pt x="88322" y="25943"/>
                  </a:cubicBezTo>
                  <a:cubicBezTo>
                    <a:pt x="86356" y="30269"/>
                    <a:pt x="82699" y="33566"/>
                    <a:pt x="77347" y="35834"/>
                  </a:cubicBezTo>
                  <a:cubicBezTo>
                    <a:pt x="74455" y="37066"/>
                    <a:pt x="71985" y="37331"/>
                    <a:pt x="69925" y="36603"/>
                  </a:cubicBezTo>
                  <a:cubicBezTo>
                    <a:pt x="67860" y="35886"/>
                    <a:pt x="66009" y="35116"/>
                    <a:pt x="64355" y="34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405123" y="8894813"/>
              <a:ext cx="115906" cy="168567"/>
            </a:xfrm>
            <a:custGeom>
              <a:avLst/>
              <a:gdLst/>
              <a:ahLst/>
              <a:cxnLst/>
              <a:rect l="l" t="t" r="r" b="b"/>
              <a:pathLst>
                <a:path w="115906" h="168567" extrusionOk="0">
                  <a:moveTo>
                    <a:pt x="4211" y="143609"/>
                  </a:moveTo>
                  <a:cubicBezTo>
                    <a:pt x="9724" y="138420"/>
                    <a:pt x="15524" y="133599"/>
                    <a:pt x="21604" y="129137"/>
                  </a:cubicBezTo>
                  <a:cubicBezTo>
                    <a:pt x="27689" y="124675"/>
                    <a:pt x="33566" y="119854"/>
                    <a:pt x="39246" y="114659"/>
                  </a:cubicBezTo>
                  <a:cubicBezTo>
                    <a:pt x="44114" y="110281"/>
                    <a:pt x="49711" y="105096"/>
                    <a:pt x="56035" y="99095"/>
                  </a:cubicBezTo>
                  <a:cubicBezTo>
                    <a:pt x="62360" y="93094"/>
                    <a:pt x="68362" y="86770"/>
                    <a:pt x="74042" y="80114"/>
                  </a:cubicBezTo>
                  <a:cubicBezTo>
                    <a:pt x="79716" y="73473"/>
                    <a:pt x="84543" y="66614"/>
                    <a:pt x="88522" y="59557"/>
                  </a:cubicBezTo>
                  <a:cubicBezTo>
                    <a:pt x="92496" y="52506"/>
                    <a:pt x="94482" y="45652"/>
                    <a:pt x="94482" y="39000"/>
                  </a:cubicBezTo>
                  <a:cubicBezTo>
                    <a:pt x="94482" y="36894"/>
                    <a:pt x="93999" y="34949"/>
                    <a:pt x="93021" y="33161"/>
                  </a:cubicBezTo>
                  <a:cubicBezTo>
                    <a:pt x="91237" y="29760"/>
                    <a:pt x="88678" y="27529"/>
                    <a:pt x="85360" y="26468"/>
                  </a:cubicBezTo>
                  <a:cubicBezTo>
                    <a:pt x="82036" y="25417"/>
                    <a:pt x="78588" y="24887"/>
                    <a:pt x="75020" y="24887"/>
                  </a:cubicBezTo>
                  <a:lnTo>
                    <a:pt x="75020" y="25131"/>
                  </a:lnTo>
                  <a:cubicBezTo>
                    <a:pt x="72913" y="25131"/>
                    <a:pt x="69871" y="25293"/>
                    <a:pt x="65897" y="25615"/>
                  </a:cubicBezTo>
                  <a:cubicBezTo>
                    <a:pt x="61918" y="25943"/>
                    <a:pt x="57299" y="26951"/>
                    <a:pt x="52031" y="28657"/>
                  </a:cubicBezTo>
                  <a:cubicBezTo>
                    <a:pt x="46757" y="30363"/>
                    <a:pt x="40921" y="32963"/>
                    <a:pt x="34508" y="36447"/>
                  </a:cubicBezTo>
                  <a:cubicBezTo>
                    <a:pt x="28095" y="39931"/>
                    <a:pt x="21406" y="44835"/>
                    <a:pt x="14437" y="51164"/>
                  </a:cubicBezTo>
                  <a:cubicBezTo>
                    <a:pt x="13620" y="50675"/>
                    <a:pt x="12772" y="49911"/>
                    <a:pt x="11883" y="48850"/>
                  </a:cubicBezTo>
                  <a:cubicBezTo>
                    <a:pt x="10988" y="47794"/>
                    <a:pt x="10094" y="46661"/>
                    <a:pt x="9204" y="45438"/>
                  </a:cubicBezTo>
                  <a:cubicBezTo>
                    <a:pt x="8310" y="44227"/>
                    <a:pt x="7457" y="43010"/>
                    <a:pt x="6650" y="41788"/>
                  </a:cubicBezTo>
                  <a:cubicBezTo>
                    <a:pt x="5834" y="40576"/>
                    <a:pt x="5189" y="39640"/>
                    <a:pt x="4705" y="38990"/>
                  </a:cubicBezTo>
                  <a:cubicBezTo>
                    <a:pt x="4705" y="37045"/>
                    <a:pt x="5230" y="35095"/>
                    <a:pt x="6286" y="33150"/>
                  </a:cubicBezTo>
                  <a:cubicBezTo>
                    <a:pt x="7342" y="31205"/>
                    <a:pt x="8679" y="29344"/>
                    <a:pt x="10302" y="27560"/>
                  </a:cubicBezTo>
                  <a:cubicBezTo>
                    <a:pt x="11919" y="25771"/>
                    <a:pt x="13625" y="24148"/>
                    <a:pt x="15409" y="22692"/>
                  </a:cubicBezTo>
                  <a:cubicBezTo>
                    <a:pt x="17193" y="21231"/>
                    <a:pt x="18816" y="19853"/>
                    <a:pt x="20277" y="18558"/>
                  </a:cubicBezTo>
                  <a:cubicBezTo>
                    <a:pt x="21573" y="17424"/>
                    <a:pt x="22909" y="16327"/>
                    <a:pt x="24293" y="15272"/>
                  </a:cubicBezTo>
                  <a:cubicBezTo>
                    <a:pt x="25671" y="14221"/>
                    <a:pt x="27091" y="13207"/>
                    <a:pt x="28547" y="12229"/>
                  </a:cubicBezTo>
                  <a:cubicBezTo>
                    <a:pt x="33416" y="8828"/>
                    <a:pt x="39251" y="6031"/>
                    <a:pt x="46070" y="3841"/>
                  </a:cubicBezTo>
                  <a:cubicBezTo>
                    <a:pt x="52884" y="1652"/>
                    <a:pt x="59858" y="399"/>
                    <a:pt x="66994" y="71"/>
                  </a:cubicBezTo>
                  <a:cubicBezTo>
                    <a:pt x="74130" y="-251"/>
                    <a:pt x="80985" y="524"/>
                    <a:pt x="87555" y="2385"/>
                  </a:cubicBezTo>
                  <a:cubicBezTo>
                    <a:pt x="94124" y="4247"/>
                    <a:pt x="99600" y="7534"/>
                    <a:pt x="103980" y="12235"/>
                  </a:cubicBezTo>
                  <a:cubicBezTo>
                    <a:pt x="106898" y="15480"/>
                    <a:pt x="109046" y="18849"/>
                    <a:pt x="110424" y="22334"/>
                  </a:cubicBezTo>
                  <a:cubicBezTo>
                    <a:pt x="111802" y="25818"/>
                    <a:pt x="113061" y="29588"/>
                    <a:pt x="114195" y="33644"/>
                  </a:cubicBezTo>
                  <a:cubicBezTo>
                    <a:pt x="116301" y="41268"/>
                    <a:pt x="116463" y="48689"/>
                    <a:pt x="114684" y="55907"/>
                  </a:cubicBezTo>
                  <a:cubicBezTo>
                    <a:pt x="112895" y="63130"/>
                    <a:pt x="109977" y="69937"/>
                    <a:pt x="105920" y="76339"/>
                  </a:cubicBezTo>
                  <a:cubicBezTo>
                    <a:pt x="101863" y="82750"/>
                    <a:pt x="97161" y="88793"/>
                    <a:pt x="91809" y="94467"/>
                  </a:cubicBezTo>
                  <a:cubicBezTo>
                    <a:pt x="86452" y="100140"/>
                    <a:pt x="81183" y="105169"/>
                    <a:pt x="75992" y="109548"/>
                  </a:cubicBezTo>
                  <a:cubicBezTo>
                    <a:pt x="69824" y="114743"/>
                    <a:pt x="63905" y="120094"/>
                    <a:pt x="58230" y="125611"/>
                  </a:cubicBezTo>
                  <a:cubicBezTo>
                    <a:pt x="52551" y="131123"/>
                    <a:pt x="47121" y="136885"/>
                    <a:pt x="41925" y="142881"/>
                  </a:cubicBezTo>
                  <a:cubicBezTo>
                    <a:pt x="44681" y="142881"/>
                    <a:pt x="47360" y="142756"/>
                    <a:pt x="49955" y="142517"/>
                  </a:cubicBezTo>
                  <a:cubicBezTo>
                    <a:pt x="52551" y="142273"/>
                    <a:pt x="55224" y="142148"/>
                    <a:pt x="57986" y="142148"/>
                  </a:cubicBezTo>
                  <a:cubicBezTo>
                    <a:pt x="65767" y="142148"/>
                    <a:pt x="74245" y="142351"/>
                    <a:pt x="83414" y="142756"/>
                  </a:cubicBezTo>
                  <a:cubicBezTo>
                    <a:pt x="92574" y="143167"/>
                    <a:pt x="101057" y="142720"/>
                    <a:pt x="108843" y="141420"/>
                  </a:cubicBezTo>
                  <a:cubicBezTo>
                    <a:pt x="110460" y="142231"/>
                    <a:pt x="111111" y="143251"/>
                    <a:pt x="110788" y="144462"/>
                  </a:cubicBezTo>
                  <a:cubicBezTo>
                    <a:pt x="110460" y="145674"/>
                    <a:pt x="110705" y="147104"/>
                    <a:pt x="111516" y="148716"/>
                  </a:cubicBezTo>
                  <a:cubicBezTo>
                    <a:pt x="111516" y="150505"/>
                    <a:pt x="111641" y="152289"/>
                    <a:pt x="111880" y="154072"/>
                  </a:cubicBezTo>
                  <a:cubicBezTo>
                    <a:pt x="112125" y="155861"/>
                    <a:pt x="112244" y="157598"/>
                    <a:pt x="112244" y="159304"/>
                  </a:cubicBezTo>
                  <a:cubicBezTo>
                    <a:pt x="112244" y="161004"/>
                    <a:pt x="112042" y="162627"/>
                    <a:pt x="111636" y="164166"/>
                  </a:cubicBezTo>
                  <a:cubicBezTo>
                    <a:pt x="111230" y="165705"/>
                    <a:pt x="110299" y="167052"/>
                    <a:pt x="108838" y="168181"/>
                  </a:cubicBezTo>
                  <a:cubicBezTo>
                    <a:pt x="105431" y="168503"/>
                    <a:pt x="101858" y="168623"/>
                    <a:pt x="98134" y="168545"/>
                  </a:cubicBezTo>
                  <a:cubicBezTo>
                    <a:pt x="94399" y="168462"/>
                    <a:pt x="90831" y="168342"/>
                    <a:pt x="87430" y="168181"/>
                  </a:cubicBezTo>
                  <a:cubicBezTo>
                    <a:pt x="83206" y="168019"/>
                    <a:pt x="78546" y="167853"/>
                    <a:pt x="73439" y="167692"/>
                  </a:cubicBezTo>
                  <a:cubicBezTo>
                    <a:pt x="68326" y="167536"/>
                    <a:pt x="63582" y="167292"/>
                    <a:pt x="59203" y="166964"/>
                  </a:cubicBezTo>
                  <a:cubicBezTo>
                    <a:pt x="57903" y="166808"/>
                    <a:pt x="56530" y="166891"/>
                    <a:pt x="55068" y="167208"/>
                  </a:cubicBezTo>
                  <a:cubicBezTo>
                    <a:pt x="53607" y="167536"/>
                    <a:pt x="52228" y="167619"/>
                    <a:pt x="50933" y="167453"/>
                  </a:cubicBezTo>
                  <a:cubicBezTo>
                    <a:pt x="47360" y="167125"/>
                    <a:pt x="43469" y="167011"/>
                    <a:pt x="39251" y="167083"/>
                  </a:cubicBezTo>
                  <a:cubicBezTo>
                    <a:pt x="35033" y="167167"/>
                    <a:pt x="30773" y="167286"/>
                    <a:pt x="26477" y="167453"/>
                  </a:cubicBezTo>
                  <a:cubicBezTo>
                    <a:pt x="22176" y="167614"/>
                    <a:pt x="17963" y="167780"/>
                    <a:pt x="13823" y="167936"/>
                  </a:cubicBezTo>
                  <a:cubicBezTo>
                    <a:pt x="9688" y="168098"/>
                    <a:pt x="5917" y="168181"/>
                    <a:pt x="2510" y="168181"/>
                  </a:cubicBezTo>
                  <a:cubicBezTo>
                    <a:pt x="237" y="161696"/>
                    <a:pt x="-491" y="156667"/>
                    <a:pt x="321" y="153095"/>
                  </a:cubicBezTo>
                  <a:cubicBezTo>
                    <a:pt x="1127" y="149533"/>
                    <a:pt x="2422" y="146376"/>
                    <a:pt x="4211" y="1436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16867569" y="8892211"/>
              <a:ext cx="123871" cy="171063"/>
            </a:xfrm>
            <a:custGeom>
              <a:avLst/>
              <a:gdLst/>
              <a:ahLst/>
              <a:cxnLst/>
              <a:rect l="l" t="t" r="r" b="b"/>
              <a:pathLst>
                <a:path w="123871" h="171063" extrusionOk="0">
                  <a:moveTo>
                    <a:pt x="91005" y="92934"/>
                  </a:moveTo>
                  <a:cubicBezTo>
                    <a:pt x="90682" y="92778"/>
                    <a:pt x="90438" y="92612"/>
                    <a:pt x="90277" y="92451"/>
                  </a:cubicBezTo>
                  <a:cubicBezTo>
                    <a:pt x="90115" y="92295"/>
                    <a:pt x="89876" y="92206"/>
                    <a:pt x="89548" y="92206"/>
                  </a:cubicBezTo>
                  <a:cubicBezTo>
                    <a:pt x="87442" y="90428"/>
                    <a:pt x="84727" y="89050"/>
                    <a:pt x="81398" y="88072"/>
                  </a:cubicBezTo>
                  <a:cubicBezTo>
                    <a:pt x="78075" y="87094"/>
                    <a:pt x="74548" y="86491"/>
                    <a:pt x="70819" y="86252"/>
                  </a:cubicBezTo>
                  <a:cubicBezTo>
                    <a:pt x="67090" y="86008"/>
                    <a:pt x="63439" y="86008"/>
                    <a:pt x="59871" y="86252"/>
                  </a:cubicBezTo>
                  <a:cubicBezTo>
                    <a:pt x="56297" y="86491"/>
                    <a:pt x="53302" y="86860"/>
                    <a:pt x="50867" y="87344"/>
                  </a:cubicBezTo>
                  <a:cubicBezTo>
                    <a:pt x="50384" y="87505"/>
                    <a:pt x="49442" y="87589"/>
                    <a:pt x="48069" y="87589"/>
                  </a:cubicBezTo>
                  <a:cubicBezTo>
                    <a:pt x="46686" y="87589"/>
                    <a:pt x="45271" y="87589"/>
                    <a:pt x="43815" y="87589"/>
                  </a:cubicBezTo>
                  <a:cubicBezTo>
                    <a:pt x="42348" y="87589"/>
                    <a:pt x="40928" y="87589"/>
                    <a:pt x="39550" y="87589"/>
                  </a:cubicBezTo>
                  <a:cubicBezTo>
                    <a:pt x="38171" y="87589"/>
                    <a:pt x="37235" y="87589"/>
                    <a:pt x="36751" y="87589"/>
                  </a:cubicBezTo>
                  <a:cubicBezTo>
                    <a:pt x="36424" y="87589"/>
                    <a:pt x="36268" y="86574"/>
                    <a:pt x="36268" y="84546"/>
                  </a:cubicBezTo>
                  <a:cubicBezTo>
                    <a:pt x="36268" y="82518"/>
                    <a:pt x="36341" y="80292"/>
                    <a:pt x="36507" y="77854"/>
                  </a:cubicBezTo>
                  <a:cubicBezTo>
                    <a:pt x="36673" y="75415"/>
                    <a:pt x="36793" y="73147"/>
                    <a:pt x="36876" y="71041"/>
                  </a:cubicBezTo>
                  <a:cubicBezTo>
                    <a:pt x="36959" y="68935"/>
                    <a:pt x="36835" y="67718"/>
                    <a:pt x="36507" y="67391"/>
                  </a:cubicBezTo>
                  <a:cubicBezTo>
                    <a:pt x="37157" y="67235"/>
                    <a:pt x="38010" y="67110"/>
                    <a:pt x="39066" y="67027"/>
                  </a:cubicBezTo>
                  <a:cubicBezTo>
                    <a:pt x="40117" y="66943"/>
                    <a:pt x="41256" y="66902"/>
                    <a:pt x="42467" y="66902"/>
                  </a:cubicBezTo>
                  <a:cubicBezTo>
                    <a:pt x="43690" y="66902"/>
                    <a:pt x="44860" y="66902"/>
                    <a:pt x="45999" y="66902"/>
                  </a:cubicBezTo>
                  <a:cubicBezTo>
                    <a:pt x="47133" y="66902"/>
                    <a:pt x="48028" y="66818"/>
                    <a:pt x="48672" y="66657"/>
                  </a:cubicBezTo>
                  <a:cubicBezTo>
                    <a:pt x="52241" y="65680"/>
                    <a:pt x="56823" y="64343"/>
                    <a:pt x="62419" y="62648"/>
                  </a:cubicBezTo>
                  <a:cubicBezTo>
                    <a:pt x="68021" y="60942"/>
                    <a:pt x="73451" y="58878"/>
                    <a:pt x="78725" y="56444"/>
                  </a:cubicBezTo>
                  <a:cubicBezTo>
                    <a:pt x="83999" y="54010"/>
                    <a:pt x="88493" y="51129"/>
                    <a:pt x="92232" y="47811"/>
                  </a:cubicBezTo>
                  <a:cubicBezTo>
                    <a:pt x="95961" y="44489"/>
                    <a:pt x="97823" y="40718"/>
                    <a:pt x="97823" y="36496"/>
                  </a:cubicBezTo>
                  <a:cubicBezTo>
                    <a:pt x="97823" y="33906"/>
                    <a:pt x="97012" y="31795"/>
                    <a:pt x="95389" y="30172"/>
                  </a:cubicBezTo>
                  <a:cubicBezTo>
                    <a:pt x="93772" y="28550"/>
                    <a:pt x="91821" y="27255"/>
                    <a:pt x="89548" y="26277"/>
                  </a:cubicBezTo>
                  <a:cubicBezTo>
                    <a:pt x="85819" y="24816"/>
                    <a:pt x="81726" y="23963"/>
                    <a:pt x="77263" y="23719"/>
                  </a:cubicBezTo>
                  <a:cubicBezTo>
                    <a:pt x="72801" y="23479"/>
                    <a:pt x="68707" y="23765"/>
                    <a:pt x="64978" y="24571"/>
                  </a:cubicBezTo>
                  <a:cubicBezTo>
                    <a:pt x="64000" y="24899"/>
                    <a:pt x="62788" y="25143"/>
                    <a:pt x="61327" y="25299"/>
                  </a:cubicBezTo>
                  <a:cubicBezTo>
                    <a:pt x="59865" y="25461"/>
                    <a:pt x="58367" y="25669"/>
                    <a:pt x="56823" y="25908"/>
                  </a:cubicBezTo>
                  <a:cubicBezTo>
                    <a:pt x="55283" y="26152"/>
                    <a:pt x="53822" y="26397"/>
                    <a:pt x="52443" y="26636"/>
                  </a:cubicBezTo>
                  <a:cubicBezTo>
                    <a:pt x="51060" y="26880"/>
                    <a:pt x="50051" y="27166"/>
                    <a:pt x="49401" y="27489"/>
                  </a:cubicBezTo>
                  <a:cubicBezTo>
                    <a:pt x="47611" y="28144"/>
                    <a:pt x="46030" y="28752"/>
                    <a:pt x="44652" y="29314"/>
                  </a:cubicBezTo>
                  <a:cubicBezTo>
                    <a:pt x="43274" y="29881"/>
                    <a:pt x="41937" y="30448"/>
                    <a:pt x="40642" y="31015"/>
                  </a:cubicBezTo>
                  <a:cubicBezTo>
                    <a:pt x="39336" y="31587"/>
                    <a:pt x="38000" y="32153"/>
                    <a:pt x="36627" y="32720"/>
                  </a:cubicBezTo>
                  <a:cubicBezTo>
                    <a:pt x="35248" y="33292"/>
                    <a:pt x="33667" y="33984"/>
                    <a:pt x="31883" y="34785"/>
                  </a:cubicBezTo>
                  <a:cubicBezTo>
                    <a:pt x="29933" y="35601"/>
                    <a:pt x="27987" y="36449"/>
                    <a:pt x="26042" y="37343"/>
                  </a:cubicBezTo>
                  <a:cubicBezTo>
                    <a:pt x="24092" y="38238"/>
                    <a:pt x="21985" y="39163"/>
                    <a:pt x="19712" y="40141"/>
                  </a:cubicBezTo>
                  <a:cubicBezTo>
                    <a:pt x="17767" y="40952"/>
                    <a:pt x="16228" y="40427"/>
                    <a:pt x="15089" y="38560"/>
                  </a:cubicBezTo>
                  <a:cubicBezTo>
                    <a:pt x="13955" y="36698"/>
                    <a:pt x="13060" y="34426"/>
                    <a:pt x="12415" y="31753"/>
                  </a:cubicBezTo>
                  <a:cubicBezTo>
                    <a:pt x="11765" y="29075"/>
                    <a:pt x="11323" y="26480"/>
                    <a:pt x="11079" y="23963"/>
                  </a:cubicBezTo>
                  <a:cubicBezTo>
                    <a:pt x="10834" y="21451"/>
                    <a:pt x="10792" y="19954"/>
                    <a:pt x="10954" y="19459"/>
                  </a:cubicBezTo>
                  <a:cubicBezTo>
                    <a:pt x="13388" y="17842"/>
                    <a:pt x="16311" y="16178"/>
                    <a:pt x="19712" y="14472"/>
                  </a:cubicBezTo>
                  <a:cubicBezTo>
                    <a:pt x="23124" y="12767"/>
                    <a:pt x="26568" y="11149"/>
                    <a:pt x="30052" y="9610"/>
                  </a:cubicBezTo>
                  <a:cubicBezTo>
                    <a:pt x="33537" y="8071"/>
                    <a:pt x="36824" y="6734"/>
                    <a:pt x="39909" y="5596"/>
                  </a:cubicBezTo>
                  <a:cubicBezTo>
                    <a:pt x="42982" y="4462"/>
                    <a:pt x="45422" y="3651"/>
                    <a:pt x="47206" y="3162"/>
                  </a:cubicBezTo>
                  <a:cubicBezTo>
                    <a:pt x="50935" y="2028"/>
                    <a:pt x="54753" y="1175"/>
                    <a:pt x="58638" y="608"/>
                  </a:cubicBezTo>
                  <a:cubicBezTo>
                    <a:pt x="62534" y="42"/>
                    <a:pt x="66585" y="-78"/>
                    <a:pt x="70809" y="239"/>
                  </a:cubicBezTo>
                  <a:lnTo>
                    <a:pt x="71053" y="0"/>
                  </a:lnTo>
                  <a:cubicBezTo>
                    <a:pt x="75755" y="484"/>
                    <a:pt x="80420" y="1212"/>
                    <a:pt x="85044" y="2189"/>
                  </a:cubicBezTo>
                  <a:cubicBezTo>
                    <a:pt x="89663" y="3157"/>
                    <a:pt x="93917" y="4659"/>
                    <a:pt x="97813" y="6693"/>
                  </a:cubicBezTo>
                  <a:cubicBezTo>
                    <a:pt x="101709" y="8721"/>
                    <a:pt x="105235" y="11352"/>
                    <a:pt x="108397" y="14597"/>
                  </a:cubicBezTo>
                  <a:cubicBezTo>
                    <a:pt x="111565" y="17842"/>
                    <a:pt x="114030" y="21815"/>
                    <a:pt x="115819" y="26521"/>
                  </a:cubicBezTo>
                  <a:cubicBezTo>
                    <a:pt x="117437" y="30572"/>
                    <a:pt x="118290" y="34145"/>
                    <a:pt x="118373" y="37224"/>
                  </a:cubicBezTo>
                  <a:cubicBezTo>
                    <a:pt x="118457" y="40307"/>
                    <a:pt x="118009" y="43792"/>
                    <a:pt x="117037" y="47687"/>
                  </a:cubicBezTo>
                  <a:cubicBezTo>
                    <a:pt x="116225" y="50770"/>
                    <a:pt x="114805" y="53605"/>
                    <a:pt x="112782" y="56200"/>
                  </a:cubicBezTo>
                  <a:cubicBezTo>
                    <a:pt x="110748" y="58800"/>
                    <a:pt x="108439" y="61109"/>
                    <a:pt x="105844" y="63137"/>
                  </a:cubicBezTo>
                  <a:cubicBezTo>
                    <a:pt x="103254" y="65170"/>
                    <a:pt x="100497" y="67032"/>
                    <a:pt x="97574" y="68727"/>
                  </a:cubicBezTo>
                  <a:cubicBezTo>
                    <a:pt x="94646" y="70433"/>
                    <a:pt x="91894" y="71930"/>
                    <a:pt x="89299" y="73230"/>
                  </a:cubicBezTo>
                  <a:cubicBezTo>
                    <a:pt x="94328" y="74692"/>
                    <a:pt x="98708" y="76356"/>
                    <a:pt x="102437" y="78218"/>
                  </a:cubicBezTo>
                  <a:cubicBezTo>
                    <a:pt x="106166" y="80085"/>
                    <a:pt x="109448" y="82232"/>
                    <a:pt x="112293" y="84671"/>
                  </a:cubicBezTo>
                  <a:cubicBezTo>
                    <a:pt x="115122" y="87100"/>
                    <a:pt x="117437" y="89944"/>
                    <a:pt x="119226" y="93184"/>
                  </a:cubicBezTo>
                  <a:cubicBezTo>
                    <a:pt x="121016" y="96429"/>
                    <a:pt x="122472" y="100241"/>
                    <a:pt x="123606" y="104619"/>
                  </a:cubicBezTo>
                  <a:cubicBezTo>
                    <a:pt x="124901" y="121484"/>
                    <a:pt x="121458" y="135634"/>
                    <a:pt x="113266" y="147069"/>
                  </a:cubicBezTo>
                  <a:cubicBezTo>
                    <a:pt x="105074" y="158500"/>
                    <a:pt x="92544" y="166087"/>
                    <a:pt x="75672" y="169815"/>
                  </a:cubicBezTo>
                  <a:cubicBezTo>
                    <a:pt x="70642" y="170793"/>
                    <a:pt x="65935" y="171193"/>
                    <a:pt x="61556" y="171027"/>
                  </a:cubicBezTo>
                  <a:cubicBezTo>
                    <a:pt x="59933" y="171027"/>
                    <a:pt x="58357" y="170944"/>
                    <a:pt x="56812" y="170788"/>
                  </a:cubicBezTo>
                  <a:cubicBezTo>
                    <a:pt x="55273" y="170627"/>
                    <a:pt x="53686" y="170460"/>
                    <a:pt x="52064" y="170299"/>
                  </a:cubicBezTo>
                  <a:cubicBezTo>
                    <a:pt x="47846" y="169977"/>
                    <a:pt x="42780" y="168723"/>
                    <a:pt x="36861" y="166534"/>
                  </a:cubicBezTo>
                  <a:cubicBezTo>
                    <a:pt x="30942" y="164345"/>
                    <a:pt x="25215" y="162031"/>
                    <a:pt x="19707" y="159597"/>
                  </a:cubicBezTo>
                  <a:cubicBezTo>
                    <a:pt x="13221" y="156679"/>
                    <a:pt x="6652" y="153513"/>
                    <a:pt x="0" y="150111"/>
                  </a:cubicBezTo>
                  <a:cubicBezTo>
                    <a:pt x="0" y="149784"/>
                    <a:pt x="83" y="149056"/>
                    <a:pt x="244" y="147922"/>
                  </a:cubicBezTo>
                  <a:cubicBezTo>
                    <a:pt x="400" y="146789"/>
                    <a:pt x="567" y="145572"/>
                    <a:pt x="728" y="144272"/>
                  </a:cubicBezTo>
                  <a:cubicBezTo>
                    <a:pt x="884" y="142977"/>
                    <a:pt x="1051" y="141796"/>
                    <a:pt x="1212" y="140746"/>
                  </a:cubicBezTo>
                  <a:cubicBezTo>
                    <a:pt x="1373" y="139690"/>
                    <a:pt x="1540" y="138998"/>
                    <a:pt x="1701" y="138671"/>
                  </a:cubicBezTo>
                  <a:cubicBezTo>
                    <a:pt x="2668" y="135754"/>
                    <a:pt x="3646" y="133606"/>
                    <a:pt x="4619" y="132228"/>
                  </a:cubicBezTo>
                  <a:cubicBezTo>
                    <a:pt x="5586" y="130850"/>
                    <a:pt x="6564" y="129269"/>
                    <a:pt x="7537" y="127485"/>
                  </a:cubicBezTo>
                  <a:cubicBezTo>
                    <a:pt x="8504" y="127807"/>
                    <a:pt x="10335" y="128738"/>
                    <a:pt x="13008" y="130283"/>
                  </a:cubicBezTo>
                  <a:cubicBezTo>
                    <a:pt x="15687" y="131822"/>
                    <a:pt x="18766" y="133564"/>
                    <a:pt x="22256" y="135514"/>
                  </a:cubicBezTo>
                  <a:cubicBezTo>
                    <a:pt x="25741" y="137459"/>
                    <a:pt x="29350" y="139326"/>
                    <a:pt x="33079" y="141105"/>
                  </a:cubicBezTo>
                  <a:cubicBezTo>
                    <a:pt x="36809" y="142893"/>
                    <a:pt x="40299" y="144188"/>
                    <a:pt x="43544" y="145000"/>
                  </a:cubicBezTo>
                  <a:cubicBezTo>
                    <a:pt x="50358" y="147589"/>
                    <a:pt x="56963" y="148567"/>
                    <a:pt x="63376" y="147917"/>
                  </a:cubicBezTo>
                  <a:cubicBezTo>
                    <a:pt x="69784" y="147267"/>
                    <a:pt x="75536" y="145566"/>
                    <a:pt x="80649" y="142810"/>
                  </a:cubicBezTo>
                  <a:cubicBezTo>
                    <a:pt x="85767" y="140054"/>
                    <a:pt x="90095" y="136523"/>
                    <a:pt x="93673" y="132228"/>
                  </a:cubicBezTo>
                  <a:cubicBezTo>
                    <a:pt x="97241" y="127932"/>
                    <a:pt x="99634" y="123429"/>
                    <a:pt x="100851" y="118723"/>
                  </a:cubicBezTo>
                  <a:cubicBezTo>
                    <a:pt x="102062" y="114021"/>
                    <a:pt x="101948" y="109399"/>
                    <a:pt x="100487" y="104859"/>
                  </a:cubicBezTo>
                  <a:cubicBezTo>
                    <a:pt x="99041" y="100319"/>
                    <a:pt x="95878" y="96346"/>
                    <a:pt x="91005" y="929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6414342" y="7956759"/>
              <a:ext cx="126317" cy="177032"/>
            </a:xfrm>
            <a:custGeom>
              <a:avLst/>
              <a:gdLst/>
              <a:ahLst/>
              <a:cxnLst/>
              <a:rect l="l" t="t" r="r" b="b"/>
              <a:pathLst>
                <a:path w="126317" h="177032" extrusionOk="0">
                  <a:moveTo>
                    <a:pt x="111957" y="31300"/>
                  </a:moveTo>
                  <a:cubicBezTo>
                    <a:pt x="114064" y="36167"/>
                    <a:pt x="114917" y="40182"/>
                    <a:pt x="114511" y="43344"/>
                  </a:cubicBezTo>
                  <a:cubicBezTo>
                    <a:pt x="114105" y="46511"/>
                    <a:pt x="113741" y="49631"/>
                    <a:pt x="113419" y="52709"/>
                  </a:cubicBezTo>
                  <a:cubicBezTo>
                    <a:pt x="113258" y="54498"/>
                    <a:pt x="112285" y="56563"/>
                    <a:pt x="110501" y="58913"/>
                  </a:cubicBezTo>
                  <a:cubicBezTo>
                    <a:pt x="108712" y="61264"/>
                    <a:pt x="106610" y="63656"/>
                    <a:pt x="104176" y="66090"/>
                  </a:cubicBezTo>
                  <a:cubicBezTo>
                    <a:pt x="101742" y="68523"/>
                    <a:pt x="99308" y="70796"/>
                    <a:pt x="96879" y="72902"/>
                  </a:cubicBezTo>
                  <a:cubicBezTo>
                    <a:pt x="94445" y="75013"/>
                    <a:pt x="92500" y="76636"/>
                    <a:pt x="91038" y="77770"/>
                  </a:cubicBezTo>
                  <a:cubicBezTo>
                    <a:pt x="91361" y="78420"/>
                    <a:pt x="93389" y="79595"/>
                    <a:pt x="97118" y="81295"/>
                  </a:cubicBezTo>
                  <a:cubicBezTo>
                    <a:pt x="100848" y="83001"/>
                    <a:pt x="104863" y="85554"/>
                    <a:pt x="109164" y="88961"/>
                  </a:cubicBezTo>
                  <a:cubicBezTo>
                    <a:pt x="113460" y="92362"/>
                    <a:pt x="117392" y="96907"/>
                    <a:pt x="120966" y="102585"/>
                  </a:cubicBezTo>
                  <a:cubicBezTo>
                    <a:pt x="124528" y="108264"/>
                    <a:pt x="126318" y="115399"/>
                    <a:pt x="126318" y="123995"/>
                  </a:cubicBezTo>
                  <a:cubicBezTo>
                    <a:pt x="126318" y="124806"/>
                    <a:pt x="126234" y="125659"/>
                    <a:pt x="126073" y="126548"/>
                  </a:cubicBezTo>
                  <a:cubicBezTo>
                    <a:pt x="125912" y="127443"/>
                    <a:pt x="125829" y="128290"/>
                    <a:pt x="125829" y="129102"/>
                  </a:cubicBezTo>
                  <a:lnTo>
                    <a:pt x="125584" y="129346"/>
                  </a:lnTo>
                  <a:cubicBezTo>
                    <a:pt x="125095" y="136808"/>
                    <a:pt x="122786" y="143538"/>
                    <a:pt x="118651" y="149539"/>
                  </a:cubicBezTo>
                  <a:cubicBezTo>
                    <a:pt x="114516" y="155540"/>
                    <a:pt x="109404" y="160610"/>
                    <a:pt x="103318" y="164744"/>
                  </a:cubicBezTo>
                  <a:cubicBezTo>
                    <a:pt x="97238" y="168879"/>
                    <a:pt x="90544" y="171999"/>
                    <a:pt x="83247" y="174110"/>
                  </a:cubicBezTo>
                  <a:cubicBezTo>
                    <a:pt x="75950" y="176216"/>
                    <a:pt x="68892" y="177111"/>
                    <a:pt x="62078" y="176788"/>
                  </a:cubicBezTo>
                  <a:lnTo>
                    <a:pt x="62078" y="177033"/>
                  </a:lnTo>
                  <a:cubicBezTo>
                    <a:pt x="59160" y="176871"/>
                    <a:pt x="55998" y="176544"/>
                    <a:pt x="52591" y="176055"/>
                  </a:cubicBezTo>
                  <a:cubicBezTo>
                    <a:pt x="49184" y="175566"/>
                    <a:pt x="45736" y="174921"/>
                    <a:pt x="42251" y="174110"/>
                  </a:cubicBezTo>
                  <a:cubicBezTo>
                    <a:pt x="38761" y="173299"/>
                    <a:pt x="35396" y="172243"/>
                    <a:pt x="32156" y="170948"/>
                  </a:cubicBezTo>
                  <a:cubicBezTo>
                    <a:pt x="28910" y="169648"/>
                    <a:pt x="26070" y="168192"/>
                    <a:pt x="23642" y="166570"/>
                  </a:cubicBezTo>
                  <a:cubicBezTo>
                    <a:pt x="22341" y="165758"/>
                    <a:pt x="21166" y="164869"/>
                    <a:pt x="20110" y="163892"/>
                  </a:cubicBezTo>
                  <a:cubicBezTo>
                    <a:pt x="19054" y="162919"/>
                    <a:pt x="17879" y="162030"/>
                    <a:pt x="16584" y="161213"/>
                  </a:cubicBezTo>
                  <a:cubicBezTo>
                    <a:pt x="13988" y="159435"/>
                    <a:pt x="11798" y="157407"/>
                    <a:pt x="10014" y="155134"/>
                  </a:cubicBezTo>
                  <a:cubicBezTo>
                    <a:pt x="8392" y="153028"/>
                    <a:pt x="7008" y="150756"/>
                    <a:pt x="5880" y="148322"/>
                  </a:cubicBezTo>
                  <a:cubicBezTo>
                    <a:pt x="4746" y="145888"/>
                    <a:pt x="3768" y="143460"/>
                    <a:pt x="2962" y="141026"/>
                  </a:cubicBezTo>
                  <a:cubicBezTo>
                    <a:pt x="-773" y="129512"/>
                    <a:pt x="-976" y="119335"/>
                    <a:pt x="2353" y="110495"/>
                  </a:cubicBezTo>
                  <a:cubicBezTo>
                    <a:pt x="5677" y="101660"/>
                    <a:pt x="11476" y="93511"/>
                    <a:pt x="19746" y="86048"/>
                  </a:cubicBezTo>
                  <a:cubicBezTo>
                    <a:pt x="21041" y="84748"/>
                    <a:pt x="22508" y="83495"/>
                    <a:pt x="24125" y="82278"/>
                  </a:cubicBezTo>
                  <a:cubicBezTo>
                    <a:pt x="25743" y="81061"/>
                    <a:pt x="27371" y="80130"/>
                    <a:pt x="28993" y="79480"/>
                  </a:cubicBezTo>
                  <a:cubicBezTo>
                    <a:pt x="26887" y="77702"/>
                    <a:pt x="24895" y="75466"/>
                    <a:pt x="23033" y="72793"/>
                  </a:cubicBezTo>
                  <a:cubicBezTo>
                    <a:pt x="21166" y="70115"/>
                    <a:pt x="19423" y="67645"/>
                    <a:pt x="17806" y="65372"/>
                  </a:cubicBezTo>
                  <a:cubicBezTo>
                    <a:pt x="13099" y="58399"/>
                    <a:pt x="10784" y="51425"/>
                    <a:pt x="10867" y="44451"/>
                  </a:cubicBezTo>
                  <a:cubicBezTo>
                    <a:pt x="10951" y="37478"/>
                    <a:pt x="12735" y="31071"/>
                    <a:pt x="16225" y="25231"/>
                  </a:cubicBezTo>
                  <a:cubicBezTo>
                    <a:pt x="19709" y="19391"/>
                    <a:pt x="24495" y="14404"/>
                    <a:pt x="30580" y="10270"/>
                  </a:cubicBezTo>
                  <a:cubicBezTo>
                    <a:pt x="36660" y="6136"/>
                    <a:pt x="43271" y="3421"/>
                    <a:pt x="50412" y="2121"/>
                  </a:cubicBezTo>
                  <a:cubicBezTo>
                    <a:pt x="53002" y="1637"/>
                    <a:pt x="55681" y="1112"/>
                    <a:pt x="58442" y="540"/>
                  </a:cubicBezTo>
                  <a:cubicBezTo>
                    <a:pt x="61199" y="-27"/>
                    <a:pt x="63956" y="-146"/>
                    <a:pt x="66718" y="176"/>
                  </a:cubicBezTo>
                  <a:cubicBezTo>
                    <a:pt x="75315" y="1149"/>
                    <a:pt x="82368" y="2813"/>
                    <a:pt x="87886" y="5163"/>
                  </a:cubicBezTo>
                  <a:cubicBezTo>
                    <a:pt x="93399" y="7514"/>
                    <a:pt x="97820" y="10192"/>
                    <a:pt x="101149" y="13192"/>
                  </a:cubicBezTo>
                  <a:cubicBezTo>
                    <a:pt x="104473" y="16198"/>
                    <a:pt x="106907" y="19318"/>
                    <a:pt x="108452" y="22558"/>
                  </a:cubicBezTo>
                  <a:cubicBezTo>
                    <a:pt x="109970" y="25788"/>
                    <a:pt x="111146" y="28705"/>
                    <a:pt x="111957" y="31300"/>
                  </a:cubicBezTo>
                  <a:close/>
                  <a:moveTo>
                    <a:pt x="102470" y="122040"/>
                  </a:moveTo>
                  <a:cubicBezTo>
                    <a:pt x="102470" y="117500"/>
                    <a:pt x="101128" y="113444"/>
                    <a:pt x="98455" y="109876"/>
                  </a:cubicBezTo>
                  <a:cubicBezTo>
                    <a:pt x="95776" y="106309"/>
                    <a:pt x="92453" y="103308"/>
                    <a:pt x="88479" y="100875"/>
                  </a:cubicBezTo>
                  <a:cubicBezTo>
                    <a:pt x="84500" y="98441"/>
                    <a:pt x="80204" y="96537"/>
                    <a:pt x="75586" y="95159"/>
                  </a:cubicBezTo>
                  <a:cubicBezTo>
                    <a:pt x="70962" y="93781"/>
                    <a:pt x="66702" y="93012"/>
                    <a:pt x="62811" y="92845"/>
                  </a:cubicBezTo>
                  <a:cubicBezTo>
                    <a:pt x="57459" y="92523"/>
                    <a:pt x="52997" y="93376"/>
                    <a:pt x="49429" y="95399"/>
                  </a:cubicBezTo>
                  <a:cubicBezTo>
                    <a:pt x="45856" y="97427"/>
                    <a:pt x="42132" y="100063"/>
                    <a:pt x="38236" y="103308"/>
                  </a:cubicBezTo>
                  <a:cubicBezTo>
                    <a:pt x="34829" y="106070"/>
                    <a:pt x="32234" y="109351"/>
                    <a:pt x="30450" y="113158"/>
                  </a:cubicBezTo>
                  <a:cubicBezTo>
                    <a:pt x="28661" y="116969"/>
                    <a:pt x="27532" y="121062"/>
                    <a:pt x="27048" y="125446"/>
                  </a:cubicBezTo>
                  <a:cubicBezTo>
                    <a:pt x="26232" y="132258"/>
                    <a:pt x="27532" y="137895"/>
                    <a:pt x="30939" y="142352"/>
                  </a:cubicBezTo>
                  <a:cubicBezTo>
                    <a:pt x="34346" y="146814"/>
                    <a:pt x="38850" y="150095"/>
                    <a:pt x="44441" y="152206"/>
                  </a:cubicBezTo>
                  <a:cubicBezTo>
                    <a:pt x="50037" y="154318"/>
                    <a:pt x="56201" y="155249"/>
                    <a:pt x="62936" y="155004"/>
                  </a:cubicBezTo>
                  <a:cubicBezTo>
                    <a:pt x="69667" y="154760"/>
                    <a:pt x="75955" y="153387"/>
                    <a:pt x="81796" y="150870"/>
                  </a:cubicBezTo>
                  <a:cubicBezTo>
                    <a:pt x="87637" y="148358"/>
                    <a:pt x="92541" y="144708"/>
                    <a:pt x="96515" y="139918"/>
                  </a:cubicBezTo>
                  <a:cubicBezTo>
                    <a:pt x="100483" y="135139"/>
                    <a:pt x="102470" y="129180"/>
                    <a:pt x="102470" y="122040"/>
                  </a:cubicBezTo>
                  <a:close/>
                  <a:moveTo>
                    <a:pt x="85681" y="26677"/>
                  </a:moveTo>
                  <a:cubicBezTo>
                    <a:pt x="83086" y="24404"/>
                    <a:pt x="80246" y="22782"/>
                    <a:pt x="77167" y="21809"/>
                  </a:cubicBezTo>
                  <a:cubicBezTo>
                    <a:pt x="74082" y="20837"/>
                    <a:pt x="70842" y="20270"/>
                    <a:pt x="67435" y="20109"/>
                  </a:cubicBezTo>
                  <a:lnTo>
                    <a:pt x="67191" y="20353"/>
                  </a:lnTo>
                  <a:cubicBezTo>
                    <a:pt x="61022" y="19864"/>
                    <a:pt x="55062" y="21003"/>
                    <a:pt x="49304" y="23759"/>
                  </a:cubicBezTo>
                  <a:cubicBezTo>
                    <a:pt x="43541" y="26521"/>
                    <a:pt x="39125" y="30125"/>
                    <a:pt x="36041" y="34581"/>
                  </a:cubicBezTo>
                  <a:cubicBezTo>
                    <a:pt x="32957" y="39043"/>
                    <a:pt x="31740" y="43911"/>
                    <a:pt x="32390" y="49178"/>
                  </a:cubicBezTo>
                  <a:cubicBezTo>
                    <a:pt x="33040" y="54452"/>
                    <a:pt x="36686" y="59439"/>
                    <a:pt x="43338" y="64140"/>
                  </a:cubicBezTo>
                  <a:cubicBezTo>
                    <a:pt x="47068" y="65601"/>
                    <a:pt x="50152" y="66293"/>
                    <a:pt x="52586" y="66204"/>
                  </a:cubicBezTo>
                  <a:cubicBezTo>
                    <a:pt x="55020" y="66126"/>
                    <a:pt x="58260" y="65923"/>
                    <a:pt x="62323" y="65596"/>
                  </a:cubicBezTo>
                  <a:cubicBezTo>
                    <a:pt x="65079" y="65435"/>
                    <a:pt x="68163" y="64623"/>
                    <a:pt x="71570" y="63162"/>
                  </a:cubicBezTo>
                  <a:cubicBezTo>
                    <a:pt x="74972" y="61701"/>
                    <a:pt x="78176" y="59875"/>
                    <a:pt x="81182" y="57686"/>
                  </a:cubicBezTo>
                  <a:cubicBezTo>
                    <a:pt x="84178" y="55492"/>
                    <a:pt x="86737" y="52985"/>
                    <a:pt x="88848" y="50140"/>
                  </a:cubicBezTo>
                  <a:cubicBezTo>
                    <a:pt x="90955" y="47301"/>
                    <a:pt x="92094" y="44342"/>
                    <a:pt x="92255" y="41258"/>
                  </a:cubicBezTo>
                  <a:cubicBezTo>
                    <a:pt x="92255" y="40286"/>
                    <a:pt x="92130" y="39069"/>
                    <a:pt x="91891" y="37608"/>
                  </a:cubicBezTo>
                  <a:cubicBezTo>
                    <a:pt x="91647" y="36147"/>
                    <a:pt x="91241" y="34690"/>
                    <a:pt x="90674" y="33229"/>
                  </a:cubicBezTo>
                  <a:cubicBezTo>
                    <a:pt x="90102" y="31768"/>
                    <a:pt x="89374" y="30431"/>
                    <a:pt x="88484" y="29215"/>
                  </a:cubicBezTo>
                  <a:cubicBezTo>
                    <a:pt x="87585" y="28013"/>
                    <a:pt x="86654" y="27160"/>
                    <a:pt x="85681" y="266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16860063" y="7951084"/>
              <a:ext cx="118379" cy="176372"/>
            </a:xfrm>
            <a:custGeom>
              <a:avLst/>
              <a:gdLst/>
              <a:ahLst/>
              <a:cxnLst/>
              <a:rect l="l" t="t" r="r" b="b"/>
              <a:pathLst>
                <a:path w="118379" h="176372" extrusionOk="0">
                  <a:moveTo>
                    <a:pt x="64605" y="145478"/>
                  </a:moveTo>
                  <a:cubicBezTo>
                    <a:pt x="67689" y="142722"/>
                    <a:pt x="70362" y="140085"/>
                    <a:pt x="72635" y="137568"/>
                  </a:cubicBezTo>
                  <a:cubicBezTo>
                    <a:pt x="74908" y="135057"/>
                    <a:pt x="76853" y="132384"/>
                    <a:pt x="78476" y="129539"/>
                  </a:cubicBezTo>
                  <a:cubicBezTo>
                    <a:pt x="80099" y="126705"/>
                    <a:pt x="81477" y="123663"/>
                    <a:pt x="82616" y="120418"/>
                  </a:cubicBezTo>
                  <a:cubicBezTo>
                    <a:pt x="83750" y="117173"/>
                    <a:pt x="84806" y="113527"/>
                    <a:pt x="85773" y="109471"/>
                  </a:cubicBezTo>
                  <a:cubicBezTo>
                    <a:pt x="85612" y="109471"/>
                    <a:pt x="85534" y="109107"/>
                    <a:pt x="85534" y="108379"/>
                  </a:cubicBezTo>
                  <a:cubicBezTo>
                    <a:pt x="85534" y="107651"/>
                    <a:pt x="85571" y="106840"/>
                    <a:pt x="85659" y="105945"/>
                  </a:cubicBezTo>
                  <a:cubicBezTo>
                    <a:pt x="85732" y="105056"/>
                    <a:pt x="85773" y="103881"/>
                    <a:pt x="85773" y="102420"/>
                  </a:cubicBezTo>
                  <a:cubicBezTo>
                    <a:pt x="83501" y="104692"/>
                    <a:pt x="81030" y="106637"/>
                    <a:pt x="78357" y="108260"/>
                  </a:cubicBezTo>
                  <a:cubicBezTo>
                    <a:pt x="75678" y="109882"/>
                    <a:pt x="72963" y="111343"/>
                    <a:pt x="70206" y="112638"/>
                  </a:cubicBezTo>
                  <a:cubicBezTo>
                    <a:pt x="66633" y="114427"/>
                    <a:pt x="62332" y="115680"/>
                    <a:pt x="57307" y="116408"/>
                  </a:cubicBezTo>
                  <a:cubicBezTo>
                    <a:pt x="52278" y="117136"/>
                    <a:pt x="47129" y="117220"/>
                    <a:pt x="41855" y="116653"/>
                  </a:cubicBezTo>
                  <a:cubicBezTo>
                    <a:pt x="36581" y="116086"/>
                    <a:pt x="31348" y="114708"/>
                    <a:pt x="26158" y="112519"/>
                  </a:cubicBezTo>
                  <a:cubicBezTo>
                    <a:pt x="20967" y="110324"/>
                    <a:pt x="16385" y="107162"/>
                    <a:pt x="12411" y="103028"/>
                  </a:cubicBezTo>
                  <a:cubicBezTo>
                    <a:pt x="8432" y="98894"/>
                    <a:pt x="5270" y="93626"/>
                    <a:pt x="2924" y="87214"/>
                  </a:cubicBezTo>
                  <a:cubicBezTo>
                    <a:pt x="573" y="80807"/>
                    <a:pt x="-363" y="73147"/>
                    <a:pt x="126" y="64224"/>
                  </a:cubicBezTo>
                  <a:cubicBezTo>
                    <a:pt x="766" y="50110"/>
                    <a:pt x="4136" y="38274"/>
                    <a:pt x="10221" y="28706"/>
                  </a:cubicBezTo>
                  <a:cubicBezTo>
                    <a:pt x="16307" y="19137"/>
                    <a:pt x="23729" y="11961"/>
                    <a:pt x="32487" y="7176"/>
                  </a:cubicBezTo>
                  <a:cubicBezTo>
                    <a:pt x="41246" y="2392"/>
                    <a:pt x="50655" y="0"/>
                    <a:pt x="60709" y="0"/>
                  </a:cubicBezTo>
                  <a:cubicBezTo>
                    <a:pt x="70768" y="0"/>
                    <a:pt x="80052" y="2553"/>
                    <a:pt x="88577" y="7665"/>
                  </a:cubicBezTo>
                  <a:cubicBezTo>
                    <a:pt x="97091" y="12772"/>
                    <a:pt x="104186" y="20479"/>
                    <a:pt x="109865" y="30775"/>
                  </a:cubicBezTo>
                  <a:cubicBezTo>
                    <a:pt x="115540" y="41077"/>
                    <a:pt x="118380" y="54093"/>
                    <a:pt x="118380" y="69819"/>
                  </a:cubicBezTo>
                  <a:lnTo>
                    <a:pt x="118140" y="70063"/>
                  </a:lnTo>
                  <a:cubicBezTo>
                    <a:pt x="118140" y="79310"/>
                    <a:pt x="117287" y="88592"/>
                    <a:pt x="115581" y="97916"/>
                  </a:cubicBezTo>
                  <a:cubicBezTo>
                    <a:pt x="113875" y="107245"/>
                    <a:pt x="111244" y="116164"/>
                    <a:pt x="107676" y="124677"/>
                  </a:cubicBezTo>
                  <a:cubicBezTo>
                    <a:pt x="104102" y="133190"/>
                    <a:pt x="99400" y="141016"/>
                    <a:pt x="93560" y="148156"/>
                  </a:cubicBezTo>
                  <a:cubicBezTo>
                    <a:pt x="87719" y="155296"/>
                    <a:pt x="80661" y="161214"/>
                    <a:pt x="72391" y="165915"/>
                  </a:cubicBezTo>
                  <a:cubicBezTo>
                    <a:pt x="71252" y="166565"/>
                    <a:pt x="69504" y="167335"/>
                    <a:pt x="67158" y="168224"/>
                  </a:cubicBezTo>
                  <a:cubicBezTo>
                    <a:pt x="64808" y="169119"/>
                    <a:pt x="62368" y="169971"/>
                    <a:pt x="59861" y="170777"/>
                  </a:cubicBezTo>
                  <a:cubicBezTo>
                    <a:pt x="57344" y="171594"/>
                    <a:pt x="54910" y="172358"/>
                    <a:pt x="52564" y="173092"/>
                  </a:cubicBezTo>
                  <a:cubicBezTo>
                    <a:pt x="50213" y="173820"/>
                    <a:pt x="48382" y="174267"/>
                    <a:pt x="47087" y="174428"/>
                  </a:cubicBezTo>
                  <a:cubicBezTo>
                    <a:pt x="44814" y="174917"/>
                    <a:pt x="42255" y="175281"/>
                    <a:pt x="39421" y="175520"/>
                  </a:cubicBezTo>
                  <a:cubicBezTo>
                    <a:pt x="36581" y="175765"/>
                    <a:pt x="33829" y="175967"/>
                    <a:pt x="31151" y="176128"/>
                  </a:cubicBezTo>
                  <a:cubicBezTo>
                    <a:pt x="28472" y="176290"/>
                    <a:pt x="26075" y="176373"/>
                    <a:pt x="23968" y="176373"/>
                  </a:cubicBezTo>
                  <a:cubicBezTo>
                    <a:pt x="21861" y="176373"/>
                    <a:pt x="20317" y="176212"/>
                    <a:pt x="19349" y="175884"/>
                  </a:cubicBezTo>
                  <a:cubicBezTo>
                    <a:pt x="17399" y="175723"/>
                    <a:pt x="15896" y="174787"/>
                    <a:pt x="14845" y="173086"/>
                  </a:cubicBezTo>
                  <a:cubicBezTo>
                    <a:pt x="13789" y="171386"/>
                    <a:pt x="13139" y="169477"/>
                    <a:pt x="12895" y="167371"/>
                  </a:cubicBezTo>
                  <a:cubicBezTo>
                    <a:pt x="12655" y="165265"/>
                    <a:pt x="12780" y="163237"/>
                    <a:pt x="13264" y="161287"/>
                  </a:cubicBezTo>
                  <a:cubicBezTo>
                    <a:pt x="13748" y="159342"/>
                    <a:pt x="14476" y="158042"/>
                    <a:pt x="15454" y="157397"/>
                  </a:cubicBezTo>
                  <a:cubicBezTo>
                    <a:pt x="25991" y="157236"/>
                    <a:pt x="35530" y="156383"/>
                    <a:pt x="44044" y="154844"/>
                  </a:cubicBezTo>
                  <a:cubicBezTo>
                    <a:pt x="52564" y="153304"/>
                    <a:pt x="59409" y="150184"/>
                    <a:pt x="64605" y="145478"/>
                  </a:cubicBezTo>
                  <a:close/>
                  <a:moveTo>
                    <a:pt x="23968" y="72248"/>
                  </a:moveTo>
                  <a:cubicBezTo>
                    <a:pt x="24618" y="77599"/>
                    <a:pt x="26527" y="81977"/>
                    <a:pt x="29689" y="85384"/>
                  </a:cubicBezTo>
                  <a:cubicBezTo>
                    <a:pt x="32846" y="88790"/>
                    <a:pt x="36659" y="91307"/>
                    <a:pt x="41121" y="92929"/>
                  </a:cubicBezTo>
                  <a:cubicBezTo>
                    <a:pt x="45584" y="94552"/>
                    <a:pt x="50406" y="95280"/>
                    <a:pt x="55596" y="95118"/>
                  </a:cubicBezTo>
                  <a:cubicBezTo>
                    <a:pt x="60787" y="94957"/>
                    <a:pt x="65697" y="93824"/>
                    <a:pt x="70316" y="91712"/>
                  </a:cubicBezTo>
                  <a:cubicBezTo>
                    <a:pt x="74939" y="89606"/>
                    <a:pt x="78960" y="86564"/>
                    <a:pt x="82361" y="82591"/>
                  </a:cubicBezTo>
                  <a:cubicBezTo>
                    <a:pt x="85763" y="78618"/>
                    <a:pt x="87953" y="73709"/>
                    <a:pt x="88931" y="67874"/>
                  </a:cubicBezTo>
                  <a:cubicBezTo>
                    <a:pt x="89581" y="64629"/>
                    <a:pt x="89908" y="61145"/>
                    <a:pt x="89908" y="57411"/>
                  </a:cubicBezTo>
                  <a:cubicBezTo>
                    <a:pt x="89908" y="53683"/>
                    <a:pt x="89497" y="50193"/>
                    <a:pt x="88686" y="46953"/>
                  </a:cubicBezTo>
                  <a:cubicBezTo>
                    <a:pt x="87719" y="42570"/>
                    <a:pt x="86216" y="38560"/>
                    <a:pt x="84192" y="34910"/>
                  </a:cubicBezTo>
                  <a:cubicBezTo>
                    <a:pt x="82159" y="31259"/>
                    <a:pt x="79600" y="28305"/>
                    <a:pt x="76526" y="26027"/>
                  </a:cubicBezTo>
                  <a:cubicBezTo>
                    <a:pt x="73441" y="23760"/>
                    <a:pt x="69957" y="22257"/>
                    <a:pt x="66061" y="21529"/>
                  </a:cubicBezTo>
                  <a:cubicBezTo>
                    <a:pt x="62165" y="20801"/>
                    <a:pt x="57869" y="21165"/>
                    <a:pt x="53167" y="22627"/>
                  </a:cubicBezTo>
                  <a:cubicBezTo>
                    <a:pt x="50889" y="23277"/>
                    <a:pt x="48663" y="23927"/>
                    <a:pt x="46473" y="24571"/>
                  </a:cubicBezTo>
                  <a:cubicBezTo>
                    <a:pt x="44284" y="25221"/>
                    <a:pt x="42292" y="26194"/>
                    <a:pt x="40513" y="27489"/>
                  </a:cubicBezTo>
                  <a:cubicBezTo>
                    <a:pt x="37267" y="29761"/>
                    <a:pt x="34469" y="32642"/>
                    <a:pt x="32118" y="36126"/>
                  </a:cubicBezTo>
                  <a:cubicBezTo>
                    <a:pt x="29767" y="39616"/>
                    <a:pt x="27900" y="43386"/>
                    <a:pt x="26527" y="47437"/>
                  </a:cubicBezTo>
                  <a:cubicBezTo>
                    <a:pt x="25149" y="51493"/>
                    <a:pt x="24254" y="55674"/>
                    <a:pt x="23854" y="59965"/>
                  </a:cubicBezTo>
                  <a:cubicBezTo>
                    <a:pt x="23443" y="64265"/>
                    <a:pt x="23484" y="68353"/>
                    <a:pt x="23968" y="722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accent2"/>
        </a:solidFill>
        <a:effectLst/>
      </p:bgPr>
    </p:bg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7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34731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58" name="Google Shape;658;p7"/>
          <p:cNvSpPr txBox="1">
            <a:spLocks noGrp="1"/>
          </p:cNvSpPr>
          <p:nvPr>
            <p:ph type="body" idx="2"/>
          </p:nvPr>
        </p:nvSpPr>
        <p:spPr>
          <a:xfrm>
            <a:off x="4815597" y="1353950"/>
            <a:ext cx="34731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59" name="Google Shape;65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0" name="Google Shape;660;p7"/>
          <p:cNvSpPr txBox="1">
            <a:spLocks noGrp="1"/>
          </p:cNvSpPr>
          <p:nvPr>
            <p:ph type="title"/>
          </p:nvPr>
        </p:nvSpPr>
        <p:spPr>
          <a:xfrm>
            <a:off x="855300" y="706217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661" name="Google Shape;661;p7"/>
          <p:cNvGrpSpPr/>
          <p:nvPr/>
        </p:nvGrpSpPr>
        <p:grpSpPr>
          <a:xfrm rot="226375">
            <a:off x="64495" y="3217013"/>
            <a:ext cx="1285577" cy="1994818"/>
            <a:chOff x="128576" y="6434280"/>
            <a:chExt cx="2571239" cy="3989767"/>
          </a:xfrm>
        </p:grpSpPr>
        <p:sp>
          <p:nvSpPr>
            <p:cNvPr id="662" name="Google Shape;662;p7"/>
            <p:cNvSpPr/>
            <p:nvPr/>
          </p:nvSpPr>
          <p:spPr>
            <a:xfrm>
              <a:off x="128576" y="8640948"/>
              <a:ext cx="1121942" cy="1783083"/>
            </a:xfrm>
            <a:custGeom>
              <a:avLst/>
              <a:gdLst/>
              <a:ahLst/>
              <a:cxnLst/>
              <a:rect l="l" t="t" r="r" b="b"/>
              <a:pathLst>
                <a:path w="1121942" h="1783083" extrusionOk="0">
                  <a:moveTo>
                    <a:pt x="1009175" y="74258"/>
                  </a:moveTo>
                  <a:cubicBezTo>
                    <a:pt x="938748" y="53104"/>
                    <a:pt x="869923" y="27234"/>
                    <a:pt x="800939" y="1915"/>
                  </a:cubicBezTo>
                  <a:cubicBezTo>
                    <a:pt x="798985" y="1317"/>
                    <a:pt x="797032" y="686"/>
                    <a:pt x="795078" y="0"/>
                  </a:cubicBezTo>
                  <a:cubicBezTo>
                    <a:pt x="776695" y="38573"/>
                    <a:pt x="757890" y="77138"/>
                    <a:pt x="738104" y="115161"/>
                  </a:cubicBezTo>
                  <a:cubicBezTo>
                    <a:pt x="727784" y="134998"/>
                    <a:pt x="717217" y="154707"/>
                    <a:pt x="706347" y="174162"/>
                  </a:cubicBezTo>
                  <a:cubicBezTo>
                    <a:pt x="658673" y="273563"/>
                    <a:pt x="609977" y="372238"/>
                    <a:pt x="560221" y="470697"/>
                  </a:cubicBezTo>
                  <a:cubicBezTo>
                    <a:pt x="470430" y="647236"/>
                    <a:pt x="382378" y="824877"/>
                    <a:pt x="296622" y="1003626"/>
                  </a:cubicBezTo>
                  <a:cubicBezTo>
                    <a:pt x="203689" y="1168061"/>
                    <a:pt x="121164" y="1338990"/>
                    <a:pt x="40416" y="1509960"/>
                  </a:cubicBezTo>
                  <a:cubicBezTo>
                    <a:pt x="37912" y="1516798"/>
                    <a:pt x="34730" y="1524275"/>
                    <a:pt x="31205" y="1532175"/>
                  </a:cubicBezTo>
                  <a:cubicBezTo>
                    <a:pt x="29977" y="1534976"/>
                    <a:pt x="28701" y="1537864"/>
                    <a:pt x="27385" y="1540753"/>
                  </a:cubicBezTo>
                  <a:cubicBezTo>
                    <a:pt x="26285" y="1543218"/>
                    <a:pt x="25176" y="1545724"/>
                    <a:pt x="24028" y="1548270"/>
                  </a:cubicBezTo>
                  <a:cubicBezTo>
                    <a:pt x="23860" y="1548613"/>
                    <a:pt x="23733" y="1548908"/>
                    <a:pt x="23605" y="1549243"/>
                  </a:cubicBezTo>
                  <a:cubicBezTo>
                    <a:pt x="4417" y="1592532"/>
                    <a:pt x="-15449" y="1643801"/>
                    <a:pt x="18046" y="1675782"/>
                  </a:cubicBezTo>
                  <a:cubicBezTo>
                    <a:pt x="38255" y="1693920"/>
                    <a:pt x="62451" y="1706831"/>
                    <a:pt x="87030" y="1718050"/>
                  </a:cubicBezTo>
                  <a:cubicBezTo>
                    <a:pt x="138398" y="1741199"/>
                    <a:pt x="189940" y="1766095"/>
                    <a:pt x="245638" y="1776883"/>
                  </a:cubicBezTo>
                  <a:cubicBezTo>
                    <a:pt x="265974" y="1781001"/>
                    <a:pt x="282491" y="1783083"/>
                    <a:pt x="296239" y="1783083"/>
                  </a:cubicBezTo>
                  <a:cubicBezTo>
                    <a:pt x="341498" y="1783083"/>
                    <a:pt x="357033" y="1760525"/>
                    <a:pt x="382465" y="1714013"/>
                  </a:cubicBezTo>
                  <a:cubicBezTo>
                    <a:pt x="383183" y="1712656"/>
                    <a:pt x="383949" y="1711292"/>
                    <a:pt x="384714" y="1709895"/>
                  </a:cubicBezTo>
                  <a:cubicBezTo>
                    <a:pt x="386118" y="1707262"/>
                    <a:pt x="387601" y="1704589"/>
                    <a:pt x="389085" y="1701828"/>
                  </a:cubicBezTo>
                  <a:cubicBezTo>
                    <a:pt x="389978" y="1700216"/>
                    <a:pt x="390871" y="1698556"/>
                    <a:pt x="391756" y="1696896"/>
                  </a:cubicBezTo>
                  <a:cubicBezTo>
                    <a:pt x="392905" y="1694774"/>
                    <a:pt x="394045" y="1692651"/>
                    <a:pt x="395242" y="1690481"/>
                  </a:cubicBezTo>
                  <a:cubicBezTo>
                    <a:pt x="450429" y="1585175"/>
                    <a:pt x="509404" y="1481704"/>
                    <a:pt x="559838" y="1373981"/>
                  </a:cubicBezTo>
                  <a:cubicBezTo>
                    <a:pt x="711316" y="1059475"/>
                    <a:pt x="856127" y="741866"/>
                    <a:pt x="989852" y="419412"/>
                  </a:cubicBezTo>
                  <a:cubicBezTo>
                    <a:pt x="990530" y="418990"/>
                    <a:pt x="991168" y="418519"/>
                    <a:pt x="991766" y="418008"/>
                  </a:cubicBezTo>
                  <a:cubicBezTo>
                    <a:pt x="991981" y="417537"/>
                    <a:pt x="992189" y="417074"/>
                    <a:pt x="992444" y="416604"/>
                  </a:cubicBezTo>
                  <a:cubicBezTo>
                    <a:pt x="993799" y="413372"/>
                    <a:pt x="995163" y="410108"/>
                    <a:pt x="996519" y="406877"/>
                  </a:cubicBezTo>
                  <a:cubicBezTo>
                    <a:pt x="1001870" y="394301"/>
                    <a:pt x="1007389" y="381813"/>
                    <a:pt x="1012692" y="369245"/>
                  </a:cubicBezTo>
                  <a:cubicBezTo>
                    <a:pt x="1012732" y="369118"/>
                    <a:pt x="1012780" y="368990"/>
                    <a:pt x="1012820" y="368862"/>
                  </a:cubicBezTo>
                  <a:cubicBezTo>
                    <a:pt x="1012820" y="368862"/>
                    <a:pt x="1012820" y="368862"/>
                    <a:pt x="1012860" y="368862"/>
                  </a:cubicBezTo>
                  <a:cubicBezTo>
                    <a:pt x="1013075" y="368351"/>
                    <a:pt x="1013282" y="367841"/>
                    <a:pt x="1013498" y="367290"/>
                  </a:cubicBezTo>
                  <a:cubicBezTo>
                    <a:pt x="1014216" y="365551"/>
                    <a:pt x="1015364" y="364059"/>
                    <a:pt x="1016768" y="362917"/>
                  </a:cubicBezTo>
                  <a:cubicBezTo>
                    <a:pt x="1016983" y="362494"/>
                    <a:pt x="1017238" y="362111"/>
                    <a:pt x="1017533" y="361768"/>
                  </a:cubicBezTo>
                  <a:cubicBezTo>
                    <a:pt x="1045382" y="304172"/>
                    <a:pt x="1066612" y="243807"/>
                    <a:pt x="1089835" y="184335"/>
                  </a:cubicBezTo>
                  <a:lnTo>
                    <a:pt x="1089875" y="184335"/>
                  </a:lnTo>
                  <a:cubicBezTo>
                    <a:pt x="1093990" y="173802"/>
                    <a:pt x="1098153" y="163270"/>
                    <a:pt x="1102483" y="152816"/>
                  </a:cubicBezTo>
                  <a:cubicBezTo>
                    <a:pt x="1101678" y="152776"/>
                    <a:pt x="1100912" y="152776"/>
                    <a:pt x="1100107" y="152728"/>
                  </a:cubicBezTo>
                  <a:cubicBezTo>
                    <a:pt x="1104732" y="139817"/>
                    <a:pt x="1092251" y="129069"/>
                    <a:pt x="1079858" y="131064"/>
                  </a:cubicBezTo>
                  <a:cubicBezTo>
                    <a:pt x="1078630" y="130769"/>
                    <a:pt x="1075360" y="130553"/>
                    <a:pt x="1072130" y="130298"/>
                  </a:cubicBezTo>
                  <a:cubicBezTo>
                    <a:pt x="1071963" y="129277"/>
                    <a:pt x="1071660" y="128255"/>
                    <a:pt x="1071325" y="127322"/>
                  </a:cubicBezTo>
                  <a:cubicBezTo>
                    <a:pt x="1071197" y="127026"/>
                    <a:pt x="1071070" y="126723"/>
                    <a:pt x="1070942" y="126428"/>
                  </a:cubicBezTo>
                  <a:cubicBezTo>
                    <a:pt x="1071109" y="126212"/>
                    <a:pt x="1071237" y="126045"/>
                    <a:pt x="1071412" y="125829"/>
                  </a:cubicBezTo>
                  <a:cubicBezTo>
                    <a:pt x="1083678" y="130202"/>
                    <a:pt x="1096334" y="133729"/>
                    <a:pt x="1108903" y="137344"/>
                  </a:cubicBezTo>
                  <a:cubicBezTo>
                    <a:pt x="1111575" y="130976"/>
                    <a:pt x="1114334" y="124641"/>
                    <a:pt x="1117141" y="118352"/>
                  </a:cubicBezTo>
                  <a:cubicBezTo>
                    <a:pt x="1118585" y="114570"/>
                    <a:pt x="1120196" y="110836"/>
                    <a:pt x="1121942" y="107094"/>
                  </a:cubicBezTo>
                  <a:cubicBezTo>
                    <a:pt x="1084747" y="95068"/>
                    <a:pt x="1046538" y="85557"/>
                    <a:pt x="1009175" y="74258"/>
                  </a:cubicBezTo>
                  <a:close/>
                </a:path>
              </a:pathLst>
            </a:custGeom>
            <a:solidFill>
              <a:srgbClr val="7AAED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866672" y="8640964"/>
              <a:ext cx="383838" cy="184359"/>
            </a:xfrm>
            <a:custGeom>
              <a:avLst/>
              <a:gdLst/>
              <a:ahLst/>
              <a:cxnLst/>
              <a:rect l="l" t="t" r="r" b="b"/>
              <a:pathLst>
                <a:path w="383838" h="184359" extrusionOk="0">
                  <a:moveTo>
                    <a:pt x="383838" y="107117"/>
                  </a:moveTo>
                  <a:cubicBezTo>
                    <a:pt x="382100" y="110852"/>
                    <a:pt x="380481" y="114594"/>
                    <a:pt x="379037" y="118376"/>
                  </a:cubicBezTo>
                  <a:cubicBezTo>
                    <a:pt x="376238" y="124664"/>
                    <a:pt x="373479" y="130992"/>
                    <a:pt x="370799" y="137368"/>
                  </a:cubicBezTo>
                  <a:cubicBezTo>
                    <a:pt x="358230" y="133761"/>
                    <a:pt x="345582" y="130234"/>
                    <a:pt x="333308" y="125853"/>
                  </a:cubicBezTo>
                  <a:cubicBezTo>
                    <a:pt x="333141" y="126069"/>
                    <a:pt x="333013" y="126236"/>
                    <a:pt x="332838" y="126452"/>
                  </a:cubicBezTo>
                  <a:cubicBezTo>
                    <a:pt x="332966" y="126747"/>
                    <a:pt x="333093" y="127050"/>
                    <a:pt x="333221" y="127346"/>
                  </a:cubicBezTo>
                  <a:cubicBezTo>
                    <a:pt x="333564" y="128279"/>
                    <a:pt x="333859" y="129300"/>
                    <a:pt x="334026" y="130322"/>
                  </a:cubicBezTo>
                  <a:cubicBezTo>
                    <a:pt x="337256" y="130577"/>
                    <a:pt x="340518" y="130793"/>
                    <a:pt x="341754" y="131088"/>
                  </a:cubicBezTo>
                  <a:cubicBezTo>
                    <a:pt x="354147" y="129093"/>
                    <a:pt x="366628" y="139841"/>
                    <a:pt x="362003" y="152752"/>
                  </a:cubicBezTo>
                  <a:cubicBezTo>
                    <a:pt x="362808" y="152792"/>
                    <a:pt x="363574" y="152792"/>
                    <a:pt x="364379" y="152840"/>
                  </a:cubicBezTo>
                  <a:cubicBezTo>
                    <a:pt x="360049" y="163293"/>
                    <a:pt x="355886" y="173826"/>
                    <a:pt x="351771" y="184359"/>
                  </a:cubicBezTo>
                  <a:lnTo>
                    <a:pt x="351731" y="184359"/>
                  </a:lnTo>
                  <a:cubicBezTo>
                    <a:pt x="245679" y="175438"/>
                    <a:pt x="139882" y="158146"/>
                    <a:pt x="37698" y="127776"/>
                  </a:cubicBezTo>
                  <a:cubicBezTo>
                    <a:pt x="26150" y="123699"/>
                    <a:pt x="12521" y="120044"/>
                    <a:pt x="0" y="115161"/>
                  </a:cubicBezTo>
                  <a:cubicBezTo>
                    <a:pt x="19786" y="77146"/>
                    <a:pt x="38591" y="38573"/>
                    <a:pt x="56974" y="0"/>
                  </a:cubicBezTo>
                  <a:cubicBezTo>
                    <a:pt x="58928" y="678"/>
                    <a:pt x="60881" y="1317"/>
                    <a:pt x="62835" y="1915"/>
                  </a:cubicBezTo>
                  <a:cubicBezTo>
                    <a:pt x="131819" y="27234"/>
                    <a:pt x="200644" y="53104"/>
                    <a:pt x="271071" y="74258"/>
                  </a:cubicBezTo>
                  <a:cubicBezTo>
                    <a:pt x="308442" y="85541"/>
                    <a:pt x="346651" y="95052"/>
                    <a:pt x="383838" y="107117"/>
                  </a:cubicBezTo>
                  <a:close/>
                </a:path>
              </a:pathLst>
            </a:custGeom>
            <a:solidFill>
              <a:srgbClr val="312249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128584" y="10173139"/>
              <a:ext cx="391756" cy="250908"/>
            </a:xfrm>
            <a:custGeom>
              <a:avLst/>
              <a:gdLst/>
              <a:ahLst/>
              <a:cxnLst/>
              <a:rect l="l" t="t" r="r" b="b"/>
              <a:pathLst>
                <a:path w="391756" h="250908" extrusionOk="0">
                  <a:moveTo>
                    <a:pt x="391756" y="164722"/>
                  </a:moveTo>
                  <a:cubicBezTo>
                    <a:pt x="390863" y="166381"/>
                    <a:pt x="389970" y="168033"/>
                    <a:pt x="389085" y="169645"/>
                  </a:cubicBezTo>
                  <a:cubicBezTo>
                    <a:pt x="387601" y="172406"/>
                    <a:pt x="386110" y="175079"/>
                    <a:pt x="384714" y="177712"/>
                  </a:cubicBezTo>
                  <a:cubicBezTo>
                    <a:pt x="383949" y="179117"/>
                    <a:pt x="383183" y="180473"/>
                    <a:pt x="382465" y="181830"/>
                  </a:cubicBezTo>
                  <a:cubicBezTo>
                    <a:pt x="357033" y="228350"/>
                    <a:pt x="341498" y="250909"/>
                    <a:pt x="296239" y="250909"/>
                  </a:cubicBezTo>
                  <a:cubicBezTo>
                    <a:pt x="282483" y="250909"/>
                    <a:pt x="265966" y="248826"/>
                    <a:pt x="245638" y="244708"/>
                  </a:cubicBezTo>
                  <a:cubicBezTo>
                    <a:pt x="189940" y="233920"/>
                    <a:pt x="138398" y="209024"/>
                    <a:pt x="87030" y="185875"/>
                  </a:cubicBezTo>
                  <a:cubicBezTo>
                    <a:pt x="62451" y="174664"/>
                    <a:pt x="38247" y="161745"/>
                    <a:pt x="18046" y="143608"/>
                  </a:cubicBezTo>
                  <a:cubicBezTo>
                    <a:pt x="-15449" y="111626"/>
                    <a:pt x="4417" y="60349"/>
                    <a:pt x="23605" y="17068"/>
                  </a:cubicBezTo>
                  <a:cubicBezTo>
                    <a:pt x="23733" y="16725"/>
                    <a:pt x="23860" y="16430"/>
                    <a:pt x="24028" y="16095"/>
                  </a:cubicBezTo>
                  <a:cubicBezTo>
                    <a:pt x="25176" y="13549"/>
                    <a:pt x="26277" y="11044"/>
                    <a:pt x="27385" y="8578"/>
                  </a:cubicBezTo>
                  <a:cubicBezTo>
                    <a:pt x="28701" y="5690"/>
                    <a:pt x="29977" y="2801"/>
                    <a:pt x="31205" y="0"/>
                  </a:cubicBezTo>
                  <a:cubicBezTo>
                    <a:pt x="129274" y="74170"/>
                    <a:pt x="243987" y="126332"/>
                    <a:pt x="362767" y="157340"/>
                  </a:cubicBezTo>
                  <a:cubicBezTo>
                    <a:pt x="372361" y="160173"/>
                    <a:pt x="382035" y="162599"/>
                    <a:pt x="391756" y="1647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516281" y="8864447"/>
              <a:ext cx="607362" cy="1342157"/>
            </a:xfrm>
            <a:custGeom>
              <a:avLst/>
              <a:gdLst/>
              <a:ahLst/>
              <a:cxnLst/>
              <a:rect l="l" t="t" r="r" b="b"/>
              <a:pathLst>
                <a:path w="607362" h="1342157" extrusionOk="0">
                  <a:moveTo>
                    <a:pt x="5183" y="1341265"/>
                  </a:moveTo>
                  <a:cubicBezTo>
                    <a:pt x="-2233" y="1337531"/>
                    <a:pt x="-495" y="1329032"/>
                    <a:pt x="3014" y="1323040"/>
                  </a:cubicBezTo>
                  <a:cubicBezTo>
                    <a:pt x="25607" y="1272681"/>
                    <a:pt x="48288" y="1222434"/>
                    <a:pt x="71193" y="1172202"/>
                  </a:cubicBezTo>
                  <a:cubicBezTo>
                    <a:pt x="130583" y="1043836"/>
                    <a:pt x="189845" y="915357"/>
                    <a:pt x="247457" y="786160"/>
                  </a:cubicBezTo>
                  <a:cubicBezTo>
                    <a:pt x="358908" y="542378"/>
                    <a:pt x="452439" y="290559"/>
                    <a:pt x="569728" y="49506"/>
                  </a:cubicBezTo>
                  <a:cubicBezTo>
                    <a:pt x="577496" y="34344"/>
                    <a:pt x="585901" y="19518"/>
                    <a:pt x="593414" y="4269"/>
                  </a:cubicBezTo>
                  <a:cubicBezTo>
                    <a:pt x="595200" y="663"/>
                    <a:pt x="599403" y="-1037"/>
                    <a:pt x="603095" y="663"/>
                  </a:cubicBezTo>
                  <a:cubicBezTo>
                    <a:pt x="606700" y="2323"/>
                    <a:pt x="608399" y="6735"/>
                    <a:pt x="606700" y="10350"/>
                  </a:cubicBezTo>
                  <a:cubicBezTo>
                    <a:pt x="527388" y="169941"/>
                    <a:pt x="462201" y="336043"/>
                    <a:pt x="392523" y="499950"/>
                  </a:cubicBezTo>
                  <a:cubicBezTo>
                    <a:pt x="325261" y="660626"/>
                    <a:pt x="254307" y="819826"/>
                    <a:pt x="181910" y="978252"/>
                  </a:cubicBezTo>
                  <a:cubicBezTo>
                    <a:pt x="133884" y="1083662"/>
                    <a:pt x="84407" y="1188529"/>
                    <a:pt x="37315" y="1294369"/>
                  </a:cubicBezTo>
                  <a:cubicBezTo>
                    <a:pt x="31964" y="1306155"/>
                    <a:pt x="26652" y="1317885"/>
                    <a:pt x="21141" y="1329583"/>
                  </a:cubicBezTo>
                  <a:cubicBezTo>
                    <a:pt x="18749" y="1336341"/>
                    <a:pt x="13501" y="1344975"/>
                    <a:pt x="5183" y="1341265"/>
                  </a:cubicBezTo>
                  <a:close/>
                </a:path>
              </a:pathLst>
            </a:custGeom>
            <a:solidFill>
              <a:srgbClr val="312249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287891" y="8830869"/>
              <a:ext cx="646068" cy="1234622"/>
            </a:xfrm>
            <a:custGeom>
              <a:avLst/>
              <a:gdLst/>
              <a:ahLst/>
              <a:cxnLst/>
              <a:rect l="l" t="t" r="r" b="b"/>
              <a:pathLst>
                <a:path w="646068" h="1234622" extrusionOk="0">
                  <a:moveTo>
                    <a:pt x="5439" y="1233780"/>
                  </a:moveTo>
                  <a:cubicBezTo>
                    <a:pt x="-6603" y="1227053"/>
                    <a:pt x="4602" y="1213895"/>
                    <a:pt x="8111" y="1205110"/>
                  </a:cubicBezTo>
                  <a:cubicBezTo>
                    <a:pt x="28471" y="1163082"/>
                    <a:pt x="49573" y="1121372"/>
                    <a:pt x="71369" y="1080094"/>
                  </a:cubicBezTo>
                  <a:cubicBezTo>
                    <a:pt x="132107" y="964216"/>
                    <a:pt x="194719" y="849334"/>
                    <a:pt x="254555" y="732960"/>
                  </a:cubicBezTo>
                  <a:cubicBezTo>
                    <a:pt x="381645" y="493255"/>
                    <a:pt x="491374" y="243783"/>
                    <a:pt x="629087" y="9943"/>
                  </a:cubicBezTo>
                  <a:cubicBezTo>
                    <a:pt x="631455" y="4150"/>
                    <a:pt x="636432" y="-3662"/>
                    <a:pt x="643394" y="1915"/>
                  </a:cubicBezTo>
                  <a:cubicBezTo>
                    <a:pt x="650101" y="8131"/>
                    <a:pt x="642413" y="17451"/>
                    <a:pt x="639654" y="23875"/>
                  </a:cubicBezTo>
                  <a:cubicBezTo>
                    <a:pt x="471987" y="329284"/>
                    <a:pt x="327662" y="647061"/>
                    <a:pt x="160809" y="952972"/>
                  </a:cubicBezTo>
                  <a:cubicBezTo>
                    <a:pt x="117847" y="1033853"/>
                    <a:pt x="74017" y="1114414"/>
                    <a:pt x="33878" y="1196739"/>
                  </a:cubicBezTo>
                  <a:cubicBezTo>
                    <a:pt x="28336" y="1207759"/>
                    <a:pt x="23128" y="1219082"/>
                    <a:pt x="17617" y="1230126"/>
                  </a:cubicBezTo>
                  <a:cubicBezTo>
                    <a:pt x="15288" y="1234291"/>
                    <a:pt x="9658" y="1235695"/>
                    <a:pt x="5439" y="12337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345563" y="9095673"/>
              <a:ext cx="586208" cy="1148705"/>
            </a:xfrm>
            <a:custGeom>
              <a:avLst/>
              <a:gdLst/>
              <a:ahLst/>
              <a:cxnLst/>
              <a:rect l="l" t="t" r="r" b="b"/>
              <a:pathLst>
                <a:path w="586208" h="1148705" extrusionOk="0">
                  <a:moveTo>
                    <a:pt x="6623" y="1148284"/>
                  </a:moveTo>
                  <a:cubicBezTo>
                    <a:pt x="1782" y="1146800"/>
                    <a:pt x="-1145" y="1141406"/>
                    <a:pt x="426" y="1136515"/>
                  </a:cubicBezTo>
                  <a:cubicBezTo>
                    <a:pt x="6679" y="1118808"/>
                    <a:pt x="14167" y="1101588"/>
                    <a:pt x="21824" y="1084480"/>
                  </a:cubicBezTo>
                  <a:cubicBezTo>
                    <a:pt x="53508" y="1017588"/>
                    <a:pt x="88391" y="952052"/>
                    <a:pt x="123035" y="886875"/>
                  </a:cubicBezTo>
                  <a:cubicBezTo>
                    <a:pt x="123003" y="886923"/>
                    <a:pt x="122971" y="886978"/>
                    <a:pt x="122939" y="887034"/>
                  </a:cubicBezTo>
                  <a:cubicBezTo>
                    <a:pt x="122891" y="887114"/>
                    <a:pt x="122851" y="887194"/>
                    <a:pt x="122803" y="887274"/>
                  </a:cubicBezTo>
                  <a:cubicBezTo>
                    <a:pt x="271450" y="616305"/>
                    <a:pt x="406228" y="338090"/>
                    <a:pt x="542473" y="60721"/>
                  </a:cubicBezTo>
                  <a:cubicBezTo>
                    <a:pt x="552235" y="41355"/>
                    <a:pt x="562515" y="22236"/>
                    <a:pt x="573082" y="3293"/>
                  </a:cubicBezTo>
                  <a:cubicBezTo>
                    <a:pt x="574780" y="237"/>
                    <a:pt x="578943" y="-785"/>
                    <a:pt x="582038" y="620"/>
                  </a:cubicBezTo>
                  <a:cubicBezTo>
                    <a:pt x="585347" y="2152"/>
                    <a:pt x="587341" y="6612"/>
                    <a:pt x="585515" y="10004"/>
                  </a:cubicBezTo>
                  <a:cubicBezTo>
                    <a:pt x="515972" y="147068"/>
                    <a:pt x="453033" y="287436"/>
                    <a:pt x="384751" y="425139"/>
                  </a:cubicBezTo>
                  <a:cubicBezTo>
                    <a:pt x="307043" y="584059"/>
                    <a:pt x="223241" y="739932"/>
                    <a:pt x="140045" y="896003"/>
                  </a:cubicBezTo>
                  <a:cubicBezTo>
                    <a:pt x="105880" y="960582"/>
                    <a:pt x="71548" y="1025152"/>
                    <a:pt x="40190" y="1091151"/>
                  </a:cubicBezTo>
                  <a:cubicBezTo>
                    <a:pt x="31936" y="1108139"/>
                    <a:pt x="25851" y="1126093"/>
                    <a:pt x="17948" y="1143225"/>
                  </a:cubicBezTo>
                  <a:cubicBezTo>
                    <a:pt x="15970" y="1147471"/>
                    <a:pt x="11025" y="1149689"/>
                    <a:pt x="6623" y="11482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598256" y="6548530"/>
              <a:ext cx="2036448" cy="1974602"/>
            </a:xfrm>
            <a:custGeom>
              <a:avLst/>
              <a:gdLst/>
              <a:ahLst/>
              <a:cxnLst/>
              <a:rect l="l" t="t" r="r" b="b"/>
              <a:pathLst>
                <a:path w="2036448" h="1974602" extrusionOk="0">
                  <a:moveTo>
                    <a:pt x="1906065" y="1436612"/>
                  </a:moveTo>
                  <a:cubicBezTo>
                    <a:pt x="1837272" y="1540027"/>
                    <a:pt x="1770425" y="1646705"/>
                    <a:pt x="1678154" y="1731089"/>
                  </a:cubicBezTo>
                  <a:cubicBezTo>
                    <a:pt x="1613923" y="1789052"/>
                    <a:pt x="1534914" y="1824936"/>
                    <a:pt x="1460029" y="1866150"/>
                  </a:cubicBezTo>
                  <a:cubicBezTo>
                    <a:pt x="1304939" y="1949121"/>
                    <a:pt x="1125181" y="1982508"/>
                    <a:pt x="950313" y="1973044"/>
                  </a:cubicBezTo>
                  <a:cubicBezTo>
                    <a:pt x="863369" y="1965647"/>
                    <a:pt x="779248" y="1940639"/>
                    <a:pt x="695343" y="1917913"/>
                  </a:cubicBezTo>
                  <a:cubicBezTo>
                    <a:pt x="612849" y="1891166"/>
                    <a:pt x="535037" y="1851149"/>
                    <a:pt x="459832" y="1808299"/>
                  </a:cubicBezTo>
                  <a:cubicBezTo>
                    <a:pt x="319631" y="1721090"/>
                    <a:pt x="191497" y="1606576"/>
                    <a:pt x="106937" y="1463471"/>
                  </a:cubicBezTo>
                  <a:cubicBezTo>
                    <a:pt x="17601" y="1314381"/>
                    <a:pt x="-8916" y="1134850"/>
                    <a:pt x="2496" y="963361"/>
                  </a:cubicBezTo>
                  <a:cubicBezTo>
                    <a:pt x="19882" y="813187"/>
                    <a:pt x="67923" y="667361"/>
                    <a:pt x="129108" y="529690"/>
                  </a:cubicBezTo>
                  <a:cubicBezTo>
                    <a:pt x="185300" y="410180"/>
                    <a:pt x="279637" y="314817"/>
                    <a:pt x="383647" y="235540"/>
                  </a:cubicBezTo>
                  <a:cubicBezTo>
                    <a:pt x="468637" y="167355"/>
                    <a:pt x="558627" y="103742"/>
                    <a:pt x="658833" y="60030"/>
                  </a:cubicBezTo>
                  <a:cubicBezTo>
                    <a:pt x="729915" y="29796"/>
                    <a:pt x="805119" y="4357"/>
                    <a:pt x="882828" y="0"/>
                  </a:cubicBezTo>
                  <a:cubicBezTo>
                    <a:pt x="960321" y="981"/>
                    <a:pt x="1038134" y="327"/>
                    <a:pt x="1115627" y="3695"/>
                  </a:cubicBezTo>
                  <a:cubicBezTo>
                    <a:pt x="1329406" y="3910"/>
                    <a:pt x="1542858" y="118416"/>
                    <a:pt x="1694575" y="264027"/>
                  </a:cubicBezTo>
                  <a:cubicBezTo>
                    <a:pt x="1790538" y="363308"/>
                    <a:pt x="1865424" y="482929"/>
                    <a:pt x="1923458" y="607873"/>
                  </a:cubicBezTo>
                  <a:cubicBezTo>
                    <a:pt x="1955956" y="689975"/>
                    <a:pt x="1971603" y="777837"/>
                    <a:pt x="1986604" y="864615"/>
                  </a:cubicBezTo>
                  <a:cubicBezTo>
                    <a:pt x="1991605" y="864072"/>
                    <a:pt x="1996820" y="866681"/>
                    <a:pt x="1999213" y="871469"/>
                  </a:cubicBezTo>
                  <a:cubicBezTo>
                    <a:pt x="2010625" y="895176"/>
                    <a:pt x="2021599" y="919426"/>
                    <a:pt x="2028561" y="944873"/>
                  </a:cubicBezTo>
                  <a:cubicBezTo>
                    <a:pt x="2062997" y="1076128"/>
                    <a:pt x="1977792" y="1322871"/>
                    <a:pt x="1906065" y="14366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1393025" y="7240638"/>
              <a:ext cx="1048914" cy="1104088"/>
            </a:xfrm>
            <a:custGeom>
              <a:avLst/>
              <a:gdLst/>
              <a:ahLst/>
              <a:cxnLst/>
              <a:rect l="l" t="t" r="r" b="b"/>
              <a:pathLst>
                <a:path w="1048914" h="1104088" extrusionOk="0">
                  <a:moveTo>
                    <a:pt x="1048915" y="256324"/>
                  </a:moveTo>
                  <a:cubicBezTo>
                    <a:pt x="1044289" y="312780"/>
                    <a:pt x="1033292" y="368980"/>
                    <a:pt x="1013466" y="422115"/>
                  </a:cubicBezTo>
                  <a:cubicBezTo>
                    <a:pt x="994278" y="476576"/>
                    <a:pt x="976868" y="531579"/>
                    <a:pt x="947576" y="581666"/>
                  </a:cubicBezTo>
                  <a:cubicBezTo>
                    <a:pt x="861350" y="754000"/>
                    <a:pt x="718198" y="906409"/>
                    <a:pt x="549869" y="1000416"/>
                  </a:cubicBezTo>
                  <a:cubicBezTo>
                    <a:pt x="419278" y="1073094"/>
                    <a:pt x="314630" y="1116718"/>
                    <a:pt x="161964" y="1100831"/>
                  </a:cubicBezTo>
                  <a:cubicBezTo>
                    <a:pt x="125111" y="1098030"/>
                    <a:pt x="87923" y="1093139"/>
                    <a:pt x="54341" y="1076749"/>
                  </a:cubicBezTo>
                  <a:cubicBezTo>
                    <a:pt x="22752" y="1061587"/>
                    <a:pt x="-21231" y="1039109"/>
                    <a:pt x="11634" y="999993"/>
                  </a:cubicBezTo>
                  <a:cubicBezTo>
                    <a:pt x="34515" y="976502"/>
                    <a:pt x="68648" y="968259"/>
                    <a:pt x="98754" y="957726"/>
                  </a:cubicBezTo>
                  <a:cubicBezTo>
                    <a:pt x="153941" y="938232"/>
                    <a:pt x="211345" y="924762"/>
                    <a:pt x="265216" y="901869"/>
                  </a:cubicBezTo>
                  <a:cubicBezTo>
                    <a:pt x="416311" y="828002"/>
                    <a:pt x="558275" y="731402"/>
                    <a:pt x="664710" y="599556"/>
                  </a:cubicBezTo>
                  <a:cubicBezTo>
                    <a:pt x="742737" y="505853"/>
                    <a:pt x="800437" y="399142"/>
                    <a:pt x="836436" y="284245"/>
                  </a:cubicBezTo>
                  <a:cubicBezTo>
                    <a:pt x="867044" y="195169"/>
                    <a:pt x="875833" y="59326"/>
                    <a:pt x="956747" y="1466"/>
                  </a:cubicBezTo>
                  <a:cubicBezTo>
                    <a:pt x="1058038" y="-19656"/>
                    <a:pt x="1047041" y="193414"/>
                    <a:pt x="1048915" y="2563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2274554" y="7084664"/>
              <a:ext cx="83482" cy="91660"/>
            </a:xfrm>
            <a:custGeom>
              <a:avLst/>
              <a:gdLst/>
              <a:ahLst/>
              <a:cxnLst/>
              <a:rect l="l" t="t" r="r" b="b"/>
              <a:pathLst>
                <a:path w="83482" h="91660" extrusionOk="0">
                  <a:moveTo>
                    <a:pt x="24561" y="86494"/>
                  </a:moveTo>
                  <a:cubicBezTo>
                    <a:pt x="-23321" y="62276"/>
                    <a:pt x="4639" y="-20584"/>
                    <a:pt x="58391" y="4767"/>
                  </a:cubicBezTo>
                  <a:cubicBezTo>
                    <a:pt x="68296" y="9324"/>
                    <a:pt x="71582" y="20224"/>
                    <a:pt x="77412" y="28339"/>
                  </a:cubicBezTo>
                  <a:cubicBezTo>
                    <a:pt x="98497" y="61949"/>
                    <a:pt x="60712" y="107033"/>
                    <a:pt x="24561" y="864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740268" y="6765519"/>
              <a:ext cx="544203" cy="846703"/>
            </a:xfrm>
            <a:custGeom>
              <a:avLst/>
              <a:gdLst/>
              <a:ahLst/>
              <a:cxnLst/>
              <a:rect l="l" t="t" r="r" b="b"/>
              <a:pathLst>
                <a:path w="544203" h="846703" extrusionOk="0">
                  <a:moveTo>
                    <a:pt x="383853" y="40598"/>
                  </a:moveTo>
                  <a:cubicBezTo>
                    <a:pt x="422189" y="17194"/>
                    <a:pt x="552605" y="-40793"/>
                    <a:pt x="543776" y="46631"/>
                  </a:cubicBezTo>
                  <a:cubicBezTo>
                    <a:pt x="548912" y="90933"/>
                    <a:pt x="469951" y="134988"/>
                    <a:pt x="441377" y="164553"/>
                  </a:cubicBezTo>
                  <a:cubicBezTo>
                    <a:pt x="363939" y="231964"/>
                    <a:pt x="303529" y="314751"/>
                    <a:pt x="246770" y="399622"/>
                  </a:cubicBezTo>
                  <a:cubicBezTo>
                    <a:pt x="214974" y="451146"/>
                    <a:pt x="185977" y="504928"/>
                    <a:pt x="166996" y="562612"/>
                  </a:cubicBezTo>
                  <a:cubicBezTo>
                    <a:pt x="153494" y="606403"/>
                    <a:pt x="143940" y="651225"/>
                    <a:pt x="130574" y="695104"/>
                  </a:cubicBezTo>
                  <a:cubicBezTo>
                    <a:pt x="117072" y="735329"/>
                    <a:pt x="98730" y="855796"/>
                    <a:pt x="42522" y="846157"/>
                  </a:cubicBezTo>
                  <a:cubicBezTo>
                    <a:pt x="19641" y="839956"/>
                    <a:pt x="14713" y="812092"/>
                    <a:pt x="9577" y="792127"/>
                  </a:cubicBezTo>
                  <a:cubicBezTo>
                    <a:pt x="-2266" y="745144"/>
                    <a:pt x="-3119" y="696596"/>
                    <a:pt x="6985" y="649150"/>
                  </a:cubicBezTo>
                  <a:cubicBezTo>
                    <a:pt x="19043" y="575922"/>
                    <a:pt x="43965" y="506635"/>
                    <a:pt x="74103" y="439097"/>
                  </a:cubicBezTo>
                  <a:cubicBezTo>
                    <a:pt x="108531" y="347595"/>
                    <a:pt x="160409" y="265111"/>
                    <a:pt x="220524" y="188475"/>
                  </a:cubicBezTo>
                  <a:cubicBezTo>
                    <a:pt x="263159" y="127719"/>
                    <a:pt x="318689" y="76403"/>
                    <a:pt x="383853" y="405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740268" y="6765519"/>
              <a:ext cx="544203" cy="846703"/>
            </a:xfrm>
            <a:custGeom>
              <a:avLst/>
              <a:gdLst/>
              <a:ahLst/>
              <a:cxnLst/>
              <a:rect l="l" t="t" r="r" b="b"/>
              <a:pathLst>
                <a:path w="544203" h="846703" extrusionOk="0">
                  <a:moveTo>
                    <a:pt x="383853" y="40598"/>
                  </a:moveTo>
                  <a:cubicBezTo>
                    <a:pt x="422189" y="17194"/>
                    <a:pt x="552605" y="-40793"/>
                    <a:pt x="543776" y="46631"/>
                  </a:cubicBezTo>
                  <a:cubicBezTo>
                    <a:pt x="548912" y="90933"/>
                    <a:pt x="469951" y="134988"/>
                    <a:pt x="441377" y="164553"/>
                  </a:cubicBezTo>
                  <a:cubicBezTo>
                    <a:pt x="363939" y="231964"/>
                    <a:pt x="303529" y="314751"/>
                    <a:pt x="246770" y="399622"/>
                  </a:cubicBezTo>
                  <a:cubicBezTo>
                    <a:pt x="214974" y="451146"/>
                    <a:pt x="185977" y="504928"/>
                    <a:pt x="166996" y="562612"/>
                  </a:cubicBezTo>
                  <a:cubicBezTo>
                    <a:pt x="153494" y="606403"/>
                    <a:pt x="143940" y="651225"/>
                    <a:pt x="130574" y="695104"/>
                  </a:cubicBezTo>
                  <a:cubicBezTo>
                    <a:pt x="117072" y="735329"/>
                    <a:pt x="98730" y="855796"/>
                    <a:pt x="42522" y="846157"/>
                  </a:cubicBezTo>
                  <a:cubicBezTo>
                    <a:pt x="19641" y="839956"/>
                    <a:pt x="14713" y="812092"/>
                    <a:pt x="9577" y="792127"/>
                  </a:cubicBezTo>
                  <a:cubicBezTo>
                    <a:pt x="-2266" y="745144"/>
                    <a:pt x="-3119" y="696596"/>
                    <a:pt x="6985" y="649150"/>
                  </a:cubicBezTo>
                  <a:cubicBezTo>
                    <a:pt x="19043" y="575922"/>
                    <a:pt x="43965" y="506635"/>
                    <a:pt x="74103" y="439097"/>
                  </a:cubicBezTo>
                  <a:cubicBezTo>
                    <a:pt x="108531" y="347595"/>
                    <a:pt x="160409" y="265111"/>
                    <a:pt x="220524" y="188475"/>
                  </a:cubicBezTo>
                  <a:cubicBezTo>
                    <a:pt x="263159" y="127719"/>
                    <a:pt x="318689" y="76403"/>
                    <a:pt x="383853" y="405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857082" y="8405325"/>
              <a:ext cx="569594" cy="402246"/>
            </a:xfrm>
            <a:custGeom>
              <a:avLst/>
              <a:gdLst/>
              <a:ahLst/>
              <a:cxnLst/>
              <a:rect l="l" t="t" r="r" b="b"/>
              <a:pathLst>
                <a:path w="569594" h="402246" extrusionOk="0">
                  <a:moveTo>
                    <a:pt x="561087" y="165986"/>
                  </a:moveTo>
                  <a:cubicBezTo>
                    <a:pt x="588705" y="212483"/>
                    <a:pt x="542498" y="253753"/>
                    <a:pt x="516148" y="287395"/>
                  </a:cubicBezTo>
                  <a:cubicBezTo>
                    <a:pt x="512376" y="300306"/>
                    <a:pt x="515319" y="314102"/>
                    <a:pt x="511594" y="327085"/>
                  </a:cubicBezTo>
                  <a:cubicBezTo>
                    <a:pt x="501330" y="362977"/>
                    <a:pt x="471966" y="398462"/>
                    <a:pt x="432921" y="402101"/>
                  </a:cubicBezTo>
                  <a:cubicBezTo>
                    <a:pt x="384129" y="404510"/>
                    <a:pt x="340171" y="376351"/>
                    <a:pt x="293772" y="364748"/>
                  </a:cubicBezTo>
                  <a:cubicBezTo>
                    <a:pt x="235164" y="347441"/>
                    <a:pt x="176715" y="328434"/>
                    <a:pt x="122827" y="298949"/>
                  </a:cubicBezTo>
                  <a:cubicBezTo>
                    <a:pt x="90329" y="280963"/>
                    <a:pt x="56459" y="264310"/>
                    <a:pt x="27023" y="241560"/>
                  </a:cubicBezTo>
                  <a:cubicBezTo>
                    <a:pt x="-12206" y="207264"/>
                    <a:pt x="-7835" y="149612"/>
                    <a:pt x="34360" y="120000"/>
                  </a:cubicBezTo>
                  <a:cubicBezTo>
                    <a:pt x="46562" y="111055"/>
                    <a:pt x="40055" y="95447"/>
                    <a:pt x="40653" y="82823"/>
                  </a:cubicBezTo>
                  <a:cubicBezTo>
                    <a:pt x="40860" y="43995"/>
                    <a:pt x="74842" y="15404"/>
                    <a:pt x="109836" y="5310"/>
                  </a:cubicBezTo>
                  <a:cubicBezTo>
                    <a:pt x="143347" y="-6986"/>
                    <a:pt x="178158" y="4018"/>
                    <a:pt x="208974" y="18540"/>
                  </a:cubicBezTo>
                  <a:cubicBezTo>
                    <a:pt x="250189" y="36726"/>
                    <a:pt x="292441" y="51999"/>
                    <a:pt x="334461" y="68109"/>
                  </a:cubicBezTo>
                  <a:cubicBezTo>
                    <a:pt x="372550" y="82289"/>
                    <a:pt x="410599" y="96860"/>
                    <a:pt x="449126" y="109786"/>
                  </a:cubicBezTo>
                  <a:cubicBezTo>
                    <a:pt x="487637" y="123958"/>
                    <a:pt x="533414" y="133677"/>
                    <a:pt x="561087" y="1659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507201" y="6434280"/>
              <a:ext cx="2192614" cy="2192598"/>
            </a:xfrm>
            <a:custGeom>
              <a:avLst/>
              <a:gdLst/>
              <a:ahLst/>
              <a:cxnLst/>
              <a:rect l="l" t="t" r="r" b="b"/>
              <a:pathLst>
                <a:path w="2192614" h="2192598" extrusionOk="0">
                  <a:moveTo>
                    <a:pt x="1135919" y="2026307"/>
                  </a:moveTo>
                  <a:cubicBezTo>
                    <a:pt x="1901275" y="1989481"/>
                    <a:pt x="2297371" y="1106067"/>
                    <a:pt x="1819085" y="509844"/>
                  </a:cubicBezTo>
                  <a:cubicBezTo>
                    <a:pt x="1818869" y="509548"/>
                    <a:pt x="1818614" y="509245"/>
                    <a:pt x="1818359" y="508950"/>
                  </a:cubicBezTo>
                  <a:cubicBezTo>
                    <a:pt x="1792081" y="476880"/>
                    <a:pt x="1763929" y="446638"/>
                    <a:pt x="1733919" y="418135"/>
                  </a:cubicBezTo>
                  <a:cubicBezTo>
                    <a:pt x="1164653" y="-111355"/>
                    <a:pt x="243784" y="239513"/>
                    <a:pt x="169537" y="1012786"/>
                  </a:cubicBezTo>
                  <a:cubicBezTo>
                    <a:pt x="129080" y="1426605"/>
                    <a:pt x="385030" y="1829850"/>
                    <a:pt x="775400" y="1970282"/>
                  </a:cubicBezTo>
                  <a:cubicBezTo>
                    <a:pt x="775017" y="1970155"/>
                    <a:pt x="774634" y="1970027"/>
                    <a:pt x="774252" y="1969899"/>
                  </a:cubicBezTo>
                  <a:cubicBezTo>
                    <a:pt x="889603" y="2012422"/>
                    <a:pt x="1013231" y="2031445"/>
                    <a:pt x="1135919" y="2026307"/>
                  </a:cubicBezTo>
                  <a:close/>
                  <a:moveTo>
                    <a:pt x="1143264" y="1132"/>
                  </a:moveTo>
                  <a:cubicBezTo>
                    <a:pt x="1817178" y="27042"/>
                    <a:pt x="2311343" y="666801"/>
                    <a:pt x="2167633" y="1325935"/>
                  </a:cubicBezTo>
                  <a:cubicBezTo>
                    <a:pt x="2062985" y="1837367"/>
                    <a:pt x="1582489" y="2213770"/>
                    <a:pt x="1061026" y="2191674"/>
                  </a:cubicBezTo>
                  <a:cubicBezTo>
                    <a:pt x="604854" y="2182665"/>
                    <a:pt x="182736" y="1860986"/>
                    <a:pt x="50876" y="1424434"/>
                  </a:cubicBezTo>
                  <a:cubicBezTo>
                    <a:pt x="-176244" y="702398"/>
                    <a:pt x="387120" y="-32813"/>
                    <a:pt x="1143264" y="11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535274" y="6468094"/>
              <a:ext cx="2132110" cy="2134415"/>
            </a:xfrm>
            <a:custGeom>
              <a:avLst/>
              <a:gdLst/>
              <a:ahLst/>
              <a:cxnLst/>
              <a:rect l="l" t="t" r="r" b="b"/>
              <a:pathLst>
                <a:path w="2132110" h="2134415" extrusionOk="0">
                  <a:moveTo>
                    <a:pt x="1037746" y="2134082"/>
                  </a:moveTo>
                  <a:cubicBezTo>
                    <a:pt x="556835" y="2125089"/>
                    <a:pt x="136870" y="1785153"/>
                    <a:pt x="29678" y="1315669"/>
                  </a:cubicBezTo>
                  <a:cubicBezTo>
                    <a:pt x="-65073" y="933785"/>
                    <a:pt x="71132" y="504310"/>
                    <a:pt x="380005" y="257702"/>
                  </a:cubicBezTo>
                  <a:cubicBezTo>
                    <a:pt x="393475" y="246124"/>
                    <a:pt x="407942" y="235838"/>
                    <a:pt x="422161" y="225266"/>
                  </a:cubicBezTo>
                  <a:cubicBezTo>
                    <a:pt x="428557" y="219688"/>
                    <a:pt x="436229" y="213879"/>
                    <a:pt x="445297" y="216839"/>
                  </a:cubicBezTo>
                  <a:cubicBezTo>
                    <a:pt x="453535" y="219512"/>
                    <a:pt x="458759" y="226056"/>
                    <a:pt x="459094" y="234809"/>
                  </a:cubicBezTo>
                  <a:cubicBezTo>
                    <a:pt x="459516" y="245047"/>
                    <a:pt x="451071" y="250864"/>
                    <a:pt x="445719" y="254391"/>
                  </a:cubicBezTo>
                  <a:cubicBezTo>
                    <a:pt x="431643" y="265347"/>
                    <a:pt x="418580" y="277643"/>
                    <a:pt x="404847" y="289038"/>
                  </a:cubicBezTo>
                  <a:cubicBezTo>
                    <a:pt x="333104" y="352284"/>
                    <a:pt x="270021" y="425408"/>
                    <a:pt x="217586" y="505387"/>
                  </a:cubicBezTo>
                  <a:cubicBezTo>
                    <a:pt x="22197" y="796816"/>
                    <a:pt x="-8419" y="1192441"/>
                    <a:pt x="146345" y="1507362"/>
                  </a:cubicBezTo>
                  <a:cubicBezTo>
                    <a:pt x="325448" y="1877844"/>
                    <a:pt x="726177" y="2118075"/>
                    <a:pt x="1136668" y="2086149"/>
                  </a:cubicBezTo>
                  <a:cubicBezTo>
                    <a:pt x="1584538" y="2060727"/>
                    <a:pt x="1982612" y="1705158"/>
                    <a:pt x="2064627" y="1265286"/>
                  </a:cubicBezTo>
                  <a:cubicBezTo>
                    <a:pt x="2175583" y="717515"/>
                    <a:pt x="1810518" y="176822"/>
                    <a:pt x="1264396" y="71723"/>
                  </a:cubicBezTo>
                  <a:cubicBezTo>
                    <a:pt x="1139284" y="47537"/>
                    <a:pt x="1012114" y="45526"/>
                    <a:pt x="888732" y="67103"/>
                  </a:cubicBezTo>
                  <a:cubicBezTo>
                    <a:pt x="824653" y="77860"/>
                    <a:pt x="767145" y="98167"/>
                    <a:pt x="707962" y="115140"/>
                  </a:cubicBezTo>
                  <a:cubicBezTo>
                    <a:pt x="677426" y="114526"/>
                    <a:pt x="672960" y="71292"/>
                    <a:pt x="702779" y="63664"/>
                  </a:cubicBezTo>
                  <a:cubicBezTo>
                    <a:pt x="1265265" y="-140955"/>
                    <a:pt x="1891042" y="164964"/>
                    <a:pt x="2077562" y="733498"/>
                  </a:cubicBezTo>
                  <a:cubicBezTo>
                    <a:pt x="2308232" y="1437501"/>
                    <a:pt x="1778092" y="2152084"/>
                    <a:pt x="1037746" y="21340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1043012" y="6578121"/>
              <a:ext cx="125489" cy="85749"/>
            </a:xfrm>
            <a:custGeom>
              <a:avLst/>
              <a:gdLst/>
              <a:ahLst/>
              <a:cxnLst/>
              <a:rect l="l" t="t" r="r" b="b"/>
              <a:pathLst>
                <a:path w="125489" h="85749" extrusionOk="0">
                  <a:moveTo>
                    <a:pt x="17150" y="85602"/>
                  </a:moveTo>
                  <a:cubicBezTo>
                    <a:pt x="4502" y="84628"/>
                    <a:pt x="-3401" y="69842"/>
                    <a:pt x="1439" y="58583"/>
                  </a:cubicBezTo>
                  <a:cubicBezTo>
                    <a:pt x="5347" y="49446"/>
                    <a:pt x="13027" y="44738"/>
                    <a:pt x="21226" y="39935"/>
                  </a:cubicBezTo>
                  <a:cubicBezTo>
                    <a:pt x="40445" y="28747"/>
                    <a:pt x="60152" y="18454"/>
                    <a:pt x="80105" y="8583"/>
                  </a:cubicBezTo>
                  <a:cubicBezTo>
                    <a:pt x="90329" y="4306"/>
                    <a:pt x="101805" y="-3051"/>
                    <a:pt x="113090" y="1362"/>
                  </a:cubicBezTo>
                  <a:cubicBezTo>
                    <a:pt x="113082" y="1378"/>
                    <a:pt x="113066" y="1394"/>
                    <a:pt x="113058" y="1410"/>
                  </a:cubicBezTo>
                  <a:cubicBezTo>
                    <a:pt x="138682" y="16531"/>
                    <a:pt x="119933" y="37701"/>
                    <a:pt x="99548" y="45959"/>
                  </a:cubicBezTo>
                  <a:cubicBezTo>
                    <a:pt x="80392" y="56093"/>
                    <a:pt x="61388" y="66610"/>
                    <a:pt x="42742" y="77606"/>
                  </a:cubicBezTo>
                  <a:cubicBezTo>
                    <a:pt x="34966" y="82530"/>
                    <a:pt x="26409" y="86583"/>
                    <a:pt x="17150" y="856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929480" y="8524159"/>
              <a:ext cx="164844" cy="98471"/>
            </a:xfrm>
            <a:custGeom>
              <a:avLst/>
              <a:gdLst/>
              <a:ahLst/>
              <a:cxnLst/>
              <a:rect l="l" t="t" r="r" b="b"/>
              <a:pathLst>
                <a:path w="164844" h="98471" extrusionOk="0">
                  <a:moveTo>
                    <a:pt x="161625" y="86227"/>
                  </a:moveTo>
                  <a:cubicBezTo>
                    <a:pt x="135443" y="73149"/>
                    <a:pt x="108463" y="62329"/>
                    <a:pt x="82887" y="47902"/>
                  </a:cubicBezTo>
                  <a:cubicBezTo>
                    <a:pt x="70159" y="40720"/>
                    <a:pt x="57702" y="33068"/>
                    <a:pt x="45421" y="25152"/>
                  </a:cubicBezTo>
                  <a:cubicBezTo>
                    <a:pt x="33338" y="17372"/>
                    <a:pt x="21854" y="7262"/>
                    <a:pt x="9102" y="735"/>
                  </a:cubicBezTo>
                  <a:cubicBezTo>
                    <a:pt x="3017" y="-2385"/>
                    <a:pt x="-3084" y="5123"/>
                    <a:pt x="1741" y="10278"/>
                  </a:cubicBezTo>
                  <a:cubicBezTo>
                    <a:pt x="11527" y="20716"/>
                    <a:pt x="25355" y="28623"/>
                    <a:pt x="37174" y="36547"/>
                  </a:cubicBezTo>
                  <a:cubicBezTo>
                    <a:pt x="49695" y="44941"/>
                    <a:pt x="62599" y="52753"/>
                    <a:pt x="75726" y="60158"/>
                  </a:cubicBezTo>
                  <a:cubicBezTo>
                    <a:pt x="101262" y="74561"/>
                    <a:pt x="128488" y="89499"/>
                    <a:pt x="156584" y="98189"/>
                  </a:cubicBezTo>
                  <a:cubicBezTo>
                    <a:pt x="163555" y="100343"/>
                    <a:pt x="168324" y="89571"/>
                    <a:pt x="161625" y="862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1142006" y="8637255"/>
              <a:ext cx="189098" cy="61596"/>
            </a:xfrm>
            <a:custGeom>
              <a:avLst/>
              <a:gdLst/>
              <a:ahLst/>
              <a:cxnLst/>
              <a:rect l="l" t="t" r="r" b="b"/>
              <a:pathLst>
                <a:path w="189098" h="61596" extrusionOk="0">
                  <a:moveTo>
                    <a:pt x="185088" y="50565"/>
                  </a:moveTo>
                  <a:cubicBezTo>
                    <a:pt x="154703" y="45746"/>
                    <a:pt x="124430" y="40367"/>
                    <a:pt x="94771" y="32053"/>
                  </a:cubicBezTo>
                  <a:cubicBezTo>
                    <a:pt x="64928" y="23674"/>
                    <a:pt x="36840" y="11816"/>
                    <a:pt x="8098" y="422"/>
                  </a:cubicBezTo>
                  <a:cubicBezTo>
                    <a:pt x="1240" y="-2299"/>
                    <a:pt x="-3354" y="8904"/>
                    <a:pt x="3090" y="12303"/>
                  </a:cubicBezTo>
                  <a:cubicBezTo>
                    <a:pt x="30612" y="26786"/>
                    <a:pt x="61292" y="36769"/>
                    <a:pt x="91198" y="45011"/>
                  </a:cubicBezTo>
                  <a:cubicBezTo>
                    <a:pt x="121400" y="53334"/>
                    <a:pt x="152303" y="59526"/>
                    <a:pt x="183597" y="61585"/>
                  </a:cubicBezTo>
                  <a:cubicBezTo>
                    <a:pt x="189809" y="61992"/>
                    <a:pt x="191372" y="51563"/>
                    <a:pt x="185088" y="505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9" name="Google Shape;679;p7"/>
          <p:cNvSpPr/>
          <p:nvPr/>
        </p:nvSpPr>
        <p:spPr>
          <a:xfrm rot="-1193110">
            <a:off x="8184866" y="-33810"/>
            <a:ext cx="809310" cy="867591"/>
          </a:xfrm>
          <a:custGeom>
            <a:avLst/>
            <a:gdLst/>
            <a:ahLst/>
            <a:cxnLst/>
            <a:rect l="l" t="t" r="r" b="b"/>
            <a:pathLst>
              <a:path w="1619268" h="1732910" extrusionOk="0">
                <a:moveTo>
                  <a:pt x="1178516" y="869446"/>
                </a:moveTo>
                <a:cubicBezTo>
                  <a:pt x="1577616" y="420556"/>
                  <a:pt x="1666365" y="352757"/>
                  <a:pt x="1598636" y="220872"/>
                </a:cubicBezTo>
                <a:cubicBezTo>
                  <a:pt x="1550939" y="127992"/>
                  <a:pt x="1466238" y="55334"/>
                  <a:pt x="1368259" y="19858"/>
                </a:cubicBezTo>
                <a:cubicBezTo>
                  <a:pt x="1205317" y="-39130"/>
                  <a:pt x="1102538" y="109765"/>
                  <a:pt x="812359" y="439906"/>
                </a:cubicBezTo>
                <a:cubicBezTo>
                  <a:pt x="494470" y="61940"/>
                  <a:pt x="378659" y="-49545"/>
                  <a:pt x="233577" y="19026"/>
                </a:cubicBezTo>
                <a:cubicBezTo>
                  <a:pt x="149725" y="58658"/>
                  <a:pt x="71889" y="120835"/>
                  <a:pt x="27974" y="203821"/>
                </a:cubicBezTo>
                <a:cubicBezTo>
                  <a:pt x="-42979" y="337189"/>
                  <a:pt x="-3468" y="382657"/>
                  <a:pt x="437987" y="870472"/>
                </a:cubicBezTo>
                <a:cubicBezTo>
                  <a:pt x="222919" y="1121245"/>
                  <a:pt x="57218" y="1346478"/>
                  <a:pt x="41802" y="1372697"/>
                </a:cubicBezTo>
                <a:cubicBezTo>
                  <a:pt x="-48139" y="1525706"/>
                  <a:pt x="146304" y="1778285"/>
                  <a:pt x="316777" y="1725875"/>
                </a:cubicBezTo>
                <a:cubicBezTo>
                  <a:pt x="428848" y="1691417"/>
                  <a:pt x="674266" y="1420251"/>
                  <a:pt x="814296" y="1269804"/>
                </a:cubicBezTo>
                <a:cubicBezTo>
                  <a:pt x="847315" y="1303460"/>
                  <a:pt x="1247964" y="1713855"/>
                  <a:pt x="1306737" y="1728599"/>
                </a:cubicBezTo>
                <a:cubicBezTo>
                  <a:pt x="1438158" y="1761569"/>
                  <a:pt x="1668385" y="1552802"/>
                  <a:pt x="1581255" y="1366230"/>
                </a:cubicBezTo>
                <a:cubicBezTo>
                  <a:pt x="1552260" y="1304160"/>
                  <a:pt x="1548717" y="1303062"/>
                  <a:pt x="1178516" y="8694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82" name="Google Shape;682;p8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83" name="Google Shape;683;p8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84" name="Google Shape;684;p8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85" name="Google Shape;685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9"/>
          <p:cNvGrpSpPr/>
          <p:nvPr/>
        </p:nvGrpSpPr>
        <p:grpSpPr>
          <a:xfrm rot="5117094">
            <a:off x="1527207" y="461179"/>
            <a:ext cx="3398544" cy="4907861"/>
            <a:chOff x="3054427" y="922504"/>
            <a:chExt cx="6797195" cy="9815877"/>
          </a:xfrm>
        </p:grpSpPr>
        <p:sp>
          <p:nvSpPr>
            <p:cNvPr id="688" name="Google Shape;688;p9"/>
            <p:cNvSpPr/>
            <p:nvPr/>
          </p:nvSpPr>
          <p:spPr>
            <a:xfrm>
              <a:off x="3054427" y="922504"/>
              <a:ext cx="6797195" cy="9815877"/>
            </a:xfrm>
            <a:custGeom>
              <a:avLst/>
              <a:gdLst/>
              <a:ahLst/>
              <a:cxnLst/>
              <a:rect l="l" t="t" r="r" b="b"/>
              <a:pathLst>
                <a:path w="6797195" h="9815877" extrusionOk="0">
                  <a:moveTo>
                    <a:pt x="1995152" y="9770231"/>
                  </a:moveTo>
                  <a:cubicBezTo>
                    <a:pt x="1946532" y="9770231"/>
                    <a:pt x="1900663" y="9764440"/>
                    <a:pt x="1848722" y="9748833"/>
                  </a:cubicBezTo>
                  <a:cubicBezTo>
                    <a:pt x="1758793" y="9719699"/>
                    <a:pt x="1558712" y="9400016"/>
                    <a:pt x="1478255" y="9158604"/>
                  </a:cubicBezTo>
                  <a:cubicBezTo>
                    <a:pt x="1366924" y="8821626"/>
                    <a:pt x="1428574" y="8713690"/>
                    <a:pt x="1361500" y="8699889"/>
                  </a:cubicBezTo>
                  <a:cubicBezTo>
                    <a:pt x="783190" y="8581647"/>
                    <a:pt x="290583" y="8159486"/>
                    <a:pt x="18614" y="7648668"/>
                  </a:cubicBezTo>
                  <a:cubicBezTo>
                    <a:pt x="-6482" y="7648668"/>
                    <a:pt x="1064" y="7533233"/>
                    <a:pt x="1064" y="160100"/>
                  </a:cubicBezTo>
                  <a:cubicBezTo>
                    <a:pt x="361410" y="114986"/>
                    <a:pt x="721108" y="80042"/>
                    <a:pt x="1083478" y="79963"/>
                  </a:cubicBezTo>
                  <a:cubicBezTo>
                    <a:pt x="3792932" y="79335"/>
                    <a:pt x="5175240" y="-35903"/>
                    <a:pt x="6608056" y="11390"/>
                  </a:cubicBezTo>
                  <a:cubicBezTo>
                    <a:pt x="6679453" y="14177"/>
                    <a:pt x="6804560" y="6892748"/>
                    <a:pt x="6796856" y="9763223"/>
                  </a:cubicBezTo>
                  <a:cubicBezTo>
                    <a:pt x="6796856" y="9877460"/>
                    <a:pt x="5656880" y="9770231"/>
                    <a:pt x="1995152" y="9770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9" name="Google Shape;689;p9"/>
            <p:cNvGrpSpPr/>
            <p:nvPr/>
          </p:nvGrpSpPr>
          <p:grpSpPr>
            <a:xfrm>
              <a:off x="3554256" y="1617396"/>
              <a:ext cx="5600147" cy="8295108"/>
              <a:chOff x="3554256" y="1617396"/>
              <a:chExt cx="5600147" cy="8295108"/>
            </a:xfrm>
          </p:grpSpPr>
          <p:grpSp>
            <p:nvGrpSpPr>
              <p:cNvPr id="690" name="Google Shape;690;p9"/>
              <p:cNvGrpSpPr/>
              <p:nvPr/>
            </p:nvGrpSpPr>
            <p:grpSpPr>
              <a:xfrm>
                <a:off x="3554322" y="1617396"/>
                <a:ext cx="5600076" cy="112753"/>
                <a:chOff x="3554322" y="1617396"/>
                <a:chExt cx="5600076" cy="112753"/>
              </a:xfrm>
            </p:grpSpPr>
            <p:grpSp>
              <p:nvGrpSpPr>
                <p:cNvPr id="691" name="Google Shape;691;p9"/>
                <p:cNvGrpSpPr/>
                <p:nvPr/>
              </p:nvGrpSpPr>
              <p:grpSpPr>
                <a:xfrm>
                  <a:off x="3554322" y="1617396"/>
                  <a:ext cx="100320" cy="112703"/>
                  <a:chOff x="3554322" y="1617396"/>
                  <a:chExt cx="100320" cy="112703"/>
                </a:xfrm>
              </p:grpSpPr>
              <p:sp>
                <p:nvSpPr>
                  <p:cNvPr id="692" name="Google Shape;692;p9"/>
                  <p:cNvSpPr/>
                  <p:nvPr/>
                </p:nvSpPr>
                <p:spPr>
                  <a:xfrm>
                    <a:off x="3619143" y="1620081"/>
                    <a:ext cx="57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" h="59" extrusionOk="0">
                        <a:moveTo>
                          <a:pt x="57" y="60"/>
                        </a:moveTo>
                        <a:cubicBezTo>
                          <a:pt x="37" y="1"/>
                          <a:pt x="-61" y="-38"/>
                          <a:pt x="57" y="60"/>
                        </a:cubicBezTo>
                        <a:lnTo>
                          <a:pt x="57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3" name="Google Shape;693;p9"/>
                  <p:cNvSpPr/>
                  <p:nvPr/>
                </p:nvSpPr>
                <p:spPr>
                  <a:xfrm>
                    <a:off x="3554322" y="1617396"/>
                    <a:ext cx="100320" cy="1127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20" h="112703" extrusionOk="0">
                        <a:moveTo>
                          <a:pt x="100135" y="55535"/>
                        </a:moveTo>
                        <a:cubicBezTo>
                          <a:pt x="95772" y="3727"/>
                          <a:pt x="48312" y="-4813"/>
                          <a:pt x="69281" y="5238"/>
                        </a:cubicBezTo>
                        <a:cubicBezTo>
                          <a:pt x="53598" y="-2673"/>
                          <a:pt x="38328" y="-1417"/>
                          <a:pt x="24591" y="7614"/>
                        </a:cubicBezTo>
                        <a:cubicBezTo>
                          <a:pt x="-28863" y="43442"/>
                          <a:pt x="14293" y="131647"/>
                          <a:pt x="64151" y="109051"/>
                        </a:cubicBezTo>
                        <a:cubicBezTo>
                          <a:pt x="107072" y="89321"/>
                          <a:pt x="99585" y="48546"/>
                          <a:pt x="100135" y="55535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94" name="Google Shape;694;p9"/>
                <p:cNvGrpSpPr/>
                <p:nvPr/>
              </p:nvGrpSpPr>
              <p:grpSpPr>
                <a:xfrm>
                  <a:off x="4241840" y="1617430"/>
                  <a:ext cx="100288" cy="112719"/>
                  <a:chOff x="4241840" y="1617430"/>
                  <a:chExt cx="100288" cy="112719"/>
                </a:xfrm>
              </p:grpSpPr>
              <p:sp>
                <p:nvSpPr>
                  <p:cNvPr id="695" name="Google Shape;695;p9"/>
                  <p:cNvSpPr/>
                  <p:nvPr/>
                </p:nvSpPr>
                <p:spPr>
                  <a:xfrm>
                    <a:off x="4306612" y="1620081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9"/>
                  <p:cNvSpPr/>
                  <p:nvPr/>
                </p:nvSpPr>
                <p:spPr>
                  <a:xfrm>
                    <a:off x="4241840" y="1617430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97" name="Google Shape;697;p9"/>
                <p:cNvGrpSpPr/>
                <p:nvPr/>
              </p:nvGrpSpPr>
              <p:grpSpPr>
                <a:xfrm>
                  <a:off x="4929319" y="1617430"/>
                  <a:ext cx="100288" cy="112719"/>
                  <a:chOff x="4929319" y="1617430"/>
                  <a:chExt cx="100288" cy="112719"/>
                </a:xfrm>
              </p:grpSpPr>
              <p:sp>
                <p:nvSpPr>
                  <p:cNvPr id="698" name="Google Shape;698;p9"/>
                  <p:cNvSpPr/>
                  <p:nvPr/>
                </p:nvSpPr>
                <p:spPr>
                  <a:xfrm>
                    <a:off x="4994083" y="1620081"/>
                    <a:ext cx="57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" h="59" extrusionOk="0">
                        <a:moveTo>
                          <a:pt x="57" y="60"/>
                        </a:moveTo>
                        <a:cubicBezTo>
                          <a:pt x="37" y="1"/>
                          <a:pt x="-61" y="-38"/>
                          <a:pt x="57" y="60"/>
                        </a:cubicBezTo>
                        <a:lnTo>
                          <a:pt x="57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9" name="Google Shape;699;p9"/>
                  <p:cNvSpPr/>
                  <p:nvPr/>
                </p:nvSpPr>
                <p:spPr>
                  <a:xfrm>
                    <a:off x="4929319" y="1617430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00" name="Google Shape;700;p9"/>
                <p:cNvGrpSpPr/>
                <p:nvPr/>
              </p:nvGrpSpPr>
              <p:grpSpPr>
                <a:xfrm>
                  <a:off x="5616779" y="1617430"/>
                  <a:ext cx="100288" cy="112719"/>
                  <a:chOff x="5616779" y="1617430"/>
                  <a:chExt cx="100288" cy="112719"/>
                </a:xfrm>
              </p:grpSpPr>
              <p:sp>
                <p:nvSpPr>
                  <p:cNvPr id="701" name="Google Shape;701;p9"/>
                  <p:cNvSpPr/>
                  <p:nvPr/>
                </p:nvSpPr>
                <p:spPr>
                  <a:xfrm>
                    <a:off x="5681551" y="1620081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2" name="Google Shape;702;p9"/>
                  <p:cNvSpPr/>
                  <p:nvPr/>
                </p:nvSpPr>
                <p:spPr>
                  <a:xfrm>
                    <a:off x="5616779" y="1617430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3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03" name="Google Shape;703;p9"/>
                <p:cNvGrpSpPr/>
                <p:nvPr/>
              </p:nvGrpSpPr>
              <p:grpSpPr>
                <a:xfrm>
                  <a:off x="6304259" y="1617430"/>
                  <a:ext cx="100288" cy="112719"/>
                  <a:chOff x="6304259" y="1617430"/>
                  <a:chExt cx="100288" cy="112719"/>
                </a:xfrm>
              </p:grpSpPr>
              <p:sp>
                <p:nvSpPr>
                  <p:cNvPr id="704" name="Google Shape;704;p9"/>
                  <p:cNvSpPr/>
                  <p:nvPr/>
                </p:nvSpPr>
                <p:spPr>
                  <a:xfrm>
                    <a:off x="6369015" y="1620081"/>
                    <a:ext cx="43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59" extrusionOk="0">
                        <a:moveTo>
                          <a:pt x="44" y="60"/>
                        </a:moveTo>
                        <a:cubicBezTo>
                          <a:pt x="44" y="1"/>
                          <a:pt x="-54" y="-38"/>
                          <a:pt x="44" y="60"/>
                        </a:cubicBezTo>
                        <a:lnTo>
                          <a:pt x="44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5" name="Google Shape;705;p9"/>
                  <p:cNvSpPr/>
                  <p:nvPr/>
                </p:nvSpPr>
                <p:spPr>
                  <a:xfrm>
                    <a:off x="6304259" y="1617430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6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35"/>
                          <a:pt x="100076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06" name="Google Shape;706;p9"/>
                <p:cNvGrpSpPr/>
                <p:nvPr/>
              </p:nvGrpSpPr>
              <p:grpSpPr>
                <a:xfrm>
                  <a:off x="6991718" y="1617430"/>
                  <a:ext cx="100288" cy="112719"/>
                  <a:chOff x="6991718" y="1617430"/>
                  <a:chExt cx="100288" cy="112719"/>
                </a:xfrm>
              </p:grpSpPr>
              <p:sp>
                <p:nvSpPr>
                  <p:cNvPr id="707" name="Google Shape;707;p9"/>
                  <p:cNvSpPr/>
                  <p:nvPr/>
                </p:nvSpPr>
                <p:spPr>
                  <a:xfrm>
                    <a:off x="7056490" y="1620081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8" name="Google Shape;708;p9"/>
                  <p:cNvSpPr/>
                  <p:nvPr/>
                </p:nvSpPr>
                <p:spPr>
                  <a:xfrm>
                    <a:off x="6991718" y="1617430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3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09" name="Google Shape;709;p9"/>
                <p:cNvGrpSpPr/>
                <p:nvPr/>
              </p:nvGrpSpPr>
              <p:grpSpPr>
                <a:xfrm>
                  <a:off x="7679198" y="1617430"/>
                  <a:ext cx="100288" cy="112719"/>
                  <a:chOff x="7679198" y="1617430"/>
                  <a:chExt cx="100288" cy="112719"/>
                </a:xfrm>
              </p:grpSpPr>
              <p:sp>
                <p:nvSpPr>
                  <p:cNvPr id="710" name="Google Shape;710;p9"/>
                  <p:cNvSpPr/>
                  <p:nvPr/>
                </p:nvSpPr>
                <p:spPr>
                  <a:xfrm>
                    <a:off x="7743955" y="1620081"/>
                    <a:ext cx="43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59" extrusionOk="0">
                        <a:moveTo>
                          <a:pt x="44" y="60"/>
                        </a:moveTo>
                        <a:cubicBezTo>
                          <a:pt x="44" y="1"/>
                          <a:pt x="-55" y="-38"/>
                          <a:pt x="44" y="60"/>
                        </a:cubicBezTo>
                        <a:lnTo>
                          <a:pt x="44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1" name="Google Shape;711;p9"/>
                  <p:cNvSpPr/>
                  <p:nvPr/>
                </p:nvSpPr>
                <p:spPr>
                  <a:xfrm>
                    <a:off x="7679198" y="1617430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3" y="8940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12" name="Google Shape;712;p9"/>
                <p:cNvGrpSpPr/>
                <p:nvPr/>
              </p:nvGrpSpPr>
              <p:grpSpPr>
                <a:xfrm>
                  <a:off x="8366658" y="1617430"/>
                  <a:ext cx="100288" cy="112719"/>
                  <a:chOff x="8366658" y="1617430"/>
                  <a:chExt cx="100288" cy="112719"/>
                </a:xfrm>
              </p:grpSpPr>
              <p:sp>
                <p:nvSpPr>
                  <p:cNvPr id="713" name="Google Shape;713;p9"/>
                  <p:cNvSpPr/>
                  <p:nvPr/>
                </p:nvSpPr>
                <p:spPr>
                  <a:xfrm>
                    <a:off x="8431429" y="1620081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4" name="Google Shape;714;p9"/>
                  <p:cNvSpPr/>
                  <p:nvPr/>
                </p:nvSpPr>
                <p:spPr>
                  <a:xfrm>
                    <a:off x="8366658" y="1617430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5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15" name="Google Shape;715;p9"/>
                <p:cNvGrpSpPr/>
                <p:nvPr/>
              </p:nvGrpSpPr>
              <p:grpSpPr>
                <a:xfrm>
                  <a:off x="9054079" y="1617396"/>
                  <a:ext cx="100319" cy="112703"/>
                  <a:chOff x="9054079" y="1617396"/>
                  <a:chExt cx="100319" cy="112703"/>
                </a:xfrm>
              </p:grpSpPr>
              <p:sp>
                <p:nvSpPr>
                  <p:cNvPr id="716" name="Google Shape;716;p9"/>
                  <p:cNvSpPr/>
                  <p:nvPr/>
                </p:nvSpPr>
                <p:spPr>
                  <a:xfrm>
                    <a:off x="9118894" y="1620081"/>
                    <a:ext cx="43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59" extrusionOk="0">
                        <a:moveTo>
                          <a:pt x="43" y="60"/>
                        </a:moveTo>
                        <a:cubicBezTo>
                          <a:pt x="43" y="1"/>
                          <a:pt x="-54" y="-38"/>
                          <a:pt x="43" y="60"/>
                        </a:cubicBezTo>
                        <a:lnTo>
                          <a:pt x="43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7" name="Google Shape;717;p9"/>
                  <p:cNvSpPr/>
                  <p:nvPr/>
                </p:nvSpPr>
                <p:spPr>
                  <a:xfrm>
                    <a:off x="9054079" y="1617396"/>
                    <a:ext cx="100319" cy="1127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19" h="112703" extrusionOk="0">
                        <a:moveTo>
                          <a:pt x="100135" y="55535"/>
                        </a:moveTo>
                        <a:cubicBezTo>
                          <a:pt x="95772" y="3727"/>
                          <a:pt x="48312" y="-4813"/>
                          <a:pt x="69280" y="5238"/>
                        </a:cubicBezTo>
                        <a:cubicBezTo>
                          <a:pt x="53598" y="-2673"/>
                          <a:pt x="38328" y="-1417"/>
                          <a:pt x="24591" y="7614"/>
                        </a:cubicBezTo>
                        <a:cubicBezTo>
                          <a:pt x="-28863" y="43442"/>
                          <a:pt x="14293" y="131647"/>
                          <a:pt x="64151" y="109051"/>
                        </a:cubicBezTo>
                        <a:cubicBezTo>
                          <a:pt x="107072" y="89321"/>
                          <a:pt x="99584" y="48546"/>
                          <a:pt x="100135" y="55535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718" name="Google Shape;718;p9"/>
              <p:cNvGrpSpPr/>
              <p:nvPr/>
            </p:nvGrpSpPr>
            <p:grpSpPr>
              <a:xfrm>
                <a:off x="3554256" y="2361223"/>
                <a:ext cx="5600147" cy="112773"/>
                <a:chOff x="3554256" y="2361223"/>
                <a:chExt cx="5600147" cy="112773"/>
              </a:xfrm>
            </p:grpSpPr>
            <p:grpSp>
              <p:nvGrpSpPr>
                <p:cNvPr id="719" name="Google Shape;719;p9"/>
                <p:cNvGrpSpPr/>
                <p:nvPr/>
              </p:nvGrpSpPr>
              <p:grpSpPr>
                <a:xfrm>
                  <a:off x="3554256" y="2361223"/>
                  <a:ext cx="100393" cy="112746"/>
                  <a:chOff x="3554256" y="2361223"/>
                  <a:chExt cx="100393" cy="112746"/>
                </a:xfrm>
              </p:grpSpPr>
              <p:sp>
                <p:nvSpPr>
                  <p:cNvPr id="720" name="Google Shape;720;p9"/>
                  <p:cNvSpPr/>
                  <p:nvPr/>
                </p:nvSpPr>
                <p:spPr>
                  <a:xfrm>
                    <a:off x="3619143" y="2363943"/>
                    <a:ext cx="57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" h="45" extrusionOk="0">
                        <a:moveTo>
                          <a:pt x="57" y="45"/>
                        </a:moveTo>
                        <a:cubicBezTo>
                          <a:pt x="37" y="6"/>
                          <a:pt x="-61" y="-33"/>
                          <a:pt x="57" y="45"/>
                        </a:cubicBezTo>
                        <a:lnTo>
                          <a:pt x="57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1" name="Google Shape;721;p9"/>
                  <p:cNvSpPr/>
                  <p:nvPr/>
                </p:nvSpPr>
                <p:spPr>
                  <a:xfrm>
                    <a:off x="3554256" y="2361223"/>
                    <a:ext cx="100393" cy="1127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93" h="112746" extrusionOk="0">
                        <a:moveTo>
                          <a:pt x="100201" y="55554"/>
                        </a:moveTo>
                        <a:cubicBezTo>
                          <a:pt x="95838" y="3746"/>
                          <a:pt x="48377" y="-4794"/>
                          <a:pt x="69347" y="5258"/>
                        </a:cubicBezTo>
                        <a:cubicBezTo>
                          <a:pt x="53664" y="-2654"/>
                          <a:pt x="38355" y="-1456"/>
                          <a:pt x="24657" y="7633"/>
                        </a:cubicBezTo>
                        <a:cubicBezTo>
                          <a:pt x="-28974" y="43226"/>
                          <a:pt x="14418" y="131785"/>
                          <a:pt x="64217" y="109071"/>
                        </a:cubicBezTo>
                        <a:cubicBezTo>
                          <a:pt x="107197" y="89459"/>
                          <a:pt x="99651" y="48585"/>
                          <a:pt x="100201" y="55554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22" name="Google Shape;722;p9"/>
                <p:cNvGrpSpPr/>
                <p:nvPr/>
              </p:nvGrpSpPr>
              <p:grpSpPr>
                <a:xfrm>
                  <a:off x="4241840" y="2361276"/>
                  <a:ext cx="100288" cy="112720"/>
                  <a:chOff x="4241840" y="2361276"/>
                  <a:chExt cx="100288" cy="112720"/>
                </a:xfrm>
              </p:grpSpPr>
              <p:sp>
                <p:nvSpPr>
                  <p:cNvPr id="723" name="Google Shape;723;p9"/>
                  <p:cNvSpPr/>
                  <p:nvPr/>
                </p:nvSpPr>
                <p:spPr>
                  <a:xfrm>
                    <a:off x="4306612" y="2363943"/>
                    <a:ext cx="48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5" extrusionOk="0">
                        <a:moveTo>
                          <a:pt x="48" y="45"/>
                        </a:moveTo>
                        <a:cubicBezTo>
                          <a:pt x="29" y="6"/>
                          <a:pt x="-50" y="-33"/>
                          <a:pt x="48" y="45"/>
                        </a:cubicBezTo>
                        <a:lnTo>
                          <a:pt x="48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4" name="Google Shape;724;p9"/>
                  <p:cNvSpPr/>
                  <p:nvPr/>
                </p:nvSpPr>
                <p:spPr>
                  <a:xfrm>
                    <a:off x="4241840" y="2361276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4" y="8942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25" name="Google Shape;725;p9"/>
                <p:cNvGrpSpPr/>
                <p:nvPr/>
              </p:nvGrpSpPr>
              <p:grpSpPr>
                <a:xfrm>
                  <a:off x="4929319" y="2361276"/>
                  <a:ext cx="100288" cy="112720"/>
                  <a:chOff x="4929319" y="2361276"/>
                  <a:chExt cx="100288" cy="112720"/>
                </a:xfrm>
              </p:grpSpPr>
              <p:sp>
                <p:nvSpPr>
                  <p:cNvPr id="726" name="Google Shape;726;p9"/>
                  <p:cNvSpPr/>
                  <p:nvPr/>
                </p:nvSpPr>
                <p:spPr>
                  <a:xfrm>
                    <a:off x="4994083" y="2363943"/>
                    <a:ext cx="57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" h="45" extrusionOk="0">
                        <a:moveTo>
                          <a:pt x="57" y="45"/>
                        </a:moveTo>
                        <a:cubicBezTo>
                          <a:pt x="37" y="6"/>
                          <a:pt x="-61" y="-33"/>
                          <a:pt x="57" y="45"/>
                        </a:cubicBezTo>
                        <a:lnTo>
                          <a:pt x="57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7" name="Google Shape;727;p9"/>
                  <p:cNvSpPr/>
                  <p:nvPr/>
                </p:nvSpPr>
                <p:spPr>
                  <a:xfrm>
                    <a:off x="4929319" y="2361276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4" y="8942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28" name="Google Shape;728;p9"/>
                <p:cNvGrpSpPr/>
                <p:nvPr/>
              </p:nvGrpSpPr>
              <p:grpSpPr>
                <a:xfrm>
                  <a:off x="5616779" y="2361276"/>
                  <a:ext cx="100288" cy="112720"/>
                  <a:chOff x="5616779" y="2361276"/>
                  <a:chExt cx="100288" cy="112720"/>
                </a:xfrm>
              </p:grpSpPr>
              <p:sp>
                <p:nvSpPr>
                  <p:cNvPr id="729" name="Google Shape;729;p9"/>
                  <p:cNvSpPr/>
                  <p:nvPr/>
                </p:nvSpPr>
                <p:spPr>
                  <a:xfrm>
                    <a:off x="5681551" y="2363943"/>
                    <a:ext cx="48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5" extrusionOk="0">
                        <a:moveTo>
                          <a:pt x="48" y="45"/>
                        </a:moveTo>
                        <a:cubicBezTo>
                          <a:pt x="29" y="6"/>
                          <a:pt x="-50" y="-33"/>
                          <a:pt x="48" y="45"/>
                        </a:cubicBezTo>
                        <a:lnTo>
                          <a:pt x="48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0" name="Google Shape;730;p9"/>
                  <p:cNvSpPr/>
                  <p:nvPr/>
                </p:nvSpPr>
                <p:spPr>
                  <a:xfrm>
                    <a:off x="5616779" y="2361276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3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4" y="8942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31" name="Google Shape;731;p9"/>
                <p:cNvGrpSpPr/>
                <p:nvPr/>
              </p:nvGrpSpPr>
              <p:grpSpPr>
                <a:xfrm>
                  <a:off x="6304259" y="2361276"/>
                  <a:ext cx="100288" cy="112720"/>
                  <a:chOff x="6304259" y="2361276"/>
                  <a:chExt cx="100288" cy="112720"/>
                </a:xfrm>
              </p:grpSpPr>
              <p:sp>
                <p:nvSpPr>
                  <p:cNvPr id="732" name="Google Shape;732;p9"/>
                  <p:cNvSpPr/>
                  <p:nvPr/>
                </p:nvSpPr>
                <p:spPr>
                  <a:xfrm>
                    <a:off x="6369015" y="2363943"/>
                    <a:ext cx="43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45" extrusionOk="0">
                        <a:moveTo>
                          <a:pt x="44" y="45"/>
                        </a:moveTo>
                        <a:cubicBezTo>
                          <a:pt x="44" y="6"/>
                          <a:pt x="-54" y="-33"/>
                          <a:pt x="44" y="45"/>
                        </a:cubicBezTo>
                        <a:lnTo>
                          <a:pt x="44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3" name="Google Shape;733;p9"/>
                  <p:cNvSpPr/>
                  <p:nvPr/>
                </p:nvSpPr>
                <p:spPr>
                  <a:xfrm>
                    <a:off x="6304259" y="2361276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6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4" y="89425"/>
                          <a:pt x="99585" y="49435"/>
                          <a:pt x="100076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34" name="Google Shape;734;p9"/>
                <p:cNvGrpSpPr/>
                <p:nvPr/>
              </p:nvGrpSpPr>
              <p:grpSpPr>
                <a:xfrm>
                  <a:off x="6991718" y="2361276"/>
                  <a:ext cx="100288" cy="112720"/>
                  <a:chOff x="6991718" y="2361276"/>
                  <a:chExt cx="100288" cy="112720"/>
                </a:xfrm>
              </p:grpSpPr>
              <p:sp>
                <p:nvSpPr>
                  <p:cNvPr id="735" name="Google Shape;735;p9"/>
                  <p:cNvSpPr/>
                  <p:nvPr/>
                </p:nvSpPr>
                <p:spPr>
                  <a:xfrm>
                    <a:off x="7056490" y="2363943"/>
                    <a:ext cx="48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5" extrusionOk="0">
                        <a:moveTo>
                          <a:pt x="48" y="45"/>
                        </a:moveTo>
                        <a:cubicBezTo>
                          <a:pt x="29" y="6"/>
                          <a:pt x="-50" y="-33"/>
                          <a:pt x="48" y="45"/>
                        </a:cubicBezTo>
                        <a:lnTo>
                          <a:pt x="48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6" name="Google Shape;736;p9"/>
                  <p:cNvSpPr/>
                  <p:nvPr/>
                </p:nvSpPr>
                <p:spPr>
                  <a:xfrm>
                    <a:off x="6991718" y="2361276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3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4" y="8942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37" name="Google Shape;737;p9"/>
                <p:cNvGrpSpPr/>
                <p:nvPr/>
              </p:nvGrpSpPr>
              <p:grpSpPr>
                <a:xfrm>
                  <a:off x="7679198" y="2361276"/>
                  <a:ext cx="100288" cy="112720"/>
                  <a:chOff x="7679198" y="2361276"/>
                  <a:chExt cx="100288" cy="112720"/>
                </a:xfrm>
              </p:grpSpPr>
              <p:sp>
                <p:nvSpPr>
                  <p:cNvPr id="738" name="Google Shape;738;p9"/>
                  <p:cNvSpPr/>
                  <p:nvPr/>
                </p:nvSpPr>
                <p:spPr>
                  <a:xfrm>
                    <a:off x="7743955" y="2363943"/>
                    <a:ext cx="43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45" extrusionOk="0">
                        <a:moveTo>
                          <a:pt x="44" y="45"/>
                        </a:moveTo>
                        <a:cubicBezTo>
                          <a:pt x="44" y="6"/>
                          <a:pt x="-55" y="-33"/>
                          <a:pt x="44" y="45"/>
                        </a:cubicBezTo>
                        <a:lnTo>
                          <a:pt x="44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9" name="Google Shape;739;p9"/>
                  <p:cNvSpPr/>
                  <p:nvPr/>
                </p:nvSpPr>
                <p:spPr>
                  <a:xfrm>
                    <a:off x="7679198" y="2361276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3" y="8942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40" name="Google Shape;740;p9"/>
                <p:cNvGrpSpPr/>
                <p:nvPr/>
              </p:nvGrpSpPr>
              <p:grpSpPr>
                <a:xfrm>
                  <a:off x="8366658" y="2361276"/>
                  <a:ext cx="100288" cy="112720"/>
                  <a:chOff x="8366658" y="2361276"/>
                  <a:chExt cx="100288" cy="112720"/>
                </a:xfrm>
              </p:grpSpPr>
              <p:sp>
                <p:nvSpPr>
                  <p:cNvPr id="741" name="Google Shape;741;p9"/>
                  <p:cNvSpPr/>
                  <p:nvPr/>
                </p:nvSpPr>
                <p:spPr>
                  <a:xfrm>
                    <a:off x="8431429" y="2363943"/>
                    <a:ext cx="48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5" extrusionOk="0">
                        <a:moveTo>
                          <a:pt x="48" y="45"/>
                        </a:moveTo>
                        <a:cubicBezTo>
                          <a:pt x="29" y="6"/>
                          <a:pt x="-50" y="-33"/>
                          <a:pt x="48" y="45"/>
                        </a:cubicBezTo>
                        <a:lnTo>
                          <a:pt x="48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2" name="Google Shape;742;p9"/>
                  <p:cNvSpPr/>
                  <p:nvPr/>
                </p:nvSpPr>
                <p:spPr>
                  <a:xfrm>
                    <a:off x="8366658" y="2361276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7" y="55501"/>
                        </a:moveTo>
                        <a:cubicBezTo>
                          <a:pt x="95871" y="3713"/>
                          <a:pt x="48115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4" y="8942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43" name="Google Shape;743;p9"/>
                <p:cNvGrpSpPr/>
                <p:nvPr/>
              </p:nvGrpSpPr>
              <p:grpSpPr>
                <a:xfrm>
                  <a:off x="9054013" y="2361223"/>
                  <a:ext cx="100390" cy="112746"/>
                  <a:chOff x="9054013" y="2361223"/>
                  <a:chExt cx="100390" cy="112746"/>
                </a:xfrm>
              </p:grpSpPr>
              <p:sp>
                <p:nvSpPr>
                  <p:cNvPr id="744" name="Google Shape;744;p9"/>
                  <p:cNvSpPr/>
                  <p:nvPr/>
                </p:nvSpPr>
                <p:spPr>
                  <a:xfrm>
                    <a:off x="9118894" y="2363943"/>
                    <a:ext cx="43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45" extrusionOk="0">
                        <a:moveTo>
                          <a:pt x="43" y="45"/>
                        </a:moveTo>
                        <a:cubicBezTo>
                          <a:pt x="43" y="6"/>
                          <a:pt x="-54" y="-33"/>
                          <a:pt x="43" y="45"/>
                        </a:cubicBezTo>
                        <a:lnTo>
                          <a:pt x="43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5" name="Google Shape;745;p9"/>
                  <p:cNvSpPr/>
                  <p:nvPr/>
                </p:nvSpPr>
                <p:spPr>
                  <a:xfrm>
                    <a:off x="9054013" y="2361223"/>
                    <a:ext cx="100390" cy="1127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90" h="112746" extrusionOk="0">
                        <a:moveTo>
                          <a:pt x="100201" y="55554"/>
                        </a:moveTo>
                        <a:cubicBezTo>
                          <a:pt x="95838" y="3746"/>
                          <a:pt x="48378" y="-4794"/>
                          <a:pt x="69346" y="5258"/>
                        </a:cubicBezTo>
                        <a:cubicBezTo>
                          <a:pt x="53664" y="-2654"/>
                          <a:pt x="38355" y="-1456"/>
                          <a:pt x="24657" y="7633"/>
                        </a:cubicBezTo>
                        <a:cubicBezTo>
                          <a:pt x="-28974" y="43226"/>
                          <a:pt x="14418" y="131785"/>
                          <a:pt x="64217" y="109071"/>
                        </a:cubicBezTo>
                        <a:cubicBezTo>
                          <a:pt x="107178" y="89459"/>
                          <a:pt x="99650" y="48585"/>
                          <a:pt x="100201" y="55554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746" name="Google Shape;746;p9"/>
              <p:cNvGrpSpPr/>
              <p:nvPr/>
            </p:nvGrpSpPr>
            <p:grpSpPr>
              <a:xfrm>
                <a:off x="3554256" y="3105070"/>
                <a:ext cx="5600147" cy="112773"/>
                <a:chOff x="3554256" y="3105070"/>
                <a:chExt cx="5600147" cy="112773"/>
              </a:xfrm>
            </p:grpSpPr>
            <p:grpSp>
              <p:nvGrpSpPr>
                <p:cNvPr id="747" name="Google Shape;747;p9"/>
                <p:cNvGrpSpPr/>
                <p:nvPr/>
              </p:nvGrpSpPr>
              <p:grpSpPr>
                <a:xfrm>
                  <a:off x="3554256" y="3105070"/>
                  <a:ext cx="100393" cy="112746"/>
                  <a:chOff x="3554256" y="3105070"/>
                  <a:chExt cx="100393" cy="112746"/>
                </a:xfrm>
              </p:grpSpPr>
              <p:sp>
                <p:nvSpPr>
                  <p:cNvPr id="748" name="Google Shape;748;p9"/>
                  <p:cNvSpPr/>
                  <p:nvPr/>
                </p:nvSpPr>
                <p:spPr>
                  <a:xfrm>
                    <a:off x="3619143" y="3107789"/>
                    <a:ext cx="57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" h="45" extrusionOk="0">
                        <a:moveTo>
                          <a:pt x="57" y="45"/>
                        </a:moveTo>
                        <a:cubicBezTo>
                          <a:pt x="37" y="6"/>
                          <a:pt x="-61" y="-33"/>
                          <a:pt x="57" y="45"/>
                        </a:cubicBezTo>
                        <a:lnTo>
                          <a:pt x="57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9" name="Google Shape;749;p9"/>
                  <p:cNvSpPr/>
                  <p:nvPr/>
                </p:nvSpPr>
                <p:spPr>
                  <a:xfrm>
                    <a:off x="3554256" y="3105070"/>
                    <a:ext cx="100393" cy="1127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93" h="112746" extrusionOk="0">
                        <a:moveTo>
                          <a:pt x="100201" y="55554"/>
                        </a:moveTo>
                        <a:cubicBezTo>
                          <a:pt x="95838" y="3746"/>
                          <a:pt x="48377" y="-4794"/>
                          <a:pt x="69347" y="5258"/>
                        </a:cubicBezTo>
                        <a:cubicBezTo>
                          <a:pt x="53664" y="-2654"/>
                          <a:pt x="38355" y="-1456"/>
                          <a:pt x="24657" y="7633"/>
                        </a:cubicBezTo>
                        <a:cubicBezTo>
                          <a:pt x="-28974" y="43226"/>
                          <a:pt x="14418" y="131785"/>
                          <a:pt x="64217" y="109071"/>
                        </a:cubicBezTo>
                        <a:cubicBezTo>
                          <a:pt x="107197" y="89459"/>
                          <a:pt x="99651" y="48585"/>
                          <a:pt x="100201" y="55554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50" name="Google Shape;750;p9"/>
                <p:cNvGrpSpPr/>
                <p:nvPr/>
              </p:nvGrpSpPr>
              <p:grpSpPr>
                <a:xfrm>
                  <a:off x="4241840" y="3105123"/>
                  <a:ext cx="100288" cy="112720"/>
                  <a:chOff x="4241840" y="3105123"/>
                  <a:chExt cx="100288" cy="112720"/>
                </a:xfrm>
              </p:grpSpPr>
              <p:sp>
                <p:nvSpPr>
                  <p:cNvPr id="751" name="Google Shape;751;p9"/>
                  <p:cNvSpPr/>
                  <p:nvPr/>
                </p:nvSpPr>
                <p:spPr>
                  <a:xfrm>
                    <a:off x="4306612" y="3107789"/>
                    <a:ext cx="48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5" extrusionOk="0">
                        <a:moveTo>
                          <a:pt x="48" y="45"/>
                        </a:moveTo>
                        <a:cubicBezTo>
                          <a:pt x="29" y="6"/>
                          <a:pt x="-50" y="-33"/>
                          <a:pt x="48" y="45"/>
                        </a:cubicBezTo>
                        <a:lnTo>
                          <a:pt x="48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2" name="Google Shape;752;p9"/>
                  <p:cNvSpPr/>
                  <p:nvPr/>
                </p:nvSpPr>
                <p:spPr>
                  <a:xfrm>
                    <a:off x="4241840" y="3105123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4" y="8942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53" name="Google Shape;753;p9"/>
                <p:cNvGrpSpPr/>
                <p:nvPr/>
              </p:nvGrpSpPr>
              <p:grpSpPr>
                <a:xfrm>
                  <a:off x="4929319" y="3105123"/>
                  <a:ext cx="100288" cy="112720"/>
                  <a:chOff x="4929319" y="3105123"/>
                  <a:chExt cx="100288" cy="112720"/>
                </a:xfrm>
              </p:grpSpPr>
              <p:sp>
                <p:nvSpPr>
                  <p:cNvPr id="754" name="Google Shape;754;p9"/>
                  <p:cNvSpPr/>
                  <p:nvPr/>
                </p:nvSpPr>
                <p:spPr>
                  <a:xfrm>
                    <a:off x="4994083" y="3107789"/>
                    <a:ext cx="57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" h="45" extrusionOk="0">
                        <a:moveTo>
                          <a:pt x="57" y="45"/>
                        </a:moveTo>
                        <a:cubicBezTo>
                          <a:pt x="37" y="6"/>
                          <a:pt x="-61" y="-33"/>
                          <a:pt x="57" y="45"/>
                        </a:cubicBezTo>
                        <a:lnTo>
                          <a:pt x="57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5" name="Google Shape;755;p9"/>
                  <p:cNvSpPr/>
                  <p:nvPr/>
                </p:nvSpPr>
                <p:spPr>
                  <a:xfrm>
                    <a:off x="4929319" y="3105123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4" y="8942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56" name="Google Shape;756;p9"/>
                <p:cNvGrpSpPr/>
                <p:nvPr/>
              </p:nvGrpSpPr>
              <p:grpSpPr>
                <a:xfrm>
                  <a:off x="5616779" y="3105123"/>
                  <a:ext cx="100288" cy="112720"/>
                  <a:chOff x="5616779" y="3105123"/>
                  <a:chExt cx="100288" cy="112720"/>
                </a:xfrm>
              </p:grpSpPr>
              <p:sp>
                <p:nvSpPr>
                  <p:cNvPr id="757" name="Google Shape;757;p9"/>
                  <p:cNvSpPr/>
                  <p:nvPr/>
                </p:nvSpPr>
                <p:spPr>
                  <a:xfrm>
                    <a:off x="5681551" y="3107789"/>
                    <a:ext cx="48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5" extrusionOk="0">
                        <a:moveTo>
                          <a:pt x="48" y="45"/>
                        </a:moveTo>
                        <a:cubicBezTo>
                          <a:pt x="29" y="6"/>
                          <a:pt x="-50" y="-33"/>
                          <a:pt x="48" y="45"/>
                        </a:cubicBezTo>
                        <a:lnTo>
                          <a:pt x="48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8" name="Google Shape;758;p9"/>
                  <p:cNvSpPr/>
                  <p:nvPr/>
                </p:nvSpPr>
                <p:spPr>
                  <a:xfrm>
                    <a:off x="5616779" y="3105123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3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4" y="8942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59" name="Google Shape;759;p9"/>
                <p:cNvGrpSpPr/>
                <p:nvPr/>
              </p:nvGrpSpPr>
              <p:grpSpPr>
                <a:xfrm>
                  <a:off x="6304259" y="3105123"/>
                  <a:ext cx="100288" cy="112720"/>
                  <a:chOff x="6304259" y="3105123"/>
                  <a:chExt cx="100288" cy="112720"/>
                </a:xfrm>
              </p:grpSpPr>
              <p:sp>
                <p:nvSpPr>
                  <p:cNvPr id="760" name="Google Shape;760;p9"/>
                  <p:cNvSpPr/>
                  <p:nvPr/>
                </p:nvSpPr>
                <p:spPr>
                  <a:xfrm>
                    <a:off x="6369015" y="3107789"/>
                    <a:ext cx="43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45" extrusionOk="0">
                        <a:moveTo>
                          <a:pt x="44" y="45"/>
                        </a:moveTo>
                        <a:cubicBezTo>
                          <a:pt x="44" y="6"/>
                          <a:pt x="-54" y="-33"/>
                          <a:pt x="44" y="45"/>
                        </a:cubicBezTo>
                        <a:lnTo>
                          <a:pt x="44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1" name="Google Shape;761;p9"/>
                  <p:cNvSpPr/>
                  <p:nvPr/>
                </p:nvSpPr>
                <p:spPr>
                  <a:xfrm>
                    <a:off x="6304259" y="3105123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6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4" y="89425"/>
                          <a:pt x="99585" y="49435"/>
                          <a:pt x="100076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62" name="Google Shape;762;p9"/>
                <p:cNvGrpSpPr/>
                <p:nvPr/>
              </p:nvGrpSpPr>
              <p:grpSpPr>
                <a:xfrm>
                  <a:off x="6991718" y="3105123"/>
                  <a:ext cx="100288" cy="112720"/>
                  <a:chOff x="6991718" y="3105123"/>
                  <a:chExt cx="100288" cy="112720"/>
                </a:xfrm>
              </p:grpSpPr>
              <p:sp>
                <p:nvSpPr>
                  <p:cNvPr id="763" name="Google Shape;763;p9"/>
                  <p:cNvSpPr/>
                  <p:nvPr/>
                </p:nvSpPr>
                <p:spPr>
                  <a:xfrm>
                    <a:off x="7056490" y="3107789"/>
                    <a:ext cx="48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5" extrusionOk="0">
                        <a:moveTo>
                          <a:pt x="48" y="45"/>
                        </a:moveTo>
                        <a:cubicBezTo>
                          <a:pt x="29" y="6"/>
                          <a:pt x="-50" y="-33"/>
                          <a:pt x="48" y="45"/>
                        </a:cubicBezTo>
                        <a:lnTo>
                          <a:pt x="48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4" name="Google Shape;764;p9"/>
                  <p:cNvSpPr/>
                  <p:nvPr/>
                </p:nvSpPr>
                <p:spPr>
                  <a:xfrm>
                    <a:off x="6991718" y="3105123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3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4" y="8942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65" name="Google Shape;765;p9"/>
                <p:cNvGrpSpPr/>
                <p:nvPr/>
              </p:nvGrpSpPr>
              <p:grpSpPr>
                <a:xfrm>
                  <a:off x="7679198" y="3105123"/>
                  <a:ext cx="100288" cy="112720"/>
                  <a:chOff x="7679198" y="3105123"/>
                  <a:chExt cx="100288" cy="112720"/>
                </a:xfrm>
              </p:grpSpPr>
              <p:sp>
                <p:nvSpPr>
                  <p:cNvPr id="766" name="Google Shape;766;p9"/>
                  <p:cNvSpPr/>
                  <p:nvPr/>
                </p:nvSpPr>
                <p:spPr>
                  <a:xfrm>
                    <a:off x="7743955" y="3107789"/>
                    <a:ext cx="43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45" extrusionOk="0">
                        <a:moveTo>
                          <a:pt x="44" y="45"/>
                        </a:moveTo>
                        <a:cubicBezTo>
                          <a:pt x="44" y="6"/>
                          <a:pt x="-55" y="-33"/>
                          <a:pt x="44" y="45"/>
                        </a:cubicBezTo>
                        <a:lnTo>
                          <a:pt x="44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7" name="Google Shape;767;p9"/>
                  <p:cNvSpPr/>
                  <p:nvPr/>
                </p:nvSpPr>
                <p:spPr>
                  <a:xfrm>
                    <a:off x="7679198" y="3105123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3" y="8942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68" name="Google Shape;768;p9"/>
                <p:cNvGrpSpPr/>
                <p:nvPr/>
              </p:nvGrpSpPr>
              <p:grpSpPr>
                <a:xfrm>
                  <a:off x="8366658" y="3105123"/>
                  <a:ext cx="100288" cy="112720"/>
                  <a:chOff x="8366658" y="3105123"/>
                  <a:chExt cx="100288" cy="112720"/>
                </a:xfrm>
              </p:grpSpPr>
              <p:sp>
                <p:nvSpPr>
                  <p:cNvPr id="769" name="Google Shape;769;p9"/>
                  <p:cNvSpPr/>
                  <p:nvPr/>
                </p:nvSpPr>
                <p:spPr>
                  <a:xfrm>
                    <a:off x="8431429" y="3107789"/>
                    <a:ext cx="48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5" extrusionOk="0">
                        <a:moveTo>
                          <a:pt x="48" y="45"/>
                        </a:moveTo>
                        <a:cubicBezTo>
                          <a:pt x="29" y="6"/>
                          <a:pt x="-50" y="-33"/>
                          <a:pt x="48" y="45"/>
                        </a:cubicBezTo>
                        <a:lnTo>
                          <a:pt x="48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0" name="Google Shape;770;p9"/>
                  <p:cNvSpPr/>
                  <p:nvPr/>
                </p:nvSpPr>
                <p:spPr>
                  <a:xfrm>
                    <a:off x="8366658" y="3105123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7" y="55501"/>
                        </a:moveTo>
                        <a:cubicBezTo>
                          <a:pt x="95871" y="3713"/>
                          <a:pt x="48115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4" y="8942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71" name="Google Shape;771;p9"/>
                <p:cNvGrpSpPr/>
                <p:nvPr/>
              </p:nvGrpSpPr>
              <p:grpSpPr>
                <a:xfrm>
                  <a:off x="9054013" y="3105070"/>
                  <a:ext cx="100390" cy="112746"/>
                  <a:chOff x="9054013" y="3105070"/>
                  <a:chExt cx="100390" cy="112746"/>
                </a:xfrm>
              </p:grpSpPr>
              <p:sp>
                <p:nvSpPr>
                  <p:cNvPr id="772" name="Google Shape;772;p9"/>
                  <p:cNvSpPr/>
                  <p:nvPr/>
                </p:nvSpPr>
                <p:spPr>
                  <a:xfrm>
                    <a:off x="9118894" y="3107789"/>
                    <a:ext cx="43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45" extrusionOk="0">
                        <a:moveTo>
                          <a:pt x="43" y="45"/>
                        </a:moveTo>
                        <a:cubicBezTo>
                          <a:pt x="43" y="6"/>
                          <a:pt x="-54" y="-33"/>
                          <a:pt x="43" y="45"/>
                        </a:cubicBezTo>
                        <a:lnTo>
                          <a:pt x="43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3" name="Google Shape;773;p9"/>
                  <p:cNvSpPr/>
                  <p:nvPr/>
                </p:nvSpPr>
                <p:spPr>
                  <a:xfrm>
                    <a:off x="9054013" y="3105070"/>
                    <a:ext cx="100390" cy="1127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90" h="112746" extrusionOk="0">
                        <a:moveTo>
                          <a:pt x="100201" y="55554"/>
                        </a:moveTo>
                        <a:cubicBezTo>
                          <a:pt x="95838" y="3746"/>
                          <a:pt x="48378" y="-4794"/>
                          <a:pt x="69346" y="5258"/>
                        </a:cubicBezTo>
                        <a:cubicBezTo>
                          <a:pt x="53664" y="-2654"/>
                          <a:pt x="38355" y="-1456"/>
                          <a:pt x="24657" y="7633"/>
                        </a:cubicBezTo>
                        <a:cubicBezTo>
                          <a:pt x="-28974" y="43226"/>
                          <a:pt x="14418" y="131785"/>
                          <a:pt x="64217" y="109071"/>
                        </a:cubicBezTo>
                        <a:cubicBezTo>
                          <a:pt x="107178" y="89459"/>
                          <a:pt x="99650" y="48585"/>
                          <a:pt x="100201" y="55554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774" name="Google Shape;774;p9"/>
              <p:cNvGrpSpPr/>
              <p:nvPr/>
            </p:nvGrpSpPr>
            <p:grpSpPr>
              <a:xfrm>
                <a:off x="3554256" y="3848936"/>
                <a:ext cx="5600147" cy="112773"/>
                <a:chOff x="3554256" y="3848936"/>
                <a:chExt cx="5600147" cy="112773"/>
              </a:xfrm>
            </p:grpSpPr>
            <p:grpSp>
              <p:nvGrpSpPr>
                <p:cNvPr id="775" name="Google Shape;775;p9"/>
                <p:cNvGrpSpPr/>
                <p:nvPr/>
              </p:nvGrpSpPr>
              <p:grpSpPr>
                <a:xfrm>
                  <a:off x="3554256" y="3848936"/>
                  <a:ext cx="100393" cy="112745"/>
                  <a:chOff x="3554256" y="3848936"/>
                  <a:chExt cx="100393" cy="112745"/>
                </a:xfrm>
              </p:grpSpPr>
              <p:sp>
                <p:nvSpPr>
                  <p:cNvPr id="776" name="Google Shape;776;p9"/>
                  <p:cNvSpPr/>
                  <p:nvPr/>
                </p:nvSpPr>
                <p:spPr>
                  <a:xfrm>
                    <a:off x="3619143" y="3851641"/>
                    <a:ext cx="57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" h="59" extrusionOk="0">
                        <a:moveTo>
                          <a:pt x="57" y="60"/>
                        </a:moveTo>
                        <a:cubicBezTo>
                          <a:pt x="37" y="1"/>
                          <a:pt x="-61" y="-38"/>
                          <a:pt x="57" y="60"/>
                        </a:cubicBezTo>
                        <a:lnTo>
                          <a:pt x="57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7" name="Google Shape;777;p9"/>
                  <p:cNvSpPr/>
                  <p:nvPr/>
                </p:nvSpPr>
                <p:spPr>
                  <a:xfrm>
                    <a:off x="3554256" y="3848936"/>
                    <a:ext cx="100393" cy="1127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93" h="112745" extrusionOk="0">
                        <a:moveTo>
                          <a:pt x="100201" y="55554"/>
                        </a:moveTo>
                        <a:cubicBezTo>
                          <a:pt x="95838" y="3746"/>
                          <a:pt x="48377" y="-4793"/>
                          <a:pt x="69347" y="5258"/>
                        </a:cubicBezTo>
                        <a:cubicBezTo>
                          <a:pt x="53664" y="-2654"/>
                          <a:pt x="38355" y="-1456"/>
                          <a:pt x="24657" y="7633"/>
                        </a:cubicBezTo>
                        <a:cubicBezTo>
                          <a:pt x="-28974" y="43226"/>
                          <a:pt x="14418" y="131785"/>
                          <a:pt x="64217" y="109070"/>
                        </a:cubicBezTo>
                        <a:cubicBezTo>
                          <a:pt x="107197" y="89439"/>
                          <a:pt x="99651" y="48565"/>
                          <a:pt x="100201" y="55554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78" name="Google Shape;778;p9"/>
                <p:cNvGrpSpPr/>
                <p:nvPr/>
              </p:nvGrpSpPr>
              <p:grpSpPr>
                <a:xfrm>
                  <a:off x="4241840" y="3848990"/>
                  <a:ext cx="100288" cy="112719"/>
                  <a:chOff x="4241840" y="3848990"/>
                  <a:chExt cx="100288" cy="112719"/>
                </a:xfrm>
              </p:grpSpPr>
              <p:sp>
                <p:nvSpPr>
                  <p:cNvPr id="779" name="Google Shape;779;p9"/>
                  <p:cNvSpPr/>
                  <p:nvPr/>
                </p:nvSpPr>
                <p:spPr>
                  <a:xfrm>
                    <a:off x="4306612" y="3851641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0" name="Google Shape;780;p9"/>
                  <p:cNvSpPr/>
                  <p:nvPr/>
                </p:nvSpPr>
                <p:spPr>
                  <a:xfrm>
                    <a:off x="4241840" y="3848990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81" name="Google Shape;781;p9"/>
                <p:cNvGrpSpPr/>
                <p:nvPr/>
              </p:nvGrpSpPr>
              <p:grpSpPr>
                <a:xfrm>
                  <a:off x="4929319" y="3848990"/>
                  <a:ext cx="100288" cy="112719"/>
                  <a:chOff x="4929319" y="3848990"/>
                  <a:chExt cx="100288" cy="112719"/>
                </a:xfrm>
              </p:grpSpPr>
              <p:sp>
                <p:nvSpPr>
                  <p:cNvPr id="782" name="Google Shape;782;p9"/>
                  <p:cNvSpPr/>
                  <p:nvPr/>
                </p:nvSpPr>
                <p:spPr>
                  <a:xfrm>
                    <a:off x="4994083" y="3851641"/>
                    <a:ext cx="57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" h="59" extrusionOk="0">
                        <a:moveTo>
                          <a:pt x="57" y="60"/>
                        </a:moveTo>
                        <a:cubicBezTo>
                          <a:pt x="37" y="1"/>
                          <a:pt x="-61" y="-38"/>
                          <a:pt x="57" y="60"/>
                        </a:cubicBezTo>
                        <a:lnTo>
                          <a:pt x="57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3" name="Google Shape;783;p9"/>
                  <p:cNvSpPr/>
                  <p:nvPr/>
                </p:nvSpPr>
                <p:spPr>
                  <a:xfrm>
                    <a:off x="4929319" y="3848990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84" name="Google Shape;784;p9"/>
                <p:cNvGrpSpPr/>
                <p:nvPr/>
              </p:nvGrpSpPr>
              <p:grpSpPr>
                <a:xfrm>
                  <a:off x="5616779" y="3848990"/>
                  <a:ext cx="100288" cy="112719"/>
                  <a:chOff x="5616779" y="3848990"/>
                  <a:chExt cx="100288" cy="112719"/>
                </a:xfrm>
              </p:grpSpPr>
              <p:sp>
                <p:nvSpPr>
                  <p:cNvPr id="785" name="Google Shape;785;p9"/>
                  <p:cNvSpPr/>
                  <p:nvPr/>
                </p:nvSpPr>
                <p:spPr>
                  <a:xfrm>
                    <a:off x="5681551" y="3851641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6" name="Google Shape;786;p9"/>
                  <p:cNvSpPr/>
                  <p:nvPr/>
                </p:nvSpPr>
                <p:spPr>
                  <a:xfrm>
                    <a:off x="5616779" y="3848990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3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87" name="Google Shape;787;p9"/>
                <p:cNvGrpSpPr/>
                <p:nvPr/>
              </p:nvGrpSpPr>
              <p:grpSpPr>
                <a:xfrm>
                  <a:off x="6304259" y="3848990"/>
                  <a:ext cx="100288" cy="112719"/>
                  <a:chOff x="6304259" y="3848990"/>
                  <a:chExt cx="100288" cy="112719"/>
                </a:xfrm>
              </p:grpSpPr>
              <p:sp>
                <p:nvSpPr>
                  <p:cNvPr id="788" name="Google Shape;788;p9"/>
                  <p:cNvSpPr/>
                  <p:nvPr/>
                </p:nvSpPr>
                <p:spPr>
                  <a:xfrm>
                    <a:off x="6369015" y="3851641"/>
                    <a:ext cx="43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59" extrusionOk="0">
                        <a:moveTo>
                          <a:pt x="44" y="60"/>
                        </a:moveTo>
                        <a:cubicBezTo>
                          <a:pt x="44" y="1"/>
                          <a:pt x="-54" y="-38"/>
                          <a:pt x="44" y="60"/>
                        </a:cubicBezTo>
                        <a:lnTo>
                          <a:pt x="44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9" name="Google Shape;789;p9"/>
                  <p:cNvSpPr/>
                  <p:nvPr/>
                </p:nvSpPr>
                <p:spPr>
                  <a:xfrm>
                    <a:off x="6304259" y="3848990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6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15"/>
                          <a:pt x="100076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90" name="Google Shape;790;p9"/>
                <p:cNvGrpSpPr/>
                <p:nvPr/>
              </p:nvGrpSpPr>
              <p:grpSpPr>
                <a:xfrm>
                  <a:off x="6991718" y="3848990"/>
                  <a:ext cx="100288" cy="112719"/>
                  <a:chOff x="6991718" y="3848990"/>
                  <a:chExt cx="100288" cy="112719"/>
                </a:xfrm>
              </p:grpSpPr>
              <p:sp>
                <p:nvSpPr>
                  <p:cNvPr id="791" name="Google Shape;791;p9"/>
                  <p:cNvSpPr/>
                  <p:nvPr/>
                </p:nvSpPr>
                <p:spPr>
                  <a:xfrm>
                    <a:off x="7056490" y="3851641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2" name="Google Shape;792;p9"/>
                  <p:cNvSpPr/>
                  <p:nvPr/>
                </p:nvSpPr>
                <p:spPr>
                  <a:xfrm>
                    <a:off x="6991718" y="3848990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3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93" name="Google Shape;793;p9"/>
                <p:cNvGrpSpPr/>
                <p:nvPr/>
              </p:nvGrpSpPr>
              <p:grpSpPr>
                <a:xfrm>
                  <a:off x="7679198" y="3848990"/>
                  <a:ext cx="100288" cy="112719"/>
                  <a:chOff x="7679198" y="3848990"/>
                  <a:chExt cx="100288" cy="112719"/>
                </a:xfrm>
              </p:grpSpPr>
              <p:sp>
                <p:nvSpPr>
                  <p:cNvPr id="794" name="Google Shape;794;p9"/>
                  <p:cNvSpPr/>
                  <p:nvPr/>
                </p:nvSpPr>
                <p:spPr>
                  <a:xfrm>
                    <a:off x="7743955" y="3851641"/>
                    <a:ext cx="43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59" extrusionOk="0">
                        <a:moveTo>
                          <a:pt x="44" y="60"/>
                        </a:moveTo>
                        <a:cubicBezTo>
                          <a:pt x="44" y="1"/>
                          <a:pt x="-55" y="-38"/>
                          <a:pt x="44" y="60"/>
                        </a:cubicBezTo>
                        <a:lnTo>
                          <a:pt x="44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5" name="Google Shape;795;p9"/>
                  <p:cNvSpPr/>
                  <p:nvPr/>
                </p:nvSpPr>
                <p:spPr>
                  <a:xfrm>
                    <a:off x="7679198" y="3848990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3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96" name="Google Shape;796;p9"/>
                <p:cNvGrpSpPr/>
                <p:nvPr/>
              </p:nvGrpSpPr>
              <p:grpSpPr>
                <a:xfrm>
                  <a:off x="8366658" y="3848990"/>
                  <a:ext cx="100288" cy="112719"/>
                  <a:chOff x="8366658" y="3848990"/>
                  <a:chExt cx="100288" cy="112719"/>
                </a:xfrm>
              </p:grpSpPr>
              <p:sp>
                <p:nvSpPr>
                  <p:cNvPr id="797" name="Google Shape;797;p9"/>
                  <p:cNvSpPr/>
                  <p:nvPr/>
                </p:nvSpPr>
                <p:spPr>
                  <a:xfrm>
                    <a:off x="8431429" y="3851641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8" name="Google Shape;798;p9"/>
                  <p:cNvSpPr/>
                  <p:nvPr/>
                </p:nvSpPr>
                <p:spPr>
                  <a:xfrm>
                    <a:off x="8366658" y="3848990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5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99" name="Google Shape;799;p9"/>
                <p:cNvGrpSpPr/>
                <p:nvPr/>
              </p:nvGrpSpPr>
              <p:grpSpPr>
                <a:xfrm>
                  <a:off x="9054013" y="3848936"/>
                  <a:ext cx="100390" cy="112745"/>
                  <a:chOff x="9054013" y="3848936"/>
                  <a:chExt cx="100390" cy="112745"/>
                </a:xfrm>
              </p:grpSpPr>
              <p:sp>
                <p:nvSpPr>
                  <p:cNvPr id="800" name="Google Shape;800;p9"/>
                  <p:cNvSpPr/>
                  <p:nvPr/>
                </p:nvSpPr>
                <p:spPr>
                  <a:xfrm>
                    <a:off x="9118894" y="3851641"/>
                    <a:ext cx="43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59" extrusionOk="0">
                        <a:moveTo>
                          <a:pt x="43" y="60"/>
                        </a:moveTo>
                        <a:cubicBezTo>
                          <a:pt x="43" y="1"/>
                          <a:pt x="-54" y="-38"/>
                          <a:pt x="43" y="60"/>
                        </a:cubicBezTo>
                        <a:lnTo>
                          <a:pt x="43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1" name="Google Shape;801;p9"/>
                  <p:cNvSpPr/>
                  <p:nvPr/>
                </p:nvSpPr>
                <p:spPr>
                  <a:xfrm>
                    <a:off x="9054013" y="3848936"/>
                    <a:ext cx="100390" cy="1127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90" h="112745" extrusionOk="0">
                        <a:moveTo>
                          <a:pt x="100201" y="55554"/>
                        </a:moveTo>
                        <a:cubicBezTo>
                          <a:pt x="95838" y="3746"/>
                          <a:pt x="48378" y="-4793"/>
                          <a:pt x="69346" y="5258"/>
                        </a:cubicBezTo>
                        <a:cubicBezTo>
                          <a:pt x="53664" y="-2654"/>
                          <a:pt x="38355" y="-1456"/>
                          <a:pt x="24657" y="7633"/>
                        </a:cubicBezTo>
                        <a:cubicBezTo>
                          <a:pt x="-28974" y="43226"/>
                          <a:pt x="14418" y="131785"/>
                          <a:pt x="64217" y="109070"/>
                        </a:cubicBezTo>
                        <a:cubicBezTo>
                          <a:pt x="107178" y="89439"/>
                          <a:pt x="99650" y="48565"/>
                          <a:pt x="100201" y="55554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802" name="Google Shape;802;p9"/>
              <p:cNvGrpSpPr/>
              <p:nvPr/>
            </p:nvGrpSpPr>
            <p:grpSpPr>
              <a:xfrm>
                <a:off x="3554256" y="4592783"/>
                <a:ext cx="5600147" cy="112772"/>
                <a:chOff x="3554256" y="4592783"/>
                <a:chExt cx="5600147" cy="112772"/>
              </a:xfrm>
            </p:grpSpPr>
            <p:grpSp>
              <p:nvGrpSpPr>
                <p:cNvPr id="803" name="Google Shape;803;p9"/>
                <p:cNvGrpSpPr/>
                <p:nvPr/>
              </p:nvGrpSpPr>
              <p:grpSpPr>
                <a:xfrm>
                  <a:off x="3554256" y="4592783"/>
                  <a:ext cx="100393" cy="112745"/>
                  <a:chOff x="3554256" y="4592783"/>
                  <a:chExt cx="100393" cy="112745"/>
                </a:xfrm>
              </p:grpSpPr>
              <p:sp>
                <p:nvSpPr>
                  <p:cNvPr id="804" name="Google Shape;804;p9"/>
                  <p:cNvSpPr/>
                  <p:nvPr/>
                </p:nvSpPr>
                <p:spPr>
                  <a:xfrm>
                    <a:off x="3619143" y="4595488"/>
                    <a:ext cx="57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" h="59" extrusionOk="0">
                        <a:moveTo>
                          <a:pt x="57" y="60"/>
                        </a:moveTo>
                        <a:cubicBezTo>
                          <a:pt x="37" y="1"/>
                          <a:pt x="-61" y="-38"/>
                          <a:pt x="57" y="60"/>
                        </a:cubicBezTo>
                        <a:lnTo>
                          <a:pt x="57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5" name="Google Shape;805;p9"/>
                  <p:cNvSpPr/>
                  <p:nvPr/>
                </p:nvSpPr>
                <p:spPr>
                  <a:xfrm>
                    <a:off x="3554256" y="4592783"/>
                    <a:ext cx="100393" cy="1127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93" h="112745" extrusionOk="0">
                        <a:moveTo>
                          <a:pt x="100201" y="55554"/>
                        </a:moveTo>
                        <a:cubicBezTo>
                          <a:pt x="95838" y="3746"/>
                          <a:pt x="48377" y="-4793"/>
                          <a:pt x="69347" y="5258"/>
                        </a:cubicBezTo>
                        <a:cubicBezTo>
                          <a:pt x="53664" y="-2654"/>
                          <a:pt x="38355" y="-1456"/>
                          <a:pt x="24657" y="7633"/>
                        </a:cubicBezTo>
                        <a:cubicBezTo>
                          <a:pt x="-28974" y="43226"/>
                          <a:pt x="14418" y="131785"/>
                          <a:pt x="64217" y="109070"/>
                        </a:cubicBezTo>
                        <a:cubicBezTo>
                          <a:pt x="107197" y="89439"/>
                          <a:pt x="99651" y="48565"/>
                          <a:pt x="100201" y="55554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06" name="Google Shape;806;p9"/>
                <p:cNvGrpSpPr/>
                <p:nvPr/>
              </p:nvGrpSpPr>
              <p:grpSpPr>
                <a:xfrm>
                  <a:off x="4241840" y="4592836"/>
                  <a:ext cx="100288" cy="112719"/>
                  <a:chOff x="4241840" y="4592836"/>
                  <a:chExt cx="100288" cy="112719"/>
                </a:xfrm>
              </p:grpSpPr>
              <p:sp>
                <p:nvSpPr>
                  <p:cNvPr id="807" name="Google Shape;807;p9"/>
                  <p:cNvSpPr/>
                  <p:nvPr/>
                </p:nvSpPr>
                <p:spPr>
                  <a:xfrm>
                    <a:off x="4306612" y="4595488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8" name="Google Shape;808;p9"/>
                  <p:cNvSpPr/>
                  <p:nvPr/>
                </p:nvSpPr>
                <p:spPr>
                  <a:xfrm>
                    <a:off x="4241840" y="4592836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09" name="Google Shape;809;p9"/>
                <p:cNvGrpSpPr/>
                <p:nvPr/>
              </p:nvGrpSpPr>
              <p:grpSpPr>
                <a:xfrm>
                  <a:off x="4929319" y="4592836"/>
                  <a:ext cx="100288" cy="112719"/>
                  <a:chOff x="4929319" y="4592836"/>
                  <a:chExt cx="100288" cy="112719"/>
                </a:xfrm>
              </p:grpSpPr>
              <p:sp>
                <p:nvSpPr>
                  <p:cNvPr id="810" name="Google Shape;810;p9"/>
                  <p:cNvSpPr/>
                  <p:nvPr/>
                </p:nvSpPr>
                <p:spPr>
                  <a:xfrm>
                    <a:off x="4994083" y="4595488"/>
                    <a:ext cx="57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" h="59" extrusionOk="0">
                        <a:moveTo>
                          <a:pt x="57" y="60"/>
                        </a:moveTo>
                        <a:cubicBezTo>
                          <a:pt x="37" y="1"/>
                          <a:pt x="-61" y="-38"/>
                          <a:pt x="57" y="60"/>
                        </a:cubicBezTo>
                        <a:lnTo>
                          <a:pt x="57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1" name="Google Shape;811;p9"/>
                  <p:cNvSpPr/>
                  <p:nvPr/>
                </p:nvSpPr>
                <p:spPr>
                  <a:xfrm>
                    <a:off x="4929319" y="4592836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12" name="Google Shape;812;p9"/>
                <p:cNvGrpSpPr/>
                <p:nvPr/>
              </p:nvGrpSpPr>
              <p:grpSpPr>
                <a:xfrm>
                  <a:off x="5616779" y="4592836"/>
                  <a:ext cx="100288" cy="112719"/>
                  <a:chOff x="5616779" y="4592836"/>
                  <a:chExt cx="100288" cy="112719"/>
                </a:xfrm>
              </p:grpSpPr>
              <p:sp>
                <p:nvSpPr>
                  <p:cNvPr id="813" name="Google Shape;813;p9"/>
                  <p:cNvSpPr/>
                  <p:nvPr/>
                </p:nvSpPr>
                <p:spPr>
                  <a:xfrm>
                    <a:off x="5681551" y="4595488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4" name="Google Shape;814;p9"/>
                  <p:cNvSpPr/>
                  <p:nvPr/>
                </p:nvSpPr>
                <p:spPr>
                  <a:xfrm>
                    <a:off x="5616779" y="4592836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3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15" name="Google Shape;815;p9"/>
                <p:cNvGrpSpPr/>
                <p:nvPr/>
              </p:nvGrpSpPr>
              <p:grpSpPr>
                <a:xfrm>
                  <a:off x="6304259" y="4592836"/>
                  <a:ext cx="100288" cy="112719"/>
                  <a:chOff x="6304259" y="4592836"/>
                  <a:chExt cx="100288" cy="112719"/>
                </a:xfrm>
              </p:grpSpPr>
              <p:sp>
                <p:nvSpPr>
                  <p:cNvPr id="816" name="Google Shape;816;p9"/>
                  <p:cNvSpPr/>
                  <p:nvPr/>
                </p:nvSpPr>
                <p:spPr>
                  <a:xfrm>
                    <a:off x="6369015" y="4595488"/>
                    <a:ext cx="43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59" extrusionOk="0">
                        <a:moveTo>
                          <a:pt x="44" y="60"/>
                        </a:moveTo>
                        <a:cubicBezTo>
                          <a:pt x="44" y="1"/>
                          <a:pt x="-54" y="-38"/>
                          <a:pt x="44" y="60"/>
                        </a:cubicBezTo>
                        <a:lnTo>
                          <a:pt x="44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7" name="Google Shape;817;p9"/>
                  <p:cNvSpPr/>
                  <p:nvPr/>
                </p:nvSpPr>
                <p:spPr>
                  <a:xfrm>
                    <a:off x="6304259" y="4592836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6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15"/>
                          <a:pt x="100076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18" name="Google Shape;818;p9"/>
                <p:cNvGrpSpPr/>
                <p:nvPr/>
              </p:nvGrpSpPr>
              <p:grpSpPr>
                <a:xfrm>
                  <a:off x="6991718" y="4592836"/>
                  <a:ext cx="100288" cy="112719"/>
                  <a:chOff x="6991718" y="4592836"/>
                  <a:chExt cx="100288" cy="112719"/>
                </a:xfrm>
              </p:grpSpPr>
              <p:sp>
                <p:nvSpPr>
                  <p:cNvPr id="819" name="Google Shape;819;p9"/>
                  <p:cNvSpPr/>
                  <p:nvPr/>
                </p:nvSpPr>
                <p:spPr>
                  <a:xfrm>
                    <a:off x="7056490" y="4595488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0" name="Google Shape;820;p9"/>
                  <p:cNvSpPr/>
                  <p:nvPr/>
                </p:nvSpPr>
                <p:spPr>
                  <a:xfrm>
                    <a:off x="6991718" y="4592836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3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1" name="Google Shape;821;p9"/>
                <p:cNvGrpSpPr/>
                <p:nvPr/>
              </p:nvGrpSpPr>
              <p:grpSpPr>
                <a:xfrm>
                  <a:off x="7679198" y="4592836"/>
                  <a:ext cx="100288" cy="112719"/>
                  <a:chOff x="7679198" y="4592836"/>
                  <a:chExt cx="100288" cy="112719"/>
                </a:xfrm>
              </p:grpSpPr>
              <p:sp>
                <p:nvSpPr>
                  <p:cNvPr id="822" name="Google Shape;822;p9"/>
                  <p:cNvSpPr/>
                  <p:nvPr/>
                </p:nvSpPr>
                <p:spPr>
                  <a:xfrm>
                    <a:off x="7743955" y="4595488"/>
                    <a:ext cx="43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59" extrusionOk="0">
                        <a:moveTo>
                          <a:pt x="44" y="60"/>
                        </a:moveTo>
                        <a:cubicBezTo>
                          <a:pt x="44" y="1"/>
                          <a:pt x="-55" y="-38"/>
                          <a:pt x="44" y="60"/>
                        </a:cubicBezTo>
                        <a:lnTo>
                          <a:pt x="44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3" name="Google Shape;823;p9"/>
                  <p:cNvSpPr/>
                  <p:nvPr/>
                </p:nvSpPr>
                <p:spPr>
                  <a:xfrm>
                    <a:off x="7679198" y="4592836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3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4" name="Google Shape;824;p9"/>
                <p:cNvGrpSpPr/>
                <p:nvPr/>
              </p:nvGrpSpPr>
              <p:grpSpPr>
                <a:xfrm>
                  <a:off x="8366658" y="4592836"/>
                  <a:ext cx="100288" cy="112719"/>
                  <a:chOff x="8366658" y="4592836"/>
                  <a:chExt cx="100288" cy="112719"/>
                </a:xfrm>
              </p:grpSpPr>
              <p:sp>
                <p:nvSpPr>
                  <p:cNvPr id="825" name="Google Shape;825;p9"/>
                  <p:cNvSpPr/>
                  <p:nvPr/>
                </p:nvSpPr>
                <p:spPr>
                  <a:xfrm>
                    <a:off x="8431429" y="4595488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6" name="Google Shape;826;p9"/>
                  <p:cNvSpPr/>
                  <p:nvPr/>
                </p:nvSpPr>
                <p:spPr>
                  <a:xfrm>
                    <a:off x="8366658" y="4592836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5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7" name="Google Shape;827;p9"/>
                <p:cNvGrpSpPr/>
                <p:nvPr/>
              </p:nvGrpSpPr>
              <p:grpSpPr>
                <a:xfrm>
                  <a:off x="9054013" y="4592783"/>
                  <a:ext cx="100390" cy="112745"/>
                  <a:chOff x="9054013" y="4592783"/>
                  <a:chExt cx="100390" cy="112745"/>
                </a:xfrm>
              </p:grpSpPr>
              <p:sp>
                <p:nvSpPr>
                  <p:cNvPr id="828" name="Google Shape;828;p9"/>
                  <p:cNvSpPr/>
                  <p:nvPr/>
                </p:nvSpPr>
                <p:spPr>
                  <a:xfrm>
                    <a:off x="9118894" y="4595488"/>
                    <a:ext cx="43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59" extrusionOk="0">
                        <a:moveTo>
                          <a:pt x="43" y="60"/>
                        </a:moveTo>
                        <a:cubicBezTo>
                          <a:pt x="43" y="1"/>
                          <a:pt x="-54" y="-38"/>
                          <a:pt x="43" y="60"/>
                        </a:cubicBezTo>
                        <a:lnTo>
                          <a:pt x="43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9" name="Google Shape;829;p9"/>
                  <p:cNvSpPr/>
                  <p:nvPr/>
                </p:nvSpPr>
                <p:spPr>
                  <a:xfrm>
                    <a:off x="9054013" y="4592783"/>
                    <a:ext cx="100390" cy="1127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90" h="112745" extrusionOk="0">
                        <a:moveTo>
                          <a:pt x="100201" y="55554"/>
                        </a:moveTo>
                        <a:cubicBezTo>
                          <a:pt x="95838" y="3746"/>
                          <a:pt x="48378" y="-4793"/>
                          <a:pt x="69346" y="5258"/>
                        </a:cubicBezTo>
                        <a:cubicBezTo>
                          <a:pt x="53664" y="-2654"/>
                          <a:pt x="38355" y="-1456"/>
                          <a:pt x="24657" y="7633"/>
                        </a:cubicBezTo>
                        <a:cubicBezTo>
                          <a:pt x="-28974" y="43226"/>
                          <a:pt x="14418" y="131785"/>
                          <a:pt x="64217" y="109070"/>
                        </a:cubicBezTo>
                        <a:cubicBezTo>
                          <a:pt x="107178" y="89439"/>
                          <a:pt x="99650" y="48565"/>
                          <a:pt x="100201" y="55554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830" name="Google Shape;830;p9"/>
              <p:cNvGrpSpPr/>
              <p:nvPr/>
            </p:nvGrpSpPr>
            <p:grpSpPr>
              <a:xfrm>
                <a:off x="3554256" y="5336630"/>
                <a:ext cx="5600147" cy="112772"/>
                <a:chOff x="3554256" y="5336630"/>
                <a:chExt cx="5600147" cy="112772"/>
              </a:xfrm>
            </p:grpSpPr>
            <p:grpSp>
              <p:nvGrpSpPr>
                <p:cNvPr id="831" name="Google Shape;831;p9"/>
                <p:cNvGrpSpPr/>
                <p:nvPr/>
              </p:nvGrpSpPr>
              <p:grpSpPr>
                <a:xfrm>
                  <a:off x="3554256" y="5336630"/>
                  <a:ext cx="100393" cy="112745"/>
                  <a:chOff x="3554256" y="5336630"/>
                  <a:chExt cx="100393" cy="112745"/>
                </a:xfrm>
              </p:grpSpPr>
              <p:sp>
                <p:nvSpPr>
                  <p:cNvPr id="832" name="Google Shape;832;p9"/>
                  <p:cNvSpPr/>
                  <p:nvPr/>
                </p:nvSpPr>
                <p:spPr>
                  <a:xfrm>
                    <a:off x="3619143" y="5339335"/>
                    <a:ext cx="57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" h="59" extrusionOk="0">
                        <a:moveTo>
                          <a:pt x="57" y="60"/>
                        </a:moveTo>
                        <a:cubicBezTo>
                          <a:pt x="37" y="1"/>
                          <a:pt x="-61" y="-38"/>
                          <a:pt x="57" y="60"/>
                        </a:cubicBezTo>
                        <a:lnTo>
                          <a:pt x="57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3" name="Google Shape;833;p9"/>
                  <p:cNvSpPr/>
                  <p:nvPr/>
                </p:nvSpPr>
                <p:spPr>
                  <a:xfrm>
                    <a:off x="3554256" y="5336630"/>
                    <a:ext cx="100393" cy="1127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93" h="112745" extrusionOk="0">
                        <a:moveTo>
                          <a:pt x="100201" y="55554"/>
                        </a:moveTo>
                        <a:cubicBezTo>
                          <a:pt x="95838" y="3746"/>
                          <a:pt x="48377" y="-4793"/>
                          <a:pt x="69347" y="5258"/>
                        </a:cubicBezTo>
                        <a:cubicBezTo>
                          <a:pt x="53664" y="-2654"/>
                          <a:pt x="38355" y="-1456"/>
                          <a:pt x="24657" y="7633"/>
                        </a:cubicBezTo>
                        <a:cubicBezTo>
                          <a:pt x="-28974" y="43226"/>
                          <a:pt x="14418" y="131785"/>
                          <a:pt x="64217" y="109070"/>
                        </a:cubicBezTo>
                        <a:cubicBezTo>
                          <a:pt x="107197" y="89458"/>
                          <a:pt x="99651" y="48566"/>
                          <a:pt x="100201" y="55554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34" name="Google Shape;834;p9"/>
                <p:cNvGrpSpPr/>
                <p:nvPr/>
              </p:nvGrpSpPr>
              <p:grpSpPr>
                <a:xfrm>
                  <a:off x="4241840" y="5336683"/>
                  <a:ext cx="100288" cy="112719"/>
                  <a:chOff x="4241840" y="5336683"/>
                  <a:chExt cx="100288" cy="112719"/>
                </a:xfrm>
              </p:grpSpPr>
              <p:sp>
                <p:nvSpPr>
                  <p:cNvPr id="835" name="Google Shape;835;p9"/>
                  <p:cNvSpPr/>
                  <p:nvPr/>
                </p:nvSpPr>
                <p:spPr>
                  <a:xfrm>
                    <a:off x="4306612" y="5339335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6" name="Google Shape;836;p9"/>
                  <p:cNvSpPr/>
                  <p:nvPr/>
                </p:nvSpPr>
                <p:spPr>
                  <a:xfrm>
                    <a:off x="4241840" y="5336683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37" name="Google Shape;837;p9"/>
                <p:cNvGrpSpPr/>
                <p:nvPr/>
              </p:nvGrpSpPr>
              <p:grpSpPr>
                <a:xfrm>
                  <a:off x="4929319" y="5336683"/>
                  <a:ext cx="100288" cy="112719"/>
                  <a:chOff x="4929319" y="5336683"/>
                  <a:chExt cx="100288" cy="112719"/>
                </a:xfrm>
              </p:grpSpPr>
              <p:sp>
                <p:nvSpPr>
                  <p:cNvPr id="838" name="Google Shape;838;p9"/>
                  <p:cNvSpPr/>
                  <p:nvPr/>
                </p:nvSpPr>
                <p:spPr>
                  <a:xfrm>
                    <a:off x="4994083" y="5339335"/>
                    <a:ext cx="57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" h="59" extrusionOk="0">
                        <a:moveTo>
                          <a:pt x="57" y="60"/>
                        </a:moveTo>
                        <a:cubicBezTo>
                          <a:pt x="37" y="1"/>
                          <a:pt x="-61" y="-38"/>
                          <a:pt x="57" y="60"/>
                        </a:cubicBezTo>
                        <a:lnTo>
                          <a:pt x="57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9" name="Google Shape;839;p9"/>
                  <p:cNvSpPr/>
                  <p:nvPr/>
                </p:nvSpPr>
                <p:spPr>
                  <a:xfrm>
                    <a:off x="4929319" y="5336683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40" name="Google Shape;840;p9"/>
                <p:cNvGrpSpPr/>
                <p:nvPr/>
              </p:nvGrpSpPr>
              <p:grpSpPr>
                <a:xfrm>
                  <a:off x="5616779" y="5336683"/>
                  <a:ext cx="100288" cy="112719"/>
                  <a:chOff x="5616779" y="5336683"/>
                  <a:chExt cx="100288" cy="112719"/>
                </a:xfrm>
              </p:grpSpPr>
              <p:sp>
                <p:nvSpPr>
                  <p:cNvPr id="841" name="Google Shape;841;p9"/>
                  <p:cNvSpPr/>
                  <p:nvPr/>
                </p:nvSpPr>
                <p:spPr>
                  <a:xfrm>
                    <a:off x="5681551" y="5339335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2" name="Google Shape;842;p9"/>
                  <p:cNvSpPr/>
                  <p:nvPr/>
                </p:nvSpPr>
                <p:spPr>
                  <a:xfrm>
                    <a:off x="5616779" y="5336683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3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43" name="Google Shape;843;p9"/>
                <p:cNvGrpSpPr/>
                <p:nvPr/>
              </p:nvGrpSpPr>
              <p:grpSpPr>
                <a:xfrm>
                  <a:off x="6304259" y="5336683"/>
                  <a:ext cx="100288" cy="112719"/>
                  <a:chOff x="6304259" y="5336683"/>
                  <a:chExt cx="100288" cy="112719"/>
                </a:xfrm>
              </p:grpSpPr>
              <p:sp>
                <p:nvSpPr>
                  <p:cNvPr id="844" name="Google Shape;844;p9"/>
                  <p:cNvSpPr/>
                  <p:nvPr/>
                </p:nvSpPr>
                <p:spPr>
                  <a:xfrm>
                    <a:off x="6369015" y="5339335"/>
                    <a:ext cx="43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59" extrusionOk="0">
                        <a:moveTo>
                          <a:pt x="44" y="60"/>
                        </a:moveTo>
                        <a:cubicBezTo>
                          <a:pt x="44" y="1"/>
                          <a:pt x="-54" y="-38"/>
                          <a:pt x="44" y="60"/>
                        </a:cubicBezTo>
                        <a:lnTo>
                          <a:pt x="44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5" name="Google Shape;845;p9"/>
                  <p:cNvSpPr/>
                  <p:nvPr/>
                </p:nvSpPr>
                <p:spPr>
                  <a:xfrm>
                    <a:off x="6304259" y="5336683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6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35"/>
                          <a:pt x="100076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46" name="Google Shape;846;p9"/>
                <p:cNvGrpSpPr/>
                <p:nvPr/>
              </p:nvGrpSpPr>
              <p:grpSpPr>
                <a:xfrm>
                  <a:off x="6991718" y="5336683"/>
                  <a:ext cx="100288" cy="112719"/>
                  <a:chOff x="6991718" y="5336683"/>
                  <a:chExt cx="100288" cy="112719"/>
                </a:xfrm>
              </p:grpSpPr>
              <p:sp>
                <p:nvSpPr>
                  <p:cNvPr id="847" name="Google Shape;847;p9"/>
                  <p:cNvSpPr/>
                  <p:nvPr/>
                </p:nvSpPr>
                <p:spPr>
                  <a:xfrm>
                    <a:off x="7056490" y="5339335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8" name="Google Shape;848;p9"/>
                  <p:cNvSpPr/>
                  <p:nvPr/>
                </p:nvSpPr>
                <p:spPr>
                  <a:xfrm>
                    <a:off x="6991718" y="5336683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3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49" name="Google Shape;849;p9"/>
                <p:cNvGrpSpPr/>
                <p:nvPr/>
              </p:nvGrpSpPr>
              <p:grpSpPr>
                <a:xfrm>
                  <a:off x="7679198" y="5336683"/>
                  <a:ext cx="100288" cy="112719"/>
                  <a:chOff x="7679198" y="5336683"/>
                  <a:chExt cx="100288" cy="112719"/>
                </a:xfrm>
              </p:grpSpPr>
              <p:sp>
                <p:nvSpPr>
                  <p:cNvPr id="850" name="Google Shape;850;p9"/>
                  <p:cNvSpPr/>
                  <p:nvPr/>
                </p:nvSpPr>
                <p:spPr>
                  <a:xfrm>
                    <a:off x="7743955" y="5339335"/>
                    <a:ext cx="43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59" extrusionOk="0">
                        <a:moveTo>
                          <a:pt x="44" y="60"/>
                        </a:moveTo>
                        <a:cubicBezTo>
                          <a:pt x="44" y="1"/>
                          <a:pt x="-55" y="-38"/>
                          <a:pt x="44" y="60"/>
                        </a:cubicBezTo>
                        <a:lnTo>
                          <a:pt x="44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1" name="Google Shape;851;p9"/>
                  <p:cNvSpPr/>
                  <p:nvPr/>
                </p:nvSpPr>
                <p:spPr>
                  <a:xfrm>
                    <a:off x="7679198" y="5336683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3" y="8940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52" name="Google Shape;852;p9"/>
                <p:cNvGrpSpPr/>
                <p:nvPr/>
              </p:nvGrpSpPr>
              <p:grpSpPr>
                <a:xfrm>
                  <a:off x="8366658" y="5336683"/>
                  <a:ext cx="100288" cy="112719"/>
                  <a:chOff x="8366658" y="5336683"/>
                  <a:chExt cx="100288" cy="112719"/>
                </a:xfrm>
              </p:grpSpPr>
              <p:sp>
                <p:nvSpPr>
                  <p:cNvPr id="853" name="Google Shape;853;p9"/>
                  <p:cNvSpPr/>
                  <p:nvPr/>
                </p:nvSpPr>
                <p:spPr>
                  <a:xfrm>
                    <a:off x="8431429" y="5339335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4" name="Google Shape;854;p9"/>
                  <p:cNvSpPr/>
                  <p:nvPr/>
                </p:nvSpPr>
                <p:spPr>
                  <a:xfrm>
                    <a:off x="8366658" y="5336683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5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55" name="Google Shape;855;p9"/>
                <p:cNvGrpSpPr/>
                <p:nvPr/>
              </p:nvGrpSpPr>
              <p:grpSpPr>
                <a:xfrm>
                  <a:off x="9054013" y="5336630"/>
                  <a:ext cx="100390" cy="112745"/>
                  <a:chOff x="9054013" y="5336630"/>
                  <a:chExt cx="100390" cy="112745"/>
                </a:xfrm>
              </p:grpSpPr>
              <p:sp>
                <p:nvSpPr>
                  <p:cNvPr id="856" name="Google Shape;856;p9"/>
                  <p:cNvSpPr/>
                  <p:nvPr/>
                </p:nvSpPr>
                <p:spPr>
                  <a:xfrm>
                    <a:off x="9118894" y="5339335"/>
                    <a:ext cx="43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59" extrusionOk="0">
                        <a:moveTo>
                          <a:pt x="43" y="60"/>
                        </a:moveTo>
                        <a:cubicBezTo>
                          <a:pt x="43" y="1"/>
                          <a:pt x="-54" y="-38"/>
                          <a:pt x="43" y="60"/>
                        </a:cubicBezTo>
                        <a:lnTo>
                          <a:pt x="43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7" name="Google Shape;857;p9"/>
                  <p:cNvSpPr/>
                  <p:nvPr/>
                </p:nvSpPr>
                <p:spPr>
                  <a:xfrm>
                    <a:off x="9054013" y="5336630"/>
                    <a:ext cx="100390" cy="1127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90" h="112745" extrusionOk="0">
                        <a:moveTo>
                          <a:pt x="100201" y="55554"/>
                        </a:moveTo>
                        <a:cubicBezTo>
                          <a:pt x="95838" y="3746"/>
                          <a:pt x="48378" y="-4793"/>
                          <a:pt x="69346" y="5258"/>
                        </a:cubicBezTo>
                        <a:cubicBezTo>
                          <a:pt x="53664" y="-2654"/>
                          <a:pt x="38355" y="-1456"/>
                          <a:pt x="24657" y="7633"/>
                        </a:cubicBezTo>
                        <a:cubicBezTo>
                          <a:pt x="-28974" y="43226"/>
                          <a:pt x="14418" y="131785"/>
                          <a:pt x="64217" y="109070"/>
                        </a:cubicBezTo>
                        <a:cubicBezTo>
                          <a:pt x="107178" y="89458"/>
                          <a:pt x="99650" y="48566"/>
                          <a:pt x="100201" y="55554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858" name="Google Shape;858;p9"/>
              <p:cNvGrpSpPr/>
              <p:nvPr/>
            </p:nvGrpSpPr>
            <p:grpSpPr>
              <a:xfrm>
                <a:off x="3554256" y="6080477"/>
                <a:ext cx="5600147" cy="112772"/>
                <a:chOff x="3554256" y="6080477"/>
                <a:chExt cx="5600147" cy="112772"/>
              </a:xfrm>
            </p:grpSpPr>
            <p:grpSp>
              <p:nvGrpSpPr>
                <p:cNvPr id="859" name="Google Shape;859;p9"/>
                <p:cNvGrpSpPr/>
                <p:nvPr/>
              </p:nvGrpSpPr>
              <p:grpSpPr>
                <a:xfrm>
                  <a:off x="3554256" y="6080477"/>
                  <a:ext cx="100393" cy="112745"/>
                  <a:chOff x="3554256" y="6080477"/>
                  <a:chExt cx="100393" cy="112745"/>
                </a:xfrm>
              </p:grpSpPr>
              <p:sp>
                <p:nvSpPr>
                  <p:cNvPr id="860" name="Google Shape;860;p9"/>
                  <p:cNvSpPr/>
                  <p:nvPr/>
                </p:nvSpPr>
                <p:spPr>
                  <a:xfrm>
                    <a:off x="3619143" y="6083196"/>
                    <a:ext cx="57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" h="45" extrusionOk="0">
                        <a:moveTo>
                          <a:pt x="57" y="46"/>
                        </a:moveTo>
                        <a:cubicBezTo>
                          <a:pt x="37" y="6"/>
                          <a:pt x="-61" y="-33"/>
                          <a:pt x="57" y="46"/>
                        </a:cubicBezTo>
                        <a:lnTo>
                          <a:pt x="57" y="46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1" name="Google Shape;861;p9"/>
                  <p:cNvSpPr/>
                  <p:nvPr/>
                </p:nvSpPr>
                <p:spPr>
                  <a:xfrm>
                    <a:off x="3554256" y="6080477"/>
                    <a:ext cx="100393" cy="1127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93" h="112745" extrusionOk="0">
                        <a:moveTo>
                          <a:pt x="100201" y="55555"/>
                        </a:moveTo>
                        <a:cubicBezTo>
                          <a:pt x="95838" y="3746"/>
                          <a:pt x="48377" y="-4793"/>
                          <a:pt x="69347" y="5258"/>
                        </a:cubicBezTo>
                        <a:cubicBezTo>
                          <a:pt x="53664" y="-2653"/>
                          <a:pt x="38355" y="-1456"/>
                          <a:pt x="24657" y="7633"/>
                        </a:cubicBezTo>
                        <a:cubicBezTo>
                          <a:pt x="-28974" y="43225"/>
                          <a:pt x="14418" y="131785"/>
                          <a:pt x="64217" y="109070"/>
                        </a:cubicBezTo>
                        <a:cubicBezTo>
                          <a:pt x="107197" y="89458"/>
                          <a:pt x="99651" y="48585"/>
                          <a:pt x="100201" y="55555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62" name="Google Shape;862;p9"/>
                <p:cNvGrpSpPr/>
                <p:nvPr/>
              </p:nvGrpSpPr>
              <p:grpSpPr>
                <a:xfrm>
                  <a:off x="4241840" y="6080530"/>
                  <a:ext cx="100288" cy="112719"/>
                  <a:chOff x="4241840" y="6080530"/>
                  <a:chExt cx="100288" cy="112719"/>
                </a:xfrm>
              </p:grpSpPr>
              <p:sp>
                <p:nvSpPr>
                  <p:cNvPr id="863" name="Google Shape;863;p9"/>
                  <p:cNvSpPr/>
                  <p:nvPr/>
                </p:nvSpPr>
                <p:spPr>
                  <a:xfrm>
                    <a:off x="4306612" y="6083196"/>
                    <a:ext cx="48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5" extrusionOk="0">
                        <a:moveTo>
                          <a:pt x="48" y="46"/>
                        </a:moveTo>
                        <a:cubicBezTo>
                          <a:pt x="29" y="6"/>
                          <a:pt x="-50" y="-33"/>
                          <a:pt x="48" y="46"/>
                        </a:cubicBezTo>
                        <a:lnTo>
                          <a:pt x="48" y="46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4" name="Google Shape;864;p9"/>
                  <p:cNvSpPr/>
                  <p:nvPr/>
                </p:nvSpPr>
                <p:spPr>
                  <a:xfrm>
                    <a:off x="4241840" y="6080530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2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25"/>
                          <a:pt x="99585" y="49435"/>
                          <a:pt x="100077" y="55502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65" name="Google Shape;865;p9"/>
                <p:cNvGrpSpPr/>
                <p:nvPr/>
              </p:nvGrpSpPr>
              <p:grpSpPr>
                <a:xfrm>
                  <a:off x="4929319" y="6080530"/>
                  <a:ext cx="100288" cy="112719"/>
                  <a:chOff x="4929319" y="6080530"/>
                  <a:chExt cx="100288" cy="112719"/>
                </a:xfrm>
              </p:grpSpPr>
              <p:sp>
                <p:nvSpPr>
                  <p:cNvPr id="866" name="Google Shape;866;p9"/>
                  <p:cNvSpPr/>
                  <p:nvPr/>
                </p:nvSpPr>
                <p:spPr>
                  <a:xfrm>
                    <a:off x="4994083" y="6083196"/>
                    <a:ext cx="57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" h="45" extrusionOk="0">
                        <a:moveTo>
                          <a:pt x="57" y="46"/>
                        </a:moveTo>
                        <a:cubicBezTo>
                          <a:pt x="37" y="6"/>
                          <a:pt x="-61" y="-33"/>
                          <a:pt x="57" y="46"/>
                        </a:cubicBezTo>
                        <a:lnTo>
                          <a:pt x="57" y="46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7" name="Google Shape;867;p9"/>
                  <p:cNvSpPr/>
                  <p:nvPr/>
                </p:nvSpPr>
                <p:spPr>
                  <a:xfrm>
                    <a:off x="4929319" y="6080530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2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25"/>
                          <a:pt x="99585" y="49435"/>
                          <a:pt x="100077" y="55502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68" name="Google Shape;868;p9"/>
                <p:cNvGrpSpPr/>
                <p:nvPr/>
              </p:nvGrpSpPr>
              <p:grpSpPr>
                <a:xfrm>
                  <a:off x="5616779" y="6080530"/>
                  <a:ext cx="100288" cy="112719"/>
                  <a:chOff x="5616779" y="6080530"/>
                  <a:chExt cx="100288" cy="112719"/>
                </a:xfrm>
              </p:grpSpPr>
              <p:sp>
                <p:nvSpPr>
                  <p:cNvPr id="869" name="Google Shape;869;p9"/>
                  <p:cNvSpPr/>
                  <p:nvPr/>
                </p:nvSpPr>
                <p:spPr>
                  <a:xfrm>
                    <a:off x="5681551" y="6083196"/>
                    <a:ext cx="48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5" extrusionOk="0">
                        <a:moveTo>
                          <a:pt x="48" y="46"/>
                        </a:moveTo>
                        <a:cubicBezTo>
                          <a:pt x="29" y="6"/>
                          <a:pt x="-50" y="-33"/>
                          <a:pt x="48" y="46"/>
                        </a:cubicBezTo>
                        <a:lnTo>
                          <a:pt x="48" y="46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0" name="Google Shape;870;p9"/>
                  <p:cNvSpPr/>
                  <p:nvPr/>
                </p:nvSpPr>
                <p:spPr>
                  <a:xfrm>
                    <a:off x="5616779" y="6080530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2"/>
                        </a:moveTo>
                        <a:cubicBezTo>
                          <a:pt x="95871" y="3713"/>
                          <a:pt x="48116" y="-4925"/>
                          <a:pt x="69223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25"/>
                          <a:pt x="99585" y="49435"/>
                          <a:pt x="100077" y="55502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71" name="Google Shape;871;p9"/>
                <p:cNvGrpSpPr/>
                <p:nvPr/>
              </p:nvGrpSpPr>
              <p:grpSpPr>
                <a:xfrm>
                  <a:off x="6304259" y="6080530"/>
                  <a:ext cx="100288" cy="112719"/>
                  <a:chOff x="6304259" y="6080530"/>
                  <a:chExt cx="100288" cy="112719"/>
                </a:xfrm>
              </p:grpSpPr>
              <p:sp>
                <p:nvSpPr>
                  <p:cNvPr id="872" name="Google Shape;872;p9"/>
                  <p:cNvSpPr/>
                  <p:nvPr/>
                </p:nvSpPr>
                <p:spPr>
                  <a:xfrm>
                    <a:off x="6369015" y="6083196"/>
                    <a:ext cx="43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45" extrusionOk="0">
                        <a:moveTo>
                          <a:pt x="44" y="46"/>
                        </a:moveTo>
                        <a:cubicBezTo>
                          <a:pt x="44" y="6"/>
                          <a:pt x="-54" y="-33"/>
                          <a:pt x="44" y="46"/>
                        </a:cubicBezTo>
                        <a:lnTo>
                          <a:pt x="44" y="46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3" name="Google Shape;873;p9"/>
                  <p:cNvSpPr/>
                  <p:nvPr/>
                </p:nvSpPr>
                <p:spPr>
                  <a:xfrm>
                    <a:off x="6304259" y="6080530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6" y="55502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25"/>
                          <a:pt x="99585" y="49435"/>
                          <a:pt x="100076" y="55502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74" name="Google Shape;874;p9"/>
                <p:cNvGrpSpPr/>
                <p:nvPr/>
              </p:nvGrpSpPr>
              <p:grpSpPr>
                <a:xfrm>
                  <a:off x="6991718" y="6080530"/>
                  <a:ext cx="100288" cy="112719"/>
                  <a:chOff x="6991718" y="6080530"/>
                  <a:chExt cx="100288" cy="112719"/>
                </a:xfrm>
              </p:grpSpPr>
              <p:sp>
                <p:nvSpPr>
                  <p:cNvPr id="875" name="Google Shape;875;p9"/>
                  <p:cNvSpPr/>
                  <p:nvPr/>
                </p:nvSpPr>
                <p:spPr>
                  <a:xfrm>
                    <a:off x="7056490" y="6083196"/>
                    <a:ext cx="48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5" extrusionOk="0">
                        <a:moveTo>
                          <a:pt x="48" y="46"/>
                        </a:moveTo>
                        <a:cubicBezTo>
                          <a:pt x="29" y="6"/>
                          <a:pt x="-50" y="-33"/>
                          <a:pt x="48" y="46"/>
                        </a:cubicBezTo>
                        <a:lnTo>
                          <a:pt x="48" y="46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6" name="Google Shape;876;p9"/>
                  <p:cNvSpPr/>
                  <p:nvPr/>
                </p:nvSpPr>
                <p:spPr>
                  <a:xfrm>
                    <a:off x="6991718" y="6080530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2"/>
                        </a:moveTo>
                        <a:cubicBezTo>
                          <a:pt x="95871" y="3713"/>
                          <a:pt x="48116" y="-4925"/>
                          <a:pt x="69223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25"/>
                          <a:pt x="99585" y="49435"/>
                          <a:pt x="100077" y="55502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77" name="Google Shape;877;p9"/>
                <p:cNvGrpSpPr/>
                <p:nvPr/>
              </p:nvGrpSpPr>
              <p:grpSpPr>
                <a:xfrm>
                  <a:off x="7679198" y="6080530"/>
                  <a:ext cx="100288" cy="112719"/>
                  <a:chOff x="7679198" y="6080530"/>
                  <a:chExt cx="100288" cy="112719"/>
                </a:xfrm>
              </p:grpSpPr>
              <p:sp>
                <p:nvSpPr>
                  <p:cNvPr id="878" name="Google Shape;878;p9"/>
                  <p:cNvSpPr/>
                  <p:nvPr/>
                </p:nvSpPr>
                <p:spPr>
                  <a:xfrm>
                    <a:off x="7743955" y="6083196"/>
                    <a:ext cx="43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45" extrusionOk="0">
                        <a:moveTo>
                          <a:pt x="44" y="46"/>
                        </a:moveTo>
                        <a:cubicBezTo>
                          <a:pt x="44" y="6"/>
                          <a:pt x="-55" y="-33"/>
                          <a:pt x="44" y="46"/>
                        </a:cubicBezTo>
                        <a:lnTo>
                          <a:pt x="44" y="46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9" name="Google Shape;879;p9"/>
                  <p:cNvSpPr/>
                  <p:nvPr/>
                </p:nvSpPr>
                <p:spPr>
                  <a:xfrm>
                    <a:off x="7679198" y="6080530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2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3" y="89425"/>
                          <a:pt x="99585" y="49435"/>
                          <a:pt x="100077" y="55502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80" name="Google Shape;880;p9"/>
                <p:cNvGrpSpPr/>
                <p:nvPr/>
              </p:nvGrpSpPr>
              <p:grpSpPr>
                <a:xfrm>
                  <a:off x="8366658" y="6080530"/>
                  <a:ext cx="100288" cy="112719"/>
                  <a:chOff x="8366658" y="6080530"/>
                  <a:chExt cx="100288" cy="112719"/>
                </a:xfrm>
              </p:grpSpPr>
              <p:sp>
                <p:nvSpPr>
                  <p:cNvPr id="881" name="Google Shape;881;p9"/>
                  <p:cNvSpPr/>
                  <p:nvPr/>
                </p:nvSpPr>
                <p:spPr>
                  <a:xfrm>
                    <a:off x="8431429" y="6083196"/>
                    <a:ext cx="48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5" extrusionOk="0">
                        <a:moveTo>
                          <a:pt x="48" y="46"/>
                        </a:moveTo>
                        <a:cubicBezTo>
                          <a:pt x="29" y="6"/>
                          <a:pt x="-50" y="-33"/>
                          <a:pt x="48" y="46"/>
                        </a:cubicBezTo>
                        <a:lnTo>
                          <a:pt x="48" y="46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2" name="Google Shape;882;p9"/>
                  <p:cNvSpPr/>
                  <p:nvPr/>
                </p:nvSpPr>
                <p:spPr>
                  <a:xfrm>
                    <a:off x="8366658" y="6080530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2"/>
                        </a:moveTo>
                        <a:cubicBezTo>
                          <a:pt x="95871" y="3713"/>
                          <a:pt x="48115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25"/>
                          <a:pt x="99585" y="49435"/>
                          <a:pt x="100077" y="55502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83" name="Google Shape;883;p9"/>
                <p:cNvGrpSpPr/>
                <p:nvPr/>
              </p:nvGrpSpPr>
              <p:grpSpPr>
                <a:xfrm>
                  <a:off x="9054013" y="6080477"/>
                  <a:ext cx="100390" cy="112745"/>
                  <a:chOff x="9054013" y="6080477"/>
                  <a:chExt cx="100390" cy="112745"/>
                </a:xfrm>
              </p:grpSpPr>
              <p:sp>
                <p:nvSpPr>
                  <p:cNvPr id="884" name="Google Shape;884;p9"/>
                  <p:cNvSpPr/>
                  <p:nvPr/>
                </p:nvSpPr>
                <p:spPr>
                  <a:xfrm>
                    <a:off x="9118894" y="6083196"/>
                    <a:ext cx="43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45" extrusionOk="0">
                        <a:moveTo>
                          <a:pt x="43" y="46"/>
                        </a:moveTo>
                        <a:cubicBezTo>
                          <a:pt x="43" y="6"/>
                          <a:pt x="-54" y="-33"/>
                          <a:pt x="43" y="46"/>
                        </a:cubicBezTo>
                        <a:lnTo>
                          <a:pt x="43" y="46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5" name="Google Shape;885;p9"/>
                  <p:cNvSpPr/>
                  <p:nvPr/>
                </p:nvSpPr>
                <p:spPr>
                  <a:xfrm>
                    <a:off x="9054013" y="6080477"/>
                    <a:ext cx="100390" cy="1127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90" h="112745" extrusionOk="0">
                        <a:moveTo>
                          <a:pt x="100201" y="55555"/>
                        </a:moveTo>
                        <a:cubicBezTo>
                          <a:pt x="95838" y="3746"/>
                          <a:pt x="48378" y="-4793"/>
                          <a:pt x="69346" y="5258"/>
                        </a:cubicBezTo>
                        <a:cubicBezTo>
                          <a:pt x="53664" y="-2653"/>
                          <a:pt x="38355" y="-1456"/>
                          <a:pt x="24657" y="7633"/>
                        </a:cubicBezTo>
                        <a:cubicBezTo>
                          <a:pt x="-28974" y="43225"/>
                          <a:pt x="14418" y="131785"/>
                          <a:pt x="64217" y="109070"/>
                        </a:cubicBezTo>
                        <a:cubicBezTo>
                          <a:pt x="107178" y="89458"/>
                          <a:pt x="99650" y="48585"/>
                          <a:pt x="100201" y="55555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886" name="Google Shape;886;p9"/>
              <p:cNvGrpSpPr/>
              <p:nvPr/>
            </p:nvGrpSpPr>
            <p:grpSpPr>
              <a:xfrm>
                <a:off x="3554256" y="6824324"/>
                <a:ext cx="5600147" cy="112772"/>
                <a:chOff x="3554256" y="6824324"/>
                <a:chExt cx="5600147" cy="112772"/>
              </a:xfrm>
            </p:grpSpPr>
            <p:grpSp>
              <p:nvGrpSpPr>
                <p:cNvPr id="887" name="Google Shape;887;p9"/>
                <p:cNvGrpSpPr/>
                <p:nvPr/>
              </p:nvGrpSpPr>
              <p:grpSpPr>
                <a:xfrm>
                  <a:off x="3554256" y="6824324"/>
                  <a:ext cx="100393" cy="112745"/>
                  <a:chOff x="3554256" y="6824324"/>
                  <a:chExt cx="100393" cy="112745"/>
                </a:xfrm>
              </p:grpSpPr>
              <p:sp>
                <p:nvSpPr>
                  <p:cNvPr id="888" name="Google Shape;888;p9"/>
                  <p:cNvSpPr/>
                  <p:nvPr/>
                </p:nvSpPr>
                <p:spPr>
                  <a:xfrm>
                    <a:off x="3619143" y="6827043"/>
                    <a:ext cx="57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" h="45" extrusionOk="0">
                        <a:moveTo>
                          <a:pt x="57" y="45"/>
                        </a:moveTo>
                        <a:cubicBezTo>
                          <a:pt x="37" y="6"/>
                          <a:pt x="-61" y="-33"/>
                          <a:pt x="57" y="45"/>
                        </a:cubicBezTo>
                        <a:lnTo>
                          <a:pt x="57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9" name="Google Shape;889;p9"/>
                  <p:cNvSpPr/>
                  <p:nvPr/>
                </p:nvSpPr>
                <p:spPr>
                  <a:xfrm>
                    <a:off x="3554256" y="6824324"/>
                    <a:ext cx="100393" cy="1127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93" h="112745" extrusionOk="0">
                        <a:moveTo>
                          <a:pt x="100201" y="55554"/>
                        </a:moveTo>
                        <a:cubicBezTo>
                          <a:pt x="95838" y="3746"/>
                          <a:pt x="48377" y="-4794"/>
                          <a:pt x="69347" y="5258"/>
                        </a:cubicBezTo>
                        <a:cubicBezTo>
                          <a:pt x="53664" y="-2654"/>
                          <a:pt x="38355" y="-1456"/>
                          <a:pt x="24657" y="7634"/>
                        </a:cubicBezTo>
                        <a:cubicBezTo>
                          <a:pt x="-28974" y="43226"/>
                          <a:pt x="14418" y="131784"/>
                          <a:pt x="64217" y="109071"/>
                        </a:cubicBezTo>
                        <a:cubicBezTo>
                          <a:pt x="107197" y="89459"/>
                          <a:pt x="99651" y="48585"/>
                          <a:pt x="100201" y="55554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90" name="Google Shape;890;p9"/>
                <p:cNvGrpSpPr/>
                <p:nvPr/>
              </p:nvGrpSpPr>
              <p:grpSpPr>
                <a:xfrm>
                  <a:off x="4241840" y="6824377"/>
                  <a:ext cx="100288" cy="112719"/>
                  <a:chOff x="4241840" y="6824377"/>
                  <a:chExt cx="100288" cy="112719"/>
                </a:xfrm>
              </p:grpSpPr>
              <p:sp>
                <p:nvSpPr>
                  <p:cNvPr id="891" name="Google Shape;891;p9"/>
                  <p:cNvSpPr/>
                  <p:nvPr/>
                </p:nvSpPr>
                <p:spPr>
                  <a:xfrm>
                    <a:off x="4306612" y="6827043"/>
                    <a:ext cx="48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5" extrusionOk="0">
                        <a:moveTo>
                          <a:pt x="48" y="45"/>
                        </a:moveTo>
                        <a:cubicBezTo>
                          <a:pt x="29" y="6"/>
                          <a:pt x="-50" y="-33"/>
                          <a:pt x="48" y="45"/>
                        </a:cubicBezTo>
                        <a:lnTo>
                          <a:pt x="48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2" name="Google Shape;892;p9"/>
                  <p:cNvSpPr/>
                  <p:nvPr/>
                </p:nvSpPr>
                <p:spPr>
                  <a:xfrm>
                    <a:off x="4241840" y="6824377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2"/>
                          <a:pt x="48116" y="-4926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7"/>
                          <a:pt x="14019" y="131869"/>
                          <a:pt x="64093" y="109017"/>
                        </a:cubicBezTo>
                        <a:cubicBezTo>
                          <a:pt x="107034" y="8942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93" name="Google Shape;893;p9"/>
                <p:cNvGrpSpPr/>
                <p:nvPr/>
              </p:nvGrpSpPr>
              <p:grpSpPr>
                <a:xfrm>
                  <a:off x="4929319" y="6824377"/>
                  <a:ext cx="100288" cy="112719"/>
                  <a:chOff x="4929319" y="6824377"/>
                  <a:chExt cx="100288" cy="112719"/>
                </a:xfrm>
              </p:grpSpPr>
              <p:sp>
                <p:nvSpPr>
                  <p:cNvPr id="894" name="Google Shape;894;p9"/>
                  <p:cNvSpPr/>
                  <p:nvPr/>
                </p:nvSpPr>
                <p:spPr>
                  <a:xfrm>
                    <a:off x="4994083" y="6827043"/>
                    <a:ext cx="57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" h="45" extrusionOk="0">
                        <a:moveTo>
                          <a:pt x="57" y="45"/>
                        </a:moveTo>
                        <a:cubicBezTo>
                          <a:pt x="37" y="6"/>
                          <a:pt x="-61" y="-33"/>
                          <a:pt x="57" y="45"/>
                        </a:cubicBezTo>
                        <a:lnTo>
                          <a:pt x="57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5" name="Google Shape;895;p9"/>
                  <p:cNvSpPr/>
                  <p:nvPr/>
                </p:nvSpPr>
                <p:spPr>
                  <a:xfrm>
                    <a:off x="4929319" y="6824377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2"/>
                          <a:pt x="48116" y="-4926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7"/>
                          <a:pt x="14019" y="131869"/>
                          <a:pt x="64093" y="109017"/>
                        </a:cubicBezTo>
                        <a:cubicBezTo>
                          <a:pt x="107034" y="8942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96" name="Google Shape;896;p9"/>
                <p:cNvGrpSpPr/>
                <p:nvPr/>
              </p:nvGrpSpPr>
              <p:grpSpPr>
                <a:xfrm>
                  <a:off x="5616779" y="6824377"/>
                  <a:ext cx="100288" cy="112719"/>
                  <a:chOff x="5616779" y="6824377"/>
                  <a:chExt cx="100288" cy="112719"/>
                </a:xfrm>
              </p:grpSpPr>
              <p:sp>
                <p:nvSpPr>
                  <p:cNvPr id="897" name="Google Shape;897;p9"/>
                  <p:cNvSpPr/>
                  <p:nvPr/>
                </p:nvSpPr>
                <p:spPr>
                  <a:xfrm>
                    <a:off x="5681551" y="6827043"/>
                    <a:ext cx="48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5" extrusionOk="0">
                        <a:moveTo>
                          <a:pt x="48" y="45"/>
                        </a:moveTo>
                        <a:cubicBezTo>
                          <a:pt x="29" y="6"/>
                          <a:pt x="-50" y="-33"/>
                          <a:pt x="48" y="45"/>
                        </a:cubicBezTo>
                        <a:lnTo>
                          <a:pt x="48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8" name="Google Shape;898;p9"/>
                  <p:cNvSpPr/>
                  <p:nvPr/>
                </p:nvSpPr>
                <p:spPr>
                  <a:xfrm>
                    <a:off x="5616779" y="6824377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2"/>
                          <a:pt x="48116" y="-4926"/>
                          <a:pt x="69223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7"/>
                          <a:pt x="14019" y="131869"/>
                          <a:pt x="64093" y="109017"/>
                        </a:cubicBezTo>
                        <a:cubicBezTo>
                          <a:pt x="107034" y="8942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99" name="Google Shape;899;p9"/>
                <p:cNvGrpSpPr/>
                <p:nvPr/>
              </p:nvGrpSpPr>
              <p:grpSpPr>
                <a:xfrm>
                  <a:off x="6304259" y="6824377"/>
                  <a:ext cx="100288" cy="112719"/>
                  <a:chOff x="6304259" y="6824377"/>
                  <a:chExt cx="100288" cy="112719"/>
                </a:xfrm>
              </p:grpSpPr>
              <p:sp>
                <p:nvSpPr>
                  <p:cNvPr id="900" name="Google Shape;900;p9"/>
                  <p:cNvSpPr/>
                  <p:nvPr/>
                </p:nvSpPr>
                <p:spPr>
                  <a:xfrm>
                    <a:off x="6369015" y="6827043"/>
                    <a:ext cx="43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45" extrusionOk="0">
                        <a:moveTo>
                          <a:pt x="44" y="45"/>
                        </a:moveTo>
                        <a:cubicBezTo>
                          <a:pt x="44" y="6"/>
                          <a:pt x="-54" y="-33"/>
                          <a:pt x="44" y="45"/>
                        </a:cubicBezTo>
                        <a:lnTo>
                          <a:pt x="44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1" name="Google Shape;901;p9"/>
                  <p:cNvSpPr/>
                  <p:nvPr/>
                </p:nvSpPr>
                <p:spPr>
                  <a:xfrm>
                    <a:off x="6304259" y="6824377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6" y="55501"/>
                        </a:moveTo>
                        <a:cubicBezTo>
                          <a:pt x="95871" y="3712"/>
                          <a:pt x="48116" y="-4926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7"/>
                          <a:pt x="14019" y="131869"/>
                          <a:pt x="64093" y="109017"/>
                        </a:cubicBezTo>
                        <a:cubicBezTo>
                          <a:pt x="107034" y="89425"/>
                          <a:pt x="99585" y="49435"/>
                          <a:pt x="100076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02" name="Google Shape;902;p9"/>
                <p:cNvGrpSpPr/>
                <p:nvPr/>
              </p:nvGrpSpPr>
              <p:grpSpPr>
                <a:xfrm>
                  <a:off x="6991718" y="6824377"/>
                  <a:ext cx="100288" cy="112719"/>
                  <a:chOff x="6991718" y="6824377"/>
                  <a:chExt cx="100288" cy="112719"/>
                </a:xfrm>
              </p:grpSpPr>
              <p:sp>
                <p:nvSpPr>
                  <p:cNvPr id="903" name="Google Shape;903;p9"/>
                  <p:cNvSpPr/>
                  <p:nvPr/>
                </p:nvSpPr>
                <p:spPr>
                  <a:xfrm>
                    <a:off x="7056490" y="6827043"/>
                    <a:ext cx="48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5" extrusionOk="0">
                        <a:moveTo>
                          <a:pt x="48" y="45"/>
                        </a:moveTo>
                        <a:cubicBezTo>
                          <a:pt x="29" y="6"/>
                          <a:pt x="-50" y="-33"/>
                          <a:pt x="48" y="45"/>
                        </a:cubicBezTo>
                        <a:lnTo>
                          <a:pt x="48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4" name="Google Shape;904;p9"/>
                  <p:cNvSpPr/>
                  <p:nvPr/>
                </p:nvSpPr>
                <p:spPr>
                  <a:xfrm>
                    <a:off x="6991718" y="6824377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2"/>
                          <a:pt x="48116" y="-4926"/>
                          <a:pt x="69223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7"/>
                          <a:pt x="14019" y="131869"/>
                          <a:pt x="64093" y="109017"/>
                        </a:cubicBezTo>
                        <a:cubicBezTo>
                          <a:pt x="107034" y="8942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05" name="Google Shape;905;p9"/>
                <p:cNvGrpSpPr/>
                <p:nvPr/>
              </p:nvGrpSpPr>
              <p:grpSpPr>
                <a:xfrm>
                  <a:off x="7679198" y="6824377"/>
                  <a:ext cx="100288" cy="112719"/>
                  <a:chOff x="7679198" y="6824377"/>
                  <a:chExt cx="100288" cy="112719"/>
                </a:xfrm>
              </p:grpSpPr>
              <p:sp>
                <p:nvSpPr>
                  <p:cNvPr id="906" name="Google Shape;906;p9"/>
                  <p:cNvSpPr/>
                  <p:nvPr/>
                </p:nvSpPr>
                <p:spPr>
                  <a:xfrm>
                    <a:off x="7743955" y="6827043"/>
                    <a:ext cx="43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45" extrusionOk="0">
                        <a:moveTo>
                          <a:pt x="44" y="45"/>
                        </a:moveTo>
                        <a:cubicBezTo>
                          <a:pt x="44" y="6"/>
                          <a:pt x="-55" y="-33"/>
                          <a:pt x="44" y="45"/>
                        </a:cubicBezTo>
                        <a:lnTo>
                          <a:pt x="44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7" name="Google Shape;907;p9"/>
                  <p:cNvSpPr/>
                  <p:nvPr/>
                </p:nvSpPr>
                <p:spPr>
                  <a:xfrm>
                    <a:off x="7679198" y="6824377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2"/>
                          <a:pt x="48116" y="-4926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7"/>
                          <a:pt x="14019" y="131869"/>
                          <a:pt x="64093" y="109017"/>
                        </a:cubicBezTo>
                        <a:cubicBezTo>
                          <a:pt x="107033" y="8942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08" name="Google Shape;908;p9"/>
                <p:cNvGrpSpPr/>
                <p:nvPr/>
              </p:nvGrpSpPr>
              <p:grpSpPr>
                <a:xfrm>
                  <a:off x="8366658" y="6824377"/>
                  <a:ext cx="100288" cy="112719"/>
                  <a:chOff x="8366658" y="6824377"/>
                  <a:chExt cx="100288" cy="112719"/>
                </a:xfrm>
              </p:grpSpPr>
              <p:sp>
                <p:nvSpPr>
                  <p:cNvPr id="909" name="Google Shape;909;p9"/>
                  <p:cNvSpPr/>
                  <p:nvPr/>
                </p:nvSpPr>
                <p:spPr>
                  <a:xfrm>
                    <a:off x="8431429" y="6827043"/>
                    <a:ext cx="48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5" extrusionOk="0">
                        <a:moveTo>
                          <a:pt x="48" y="45"/>
                        </a:moveTo>
                        <a:cubicBezTo>
                          <a:pt x="29" y="6"/>
                          <a:pt x="-50" y="-33"/>
                          <a:pt x="48" y="45"/>
                        </a:cubicBezTo>
                        <a:lnTo>
                          <a:pt x="48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0" name="Google Shape;910;p9"/>
                  <p:cNvSpPr/>
                  <p:nvPr/>
                </p:nvSpPr>
                <p:spPr>
                  <a:xfrm>
                    <a:off x="8366658" y="6824377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2"/>
                          <a:pt x="48115" y="-4926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7"/>
                          <a:pt x="14019" y="131869"/>
                          <a:pt x="64093" y="109017"/>
                        </a:cubicBezTo>
                        <a:cubicBezTo>
                          <a:pt x="107034" y="8942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11" name="Google Shape;911;p9"/>
                <p:cNvGrpSpPr/>
                <p:nvPr/>
              </p:nvGrpSpPr>
              <p:grpSpPr>
                <a:xfrm>
                  <a:off x="9054013" y="6824324"/>
                  <a:ext cx="100390" cy="112745"/>
                  <a:chOff x="9054013" y="6824324"/>
                  <a:chExt cx="100390" cy="112745"/>
                </a:xfrm>
              </p:grpSpPr>
              <p:sp>
                <p:nvSpPr>
                  <p:cNvPr id="912" name="Google Shape;912;p9"/>
                  <p:cNvSpPr/>
                  <p:nvPr/>
                </p:nvSpPr>
                <p:spPr>
                  <a:xfrm>
                    <a:off x="9118894" y="6827043"/>
                    <a:ext cx="43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45" extrusionOk="0">
                        <a:moveTo>
                          <a:pt x="43" y="45"/>
                        </a:moveTo>
                        <a:cubicBezTo>
                          <a:pt x="43" y="6"/>
                          <a:pt x="-54" y="-33"/>
                          <a:pt x="43" y="45"/>
                        </a:cubicBezTo>
                        <a:lnTo>
                          <a:pt x="43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3" name="Google Shape;913;p9"/>
                  <p:cNvSpPr/>
                  <p:nvPr/>
                </p:nvSpPr>
                <p:spPr>
                  <a:xfrm>
                    <a:off x="9054013" y="6824324"/>
                    <a:ext cx="100390" cy="1127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90" h="112745" extrusionOk="0">
                        <a:moveTo>
                          <a:pt x="100201" y="55554"/>
                        </a:moveTo>
                        <a:cubicBezTo>
                          <a:pt x="95838" y="3746"/>
                          <a:pt x="48378" y="-4794"/>
                          <a:pt x="69346" y="5258"/>
                        </a:cubicBezTo>
                        <a:cubicBezTo>
                          <a:pt x="53664" y="-2654"/>
                          <a:pt x="38355" y="-1456"/>
                          <a:pt x="24657" y="7634"/>
                        </a:cubicBezTo>
                        <a:cubicBezTo>
                          <a:pt x="-28974" y="43226"/>
                          <a:pt x="14418" y="131784"/>
                          <a:pt x="64217" y="109071"/>
                        </a:cubicBezTo>
                        <a:cubicBezTo>
                          <a:pt x="107178" y="89459"/>
                          <a:pt x="99650" y="48585"/>
                          <a:pt x="100201" y="55554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914" name="Google Shape;914;p9"/>
              <p:cNvGrpSpPr/>
              <p:nvPr/>
            </p:nvGrpSpPr>
            <p:grpSpPr>
              <a:xfrm>
                <a:off x="3554256" y="7568190"/>
                <a:ext cx="5600147" cy="112772"/>
                <a:chOff x="3554256" y="7568190"/>
                <a:chExt cx="5600147" cy="112772"/>
              </a:xfrm>
            </p:grpSpPr>
            <p:grpSp>
              <p:nvGrpSpPr>
                <p:cNvPr id="915" name="Google Shape;915;p9"/>
                <p:cNvGrpSpPr/>
                <p:nvPr/>
              </p:nvGrpSpPr>
              <p:grpSpPr>
                <a:xfrm>
                  <a:off x="3554256" y="7568190"/>
                  <a:ext cx="100393" cy="112746"/>
                  <a:chOff x="3554256" y="7568190"/>
                  <a:chExt cx="100393" cy="112746"/>
                </a:xfrm>
              </p:grpSpPr>
              <p:sp>
                <p:nvSpPr>
                  <p:cNvPr id="916" name="Google Shape;916;p9"/>
                  <p:cNvSpPr/>
                  <p:nvPr/>
                </p:nvSpPr>
                <p:spPr>
                  <a:xfrm>
                    <a:off x="3619143" y="7570895"/>
                    <a:ext cx="57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" h="59" extrusionOk="0">
                        <a:moveTo>
                          <a:pt x="57" y="60"/>
                        </a:moveTo>
                        <a:cubicBezTo>
                          <a:pt x="37" y="1"/>
                          <a:pt x="-61" y="-38"/>
                          <a:pt x="57" y="60"/>
                        </a:cubicBezTo>
                        <a:lnTo>
                          <a:pt x="57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7" name="Google Shape;917;p9"/>
                  <p:cNvSpPr/>
                  <p:nvPr/>
                </p:nvSpPr>
                <p:spPr>
                  <a:xfrm>
                    <a:off x="3554256" y="7568190"/>
                    <a:ext cx="100393" cy="1127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93" h="112746" extrusionOk="0">
                        <a:moveTo>
                          <a:pt x="100201" y="55554"/>
                        </a:moveTo>
                        <a:cubicBezTo>
                          <a:pt x="95838" y="3747"/>
                          <a:pt x="48377" y="-4793"/>
                          <a:pt x="69347" y="5258"/>
                        </a:cubicBezTo>
                        <a:cubicBezTo>
                          <a:pt x="53664" y="-2654"/>
                          <a:pt x="38355" y="-1456"/>
                          <a:pt x="24657" y="7634"/>
                        </a:cubicBezTo>
                        <a:cubicBezTo>
                          <a:pt x="-28974" y="43226"/>
                          <a:pt x="14418" y="131785"/>
                          <a:pt x="64217" y="109071"/>
                        </a:cubicBezTo>
                        <a:cubicBezTo>
                          <a:pt x="107197" y="89439"/>
                          <a:pt x="99651" y="48566"/>
                          <a:pt x="100201" y="55554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18" name="Google Shape;918;p9"/>
                <p:cNvGrpSpPr/>
                <p:nvPr/>
              </p:nvGrpSpPr>
              <p:grpSpPr>
                <a:xfrm>
                  <a:off x="4241840" y="7568243"/>
                  <a:ext cx="100288" cy="112719"/>
                  <a:chOff x="4241840" y="7568243"/>
                  <a:chExt cx="100288" cy="112719"/>
                </a:xfrm>
              </p:grpSpPr>
              <p:sp>
                <p:nvSpPr>
                  <p:cNvPr id="919" name="Google Shape;919;p9"/>
                  <p:cNvSpPr/>
                  <p:nvPr/>
                </p:nvSpPr>
                <p:spPr>
                  <a:xfrm>
                    <a:off x="4306612" y="7570895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0" name="Google Shape;920;p9"/>
                  <p:cNvSpPr/>
                  <p:nvPr/>
                </p:nvSpPr>
                <p:spPr>
                  <a:xfrm>
                    <a:off x="4241840" y="7568243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7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21" name="Google Shape;921;p9"/>
                <p:cNvGrpSpPr/>
                <p:nvPr/>
              </p:nvGrpSpPr>
              <p:grpSpPr>
                <a:xfrm>
                  <a:off x="4929319" y="7568243"/>
                  <a:ext cx="100288" cy="112719"/>
                  <a:chOff x="4929319" y="7568243"/>
                  <a:chExt cx="100288" cy="112719"/>
                </a:xfrm>
              </p:grpSpPr>
              <p:sp>
                <p:nvSpPr>
                  <p:cNvPr id="922" name="Google Shape;922;p9"/>
                  <p:cNvSpPr/>
                  <p:nvPr/>
                </p:nvSpPr>
                <p:spPr>
                  <a:xfrm>
                    <a:off x="4994083" y="7570895"/>
                    <a:ext cx="57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" h="59" extrusionOk="0">
                        <a:moveTo>
                          <a:pt x="57" y="60"/>
                        </a:moveTo>
                        <a:cubicBezTo>
                          <a:pt x="37" y="1"/>
                          <a:pt x="-61" y="-38"/>
                          <a:pt x="57" y="60"/>
                        </a:cubicBezTo>
                        <a:lnTo>
                          <a:pt x="57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3" name="Google Shape;923;p9"/>
                  <p:cNvSpPr/>
                  <p:nvPr/>
                </p:nvSpPr>
                <p:spPr>
                  <a:xfrm>
                    <a:off x="4929319" y="7568243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7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24" name="Google Shape;924;p9"/>
                <p:cNvGrpSpPr/>
                <p:nvPr/>
              </p:nvGrpSpPr>
              <p:grpSpPr>
                <a:xfrm>
                  <a:off x="5616779" y="7568243"/>
                  <a:ext cx="100288" cy="112719"/>
                  <a:chOff x="5616779" y="7568243"/>
                  <a:chExt cx="100288" cy="112719"/>
                </a:xfrm>
              </p:grpSpPr>
              <p:sp>
                <p:nvSpPr>
                  <p:cNvPr id="925" name="Google Shape;925;p9"/>
                  <p:cNvSpPr/>
                  <p:nvPr/>
                </p:nvSpPr>
                <p:spPr>
                  <a:xfrm>
                    <a:off x="5681551" y="7570895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6" name="Google Shape;926;p9"/>
                  <p:cNvSpPr/>
                  <p:nvPr/>
                </p:nvSpPr>
                <p:spPr>
                  <a:xfrm>
                    <a:off x="5616779" y="7568243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3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7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27" name="Google Shape;927;p9"/>
                <p:cNvGrpSpPr/>
                <p:nvPr/>
              </p:nvGrpSpPr>
              <p:grpSpPr>
                <a:xfrm>
                  <a:off x="6304259" y="7568243"/>
                  <a:ext cx="100288" cy="112719"/>
                  <a:chOff x="6304259" y="7568243"/>
                  <a:chExt cx="100288" cy="112719"/>
                </a:xfrm>
              </p:grpSpPr>
              <p:sp>
                <p:nvSpPr>
                  <p:cNvPr id="928" name="Google Shape;928;p9"/>
                  <p:cNvSpPr/>
                  <p:nvPr/>
                </p:nvSpPr>
                <p:spPr>
                  <a:xfrm>
                    <a:off x="6369015" y="7570895"/>
                    <a:ext cx="43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59" extrusionOk="0">
                        <a:moveTo>
                          <a:pt x="44" y="60"/>
                        </a:moveTo>
                        <a:cubicBezTo>
                          <a:pt x="44" y="1"/>
                          <a:pt x="-54" y="-38"/>
                          <a:pt x="44" y="60"/>
                        </a:cubicBezTo>
                        <a:lnTo>
                          <a:pt x="44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9" name="Google Shape;929;p9"/>
                  <p:cNvSpPr/>
                  <p:nvPr/>
                </p:nvSpPr>
                <p:spPr>
                  <a:xfrm>
                    <a:off x="6304259" y="7568243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6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7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15"/>
                          <a:pt x="100076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30" name="Google Shape;930;p9"/>
                <p:cNvGrpSpPr/>
                <p:nvPr/>
              </p:nvGrpSpPr>
              <p:grpSpPr>
                <a:xfrm>
                  <a:off x="6991718" y="7568243"/>
                  <a:ext cx="100288" cy="112719"/>
                  <a:chOff x="6991718" y="7568243"/>
                  <a:chExt cx="100288" cy="112719"/>
                </a:xfrm>
              </p:grpSpPr>
              <p:sp>
                <p:nvSpPr>
                  <p:cNvPr id="931" name="Google Shape;931;p9"/>
                  <p:cNvSpPr/>
                  <p:nvPr/>
                </p:nvSpPr>
                <p:spPr>
                  <a:xfrm>
                    <a:off x="7056490" y="7570895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2" name="Google Shape;932;p9"/>
                  <p:cNvSpPr/>
                  <p:nvPr/>
                </p:nvSpPr>
                <p:spPr>
                  <a:xfrm>
                    <a:off x="6991718" y="7568243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3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7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33" name="Google Shape;933;p9"/>
                <p:cNvGrpSpPr/>
                <p:nvPr/>
              </p:nvGrpSpPr>
              <p:grpSpPr>
                <a:xfrm>
                  <a:off x="7679198" y="7568243"/>
                  <a:ext cx="100288" cy="112719"/>
                  <a:chOff x="7679198" y="7568243"/>
                  <a:chExt cx="100288" cy="112719"/>
                </a:xfrm>
              </p:grpSpPr>
              <p:sp>
                <p:nvSpPr>
                  <p:cNvPr id="934" name="Google Shape;934;p9"/>
                  <p:cNvSpPr/>
                  <p:nvPr/>
                </p:nvSpPr>
                <p:spPr>
                  <a:xfrm>
                    <a:off x="7743955" y="7570895"/>
                    <a:ext cx="43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59" extrusionOk="0">
                        <a:moveTo>
                          <a:pt x="44" y="60"/>
                        </a:moveTo>
                        <a:cubicBezTo>
                          <a:pt x="44" y="1"/>
                          <a:pt x="-55" y="-38"/>
                          <a:pt x="44" y="60"/>
                        </a:cubicBezTo>
                        <a:lnTo>
                          <a:pt x="44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5" name="Google Shape;935;p9"/>
                  <p:cNvSpPr/>
                  <p:nvPr/>
                </p:nvSpPr>
                <p:spPr>
                  <a:xfrm>
                    <a:off x="7679198" y="7568243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7"/>
                          <a:pt x="14019" y="131869"/>
                          <a:pt x="64093" y="109017"/>
                        </a:cubicBezTo>
                        <a:cubicBezTo>
                          <a:pt x="107033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36" name="Google Shape;936;p9"/>
                <p:cNvGrpSpPr/>
                <p:nvPr/>
              </p:nvGrpSpPr>
              <p:grpSpPr>
                <a:xfrm>
                  <a:off x="8366658" y="7568243"/>
                  <a:ext cx="100288" cy="112719"/>
                  <a:chOff x="8366658" y="7568243"/>
                  <a:chExt cx="100288" cy="112719"/>
                </a:xfrm>
              </p:grpSpPr>
              <p:sp>
                <p:nvSpPr>
                  <p:cNvPr id="937" name="Google Shape;937;p9"/>
                  <p:cNvSpPr/>
                  <p:nvPr/>
                </p:nvSpPr>
                <p:spPr>
                  <a:xfrm>
                    <a:off x="8431429" y="7570895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8" name="Google Shape;938;p9"/>
                  <p:cNvSpPr/>
                  <p:nvPr/>
                </p:nvSpPr>
                <p:spPr>
                  <a:xfrm>
                    <a:off x="8366658" y="7568243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5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7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39" name="Google Shape;939;p9"/>
                <p:cNvGrpSpPr/>
                <p:nvPr/>
              </p:nvGrpSpPr>
              <p:grpSpPr>
                <a:xfrm>
                  <a:off x="9054013" y="7568190"/>
                  <a:ext cx="100390" cy="112746"/>
                  <a:chOff x="9054013" y="7568190"/>
                  <a:chExt cx="100390" cy="112746"/>
                </a:xfrm>
              </p:grpSpPr>
              <p:sp>
                <p:nvSpPr>
                  <p:cNvPr id="940" name="Google Shape;940;p9"/>
                  <p:cNvSpPr/>
                  <p:nvPr/>
                </p:nvSpPr>
                <p:spPr>
                  <a:xfrm>
                    <a:off x="9118894" y="7570895"/>
                    <a:ext cx="43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59" extrusionOk="0">
                        <a:moveTo>
                          <a:pt x="43" y="60"/>
                        </a:moveTo>
                        <a:cubicBezTo>
                          <a:pt x="43" y="1"/>
                          <a:pt x="-54" y="-38"/>
                          <a:pt x="43" y="60"/>
                        </a:cubicBezTo>
                        <a:lnTo>
                          <a:pt x="43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1" name="Google Shape;941;p9"/>
                  <p:cNvSpPr/>
                  <p:nvPr/>
                </p:nvSpPr>
                <p:spPr>
                  <a:xfrm>
                    <a:off x="9054013" y="7568190"/>
                    <a:ext cx="100390" cy="1127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90" h="112746" extrusionOk="0">
                        <a:moveTo>
                          <a:pt x="100201" y="55554"/>
                        </a:moveTo>
                        <a:cubicBezTo>
                          <a:pt x="95838" y="3747"/>
                          <a:pt x="48378" y="-4793"/>
                          <a:pt x="69346" y="5258"/>
                        </a:cubicBezTo>
                        <a:cubicBezTo>
                          <a:pt x="53664" y="-2654"/>
                          <a:pt x="38355" y="-1456"/>
                          <a:pt x="24657" y="7634"/>
                        </a:cubicBezTo>
                        <a:cubicBezTo>
                          <a:pt x="-28974" y="43226"/>
                          <a:pt x="14418" y="131785"/>
                          <a:pt x="64217" y="109071"/>
                        </a:cubicBezTo>
                        <a:cubicBezTo>
                          <a:pt x="107178" y="89439"/>
                          <a:pt x="99650" y="48566"/>
                          <a:pt x="100201" y="55554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942" name="Google Shape;942;p9"/>
              <p:cNvGrpSpPr/>
              <p:nvPr/>
            </p:nvGrpSpPr>
            <p:grpSpPr>
              <a:xfrm>
                <a:off x="3554256" y="8312037"/>
                <a:ext cx="5600147" cy="112773"/>
                <a:chOff x="3554256" y="8312037"/>
                <a:chExt cx="5600147" cy="112773"/>
              </a:xfrm>
            </p:grpSpPr>
            <p:grpSp>
              <p:nvGrpSpPr>
                <p:cNvPr id="943" name="Google Shape;943;p9"/>
                <p:cNvGrpSpPr/>
                <p:nvPr/>
              </p:nvGrpSpPr>
              <p:grpSpPr>
                <a:xfrm>
                  <a:off x="3554256" y="8312037"/>
                  <a:ext cx="100393" cy="112746"/>
                  <a:chOff x="3554256" y="8312037"/>
                  <a:chExt cx="100393" cy="112746"/>
                </a:xfrm>
              </p:grpSpPr>
              <p:sp>
                <p:nvSpPr>
                  <p:cNvPr id="944" name="Google Shape;944;p9"/>
                  <p:cNvSpPr/>
                  <p:nvPr/>
                </p:nvSpPr>
                <p:spPr>
                  <a:xfrm>
                    <a:off x="3619143" y="8314742"/>
                    <a:ext cx="57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" h="59" extrusionOk="0">
                        <a:moveTo>
                          <a:pt x="57" y="60"/>
                        </a:moveTo>
                        <a:cubicBezTo>
                          <a:pt x="37" y="1"/>
                          <a:pt x="-61" y="-38"/>
                          <a:pt x="57" y="60"/>
                        </a:cubicBezTo>
                        <a:lnTo>
                          <a:pt x="57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5" name="Google Shape;945;p9"/>
                  <p:cNvSpPr/>
                  <p:nvPr/>
                </p:nvSpPr>
                <p:spPr>
                  <a:xfrm>
                    <a:off x="3554256" y="8312037"/>
                    <a:ext cx="100393" cy="1127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93" h="112746" extrusionOk="0">
                        <a:moveTo>
                          <a:pt x="100201" y="55554"/>
                        </a:moveTo>
                        <a:cubicBezTo>
                          <a:pt x="95838" y="3746"/>
                          <a:pt x="48377" y="-4794"/>
                          <a:pt x="69347" y="5258"/>
                        </a:cubicBezTo>
                        <a:cubicBezTo>
                          <a:pt x="53664" y="-2654"/>
                          <a:pt x="38355" y="-1456"/>
                          <a:pt x="24657" y="7633"/>
                        </a:cubicBezTo>
                        <a:cubicBezTo>
                          <a:pt x="-28974" y="43226"/>
                          <a:pt x="14418" y="131784"/>
                          <a:pt x="64217" y="109071"/>
                        </a:cubicBezTo>
                        <a:cubicBezTo>
                          <a:pt x="107197" y="89439"/>
                          <a:pt x="99651" y="48566"/>
                          <a:pt x="100201" y="55554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46" name="Google Shape;946;p9"/>
                <p:cNvGrpSpPr/>
                <p:nvPr/>
              </p:nvGrpSpPr>
              <p:grpSpPr>
                <a:xfrm>
                  <a:off x="4241840" y="8312090"/>
                  <a:ext cx="100288" cy="112720"/>
                  <a:chOff x="4241840" y="8312090"/>
                  <a:chExt cx="100288" cy="112720"/>
                </a:xfrm>
              </p:grpSpPr>
              <p:sp>
                <p:nvSpPr>
                  <p:cNvPr id="947" name="Google Shape;947;p9"/>
                  <p:cNvSpPr/>
                  <p:nvPr/>
                </p:nvSpPr>
                <p:spPr>
                  <a:xfrm>
                    <a:off x="4306612" y="8314742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8" name="Google Shape;948;p9"/>
                  <p:cNvSpPr/>
                  <p:nvPr/>
                </p:nvSpPr>
                <p:spPr>
                  <a:xfrm>
                    <a:off x="4241840" y="8312090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4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4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49" name="Google Shape;949;p9"/>
                <p:cNvGrpSpPr/>
                <p:nvPr/>
              </p:nvGrpSpPr>
              <p:grpSpPr>
                <a:xfrm>
                  <a:off x="4929319" y="8312090"/>
                  <a:ext cx="100288" cy="112720"/>
                  <a:chOff x="4929319" y="8312090"/>
                  <a:chExt cx="100288" cy="112720"/>
                </a:xfrm>
              </p:grpSpPr>
              <p:sp>
                <p:nvSpPr>
                  <p:cNvPr id="950" name="Google Shape;950;p9"/>
                  <p:cNvSpPr/>
                  <p:nvPr/>
                </p:nvSpPr>
                <p:spPr>
                  <a:xfrm>
                    <a:off x="4994083" y="8314742"/>
                    <a:ext cx="57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" h="59" extrusionOk="0">
                        <a:moveTo>
                          <a:pt x="57" y="60"/>
                        </a:moveTo>
                        <a:cubicBezTo>
                          <a:pt x="37" y="1"/>
                          <a:pt x="-61" y="-38"/>
                          <a:pt x="57" y="60"/>
                        </a:cubicBezTo>
                        <a:lnTo>
                          <a:pt x="57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1" name="Google Shape;951;p9"/>
                  <p:cNvSpPr/>
                  <p:nvPr/>
                </p:nvSpPr>
                <p:spPr>
                  <a:xfrm>
                    <a:off x="4929319" y="8312090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4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4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52" name="Google Shape;952;p9"/>
                <p:cNvGrpSpPr/>
                <p:nvPr/>
              </p:nvGrpSpPr>
              <p:grpSpPr>
                <a:xfrm>
                  <a:off x="5616779" y="8312090"/>
                  <a:ext cx="100288" cy="112720"/>
                  <a:chOff x="5616779" y="8312090"/>
                  <a:chExt cx="100288" cy="112720"/>
                </a:xfrm>
              </p:grpSpPr>
              <p:sp>
                <p:nvSpPr>
                  <p:cNvPr id="953" name="Google Shape;953;p9"/>
                  <p:cNvSpPr/>
                  <p:nvPr/>
                </p:nvSpPr>
                <p:spPr>
                  <a:xfrm>
                    <a:off x="5681551" y="8314742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4" name="Google Shape;954;p9"/>
                  <p:cNvSpPr/>
                  <p:nvPr/>
                </p:nvSpPr>
                <p:spPr>
                  <a:xfrm>
                    <a:off x="5616779" y="8312090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3" y="5204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4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55" name="Google Shape;955;p9"/>
                <p:cNvGrpSpPr/>
                <p:nvPr/>
              </p:nvGrpSpPr>
              <p:grpSpPr>
                <a:xfrm>
                  <a:off x="6304259" y="8312090"/>
                  <a:ext cx="100288" cy="112720"/>
                  <a:chOff x="6304259" y="8312090"/>
                  <a:chExt cx="100288" cy="112720"/>
                </a:xfrm>
              </p:grpSpPr>
              <p:sp>
                <p:nvSpPr>
                  <p:cNvPr id="956" name="Google Shape;956;p9"/>
                  <p:cNvSpPr/>
                  <p:nvPr/>
                </p:nvSpPr>
                <p:spPr>
                  <a:xfrm>
                    <a:off x="6369015" y="8314742"/>
                    <a:ext cx="43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59" extrusionOk="0">
                        <a:moveTo>
                          <a:pt x="44" y="60"/>
                        </a:moveTo>
                        <a:cubicBezTo>
                          <a:pt x="44" y="1"/>
                          <a:pt x="-54" y="-38"/>
                          <a:pt x="44" y="60"/>
                        </a:cubicBezTo>
                        <a:lnTo>
                          <a:pt x="44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7" name="Google Shape;957;p9"/>
                  <p:cNvSpPr/>
                  <p:nvPr/>
                </p:nvSpPr>
                <p:spPr>
                  <a:xfrm>
                    <a:off x="6304259" y="8312090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6" y="55501"/>
                        </a:moveTo>
                        <a:cubicBezTo>
                          <a:pt x="95871" y="3713"/>
                          <a:pt x="48116" y="-4925"/>
                          <a:pt x="69222" y="5204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4" y="89405"/>
                          <a:pt x="99585" y="49415"/>
                          <a:pt x="100076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58" name="Google Shape;958;p9"/>
                <p:cNvGrpSpPr/>
                <p:nvPr/>
              </p:nvGrpSpPr>
              <p:grpSpPr>
                <a:xfrm>
                  <a:off x="6991718" y="8312090"/>
                  <a:ext cx="100288" cy="112720"/>
                  <a:chOff x="6991718" y="8312090"/>
                  <a:chExt cx="100288" cy="112720"/>
                </a:xfrm>
              </p:grpSpPr>
              <p:sp>
                <p:nvSpPr>
                  <p:cNvPr id="959" name="Google Shape;959;p9"/>
                  <p:cNvSpPr/>
                  <p:nvPr/>
                </p:nvSpPr>
                <p:spPr>
                  <a:xfrm>
                    <a:off x="7056490" y="8314742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0" name="Google Shape;960;p9"/>
                  <p:cNvSpPr/>
                  <p:nvPr/>
                </p:nvSpPr>
                <p:spPr>
                  <a:xfrm>
                    <a:off x="6991718" y="8312090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3" y="5204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4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61" name="Google Shape;961;p9"/>
                <p:cNvGrpSpPr/>
                <p:nvPr/>
              </p:nvGrpSpPr>
              <p:grpSpPr>
                <a:xfrm>
                  <a:off x="7679198" y="8312090"/>
                  <a:ext cx="100288" cy="112720"/>
                  <a:chOff x="7679198" y="8312090"/>
                  <a:chExt cx="100288" cy="112720"/>
                </a:xfrm>
              </p:grpSpPr>
              <p:sp>
                <p:nvSpPr>
                  <p:cNvPr id="962" name="Google Shape;962;p9"/>
                  <p:cNvSpPr/>
                  <p:nvPr/>
                </p:nvSpPr>
                <p:spPr>
                  <a:xfrm>
                    <a:off x="7743955" y="8314742"/>
                    <a:ext cx="43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59" extrusionOk="0">
                        <a:moveTo>
                          <a:pt x="44" y="60"/>
                        </a:moveTo>
                        <a:cubicBezTo>
                          <a:pt x="44" y="1"/>
                          <a:pt x="-55" y="-38"/>
                          <a:pt x="44" y="60"/>
                        </a:cubicBezTo>
                        <a:lnTo>
                          <a:pt x="44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3" name="Google Shape;963;p9"/>
                  <p:cNvSpPr/>
                  <p:nvPr/>
                </p:nvSpPr>
                <p:spPr>
                  <a:xfrm>
                    <a:off x="7679198" y="8312090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4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3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64" name="Google Shape;964;p9"/>
                <p:cNvGrpSpPr/>
                <p:nvPr/>
              </p:nvGrpSpPr>
              <p:grpSpPr>
                <a:xfrm>
                  <a:off x="8366658" y="8312090"/>
                  <a:ext cx="100288" cy="112720"/>
                  <a:chOff x="8366658" y="8312090"/>
                  <a:chExt cx="100288" cy="112720"/>
                </a:xfrm>
              </p:grpSpPr>
              <p:sp>
                <p:nvSpPr>
                  <p:cNvPr id="965" name="Google Shape;965;p9"/>
                  <p:cNvSpPr/>
                  <p:nvPr/>
                </p:nvSpPr>
                <p:spPr>
                  <a:xfrm>
                    <a:off x="8431429" y="8314742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6" name="Google Shape;966;p9"/>
                  <p:cNvSpPr/>
                  <p:nvPr/>
                </p:nvSpPr>
                <p:spPr>
                  <a:xfrm>
                    <a:off x="8366658" y="8312090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7" y="55501"/>
                        </a:moveTo>
                        <a:cubicBezTo>
                          <a:pt x="95871" y="3713"/>
                          <a:pt x="48115" y="-4925"/>
                          <a:pt x="69222" y="5204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4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67" name="Google Shape;967;p9"/>
                <p:cNvGrpSpPr/>
                <p:nvPr/>
              </p:nvGrpSpPr>
              <p:grpSpPr>
                <a:xfrm>
                  <a:off x="9054013" y="8312037"/>
                  <a:ext cx="100390" cy="112746"/>
                  <a:chOff x="9054013" y="8312037"/>
                  <a:chExt cx="100390" cy="112746"/>
                </a:xfrm>
              </p:grpSpPr>
              <p:sp>
                <p:nvSpPr>
                  <p:cNvPr id="968" name="Google Shape;968;p9"/>
                  <p:cNvSpPr/>
                  <p:nvPr/>
                </p:nvSpPr>
                <p:spPr>
                  <a:xfrm>
                    <a:off x="9118894" y="8314742"/>
                    <a:ext cx="43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59" extrusionOk="0">
                        <a:moveTo>
                          <a:pt x="43" y="60"/>
                        </a:moveTo>
                        <a:cubicBezTo>
                          <a:pt x="43" y="1"/>
                          <a:pt x="-54" y="-38"/>
                          <a:pt x="43" y="60"/>
                        </a:cubicBezTo>
                        <a:lnTo>
                          <a:pt x="43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9" name="Google Shape;969;p9"/>
                  <p:cNvSpPr/>
                  <p:nvPr/>
                </p:nvSpPr>
                <p:spPr>
                  <a:xfrm>
                    <a:off x="9054013" y="8312037"/>
                    <a:ext cx="100390" cy="1127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90" h="112746" extrusionOk="0">
                        <a:moveTo>
                          <a:pt x="100201" y="55554"/>
                        </a:moveTo>
                        <a:cubicBezTo>
                          <a:pt x="95838" y="3746"/>
                          <a:pt x="48378" y="-4794"/>
                          <a:pt x="69346" y="5258"/>
                        </a:cubicBezTo>
                        <a:cubicBezTo>
                          <a:pt x="53664" y="-2654"/>
                          <a:pt x="38355" y="-1456"/>
                          <a:pt x="24657" y="7633"/>
                        </a:cubicBezTo>
                        <a:cubicBezTo>
                          <a:pt x="-28974" y="43226"/>
                          <a:pt x="14418" y="131784"/>
                          <a:pt x="64217" y="109071"/>
                        </a:cubicBezTo>
                        <a:cubicBezTo>
                          <a:pt x="107178" y="89439"/>
                          <a:pt x="99650" y="48566"/>
                          <a:pt x="100201" y="55554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970" name="Google Shape;970;p9"/>
              <p:cNvGrpSpPr/>
              <p:nvPr/>
            </p:nvGrpSpPr>
            <p:grpSpPr>
              <a:xfrm>
                <a:off x="4241840" y="9055883"/>
                <a:ext cx="4912563" cy="112773"/>
                <a:chOff x="4241840" y="9055883"/>
                <a:chExt cx="4912563" cy="112773"/>
              </a:xfrm>
            </p:grpSpPr>
            <p:grpSp>
              <p:nvGrpSpPr>
                <p:cNvPr id="971" name="Google Shape;971;p9"/>
                <p:cNvGrpSpPr/>
                <p:nvPr/>
              </p:nvGrpSpPr>
              <p:grpSpPr>
                <a:xfrm>
                  <a:off x="4241840" y="9055937"/>
                  <a:ext cx="100288" cy="112719"/>
                  <a:chOff x="4241840" y="9055937"/>
                  <a:chExt cx="100288" cy="112719"/>
                </a:xfrm>
              </p:grpSpPr>
              <p:sp>
                <p:nvSpPr>
                  <p:cNvPr id="972" name="Google Shape;972;p9"/>
                  <p:cNvSpPr/>
                  <p:nvPr/>
                </p:nvSpPr>
                <p:spPr>
                  <a:xfrm>
                    <a:off x="4306612" y="9058588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3" name="Google Shape;973;p9"/>
                  <p:cNvSpPr/>
                  <p:nvPr/>
                </p:nvSpPr>
                <p:spPr>
                  <a:xfrm>
                    <a:off x="4241840" y="9055937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2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7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35"/>
                          <a:pt x="100077" y="55502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74" name="Google Shape;974;p9"/>
                <p:cNvGrpSpPr/>
                <p:nvPr/>
              </p:nvGrpSpPr>
              <p:grpSpPr>
                <a:xfrm>
                  <a:off x="4929319" y="9055937"/>
                  <a:ext cx="100288" cy="112719"/>
                  <a:chOff x="4929319" y="9055937"/>
                  <a:chExt cx="100288" cy="112719"/>
                </a:xfrm>
              </p:grpSpPr>
              <p:sp>
                <p:nvSpPr>
                  <p:cNvPr id="975" name="Google Shape;975;p9"/>
                  <p:cNvSpPr/>
                  <p:nvPr/>
                </p:nvSpPr>
                <p:spPr>
                  <a:xfrm>
                    <a:off x="4994083" y="9058588"/>
                    <a:ext cx="57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" h="59" extrusionOk="0">
                        <a:moveTo>
                          <a:pt x="57" y="60"/>
                        </a:moveTo>
                        <a:cubicBezTo>
                          <a:pt x="37" y="1"/>
                          <a:pt x="-61" y="-38"/>
                          <a:pt x="57" y="60"/>
                        </a:cubicBezTo>
                        <a:lnTo>
                          <a:pt x="57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6" name="Google Shape;976;p9"/>
                  <p:cNvSpPr/>
                  <p:nvPr/>
                </p:nvSpPr>
                <p:spPr>
                  <a:xfrm>
                    <a:off x="4929319" y="9055937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2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7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35"/>
                          <a:pt x="100077" y="55502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77" name="Google Shape;977;p9"/>
                <p:cNvGrpSpPr/>
                <p:nvPr/>
              </p:nvGrpSpPr>
              <p:grpSpPr>
                <a:xfrm>
                  <a:off x="5616779" y="9055937"/>
                  <a:ext cx="100288" cy="112719"/>
                  <a:chOff x="5616779" y="9055937"/>
                  <a:chExt cx="100288" cy="112719"/>
                </a:xfrm>
              </p:grpSpPr>
              <p:sp>
                <p:nvSpPr>
                  <p:cNvPr id="978" name="Google Shape;978;p9"/>
                  <p:cNvSpPr/>
                  <p:nvPr/>
                </p:nvSpPr>
                <p:spPr>
                  <a:xfrm>
                    <a:off x="5681551" y="9058588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9" name="Google Shape;979;p9"/>
                  <p:cNvSpPr/>
                  <p:nvPr/>
                </p:nvSpPr>
                <p:spPr>
                  <a:xfrm>
                    <a:off x="5616779" y="9055937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2"/>
                        </a:moveTo>
                        <a:cubicBezTo>
                          <a:pt x="95871" y="3713"/>
                          <a:pt x="48116" y="-4925"/>
                          <a:pt x="69223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7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35"/>
                          <a:pt x="100077" y="55502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80" name="Google Shape;980;p9"/>
                <p:cNvGrpSpPr/>
                <p:nvPr/>
              </p:nvGrpSpPr>
              <p:grpSpPr>
                <a:xfrm>
                  <a:off x="6304259" y="9055937"/>
                  <a:ext cx="100288" cy="112719"/>
                  <a:chOff x="6304259" y="9055937"/>
                  <a:chExt cx="100288" cy="112719"/>
                </a:xfrm>
              </p:grpSpPr>
              <p:sp>
                <p:nvSpPr>
                  <p:cNvPr id="981" name="Google Shape;981;p9"/>
                  <p:cNvSpPr/>
                  <p:nvPr/>
                </p:nvSpPr>
                <p:spPr>
                  <a:xfrm>
                    <a:off x="6369015" y="9058588"/>
                    <a:ext cx="43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59" extrusionOk="0">
                        <a:moveTo>
                          <a:pt x="44" y="60"/>
                        </a:moveTo>
                        <a:cubicBezTo>
                          <a:pt x="44" y="1"/>
                          <a:pt x="-54" y="-38"/>
                          <a:pt x="44" y="60"/>
                        </a:cubicBezTo>
                        <a:lnTo>
                          <a:pt x="44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2" name="Google Shape;982;p9"/>
                  <p:cNvSpPr/>
                  <p:nvPr/>
                </p:nvSpPr>
                <p:spPr>
                  <a:xfrm>
                    <a:off x="6304259" y="9055937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6" y="55502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7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35"/>
                          <a:pt x="100076" y="55502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83" name="Google Shape;983;p9"/>
                <p:cNvGrpSpPr/>
                <p:nvPr/>
              </p:nvGrpSpPr>
              <p:grpSpPr>
                <a:xfrm>
                  <a:off x="6991718" y="9055937"/>
                  <a:ext cx="100288" cy="112719"/>
                  <a:chOff x="6991718" y="9055937"/>
                  <a:chExt cx="100288" cy="112719"/>
                </a:xfrm>
              </p:grpSpPr>
              <p:sp>
                <p:nvSpPr>
                  <p:cNvPr id="984" name="Google Shape;984;p9"/>
                  <p:cNvSpPr/>
                  <p:nvPr/>
                </p:nvSpPr>
                <p:spPr>
                  <a:xfrm>
                    <a:off x="7056490" y="9058588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5" name="Google Shape;985;p9"/>
                  <p:cNvSpPr/>
                  <p:nvPr/>
                </p:nvSpPr>
                <p:spPr>
                  <a:xfrm>
                    <a:off x="6991718" y="9055937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2"/>
                        </a:moveTo>
                        <a:cubicBezTo>
                          <a:pt x="95871" y="3713"/>
                          <a:pt x="48116" y="-4925"/>
                          <a:pt x="69223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7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35"/>
                          <a:pt x="100077" y="55502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86" name="Google Shape;986;p9"/>
                <p:cNvGrpSpPr/>
                <p:nvPr/>
              </p:nvGrpSpPr>
              <p:grpSpPr>
                <a:xfrm>
                  <a:off x="7679198" y="9055937"/>
                  <a:ext cx="100288" cy="112719"/>
                  <a:chOff x="7679198" y="9055937"/>
                  <a:chExt cx="100288" cy="112719"/>
                </a:xfrm>
              </p:grpSpPr>
              <p:sp>
                <p:nvSpPr>
                  <p:cNvPr id="987" name="Google Shape;987;p9"/>
                  <p:cNvSpPr/>
                  <p:nvPr/>
                </p:nvSpPr>
                <p:spPr>
                  <a:xfrm>
                    <a:off x="7743955" y="9058588"/>
                    <a:ext cx="43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59" extrusionOk="0">
                        <a:moveTo>
                          <a:pt x="44" y="60"/>
                        </a:moveTo>
                        <a:cubicBezTo>
                          <a:pt x="44" y="1"/>
                          <a:pt x="-55" y="-38"/>
                          <a:pt x="44" y="60"/>
                        </a:cubicBezTo>
                        <a:lnTo>
                          <a:pt x="44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8" name="Google Shape;988;p9"/>
                  <p:cNvSpPr/>
                  <p:nvPr/>
                </p:nvSpPr>
                <p:spPr>
                  <a:xfrm>
                    <a:off x="7679198" y="9055937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2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7"/>
                          <a:pt x="14019" y="131869"/>
                          <a:pt x="64093" y="109017"/>
                        </a:cubicBezTo>
                        <a:cubicBezTo>
                          <a:pt x="107033" y="89405"/>
                          <a:pt x="99585" y="49435"/>
                          <a:pt x="100077" y="55502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89" name="Google Shape;989;p9"/>
                <p:cNvGrpSpPr/>
                <p:nvPr/>
              </p:nvGrpSpPr>
              <p:grpSpPr>
                <a:xfrm>
                  <a:off x="8366658" y="9055937"/>
                  <a:ext cx="100288" cy="112719"/>
                  <a:chOff x="8366658" y="9055937"/>
                  <a:chExt cx="100288" cy="112719"/>
                </a:xfrm>
              </p:grpSpPr>
              <p:sp>
                <p:nvSpPr>
                  <p:cNvPr id="990" name="Google Shape;990;p9"/>
                  <p:cNvSpPr/>
                  <p:nvPr/>
                </p:nvSpPr>
                <p:spPr>
                  <a:xfrm>
                    <a:off x="8431429" y="9058588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1" name="Google Shape;991;p9"/>
                  <p:cNvSpPr/>
                  <p:nvPr/>
                </p:nvSpPr>
                <p:spPr>
                  <a:xfrm>
                    <a:off x="8366658" y="9055937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2"/>
                        </a:moveTo>
                        <a:cubicBezTo>
                          <a:pt x="95871" y="3713"/>
                          <a:pt x="48115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7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35"/>
                          <a:pt x="100077" y="55502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92" name="Google Shape;992;p9"/>
                <p:cNvGrpSpPr/>
                <p:nvPr/>
              </p:nvGrpSpPr>
              <p:grpSpPr>
                <a:xfrm>
                  <a:off x="9054013" y="9055883"/>
                  <a:ext cx="100390" cy="112746"/>
                  <a:chOff x="9054013" y="9055883"/>
                  <a:chExt cx="100390" cy="112746"/>
                </a:xfrm>
              </p:grpSpPr>
              <p:sp>
                <p:nvSpPr>
                  <p:cNvPr id="993" name="Google Shape;993;p9"/>
                  <p:cNvSpPr/>
                  <p:nvPr/>
                </p:nvSpPr>
                <p:spPr>
                  <a:xfrm>
                    <a:off x="9118894" y="9058588"/>
                    <a:ext cx="43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59" extrusionOk="0">
                        <a:moveTo>
                          <a:pt x="43" y="60"/>
                        </a:moveTo>
                        <a:cubicBezTo>
                          <a:pt x="43" y="1"/>
                          <a:pt x="-54" y="-38"/>
                          <a:pt x="43" y="60"/>
                        </a:cubicBezTo>
                        <a:lnTo>
                          <a:pt x="43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4" name="Google Shape;994;p9"/>
                  <p:cNvSpPr/>
                  <p:nvPr/>
                </p:nvSpPr>
                <p:spPr>
                  <a:xfrm>
                    <a:off x="9054013" y="9055883"/>
                    <a:ext cx="100390" cy="1127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90" h="112746" extrusionOk="0">
                        <a:moveTo>
                          <a:pt x="100201" y="55555"/>
                        </a:moveTo>
                        <a:cubicBezTo>
                          <a:pt x="95838" y="3747"/>
                          <a:pt x="48378" y="-4793"/>
                          <a:pt x="69346" y="5258"/>
                        </a:cubicBezTo>
                        <a:cubicBezTo>
                          <a:pt x="53664" y="-2654"/>
                          <a:pt x="38355" y="-1456"/>
                          <a:pt x="24657" y="7634"/>
                        </a:cubicBezTo>
                        <a:cubicBezTo>
                          <a:pt x="-28974" y="43226"/>
                          <a:pt x="14418" y="131785"/>
                          <a:pt x="64217" y="109071"/>
                        </a:cubicBezTo>
                        <a:cubicBezTo>
                          <a:pt x="107178" y="89459"/>
                          <a:pt x="99650" y="48566"/>
                          <a:pt x="100201" y="55555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995" name="Google Shape;995;p9"/>
              <p:cNvGrpSpPr/>
              <p:nvPr/>
            </p:nvGrpSpPr>
            <p:grpSpPr>
              <a:xfrm>
                <a:off x="4929319" y="9799750"/>
                <a:ext cx="4225079" cy="112754"/>
                <a:chOff x="4929319" y="9799750"/>
                <a:chExt cx="4225079" cy="112754"/>
              </a:xfrm>
            </p:grpSpPr>
            <p:grpSp>
              <p:nvGrpSpPr>
                <p:cNvPr id="996" name="Google Shape;996;p9"/>
                <p:cNvGrpSpPr/>
                <p:nvPr/>
              </p:nvGrpSpPr>
              <p:grpSpPr>
                <a:xfrm>
                  <a:off x="4929319" y="9799784"/>
                  <a:ext cx="100288" cy="112720"/>
                  <a:chOff x="4929319" y="9799784"/>
                  <a:chExt cx="100288" cy="112720"/>
                </a:xfrm>
              </p:grpSpPr>
              <p:sp>
                <p:nvSpPr>
                  <p:cNvPr id="997" name="Google Shape;997;p9"/>
                  <p:cNvSpPr/>
                  <p:nvPr/>
                </p:nvSpPr>
                <p:spPr>
                  <a:xfrm>
                    <a:off x="4994083" y="9802450"/>
                    <a:ext cx="57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" h="45" extrusionOk="0">
                        <a:moveTo>
                          <a:pt x="57" y="45"/>
                        </a:moveTo>
                        <a:cubicBezTo>
                          <a:pt x="37" y="6"/>
                          <a:pt x="-61" y="-33"/>
                          <a:pt x="57" y="45"/>
                        </a:cubicBezTo>
                        <a:lnTo>
                          <a:pt x="57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8" name="Google Shape;998;p9"/>
                  <p:cNvSpPr/>
                  <p:nvPr/>
                </p:nvSpPr>
                <p:spPr>
                  <a:xfrm>
                    <a:off x="4929319" y="9799784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4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4" y="8942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99" name="Google Shape;999;p9"/>
                <p:cNvGrpSpPr/>
                <p:nvPr/>
              </p:nvGrpSpPr>
              <p:grpSpPr>
                <a:xfrm>
                  <a:off x="5616779" y="9799784"/>
                  <a:ext cx="100288" cy="112720"/>
                  <a:chOff x="5616779" y="9799784"/>
                  <a:chExt cx="100288" cy="112720"/>
                </a:xfrm>
              </p:grpSpPr>
              <p:sp>
                <p:nvSpPr>
                  <p:cNvPr id="1000" name="Google Shape;1000;p9"/>
                  <p:cNvSpPr/>
                  <p:nvPr/>
                </p:nvSpPr>
                <p:spPr>
                  <a:xfrm>
                    <a:off x="5681551" y="9802450"/>
                    <a:ext cx="48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5" extrusionOk="0">
                        <a:moveTo>
                          <a:pt x="48" y="45"/>
                        </a:moveTo>
                        <a:cubicBezTo>
                          <a:pt x="29" y="6"/>
                          <a:pt x="-50" y="-33"/>
                          <a:pt x="48" y="45"/>
                        </a:cubicBezTo>
                        <a:lnTo>
                          <a:pt x="48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1" name="Google Shape;1001;p9"/>
                  <p:cNvSpPr/>
                  <p:nvPr/>
                </p:nvSpPr>
                <p:spPr>
                  <a:xfrm>
                    <a:off x="5616779" y="9799784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3" y="5204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4" y="8942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02" name="Google Shape;1002;p9"/>
                <p:cNvGrpSpPr/>
                <p:nvPr/>
              </p:nvGrpSpPr>
              <p:grpSpPr>
                <a:xfrm>
                  <a:off x="6304259" y="9799784"/>
                  <a:ext cx="100288" cy="112720"/>
                  <a:chOff x="6304259" y="9799784"/>
                  <a:chExt cx="100288" cy="112720"/>
                </a:xfrm>
              </p:grpSpPr>
              <p:sp>
                <p:nvSpPr>
                  <p:cNvPr id="1003" name="Google Shape;1003;p9"/>
                  <p:cNvSpPr/>
                  <p:nvPr/>
                </p:nvSpPr>
                <p:spPr>
                  <a:xfrm>
                    <a:off x="6369015" y="9802450"/>
                    <a:ext cx="43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45" extrusionOk="0">
                        <a:moveTo>
                          <a:pt x="44" y="45"/>
                        </a:moveTo>
                        <a:cubicBezTo>
                          <a:pt x="44" y="6"/>
                          <a:pt x="-54" y="-33"/>
                          <a:pt x="44" y="45"/>
                        </a:cubicBezTo>
                        <a:lnTo>
                          <a:pt x="44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4" name="Google Shape;1004;p9"/>
                  <p:cNvSpPr/>
                  <p:nvPr/>
                </p:nvSpPr>
                <p:spPr>
                  <a:xfrm>
                    <a:off x="6304259" y="9799784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6" y="55501"/>
                        </a:moveTo>
                        <a:cubicBezTo>
                          <a:pt x="95871" y="3713"/>
                          <a:pt x="48116" y="-4925"/>
                          <a:pt x="69222" y="5204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4" y="89425"/>
                          <a:pt x="99585" y="49435"/>
                          <a:pt x="100076" y="5550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05" name="Google Shape;1005;p9"/>
                <p:cNvGrpSpPr/>
                <p:nvPr/>
              </p:nvGrpSpPr>
              <p:grpSpPr>
                <a:xfrm>
                  <a:off x="6991718" y="9799784"/>
                  <a:ext cx="100288" cy="112720"/>
                  <a:chOff x="6991718" y="9799784"/>
                  <a:chExt cx="100288" cy="112720"/>
                </a:xfrm>
              </p:grpSpPr>
              <p:sp>
                <p:nvSpPr>
                  <p:cNvPr id="1006" name="Google Shape;1006;p9"/>
                  <p:cNvSpPr/>
                  <p:nvPr/>
                </p:nvSpPr>
                <p:spPr>
                  <a:xfrm>
                    <a:off x="7056490" y="9802450"/>
                    <a:ext cx="48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5" extrusionOk="0">
                        <a:moveTo>
                          <a:pt x="48" y="45"/>
                        </a:moveTo>
                        <a:cubicBezTo>
                          <a:pt x="29" y="6"/>
                          <a:pt x="-50" y="-33"/>
                          <a:pt x="48" y="45"/>
                        </a:cubicBezTo>
                        <a:lnTo>
                          <a:pt x="48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7" name="Google Shape;1007;p9"/>
                  <p:cNvSpPr/>
                  <p:nvPr/>
                </p:nvSpPr>
                <p:spPr>
                  <a:xfrm>
                    <a:off x="6991718" y="9799784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3" y="5204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4" y="8942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08" name="Google Shape;1008;p9"/>
                <p:cNvGrpSpPr/>
                <p:nvPr/>
              </p:nvGrpSpPr>
              <p:grpSpPr>
                <a:xfrm>
                  <a:off x="7679198" y="9799784"/>
                  <a:ext cx="100288" cy="112720"/>
                  <a:chOff x="7679198" y="9799784"/>
                  <a:chExt cx="100288" cy="112720"/>
                </a:xfrm>
              </p:grpSpPr>
              <p:sp>
                <p:nvSpPr>
                  <p:cNvPr id="1009" name="Google Shape;1009;p9"/>
                  <p:cNvSpPr/>
                  <p:nvPr/>
                </p:nvSpPr>
                <p:spPr>
                  <a:xfrm>
                    <a:off x="7743955" y="9802450"/>
                    <a:ext cx="43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45" extrusionOk="0">
                        <a:moveTo>
                          <a:pt x="44" y="45"/>
                        </a:moveTo>
                        <a:cubicBezTo>
                          <a:pt x="44" y="6"/>
                          <a:pt x="-55" y="-33"/>
                          <a:pt x="44" y="45"/>
                        </a:cubicBezTo>
                        <a:lnTo>
                          <a:pt x="44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0" name="Google Shape;1010;p9"/>
                  <p:cNvSpPr/>
                  <p:nvPr/>
                </p:nvSpPr>
                <p:spPr>
                  <a:xfrm>
                    <a:off x="7679198" y="9799784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4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3" y="8942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11" name="Google Shape;1011;p9"/>
                <p:cNvGrpSpPr/>
                <p:nvPr/>
              </p:nvGrpSpPr>
              <p:grpSpPr>
                <a:xfrm>
                  <a:off x="8366658" y="9799784"/>
                  <a:ext cx="100288" cy="112720"/>
                  <a:chOff x="8366658" y="9799784"/>
                  <a:chExt cx="100288" cy="112720"/>
                </a:xfrm>
              </p:grpSpPr>
              <p:sp>
                <p:nvSpPr>
                  <p:cNvPr id="1012" name="Google Shape;1012;p9"/>
                  <p:cNvSpPr/>
                  <p:nvPr/>
                </p:nvSpPr>
                <p:spPr>
                  <a:xfrm>
                    <a:off x="8431429" y="9802450"/>
                    <a:ext cx="48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5" extrusionOk="0">
                        <a:moveTo>
                          <a:pt x="48" y="45"/>
                        </a:moveTo>
                        <a:cubicBezTo>
                          <a:pt x="29" y="6"/>
                          <a:pt x="-50" y="-33"/>
                          <a:pt x="48" y="45"/>
                        </a:cubicBezTo>
                        <a:lnTo>
                          <a:pt x="48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3" name="Google Shape;1013;p9"/>
                  <p:cNvSpPr/>
                  <p:nvPr/>
                </p:nvSpPr>
                <p:spPr>
                  <a:xfrm>
                    <a:off x="8366658" y="9799784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7" y="55501"/>
                        </a:moveTo>
                        <a:cubicBezTo>
                          <a:pt x="95871" y="3713"/>
                          <a:pt x="48115" y="-4925"/>
                          <a:pt x="69222" y="5204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4" y="8942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14" name="Google Shape;1014;p9"/>
                <p:cNvGrpSpPr/>
                <p:nvPr/>
              </p:nvGrpSpPr>
              <p:grpSpPr>
                <a:xfrm>
                  <a:off x="9054079" y="9799750"/>
                  <a:ext cx="100319" cy="112703"/>
                  <a:chOff x="9054079" y="9799750"/>
                  <a:chExt cx="100319" cy="112703"/>
                </a:xfrm>
              </p:grpSpPr>
              <p:sp>
                <p:nvSpPr>
                  <p:cNvPr id="1015" name="Google Shape;1015;p9"/>
                  <p:cNvSpPr/>
                  <p:nvPr/>
                </p:nvSpPr>
                <p:spPr>
                  <a:xfrm>
                    <a:off x="9118894" y="9802450"/>
                    <a:ext cx="43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45" extrusionOk="0">
                        <a:moveTo>
                          <a:pt x="43" y="45"/>
                        </a:moveTo>
                        <a:cubicBezTo>
                          <a:pt x="43" y="6"/>
                          <a:pt x="-54" y="-33"/>
                          <a:pt x="43" y="45"/>
                        </a:cubicBezTo>
                        <a:lnTo>
                          <a:pt x="43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6" name="Google Shape;1016;p9"/>
                  <p:cNvSpPr/>
                  <p:nvPr/>
                </p:nvSpPr>
                <p:spPr>
                  <a:xfrm>
                    <a:off x="9054079" y="9799750"/>
                    <a:ext cx="100319" cy="1127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19" h="112703" extrusionOk="0">
                        <a:moveTo>
                          <a:pt x="100135" y="55535"/>
                        </a:moveTo>
                        <a:cubicBezTo>
                          <a:pt x="95772" y="3727"/>
                          <a:pt x="48312" y="-4813"/>
                          <a:pt x="69280" y="5238"/>
                        </a:cubicBezTo>
                        <a:cubicBezTo>
                          <a:pt x="53598" y="-2673"/>
                          <a:pt x="38328" y="-1417"/>
                          <a:pt x="24591" y="7614"/>
                        </a:cubicBezTo>
                        <a:cubicBezTo>
                          <a:pt x="-28863" y="43442"/>
                          <a:pt x="14293" y="131647"/>
                          <a:pt x="64151" y="109051"/>
                        </a:cubicBezTo>
                        <a:cubicBezTo>
                          <a:pt x="107072" y="89321"/>
                          <a:pt x="99584" y="48565"/>
                          <a:pt x="100135" y="55535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1017" name="Google Shape;1017;p9"/>
            <p:cNvSpPr/>
            <p:nvPr/>
          </p:nvSpPr>
          <p:spPr>
            <a:xfrm>
              <a:off x="3073061" y="8571153"/>
              <a:ext cx="1801749" cy="2089445"/>
            </a:xfrm>
            <a:custGeom>
              <a:avLst/>
              <a:gdLst/>
              <a:ahLst/>
              <a:cxnLst/>
              <a:rect l="l" t="t" r="r" b="b"/>
              <a:pathLst>
                <a:path w="1801749" h="2089445" extrusionOk="0">
                  <a:moveTo>
                    <a:pt x="1222319" y="1670446"/>
                  </a:moveTo>
                  <a:cubicBezTo>
                    <a:pt x="1343161" y="1787372"/>
                    <a:pt x="1474695" y="1892834"/>
                    <a:pt x="1615759" y="1984397"/>
                  </a:cubicBezTo>
                  <a:cubicBezTo>
                    <a:pt x="1687785" y="2031159"/>
                    <a:pt x="1756903" y="2072504"/>
                    <a:pt x="1801749" y="2089446"/>
                  </a:cubicBezTo>
                  <a:cubicBezTo>
                    <a:pt x="1651939" y="1928132"/>
                    <a:pt x="1605501" y="1687447"/>
                    <a:pt x="1532630" y="1468789"/>
                  </a:cubicBezTo>
                  <a:cubicBezTo>
                    <a:pt x="1443074" y="1197694"/>
                    <a:pt x="1507082" y="938260"/>
                    <a:pt x="1429258" y="922241"/>
                  </a:cubicBezTo>
                  <a:cubicBezTo>
                    <a:pt x="796982" y="792965"/>
                    <a:pt x="292192" y="548845"/>
                    <a:pt x="0" y="0"/>
                  </a:cubicBezTo>
                  <a:cubicBezTo>
                    <a:pt x="16174" y="65983"/>
                    <a:pt x="40464" y="142213"/>
                    <a:pt x="72301" y="225137"/>
                  </a:cubicBezTo>
                  <a:cubicBezTo>
                    <a:pt x="208079" y="578803"/>
                    <a:pt x="422801" y="896896"/>
                    <a:pt x="695183" y="116041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8" name="Google Shape;1018;p9"/>
          <p:cNvGrpSpPr/>
          <p:nvPr/>
        </p:nvGrpSpPr>
        <p:grpSpPr>
          <a:xfrm rot="-434324">
            <a:off x="1158172" y="3012460"/>
            <a:ext cx="1590700" cy="780737"/>
            <a:chOff x="2316709" y="6024881"/>
            <a:chExt cx="3181496" cy="1561521"/>
          </a:xfrm>
        </p:grpSpPr>
        <p:sp>
          <p:nvSpPr>
            <p:cNvPr id="1019" name="Google Shape;1019;p9"/>
            <p:cNvSpPr/>
            <p:nvPr/>
          </p:nvSpPr>
          <p:spPr>
            <a:xfrm>
              <a:off x="2316709" y="6024881"/>
              <a:ext cx="1393174" cy="780535"/>
            </a:xfrm>
            <a:custGeom>
              <a:avLst/>
              <a:gdLst/>
              <a:ahLst/>
              <a:cxnLst/>
              <a:rect l="l" t="t" r="r" b="b"/>
              <a:pathLst>
                <a:path w="1393174" h="780535" extrusionOk="0">
                  <a:moveTo>
                    <a:pt x="1364527" y="3034"/>
                  </a:moveTo>
                  <a:cubicBezTo>
                    <a:pt x="1310052" y="7168"/>
                    <a:pt x="1255360" y="571"/>
                    <a:pt x="1200729" y="1214"/>
                  </a:cubicBezTo>
                  <a:cubicBezTo>
                    <a:pt x="918210" y="-9532"/>
                    <a:pt x="642086" y="54035"/>
                    <a:pt x="362053" y="75255"/>
                  </a:cubicBezTo>
                  <a:cubicBezTo>
                    <a:pt x="329440" y="74876"/>
                    <a:pt x="316717" y="99872"/>
                    <a:pt x="323105" y="128759"/>
                  </a:cubicBezTo>
                  <a:cubicBezTo>
                    <a:pt x="289422" y="314871"/>
                    <a:pt x="262539" y="502079"/>
                    <a:pt x="245704" y="690613"/>
                  </a:cubicBezTo>
                  <a:cubicBezTo>
                    <a:pt x="202156" y="650757"/>
                    <a:pt x="156278" y="613743"/>
                    <a:pt x="116490" y="569976"/>
                  </a:cubicBezTo>
                  <a:cubicBezTo>
                    <a:pt x="88484" y="545007"/>
                    <a:pt x="48560" y="477150"/>
                    <a:pt x="7865" y="517135"/>
                  </a:cubicBezTo>
                  <a:cubicBezTo>
                    <a:pt x="-9838" y="538545"/>
                    <a:pt x="5053" y="564150"/>
                    <a:pt x="25757" y="576628"/>
                  </a:cubicBezTo>
                  <a:cubicBezTo>
                    <a:pt x="84818" y="640296"/>
                    <a:pt x="148839" y="698679"/>
                    <a:pt x="214466" y="755587"/>
                  </a:cubicBezTo>
                  <a:cubicBezTo>
                    <a:pt x="336885" y="859070"/>
                    <a:pt x="316060" y="611314"/>
                    <a:pt x="330375" y="546333"/>
                  </a:cubicBezTo>
                  <a:cubicBezTo>
                    <a:pt x="343931" y="410985"/>
                    <a:pt x="368686" y="277377"/>
                    <a:pt x="391530" y="143423"/>
                  </a:cubicBezTo>
                  <a:cubicBezTo>
                    <a:pt x="594839" y="129470"/>
                    <a:pt x="794978" y="81832"/>
                    <a:pt x="999018" y="74443"/>
                  </a:cubicBezTo>
                  <a:cubicBezTo>
                    <a:pt x="1084834" y="72081"/>
                    <a:pt x="1170608" y="68847"/>
                    <a:pt x="1256457" y="68786"/>
                  </a:cubicBezTo>
                  <a:cubicBezTo>
                    <a:pt x="1297797" y="66912"/>
                    <a:pt x="1343384" y="75884"/>
                    <a:pt x="1381200" y="56058"/>
                  </a:cubicBezTo>
                  <a:cubicBezTo>
                    <a:pt x="1404139" y="40860"/>
                    <a:pt x="1391667" y="2648"/>
                    <a:pt x="1364527" y="30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9"/>
            <p:cNvSpPr/>
            <p:nvPr/>
          </p:nvSpPr>
          <p:spPr>
            <a:xfrm>
              <a:off x="3014036" y="6236381"/>
              <a:ext cx="249675" cy="495022"/>
            </a:xfrm>
            <a:custGeom>
              <a:avLst/>
              <a:gdLst/>
              <a:ahLst/>
              <a:cxnLst/>
              <a:rect l="l" t="t" r="r" b="b"/>
              <a:pathLst>
                <a:path w="249675" h="495022" extrusionOk="0">
                  <a:moveTo>
                    <a:pt x="244926" y="119131"/>
                  </a:moveTo>
                  <a:cubicBezTo>
                    <a:pt x="237664" y="64997"/>
                    <a:pt x="198066" y="6878"/>
                    <a:pt x="140311" y="450"/>
                  </a:cubicBezTo>
                  <a:cubicBezTo>
                    <a:pt x="77842" y="-5255"/>
                    <a:pt x="19708" y="44109"/>
                    <a:pt x="3916" y="102762"/>
                  </a:cubicBezTo>
                  <a:cubicBezTo>
                    <a:pt x="-6402" y="122724"/>
                    <a:pt x="4228" y="151388"/>
                    <a:pt x="29233" y="151327"/>
                  </a:cubicBezTo>
                  <a:cubicBezTo>
                    <a:pt x="57450" y="151070"/>
                    <a:pt x="63703" y="120579"/>
                    <a:pt x="77117" y="101565"/>
                  </a:cubicBezTo>
                  <a:cubicBezTo>
                    <a:pt x="115746" y="52283"/>
                    <a:pt x="156625" y="60741"/>
                    <a:pt x="174910" y="120018"/>
                  </a:cubicBezTo>
                  <a:cubicBezTo>
                    <a:pt x="180736" y="163649"/>
                    <a:pt x="148556" y="199783"/>
                    <a:pt x="124838" y="232995"/>
                  </a:cubicBezTo>
                  <a:cubicBezTo>
                    <a:pt x="111485" y="249343"/>
                    <a:pt x="93965" y="270462"/>
                    <a:pt x="106444" y="292291"/>
                  </a:cubicBezTo>
                  <a:cubicBezTo>
                    <a:pt x="115001" y="309479"/>
                    <a:pt x="134736" y="309655"/>
                    <a:pt x="150819" y="314560"/>
                  </a:cubicBezTo>
                  <a:cubicBezTo>
                    <a:pt x="165744" y="320251"/>
                    <a:pt x="177200" y="332817"/>
                    <a:pt x="180092" y="348854"/>
                  </a:cubicBezTo>
                  <a:cubicBezTo>
                    <a:pt x="187402" y="388927"/>
                    <a:pt x="144654" y="411994"/>
                    <a:pt x="112366" y="422456"/>
                  </a:cubicBezTo>
                  <a:cubicBezTo>
                    <a:pt x="86324" y="426218"/>
                    <a:pt x="59543" y="437322"/>
                    <a:pt x="66013" y="468814"/>
                  </a:cubicBezTo>
                  <a:cubicBezTo>
                    <a:pt x="87665" y="525174"/>
                    <a:pt x="169741" y="476596"/>
                    <a:pt x="202042" y="453176"/>
                  </a:cubicBezTo>
                  <a:cubicBezTo>
                    <a:pt x="268604" y="406391"/>
                    <a:pt x="265271" y="297224"/>
                    <a:pt x="192897" y="257632"/>
                  </a:cubicBezTo>
                  <a:cubicBezTo>
                    <a:pt x="222556" y="218101"/>
                    <a:pt x="250244" y="170416"/>
                    <a:pt x="244926" y="1191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9"/>
            <p:cNvSpPr/>
            <p:nvPr/>
          </p:nvSpPr>
          <p:spPr>
            <a:xfrm>
              <a:off x="2734342" y="6843232"/>
              <a:ext cx="961776" cy="102046"/>
            </a:xfrm>
            <a:custGeom>
              <a:avLst/>
              <a:gdLst/>
              <a:ahLst/>
              <a:cxnLst/>
              <a:rect l="l" t="t" r="r" b="b"/>
              <a:pathLst>
                <a:path w="961776" h="102046" extrusionOk="0">
                  <a:moveTo>
                    <a:pt x="942410" y="464"/>
                  </a:moveTo>
                  <a:cubicBezTo>
                    <a:pt x="697437" y="-3366"/>
                    <a:pt x="450993" y="17503"/>
                    <a:pt x="205735" y="26151"/>
                  </a:cubicBezTo>
                  <a:cubicBezTo>
                    <a:pt x="148807" y="28742"/>
                    <a:pt x="89623" y="30021"/>
                    <a:pt x="30622" y="33290"/>
                  </a:cubicBezTo>
                  <a:cubicBezTo>
                    <a:pt x="11863" y="34379"/>
                    <a:pt x="-1883" y="53570"/>
                    <a:pt x="211" y="71488"/>
                  </a:cubicBezTo>
                  <a:cubicBezTo>
                    <a:pt x="2121" y="88675"/>
                    <a:pt x="16782" y="101593"/>
                    <a:pt x="33989" y="102046"/>
                  </a:cubicBezTo>
                  <a:cubicBezTo>
                    <a:pt x="233484" y="95949"/>
                    <a:pt x="432539" y="82856"/>
                    <a:pt x="632833" y="76583"/>
                  </a:cubicBezTo>
                  <a:cubicBezTo>
                    <a:pt x="736195" y="67347"/>
                    <a:pt x="843723" y="76712"/>
                    <a:pt x="944687" y="52033"/>
                  </a:cubicBezTo>
                  <a:cubicBezTo>
                    <a:pt x="968649" y="43562"/>
                    <a:pt x="966976" y="6460"/>
                    <a:pt x="942410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9"/>
            <p:cNvSpPr/>
            <p:nvPr/>
          </p:nvSpPr>
          <p:spPr>
            <a:xfrm>
              <a:off x="3006456" y="7091826"/>
              <a:ext cx="358735" cy="494576"/>
            </a:xfrm>
            <a:custGeom>
              <a:avLst/>
              <a:gdLst/>
              <a:ahLst/>
              <a:cxnLst/>
              <a:rect l="l" t="t" r="r" b="b"/>
              <a:pathLst>
                <a:path w="358735" h="494576" extrusionOk="0">
                  <a:moveTo>
                    <a:pt x="300505" y="202154"/>
                  </a:moveTo>
                  <a:cubicBezTo>
                    <a:pt x="300397" y="179783"/>
                    <a:pt x="300255" y="157412"/>
                    <a:pt x="300126" y="135035"/>
                  </a:cubicBezTo>
                  <a:cubicBezTo>
                    <a:pt x="297958" y="98684"/>
                    <a:pt x="303568" y="60472"/>
                    <a:pt x="294395" y="25170"/>
                  </a:cubicBezTo>
                  <a:cubicBezTo>
                    <a:pt x="285222" y="5087"/>
                    <a:pt x="253516" y="8145"/>
                    <a:pt x="247683" y="29630"/>
                  </a:cubicBezTo>
                  <a:cubicBezTo>
                    <a:pt x="243767" y="40362"/>
                    <a:pt x="242948" y="52636"/>
                    <a:pt x="242216" y="64093"/>
                  </a:cubicBezTo>
                  <a:cubicBezTo>
                    <a:pt x="239547" y="110140"/>
                    <a:pt x="237778" y="156248"/>
                    <a:pt x="236491" y="202363"/>
                  </a:cubicBezTo>
                  <a:cubicBezTo>
                    <a:pt x="187422" y="203642"/>
                    <a:pt x="138400" y="207932"/>
                    <a:pt x="89582" y="212838"/>
                  </a:cubicBezTo>
                  <a:cubicBezTo>
                    <a:pt x="117270" y="152994"/>
                    <a:pt x="151482" y="96153"/>
                    <a:pt x="176901" y="35523"/>
                  </a:cubicBezTo>
                  <a:cubicBezTo>
                    <a:pt x="186284" y="7347"/>
                    <a:pt x="145676" y="-13285"/>
                    <a:pt x="128265" y="10243"/>
                  </a:cubicBezTo>
                  <a:cubicBezTo>
                    <a:pt x="128238" y="10182"/>
                    <a:pt x="128211" y="10121"/>
                    <a:pt x="128184" y="10060"/>
                  </a:cubicBezTo>
                  <a:cubicBezTo>
                    <a:pt x="79799" y="68978"/>
                    <a:pt x="50722" y="140759"/>
                    <a:pt x="15006" y="207499"/>
                  </a:cubicBezTo>
                  <a:cubicBezTo>
                    <a:pt x="-1355" y="231460"/>
                    <a:pt x="-11741" y="272900"/>
                    <a:pt x="24300" y="284254"/>
                  </a:cubicBezTo>
                  <a:cubicBezTo>
                    <a:pt x="59021" y="291583"/>
                    <a:pt x="94805" y="279348"/>
                    <a:pt x="129918" y="278618"/>
                  </a:cubicBezTo>
                  <a:cubicBezTo>
                    <a:pt x="164930" y="274930"/>
                    <a:pt x="199969" y="273224"/>
                    <a:pt x="235028" y="272419"/>
                  </a:cubicBezTo>
                  <a:cubicBezTo>
                    <a:pt x="234398" y="317357"/>
                    <a:pt x="234181" y="362301"/>
                    <a:pt x="234669" y="407219"/>
                  </a:cubicBezTo>
                  <a:cubicBezTo>
                    <a:pt x="238429" y="437567"/>
                    <a:pt x="222081" y="486633"/>
                    <a:pt x="264173" y="494340"/>
                  </a:cubicBezTo>
                  <a:cubicBezTo>
                    <a:pt x="305702" y="498123"/>
                    <a:pt x="306799" y="455756"/>
                    <a:pt x="303683" y="424041"/>
                  </a:cubicBezTo>
                  <a:cubicBezTo>
                    <a:pt x="302050" y="373304"/>
                    <a:pt x="301325" y="322554"/>
                    <a:pt x="300912" y="271783"/>
                  </a:cubicBezTo>
                  <a:cubicBezTo>
                    <a:pt x="310112" y="271783"/>
                    <a:pt x="319305" y="271756"/>
                    <a:pt x="328505" y="271790"/>
                  </a:cubicBezTo>
                  <a:cubicBezTo>
                    <a:pt x="345259" y="269604"/>
                    <a:pt x="358463" y="255692"/>
                    <a:pt x="358734" y="238592"/>
                  </a:cubicBezTo>
                  <a:cubicBezTo>
                    <a:pt x="358971" y="206667"/>
                    <a:pt x="326351" y="201754"/>
                    <a:pt x="300505" y="2021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9"/>
            <p:cNvSpPr/>
            <p:nvPr/>
          </p:nvSpPr>
          <p:spPr>
            <a:xfrm>
              <a:off x="3939138" y="6675555"/>
              <a:ext cx="412072" cy="100978"/>
            </a:xfrm>
            <a:custGeom>
              <a:avLst/>
              <a:gdLst/>
              <a:ahLst/>
              <a:cxnLst/>
              <a:rect l="l" t="t" r="r" b="b"/>
              <a:pathLst>
                <a:path w="412072" h="100978" extrusionOk="0">
                  <a:moveTo>
                    <a:pt x="311167" y="68901"/>
                  </a:moveTo>
                  <a:cubicBezTo>
                    <a:pt x="341897" y="59150"/>
                    <a:pt x="413296" y="71154"/>
                    <a:pt x="412056" y="25337"/>
                  </a:cubicBezTo>
                  <a:cubicBezTo>
                    <a:pt x="410234" y="9692"/>
                    <a:pt x="395844" y="-1405"/>
                    <a:pt x="380276" y="144"/>
                  </a:cubicBezTo>
                  <a:cubicBezTo>
                    <a:pt x="334479" y="4604"/>
                    <a:pt x="288682" y="8149"/>
                    <a:pt x="242973" y="12967"/>
                  </a:cubicBezTo>
                  <a:cubicBezTo>
                    <a:pt x="173336" y="19030"/>
                    <a:pt x="104484" y="38376"/>
                    <a:pt x="34190" y="31068"/>
                  </a:cubicBezTo>
                  <a:cubicBezTo>
                    <a:pt x="-7725" y="29634"/>
                    <a:pt x="-12874" y="93836"/>
                    <a:pt x="28635" y="99277"/>
                  </a:cubicBezTo>
                  <a:cubicBezTo>
                    <a:pt x="123623" y="108567"/>
                    <a:pt x="216965" y="77163"/>
                    <a:pt x="311167" y="68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9"/>
            <p:cNvSpPr/>
            <p:nvPr/>
          </p:nvSpPr>
          <p:spPr>
            <a:xfrm>
              <a:off x="3995740" y="6851072"/>
              <a:ext cx="373605" cy="96834"/>
            </a:xfrm>
            <a:custGeom>
              <a:avLst/>
              <a:gdLst/>
              <a:ahLst/>
              <a:cxnLst/>
              <a:rect l="l" t="t" r="r" b="b"/>
              <a:pathLst>
                <a:path w="373605" h="96834" extrusionOk="0">
                  <a:moveTo>
                    <a:pt x="195050" y="9345"/>
                  </a:moveTo>
                  <a:cubicBezTo>
                    <a:pt x="146523" y="14873"/>
                    <a:pt x="98497" y="24164"/>
                    <a:pt x="49733" y="27087"/>
                  </a:cubicBezTo>
                  <a:cubicBezTo>
                    <a:pt x="28609" y="24489"/>
                    <a:pt x="-630" y="35024"/>
                    <a:pt x="20" y="61557"/>
                  </a:cubicBezTo>
                  <a:cubicBezTo>
                    <a:pt x="-1979" y="129163"/>
                    <a:pt x="146618" y="78839"/>
                    <a:pt x="189407" y="78656"/>
                  </a:cubicBezTo>
                  <a:cubicBezTo>
                    <a:pt x="241755" y="71003"/>
                    <a:pt x="294652" y="68411"/>
                    <a:pt x="347197" y="62917"/>
                  </a:cubicBezTo>
                  <a:cubicBezTo>
                    <a:pt x="361857" y="61279"/>
                    <a:pt x="373422" y="48551"/>
                    <a:pt x="373605" y="33813"/>
                  </a:cubicBezTo>
                  <a:cubicBezTo>
                    <a:pt x="374113" y="-24144"/>
                    <a:pt x="234371" y="10157"/>
                    <a:pt x="195050" y="93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9"/>
            <p:cNvSpPr/>
            <p:nvPr/>
          </p:nvSpPr>
          <p:spPr>
            <a:xfrm>
              <a:off x="4520910" y="6156261"/>
              <a:ext cx="239244" cy="1247273"/>
            </a:xfrm>
            <a:custGeom>
              <a:avLst/>
              <a:gdLst/>
              <a:ahLst/>
              <a:cxnLst/>
              <a:rect l="l" t="t" r="r" b="b"/>
              <a:pathLst>
                <a:path w="239244" h="1247273" extrusionOk="0">
                  <a:moveTo>
                    <a:pt x="126712" y="918382"/>
                  </a:moveTo>
                  <a:cubicBezTo>
                    <a:pt x="35958" y="635365"/>
                    <a:pt x="42374" y="302693"/>
                    <a:pt x="215041" y="51459"/>
                  </a:cubicBezTo>
                  <a:cubicBezTo>
                    <a:pt x="236111" y="30820"/>
                    <a:pt x="222459" y="-5301"/>
                    <a:pt x="191587" y="654"/>
                  </a:cubicBezTo>
                  <a:cubicBezTo>
                    <a:pt x="163526" y="8740"/>
                    <a:pt x="149354" y="38419"/>
                    <a:pt x="133406" y="60587"/>
                  </a:cubicBezTo>
                  <a:cubicBezTo>
                    <a:pt x="88361" y="129276"/>
                    <a:pt x="55016" y="205124"/>
                    <a:pt x="33161" y="284220"/>
                  </a:cubicBezTo>
                  <a:cubicBezTo>
                    <a:pt x="-49051" y="605070"/>
                    <a:pt x="29617" y="948582"/>
                    <a:pt x="180937" y="1236675"/>
                  </a:cubicBezTo>
                  <a:cubicBezTo>
                    <a:pt x="192339" y="1249153"/>
                    <a:pt x="212202" y="1250662"/>
                    <a:pt x="225738" y="1240945"/>
                  </a:cubicBezTo>
                  <a:cubicBezTo>
                    <a:pt x="249260" y="1224177"/>
                    <a:pt x="237303" y="1195500"/>
                    <a:pt x="225555" y="1175281"/>
                  </a:cubicBezTo>
                  <a:cubicBezTo>
                    <a:pt x="185273" y="1092618"/>
                    <a:pt x="155397" y="1005632"/>
                    <a:pt x="126712" y="9183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9"/>
            <p:cNvSpPr/>
            <p:nvPr/>
          </p:nvSpPr>
          <p:spPr>
            <a:xfrm>
              <a:off x="4803698" y="6663265"/>
              <a:ext cx="311158" cy="340370"/>
            </a:xfrm>
            <a:custGeom>
              <a:avLst/>
              <a:gdLst/>
              <a:ahLst/>
              <a:cxnLst/>
              <a:rect l="l" t="t" r="r" b="b"/>
              <a:pathLst>
                <a:path w="311158" h="340370" extrusionOk="0">
                  <a:moveTo>
                    <a:pt x="296069" y="122149"/>
                  </a:moveTo>
                  <a:cubicBezTo>
                    <a:pt x="297336" y="103134"/>
                    <a:pt x="296780" y="78104"/>
                    <a:pt x="276260" y="69484"/>
                  </a:cubicBezTo>
                  <a:cubicBezTo>
                    <a:pt x="231235" y="-768"/>
                    <a:pt x="126769" y="-29425"/>
                    <a:pt x="67206" y="39291"/>
                  </a:cubicBezTo>
                  <a:cubicBezTo>
                    <a:pt x="1193" y="110673"/>
                    <a:pt x="-39679" y="265211"/>
                    <a:pt x="58913" y="325306"/>
                  </a:cubicBezTo>
                  <a:cubicBezTo>
                    <a:pt x="125441" y="353963"/>
                    <a:pt x="199665" y="309343"/>
                    <a:pt x="237054" y="254046"/>
                  </a:cubicBezTo>
                  <a:cubicBezTo>
                    <a:pt x="244825" y="283548"/>
                    <a:pt x="230666" y="332729"/>
                    <a:pt x="271158" y="340125"/>
                  </a:cubicBezTo>
                  <a:cubicBezTo>
                    <a:pt x="316799" y="344442"/>
                    <a:pt x="314042" y="290884"/>
                    <a:pt x="307484" y="259824"/>
                  </a:cubicBezTo>
                  <a:cubicBezTo>
                    <a:pt x="302003" y="214000"/>
                    <a:pt x="297512" y="168264"/>
                    <a:pt x="296069" y="122149"/>
                  </a:cubicBezTo>
                  <a:close/>
                  <a:moveTo>
                    <a:pt x="105869" y="265231"/>
                  </a:moveTo>
                  <a:cubicBezTo>
                    <a:pt x="19247" y="270177"/>
                    <a:pt x="102461" y="-44772"/>
                    <a:pt x="229792" y="107776"/>
                  </a:cubicBezTo>
                  <a:cubicBezTo>
                    <a:pt x="217740" y="173434"/>
                    <a:pt x="179896" y="255501"/>
                    <a:pt x="105869" y="2652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9"/>
            <p:cNvSpPr/>
            <p:nvPr/>
          </p:nvSpPr>
          <p:spPr>
            <a:xfrm>
              <a:off x="5049790" y="6489163"/>
              <a:ext cx="210323" cy="219822"/>
            </a:xfrm>
            <a:custGeom>
              <a:avLst/>
              <a:gdLst/>
              <a:ahLst/>
              <a:cxnLst/>
              <a:rect l="l" t="t" r="r" b="b"/>
              <a:pathLst>
                <a:path w="210323" h="219822" extrusionOk="0">
                  <a:moveTo>
                    <a:pt x="210137" y="178822"/>
                  </a:moveTo>
                  <a:cubicBezTo>
                    <a:pt x="206872" y="148899"/>
                    <a:pt x="172653" y="147654"/>
                    <a:pt x="149043" y="148764"/>
                  </a:cubicBezTo>
                  <a:cubicBezTo>
                    <a:pt x="165458" y="101356"/>
                    <a:pt x="167863" y="23661"/>
                    <a:pt x="110434" y="4207"/>
                  </a:cubicBezTo>
                  <a:cubicBezTo>
                    <a:pt x="72075" y="-7750"/>
                    <a:pt x="30201" y="6460"/>
                    <a:pt x="5907" y="38223"/>
                  </a:cubicBezTo>
                  <a:cubicBezTo>
                    <a:pt x="5954" y="38209"/>
                    <a:pt x="5995" y="38196"/>
                    <a:pt x="6042" y="38176"/>
                  </a:cubicBezTo>
                  <a:cubicBezTo>
                    <a:pt x="-8225" y="54321"/>
                    <a:pt x="4511" y="81814"/>
                    <a:pt x="26123" y="81598"/>
                  </a:cubicBezTo>
                  <a:cubicBezTo>
                    <a:pt x="47212" y="81205"/>
                    <a:pt x="64115" y="60898"/>
                    <a:pt x="86316" y="67949"/>
                  </a:cubicBezTo>
                  <a:cubicBezTo>
                    <a:pt x="94276" y="89839"/>
                    <a:pt x="87949" y="113983"/>
                    <a:pt x="80490" y="135156"/>
                  </a:cubicBezTo>
                  <a:cubicBezTo>
                    <a:pt x="63241" y="168624"/>
                    <a:pt x="51480" y="209299"/>
                    <a:pt x="100509" y="219469"/>
                  </a:cubicBezTo>
                  <a:cubicBezTo>
                    <a:pt x="128827" y="220816"/>
                    <a:pt x="157633" y="218177"/>
                    <a:pt x="185640" y="213921"/>
                  </a:cubicBezTo>
                  <a:cubicBezTo>
                    <a:pt x="201398" y="210835"/>
                    <a:pt x="211865" y="194196"/>
                    <a:pt x="210137" y="1788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9"/>
            <p:cNvSpPr/>
            <p:nvPr/>
          </p:nvSpPr>
          <p:spPr>
            <a:xfrm>
              <a:off x="5211586" y="6151769"/>
              <a:ext cx="286619" cy="1245618"/>
            </a:xfrm>
            <a:custGeom>
              <a:avLst/>
              <a:gdLst/>
              <a:ahLst/>
              <a:cxnLst/>
              <a:rect l="l" t="t" r="r" b="b"/>
              <a:pathLst>
                <a:path w="286619" h="1245618" extrusionOk="0">
                  <a:moveTo>
                    <a:pt x="224098" y="294450"/>
                  </a:moveTo>
                  <a:cubicBezTo>
                    <a:pt x="190237" y="206537"/>
                    <a:pt x="138655" y="47093"/>
                    <a:pt x="51024" y="4334"/>
                  </a:cubicBezTo>
                  <a:cubicBezTo>
                    <a:pt x="6223" y="-14518"/>
                    <a:pt x="-22197" y="32842"/>
                    <a:pt x="22489" y="56005"/>
                  </a:cubicBezTo>
                  <a:cubicBezTo>
                    <a:pt x="193347" y="265238"/>
                    <a:pt x="265091" y="648417"/>
                    <a:pt x="182413" y="905768"/>
                  </a:cubicBezTo>
                  <a:cubicBezTo>
                    <a:pt x="164616" y="961337"/>
                    <a:pt x="142415" y="1015335"/>
                    <a:pt x="114415" y="1066539"/>
                  </a:cubicBezTo>
                  <a:cubicBezTo>
                    <a:pt x="89803" y="1109622"/>
                    <a:pt x="62189" y="1150852"/>
                    <a:pt x="36634" y="1193428"/>
                  </a:cubicBezTo>
                  <a:cubicBezTo>
                    <a:pt x="26981" y="1209526"/>
                    <a:pt x="31811" y="1230990"/>
                    <a:pt x="47928" y="1240903"/>
                  </a:cubicBezTo>
                  <a:cubicBezTo>
                    <a:pt x="95981" y="1264499"/>
                    <a:pt x="113616" y="1193340"/>
                    <a:pt x="136799" y="1164608"/>
                  </a:cubicBezTo>
                  <a:cubicBezTo>
                    <a:pt x="163572" y="1123237"/>
                    <a:pt x="186559" y="1081256"/>
                    <a:pt x="207269" y="1036190"/>
                  </a:cubicBezTo>
                  <a:cubicBezTo>
                    <a:pt x="317487" y="803611"/>
                    <a:pt x="303036" y="534344"/>
                    <a:pt x="224098" y="2944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9" name="Google Shape;1029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30" name="Google Shape;1030;p9"/>
          <p:cNvGrpSpPr/>
          <p:nvPr/>
        </p:nvGrpSpPr>
        <p:grpSpPr>
          <a:xfrm rot="-434324">
            <a:off x="1158172" y="3012460"/>
            <a:ext cx="1590700" cy="780737"/>
            <a:chOff x="2316709" y="6024881"/>
            <a:chExt cx="3181496" cy="1561521"/>
          </a:xfrm>
        </p:grpSpPr>
        <p:sp>
          <p:nvSpPr>
            <p:cNvPr id="1031" name="Google Shape;1031;p9"/>
            <p:cNvSpPr/>
            <p:nvPr/>
          </p:nvSpPr>
          <p:spPr>
            <a:xfrm>
              <a:off x="2316709" y="6024881"/>
              <a:ext cx="1393174" cy="780535"/>
            </a:xfrm>
            <a:custGeom>
              <a:avLst/>
              <a:gdLst/>
              <a:ahLst/>
              <a:cxnLst/>
              <a:rect l="l" t="t" r="r" b="b"/>
              <a:pathLst>
                <a:path w="1393174" h="780535" extrusionOk="0">
                  <a:moveTo>
                    <a:pt x="1364527" y="3034"/>
                  </a:moveTo>
                  <a:cubicBezTo>
                    <a:pt x="1310052" y="7168"/>
                    <a:pt x="1255360" y="571"/>
                    <a:pt x="1200729" y="1214"/>
                  </a:cubicBezTo>
                  <a:cubicBezTo>
                    <a:pt x="918210" y="-9532"/>
                    <a:pt x="642086" y="54035"/>
                    <a:pt x="362053" y="75255"/>
                  </a:cubicBezTo>
                  <a:cubicBezTo>
                    <a:pt x="329440" y="74876"/>
                    <a:pt x="316717" y="99872"/>
                    <a:pt x="323105" y="128759"/>
                  </a:cubicBezTo>
                  <a:cubicBezTo>
                    <a:pt x="289422" y="314871"/>
                    <a:pt x="262539" y="502079"/>
                    <a:pt x="245704" y="690613"/>
                  </a:cubicBezTo>
                  <a:cubicBezTo>
                    <a:pt x="202156" y="650757"/>
                    <a:pt x="156278" y="613743"/>
                    <a:pt x="116490" y="569976"/>
                  </a:cubicBezTo>
                  <a:cubicBezTo>
                    <a:pt x="88484" y="545007"/>
                    <a:pt x="48560" y="477150"/>
                    <a:pt x="7865" y="517135"/>
                  </a:cubicBezTo>
                  <a:cubicBezTo>
                    <a:pt x="-9838" y="538545"/>
                    <a:pt x="5053" y="564150"/>
                    <a:pt x="25757" y="576628"/>
                  </a:cubicBezTo>
                  <a:cubicBezTo>
                    <a:pt x="84818" y="640296"/>
                    <a:pt x="148839" y="698679"/>
                    <a:pt x="214466" y="755587"/>
                  </a:cubicBezTo>
                  <a:cubicBezTo>
                    <a:pt x="336885" y="859070"/>
                    <a:pt x="316060" y="611314"/>
                    <a:pt x="330375" y="546333"/>
                  </a:cubicBezTo>
                  <a:cubicBezTo>
                    <a:pt x="343931" y="410985"/>
                    <a:pt x="368686" y="277377"/>
                    <a:pt x="391530" y="143423"/>
                  </a:cubicBezTo>
                  <a:cubicBezTo>
                    <a:pt x="594839" y="129470"/>
                    <a:pt x="794978" y="81832"/>
                    <a:pt x="999018" y="74443"/>
                  </a:cubicBezTo>
                  <a:cubicBezTo>
                    <a:pt x="1084834" y="72081"/>
                    <a:pt x="1170608" y="68847"/>
                    <a:pt x="1256457" y="68786"/>
                  </a:cubicBezTo>
                  <a:cubicBezTo>
                    <a:pt x="1297797" y="66912"/>
                    <a:pt x="1343384" y="75884"/>
                    <a:pt x="1381200" y="56058"/>
                  </a:cubicBezTo>
                  <a:cubicBezTo>
                    <a:pt x="1404139" y="40860"/>
                    <a:pt x="1391667" y="2648"/>
                    <a:pt x="1364527" y="30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9"/>
            <p:cNvSpPr/>
            <p:nvPr/>
          </p:nvSpPr>
          <p:spPr>
            <a:xfrm>
              <a:off x="3014036" y="6236381"/>
              <a:ext cx="249675" cy="495022"/>
            </a:xfrm>
            <a:custGeom>
              <a:avLst/>
              <a:gdLst/>
              <a:ahLst/>
              <a:cxnLst/>
              <a:rect l="l" t="t" r="r" b="b"/>
              <a:pathLst>
                <a:path w="249675" h="495022" extrusionOk="0">
                  <a:moveTo>
                    <a:pt x="244926" y="119131"/>
                  </a:moveTo>
                  <a:cubicBezTo>
                    <a:pt x="237664" y="64997"/>
                    <a:pt x="198066" y="6878"/>
                    <a:pt x="140311" y="450"/>
                  </a:cubicBezTo>
                  <a:cubicBezTo>
                    <a:pt x="77842" y="-5255"/>
                    <a:pt x="19708" y="44109"/>
                    <a:pt x="3916" y="102762"/>
                  </a:cubicBezTo>
                  <a:cubicBezTo>
                    <a:pt x="-6402" y="122724"/>
                    <a:pt x="4228" y="151388"/>
                    <a:pt x="29233" y="151327"/>
                  </a:cubicBezTo>
                  <a:cubicBezTo>
                    <a:pt x="57450" y="151070"/>
                    <a:pt x="63703" y="120579"/>
                    <a:pt x="77117" y="101565"/>
                  </a:cubicBezTo>
                  <a:cubicBezTo>
                    <a:pt x="115746" y="52283"/>
                    <a:pt x="156625" y="60741"/>
                    <a:pt x="174910" y="120018"/>
                  </a:cubicBezTo>
                  <a:cubicBezTo>
                    <a:pt x="180736" y="163649"/>
                    <a:pt x="148556" y="199783"/>
                    <a:pt x="124838" y="232995"/>
                  </a:cubicBezTo>
                  <a:cubicBezTo>
                    <a:pt x="111485" y="249343"/>
                    <a:pt x="93965" y="270462"/>
                    <a:pt x="106444" y="292291"/>
                  </a:cubicBezTo>
                  <a:cubicBezTo>
                    <a:pt x="115001" y="309479"/>
                    <a:pt x="134736" y="309655"/>
                    <a:pt x="150819" y="314560"/>
                  </a:cubicBezTo>
                  <a:cubicBezTo>
                    <a:pt x="165744" y="320251"/>
                    <a:pt x="177200" y="332817"/>
                    <a:pt x="180092" y="348854"/>
                  </a:cubicBezTo>
                  <a:cubicBezTo>
                    <a:pt x="187402" y="388927"/>
                    <a:pt x="144654" y="411994"/>
                    <a:pt x="112366" y="422456"/>
                  </a:cubicBezTo>
                  <a:cubicBezTo>
                    <a:pt x="86324" y="426218"/>
                    <a:pt x="59543" y="437322"/>
                    <a:pt x="66013" y="468814"/>
                  </a:cubicBezTo>
                  <a:cubicBezTo>
                    <a:pt x="87665" y="525174"/>
                    <a:pt x="169741" y="476596"/>
                    <a:pt x="202042" y="453176"/>
                  </a:cubicBezTo>
                  <a:cubicBezTo>
                    <a:pt x="268604" y="406391"/>
                    <a:pt x="265271" y="297224"/>
                    <a:pt x="192897" y="257632"/>
                  </a:cubicBezTo>
                  <a:cubicBezTo>
                    <a:pt x="222556" y="218101"/>
                    <a:pt x="250244" y="170416"/>
                    <a:pt x="244926" y="1191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9"/>
            <p:cNvSpPr/>
            <p:nvPr/>
          </p:nvSpPr>
          <p:spPr>
            <a:xfrm>
              <a:off x="2734342" y="6843232"/>
              <a:ext cx="961776" cy="102046"/>
            </a:xfrm>
            <a:custGeom>
              <a:avLst/>
              <a:gdLst/>
              <a:ahLst/>
              <a:cxnLst/>
              <a:rect l="l" t="t" r="r" b="b"/>
              <a:pathLst>
                <a:path w="961776" h="102046" extrusionOk="0">
                  <a:moveTo>
                    <a:pt x="942410" y="464"/>
                  </a:moveTo>
                  <a:cubicBezTo>
                    <a:pt x="697437" y="-3366"/>
                    <a:pt x="450993" y="17503"/>
                    <a:pt x="205735" y="26151"/>
                  </a:cubicBezTo>
                  <a:cubicBezTo>
                    <a:pt x="148807" y="28742"/>
                    <a:pt x="89623" y="30021"/>
                    <a:pt x="30622" y="33290"/>
                  </a:cubicBezTo>
                  <a:cubicBezTo>
                    <a:pt x="11863" y="34379"/>
                    <a:pt x="-1883" y="53570"/>
                    <a:pt x="211" y="71488"/>
                  </a:cubicBezTo>
                  <a:cubicBezTo>
                    <a:pt x="2121" y="88675"/>
                    <a:pt x="16782" y="101593"/>
                    <a:pt x="33989" y="102046"/>
                  </a:cubicBezTo>
                  <a:cubicBezTo>
                    <a:pt x="233484" y="95949"/>
                    <a:pt x="432539" y="82856"/>
                    <a:pt x="632833" y="76583"/>
                  </a:cubicBezTo>
                  <a:cubicBezTo>
                    <a:pt x="736195" y="67347"/>
                    <a:pt x="843723" y="76712"/>
                    <a:pt x="944687" y="52033"/>
                  </a:cubicBezTo>
                  <a:cubicBezTo>
                    <a:pt x="968649" y="43562"/>
                    <a:pt x="966976" y="6460"/>
                    <a:pt x="942410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9"/>
            <p:cNvSpPr/>
            <p:nvPr/>
          </p:nvSpPr>
          <p:spPr>
            <a:xfrm>
              <a:off x="3006456" y="7091826"/>
              <a:ext cx="358735" cy="494576"/>
            </a:xfrm>
            <a:custGeom>
              <a:avLst/>
              <a:gdLst/>
              <a:ahLst/>
              <a:cxnLst/>
              <a:rect l="l" t="t" r="r" b="b"/>
              <a:pathLst>
                <a:path w="358735" h="494576" extrusionOk="0">
                  <a:moveTo>
                    <a:pt x="300505" y="202154"/>
                  </a:moveTo>
                  <a:cubicBezTo>
                    <a:pt x="300397" y="179783"/>
                    <a:pt x="300255" y="157412"/>
                    <a:pt x="300126" y="135035"/>
                  </a:cubicBezTo>
                  <a:cubicBezTo>
                    <a:pt x="297958" y="98684"/>
                    <a:pt x="303568" y="60472"/>
                    <a:pt x="294395" y="25170"/>
                  </a:cubicBezTo>
                  <a:cubicBezTo>
                    <a:pt x="285222" y="5087"/>
                    <a:pt x="253516" y="8145"/>
                    <a:pt x="247683" y="29630"/>
                  </a:cubicBezTo>
                  <a:cubicBezTo>
                    <a:pt x="243767" y="40362"/>
                    <a:pt x="242948" y="52636"/>
                    <a:pt x="242216" y="64093"/>
                  </a:cubicBezTo>
                  <a:cubicBezTo>
                    <a:pt x="239547" y="110140"/>
                    <a:pt x="237778" y="156248"/>
                    <a:pt x="236491" y="202363"/>
                  </a:cubicBezTo>
                  <a:cubicBezTo>
                    <a:pt x="187422" y="203642"/>
                    <a:pt x="138400" y="207932"/>
                    <a:pt x="89582" y="212838"/>
                  </a:cubicBezTo>
                  <a:cubicBezTo>
                    <a:pt x="117270" y="152994"/>
                    <a:pt x="151482" y="96153"/>
                    <a:pt x="176901" y="35523"/>
                  </a:cubicBezTo>
                  <a:cubicBezTo>
                    <a:pt x="186284" y="7347"/>
                    <a:pt x="145676" y="-13285"/>
                    <a:pt x="128265" y="10243"/>
                  </a:cubicBezTo>
                  <a:cubicBezTo>
                    <a:pt x="128238" y="10182"/>
                    <a:pt x="128211" y="10121"/>
                    <a:pt x="128184" y="10060"/>
                  </a:cubicBezTo>
                  <a:cubicBezTo>
                    <a:pt x="79799" y="68978"/>
                    <a:pt x="50722" y="140759"/>
                    <a:pt x="15006" y="207499"/>
                  </a:cubicBezTo>
                  <a:cubicBezTo>
                    <a:pt x="-1355" y="231460"/>
                    <a:pt x="-11741" y="272900"/>
                    <a:pt x="24300" y="284254"/>
                  </a:cubicBezTo>
                  <a:cubicBezTo>
                    <a:pt x="59021" y="291583"/>
                    <a:pt x="94805" y="279348"/>
                    <a:pt x="129918" y="278618"/>
                  </a:cubicBezTo>
                  <a:cubicBezTo>
                    <a:pt x="164930" y="274930"/>
                    <a:pt x="199969" y="273224"/>
                    <a:pt x="235028" y="272419"/>
                  </a:cubicBezTo>
                  <a:cubicBezTo>
                    <a:pt x="234398" y="317357"/>
                    <a:pt x="234181" y="362301"/>
                    <a:pt x="234669" y="407219"/>
                  </a:cubicBezTo>
                  <a:cubicBezTo>
                    <a:pt x="238429" y="437567"/>
                    <a:pt x="222081" y="486633"/>
                    <a:pt x="264173" y="494340"/>
                  </a:cubicBezTo>
                  <a:cubicBezTo>
                    <a:pt x="305702" y="498123"/>
                    <a:pt x="306799" y="455756"/>
                    <a:pt x="303683" y="424041"/>
                  </a:cubicBezTo>
                  <a:cubicBezTo>
                    <a:pt x="302050" y="373304"/>
                    <a:pt x="301325" y="322554"/>
                    <a:pt x="300912" y="271783"/>
                  </a:cubicBezTo>
                  <a:cubicBezTo>
                    <a:pt x="310112" y="271783"/>
                    <a:pt x="319305" y="271756"/>
                    <a:pt x="328505" y="271790"/>
                  </a:cubicBezTo>
                  <a:cubicBezTo>
                    <a:pt x="345259" y="269604"/>
                    <a:pt x="358463" y="255692"/>
                    <a:pt x="358734" y="238592"/>
                  </a:cubicBezTo>
                  <a:cubicBezTo>
                    <a:pt x="358971" y="206667"/>
                    <a:pt x="326351" y="201754"/>
                    <a:pt x="300505" y="2021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9"/>
            <p:cNvSpPr/>
            <p:nvPr/>
          </p:nvSpPr>
          <p:spPr>
            <a:xfrm>
              <a:off x="3939138" y="6675555"/>
              <a:ext cx="412072" cy="100978"/>
            </a:xfrm>
            <a:custGeom>
              <a:avLst/>
              <a:gdLst/>
              <a:ahLst/>
              <a:cxnLst/>
              <a:rect l="l" t="t" r="r" b="b"/>
              <a:pathLst>
                <a:path w="412072" h="100978" extrusionOk="0">
                  <a:moveTo>
                    <a:pt x="311167" y="68901"/>
                  </a:moveTo>
                  <a:cubicBezTo>
                    <a:pt x="341897" y="59150"/>
                    <a:pt x="413296" y="71154"/>
                    <a:pt x="412056" y="25337"/>
                  </a:cubicBezTo>
                  <a:cubicBezTo>
                    <a:pt x="410234" y="9692"/>
                    <a:pt x="395844" y="-1405"/>
                    <a:pt x="380276" y="144"/>
                  </a:cubicBezTo>
                  <a:cubicBezTo>
                    <a:pt x="334479" y="4604"/>
                    <a:pt x="288682" y="8149"/>
                    <a:pt x="242973" y="12967"/>
                  </a:cubicBezTo>
                  <a:cubicBezTo>
                    <a:pt x="173336" y="19030"/>
                    <a:pt x="104484" y="38376"/>
                    <a:pt x="34190" y="31068"/>
                  </a:cubicBezTo>
                  <a:cubicBezTo>
                    <a:pt x="-7725" y="29634"/>
                    <a:pt x="-12874" y="93836"/>
                    <a:pt x="28635" y="99277"/>
                  </a:cubicBezTo>
                  <a:cubicBezTo>
                    <a:pt x="123623" y="108567"/>
                    <a:pt x="216965" y="77163"/>
                    <a:pt x="311167" y="68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9"/>
            <p:cNvSpPr/>
            <p:nvPr/>
          </p:nvSpPr>
          <p:spPr>
            <a:xfrm>
              <a:off x="3995740" y="6851072"/>
              <a:ext cx="373605" cy="96834"/>
            </a:xfrm>
            <a:custGeom>
              <a:avLst/>
              <a:gdLst/>
              <a:ahLst/>
              <a:cxnLst/>
              <a:rect l="l" t="t" r="r" b="b"/>
              <a:pathLst>
                <a:path w="373605" h="96834" extrusionOk="0">
                  <a:moveTo>
                    <a:pt x="195050" y="9345"/>
                  </a:moveTo>
                  <a:cubicBezTo>
                    <a:pt x="146523" y="14873"/>
                    <a:pt x="98497" y="24164"/>
                    <a:pt x="49733" y="27087"/>
                  </a:cubicBezTo>
                  <a:cubicBezTo>
                    <a:pt x="28609" y="24489"/>
                    <a:pt x="-630" y="35024"/>
                    <a:pt x="20" y="61557"/>
                  </a:cubicBezTo>
                  <a:cubicBezTo>
                    <a:pt x="-1979" y="129163"/>
                    <a:pt x="146618" y="78839"/>
                    <a:pt x="189407" y="78656"/>
                  </a:cubicBezTo>
                  <a:cubicBezTo>
                    <a:pt x="241755" y="71003"/>
                    <a:pt x="294652" y="68411"/>
                    <a:pt x="347197" y="62917"/>
                  </a:cubicBezTo>
                  <a:cubicBezTo>
                    <a:pt x="361857" y="61279"/>
                    <a:pt x="373422" y="48551"/>
                    <a:pt x="373605" y="33813"/>
                  </a:cubicBezTo>
                  <a:cubicBezTo>
                    <a:pt x="374113" y="-24144"/>
                    <a:pt x="234371" y="10157"/>
                    <a:pt x="195050" y="93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9"/>
            <p:cNvSpPr/>
            <p:nvPr/>
          </p:nvSpPr>
          <p:spPr>
            <a:xfrm>
              <a:off x="4520910" y="6156261"/>
              <a:ext cx="239244" cy="1247273"/>
            </a:xfrm>
            <a:custGeom>
              <a:avLst/>
              <a:gdLst/>
              <a:ahLst/>
              <a:cxnLst/>
              <a:rect l="l" t="t" r="r" b="b"/>
              <a:pathLst>
                <a:path w="239244" h="1247273" extrusionOk="0">
                  <a:moveTo>
                    <a:pt x="126712" y="918382"/>
                  </a:moveTo>
                  <a:cubicBezTo>
                    <a:pt x="35958" y="635365"/>
                    <a:pt x="42374" y="302693"/>
                    <a:pt x="215041" y="51459"/>
                  </a:cubicBezTo>
                  <a:cubicBezTo>
                    <a:pt x="236111" y="30820"/>
                    <a:pt x="222459" y="-5301"/>
                    <a:pt x="191587" y="654"/>
                  </a:cubicBezTo>
                  <a:cubicBezTo>
                    <a:pt x="163526" y="8740"/>
                    <a:pt x="149354" y="38419"/>
                    <a:pt x="133406" y="60587"/>
                  </a:cubicBezTo>
                  <a:cubicBezTo>
                    <a:pt x="88361" y="129276"/>
                    <a:pt x="55016" y="205124"/>
                    <a:pt x="33161" y="284220"/>
                  </a:cubicBezTo>
                  <a:cubicBezTo>
                    <a:pt x="-49051" y="605070"/>
                    <a:pt x="29617" y="948582"/>
                    <a:pt x="180937" y="1236675"/>
                  </a:cubicBezTo>
                  <a:cubicBezTo>
                    <a:pt x="192339" y="1249153"/>
                    <a:pt x="212202" y="1250662"/>
                    <a:pt x="225738" y="1240945"/>
                  </a:cubicBezTo>
                  <a:cubicBezTo>
                    <a:pt x="249260" y="1224177"/>
                    <a:pt x="237303" y="1195500"/>
                    <a:pt x="225555" y="1175281"/>
                  </a:cubicBezTo>
                  <a:cubicBezTo>
                    <a:pt x="185273" y="1092618"/>
                    <a:pt x="155397" y="1005632"/>
                    <a:pt x="126712" y="9183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9"/>
            <p:cNvSpPr/>
            <p:nvPr/>
          </p:nvSpPr>
          <p:spPr>
            <a:xfrm>
              <a:off x="4803698" y="6663265"/>
              <a:ext cx="311158" cy="340370"/>
            </a:xfrm>
            <a:custGeom>
              <a:avLst/>
              <a:gdLst/>
              <a:ahLst/>
              <a:cxnLst/>
              <a:rect l="l" t="t" r="r" b="b"/>
              <a:pathLst>
                <a:path w="311158" h="340370" extrusionOk="0">
                  <a:moveTo>
                    <a:pt x="296069" y="122149"/>
                  </a:moveTo>
                  <a:cubicBezTo>
                    <a:pt x="297336" y="103134"/>
                    <a:pt x="296780" y="78104"/>
                    <a:pt x="276260" y="69484"/>
                  </a:cubicBezTo>
                  <a:cubicBezTo>
                    <a:pt x="231235" y="-768"/>
                    <a:pt x="126769" y="-29425"/>
                    <a:pt x="67206" y="39291"/>
                  </a:cubicBezTo>
                  <a:cubicBezTo>
                    <a:pt x="1193" y="110673"/>
                    <a:pt x="-39679" y="265211"/>
                    <a:pt x="58913" y="325306"/>
                  </a:cubicBezTo>
                  <a:cubicBezTo>
                    <a:pt x="125441" y="353963"/>
                    <a:pt x="199665" y="309343"/>
                    <a:pt x="237054" y="254046"/>
                  </a:cubicBezTo>
                  <a:cubicBezTo>
                    <a:pt x="244825" y="283548"/>
                    <a:pt x="230666" y="332729"/>
                    <a:pt x="271158" y="340125"/>
                  </a:cubicBezTo>
                  <a:cubicBezTo>
                    <a:pt x="316799" y="344442"/>
                    <a:pt x="314042" y="290884"/>
                    <a:pt x="307484" y="259824"/>
                  </a:cubicBezTo>
                  <a:cubicBezTo>
                    <a:pt x="302003" y="214000"/>
                    <a:pt x="297512" y="168264"/>
                    <a:pt x="296069" y="122149"/>
                  </a:cubicBezTo>
                  <a:close/>
                  <a:moveTo>
                    <a:pt x="105869" y="265231"/>
                  </a:moveTo>
                  <a:cubicBezTo>
                    <a:pt x="19247" y="270177"/>
                    <a:pt x="102461" y="-44772"/>
                    <a:pt x="229792" y="107776"/>
                  </a:cubicBezTo>
                  <a:cubicBezTo>
                    <a:pt x="217740" y="173434"/>
                    <a:pt x="179896" y="255501"/>
                    <a:pt x="105869" y="2652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9"/>
            <p:cNvSpPr/>
            <p:nvPr/>
          </p:nvSpPr>
          <p:spPr>
            <a:xfrm>
              <a:off x="5049790" y="6489163"/>
              <a:ext cx="210323" cy="219822"/>
            </a:xfrm>
            <a:custGeom>
              <a:avLst/>
              <a:gdLst/>
              <a:ahLst/>
              <a:cxnLst/>
              <a:rect l="l" t="t" r="r" b="b"/>
              <a:pathLst>
                <a:path w="210323" h="219822" extrusionOk="0">
                  <a:moveTo>
                    <a:pt x="210137" y="178822"/>
                  </a:moveTo>
                  <a:cubicBezTo>
                    <a:pt x="206872" y="148899"/>
                    <a:pt x="172653" y="147654"/>
                    <a:pt x="149043" y="148764"/>
                  </a:cubicBezTo>
                  <a:cubicBezTo>
                    <a:pt x="165458" y="101356"/>
                    <a:pt x="167863" y="23661"/>
                    <a:pt x="110434" y="4207"/>
                  </a:cubicBezTo>
                  <a:cubicBezTo>
                    <a:pt x="72075" y="-7750"/>
                    <a:pt x="30201" y="6460"/>
                    <a:pt x="5907" y="38223"/>
                  </a:cubicBezTo>
                  <a:cubicBezTo>
                    <a:pt x="5954" y="38209"/>
                    <a:pt x="5995" y="38196"/>
                    <a:pt x="6042" y="38176"/>
                  </a:cubicBezTo>
                  <a:cubicBezTo>
                    <a:pt x="-8225" y="54321"/>
                    <a:pt x="4511" y="81814"/>
                    <a:pt x="26123" y="81598"/>
                  </a:cubicBezTo>
                  <a:cubicBezTo>
                    <a:pt x="47212" y="81205"/>
                    <a:pt x="64115" y="60898"/>
                    <a:pt x="86316" y="67949"/>
                  </a:cubicBezTo>
                  <a:cubicBezTo>
                    <a:pt x="94276" y="89839"/>
                    <a:pt x="87949" y="113983"/>
                    <a:pt x="80490" y="135156"/>
                  </a:cubicBezTo>
                  <a:cubicBezTo>
                    <a:pt x="63241" y="168624"/>
                    <a:pt x="51480" y="209299"/>
                    <a:pt x="100509" y="219469"/>
                  </a:cubicBezTo>
                  <a:cubicBezTo>
                    <a:pt x="128827" y="220816"/>
                    <a:pt x="157633" y="218177"/>
                    <a:pt x="185640" y="213921"/>
                  </a:cubicBezTo>
                  <a:cubicBezTo>
                    <a:pt x="201398" y="210835"/>
                    <a:pt x="211865" y="194196"/>
                    <a:pt x="210137" y="1788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9"/>
            <p:cNvSpPr/>
            <p:nvPr/>
          </p:nvSpPr>
          <p:spPr>
            <a:xfrm>
              <a:off x="5211586" y="6151769"/>
              <a:ext cx="286619" cy="1245618"/>
            </a:xfrm>
            <a:custGeom>
              <a:avLst/>
              <a:gdLst/>
              <a:ahLst/>
              <a:cxnLst/>
              <a:rect l="l" t="t" r="r" b="b"/>
              <a:pathLst>
                <a:path w="286619" h="1245618" extrusionOk="0">
                  <a:moveTo>
                    <a:pt x="224098" y="294450"/>
                  </a:moveTo>
                  <a:cubicBezTo>
                    <a:pt x="190237" y="206537"/>
                    <a:pt x="138655" y="47093"/>
                    <a:pt x="51024" y="4334"/>
                  </a:cubicBezTo>
                  <a:cubicBezTo>
                    <a:pt x="6223" y="-14518"/>
                    <a:pt x="-22197" y="32842"/>
                    <a:pt x="22489" y="56005"/>
                  </a:cubicBezTo>
                  <a:cubicBezTo>
                    <a:pt x="193347" y="265238"/>
                    <a:pt x="265091" y="648417"/>
                    <a:pt x="182413" y="905768"/>
                  </a:cubicBezTo>
                  <a:cubicBezTo>
                    <a:pt x="164616" y="961337"/>
                    <a:pt x="142415" y="1015335"/>
                    <a:pt x="114415" y="1066539"/>
                  </a:cubicBezTo>
                  <a:cubicBezTo>
                    <a:pt x="89803" y="1109622"/>
                    <a:pt x="62189" y="1150852"/>
                    <a:pt x="36634" y="1193428"/>
                  </a:cubicBezTo>
                  <a:cubicBezTo>
                    <a:pt x="26981" y="1209526"/>
                    <a:pt x="31811" y="1230990"/>
                    <a:pt x="47928" y="1240903"/>
                  </a:cubicBezTo>
                  <a:cubicBezTo>
                    <a:pt x="95981" y="1264499"/>
                    <a:pt x="113616" y="1193340"/>
                    <a:pt x="136799" y="1164608"/>
                  </a:cubicBezTo>
                  <a:cubicBezTo>
                    <a:pt x="163572" y="1123237"/>
                    <a:pt x="186559" y="1081256"/>
                    <a:pt x="207269" y="1036190"/>
                  </a:cubicBezTo>
                  <a:cubicBezTo>
                    <a:pt x="317487" y="803611"/>
                    <a:pt x="303036" y="534344"/>
                    <a:pt x="224098" y="2944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1" name="Google Shape;1041;p9"/>
          <p:cNvGrpSpPr/>
          <p:nvPr/>
        </p:nvGrpSpPr>
        <p:grpSpPr>
          <a:xfrm rot="1220487">
            <a:off x="6721153" y="2804861"/>
            <a:ext cx="1441710" cy="1812494"/>
            <a:chOff x="13442844" y="5609991"/>
            <a:chExt cx="2883536" cy="3625133"/>
          </a:xfrm>
        </p:grpSpPr>
        <p:sp>
          <p:nvSpPr>
            <p:cNvPr id="1042" name="Google Shape;1042;p9"/>
            <p:cNvSpPr/>
            <p:nvPr/>
          </p:nvSpPr>
          <p:spPr>
            <a:xfrm>
              <a:off x="13442844" y="5609991"/>
              <a:ext cx="2883536" cy="3625133"/>
            </a:xfrm>
            <a:custGeom>
              <a:avLst/>
              <a:gdLst/>
              <a:ahLst/>
              <a:cxnLst/>
              <a:rect l="l" t="t" r="r" b="b"/>
              <a:pathLst>
                <a:path w="2883536" h="3625133" extrusionOk="0">
                  <a:moveTo>
                    <a:pt x="0" y="1811177"/>
                  </a:moveTo>
                  <a:cubicBezTo>
                    <a:pt x="615" y="1708344"/>
                    <a:pt x="4790" y="1597133"/>
                    <a:pt x="5659" y="1476777"/>
                  </a:cubicBezTo>
                  <a:cubicBezTo>
                    <a:pt x="6411" y="1372367"/>
                    <a:pt x="12888" y="1261112"/>
                    <a:pt x="13850" y="1142434"/>
                  </a:cubicBezTo>
                  <a:cubicBezTo>
                    <a:pt x="14711" y="1036925"/>
                    <a:pt x="11665" y="925540"/>
                    <a:pt x="12707" y="808005"/>
                  </a:cubicBezTo>
                  <a:cubicBezTo>
                    <a:pt x="13655" y="701685"/>
                    <a:pt x="16260" y="590315"/>
                    <a:pt x="17374" y="473605"/>
                  </a:cubicBezTo>
                  <a:cubicBezTo>
                    <a:pt x="18503" y="359116"/>
                    <a:pt x="14096" y="273662"/>
                    <a:pt x="14654" y="209827"/>
                  </a:cubicBezTo>
                  <a:cubicBezTo>
                    <a:pt x="14654" y="209544"/>
                    <a:pt x="14219" y="209559"/>
                    <a:pt x="14219" y="209277"/>
                  </a:cubicBezTo>
                  <a:cubicBezTo>
                    <a:pt x="14502" y="104606"/>
                    <a:pt x="99521" y="20274"/>
                    <a:pt x="203088" y="15035"/>
                  </a:cubicBezTo>
                  <a:cubicBezTo>
                    <a:pt x="297320" y="11447"/>
                    <a:pt x="401885" y="9320"/>
                    <a:pt x="513296" y="7467"/>
                  </a:cubicBezTo>
                  <a:cubicBezTo>
                    <a:pt x="612173" y="5825"/>
                    <a:pt x="716406" y="3061"/>
                    <a:pt x="823583" y="2576"/>
                  </a:cubicBezTo>
                  <a:cubicBezTo>
                    <a:pt x="925109" y="2121"/>
                    <a:pt x="1029262" y="153"/>
                    <a:pt x="1133928" y="572"/>
                  </a:cubicBezTo>
                  <a:cubicBezTo>
                    <a:pt x="1237531" y="992"/>
                    <a:pt x="1341640" y="399"/>
                    <a:pt x="1444252" y="1520"/>
                  </a:cubicBezTo>
                  <a:cubicBezTo>
                    <a:pt x="1546871" y="406"/>
                    <a:pt x="1651002" y="4327"/>
                    <a:pt x="1754604" y="3908"/>
                  </a:cubicBezTo>
                  <a:cubicBezTo>
                    <a:pt x="1859278" y="3488"/>
                    <a:pt x="1963431" y="-419"/>
                    <a:pt x="2064957" y="37"/>
                  </a:cubicBezTo>
                  <a:cubicBezTo>
                    <a:pt x="2172134" y="514"/>
                    <a:pt x="2276381" y="4038"/>
                    <a:pt x="2375259" y="5680"/>
                  </a:cubicBezTo>
                  <a:cubicBezTo>
                    <a:pt x="2486662" y="7533"/>
                    <a:pt x="2591336" y="8227"/>
                    <a:pt x="2685560" y="11816"/>
                  </a:cubicBezTo>
                  <a:cubicBezTo>
                    <a:pt x="2789127" y="17047"/>
                    <a:pt x="2872707" y="104606"/>
                    <a:pt x="2872989" y="209277"/>
                  </a:cubicBezTo>
                  <a:cubicBezTo>
                    <a:pt x="2872989" y="209559"/>
                    <a:pt x="2874306" y="209537"/>
                    <a:pt x="2874306" y="209819"/>
                  </a:cubicBezTo>
                  <a:cubicBezTo>
                    <a:pt x="2874871" y="273648"/>
                    <a:pt x="2866882" y="359145"/>
                    <a:pt x="2868003" y="473627"/>
                  </a:cubicBezTo>
                  <a:cubicBezTo>
                    <a:pt x="2869110" y="590336"/>
                    <a:pt x="2875507" y="701671"/>
                    <a:pt x="2876455" y="807991"/>
                  </a:cubicBezTo>
                  <a:cubicBezTo>
                    <a:pt x="2877504" y="925540"/>
                    <a:pt x="2882584" y="1036867"/>
                    <a:pt x="2883446" y="1142391"/>
                  </a:cubicBezTo>
                  <a:cubicBezTo>
                    <a:pt x="2884415" y="1261069"/>
                    <a:pt x="2877295" y="1372425"/>
                    <a:pt x="2878047" y="1476835"/>
                  </a:cubicBezTo>
                  <a:cubicBezTo>
                    <a:pt x="2878916" y="1597177"/>
                    <a:pt x="2877758" y="1708351"/>
                    <a:pt x="2878373" y="1811170"/>
                  </a:cubicBezTo>
                  <a:cubicBezTo>
                    <a:pt x="2877758" y="1914003"/>
                    <a:pt x="2879740" y="2025185"/>
                    <a:pt x="2878872" y="2145541"/>
                  </a:cubicBezTo>
                  <a:cubicBezTo>
                    <a:pt x="2878119" y="2249951"/>
                    <a:pt x="2880934" y="2361278"/>
                    <a:pt x="2879972" y="2479956"/>
                  </a:cubicBezTo>
                  <a:cubicBezTo>
                    <a:pt x="2879111" y="2585466"/>
                    <a:pt x="2881781" y="2696851"/>
                    <a:pt x="2880732" y="2814385"/>
                  </a:cubicBezTo>
                  <a:cubicBezTo>
                    <a:pt x="2879784" y="2920705"/>
                    <a:pt x="2878872" y="3032097"/>
                    <a:pt x="2877758" y="3148807"/>
                  </a:cubicBezTo>
                  <a:cubicBezTo>
                    <a:pt x="2875674" y="3361527"/>
                    <a:pt x="2910654" y="3601118"/>
                    <a:pt x="2685633" y="3612492"/>
                  </a:cubicBezTo>
                  <a:cubicBezTo>
                    <a:pt x="2591401" y="3616081"/>
                    <a:pt x="2486684" y="3617926"/>
                    <a:pt x="2375273" y="3619778"/>
                  </a:cubicBezTo>
                  <a:cubicBezTo>
                    <a:pt x="2276396" y="3621420"/>
                    <a:pt x="2172105" y="3624640"/>
                    <a:pt x="2064928" y="3625117"/>
                  </a:cubicBezTo>
                  <a:cubicBezTo>
                    <a:pt x="1963402" y="3625573"/>
                    <a:pt x="1859249" y="3616117"/>
                    <a:pt x="1754583" y="3615697"/>
                  </a:cubicBezTo>
                  <a:cubicBezTo>
                    <a:pt x="1650980" y="3615278"/>
                    <a:pt x="1546842" y="3620038"/>
                    <a:pt x="1444230" y="3618917"/>
                  </a:cubicBezTo>
                  <a:cubicBezTo>
                    <a:pt x="1341612" y="3620031"/>
                    <a:pt x="1237481" y="3617491"/>
                    <a:pt x="1133870" y="3617911"/>
                  </a:cubicBezTo>
                  <a:cubicBezTo>
                    <a:pt x="1029197" y="3618331"/>
                    <a:pt x="925073" y="3618056"/>
                    <a:pt x="823547" y="3617600"/>
                  </a:cubicBezTo>
                  <a:cubicBezTo>
                    <a:pt x="716369" y="3617122"/>
                    <a:pt x="612173" y="3614091"/>
                    <a:pt x="513289" y="3612441"/>
                  </a:cubicBezTo>
                  <a:cubicBezTo>
                    <a:pt x="401885" y="3610589"/>
                    <a:pt x="297313" y="3610263"/>
                    <a:pt x="203088" y="3606675"/>
                  </a:cubicBezTo>
                  <a:cubicBezTo>
                    <a:pt x="99550" y="3601451"/>
                    <a:pt x="22353" y="3517726"/>
                    <a:pt x="22071" y="3413056"/>
                  </a:cubicBezTo>
                  <a:cubicBezTo>
                    <a:pt x="22071" y="3412774"/>
                    <a:pt x="16615" y="3412788"/>
                    <a:pt x="16607" y="3412513"/>
                  </a:cubicBezTo>
                  <a:cubicBezTo>
                    <a:pt x="16050" y="3348685"/>
                    <a:pt x="11050" y="3263310"/>
                    <a:pt x="9928" y="3148829"/>
                  </a:cubicBezTo>
                  <a:cubicBezTo>
                    <a:pt x="8821" y="3032119"/>
                    <a:pt x="14603" y="2920669"/>
                    <a:pt x="13655" y="2814349"/>
                  </a:cubicBezTo>
                  <a:cubicBezTo>
                    <a:pt x="12613" y="2696800"/>
                    <a:pt x="9646" y="2585451"/>
                    <a:pt x="8785" y="2479927"/>
                  </a:cubicBezTo>
                  <a:cubicBezTo>
                    <a:pt x="7815" y="2361249"/>
                    <a:pt x="4928" y="2249973"/>
                    <a:pt x="4175" y="2145563"/>
                  </a:cubicBezTo>
                  <a:cubicBezTo>
                    <a:pt x="3314" y="2025214"/>
                    <a:pt x="615" y="1913995"/>
                    <a:pt x="0" y="18111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43" name="Google Shape;1043;p9"/>
            <p:cNvGrpSpPr/>
            <p:nvPr/>
          </p:nvGrpSpPr>
          <p:grpSpPr>
            <a:xfrm>
              <a:off x="13674169" y="5877622"/>
              <a:ext cx="2475246" cy="3183291"/>
              <a:chOff x="13674169" y="5877622"/>
              <a:chExt cx="2475246" cy="3183291"/>
            </a:xfrm>
          </p:grpSpPr>
          <p:sp>
            <p:nvSpPr>
              <p:cNvPr id="1044" name="Google Shape;1044;p9"/>
              <p:cNvSpPr/>
              <p:nvPr/>
            </p:nvSpPr>
            <p:spPr>
              <a:xfrm>
                <a:off x="13674169" y="5877622"/>
                <a:ext cx="2454032" cy="526834"/>
              </a:xfrm>
              <a:custGeom>
                <a:avLst/>
                <a:gdLst/>
                <a:ahLst/>
                <a:cxnLst/>
                <a:rect l="l" t="t" r="r" b="b"/>
                <a:pathLst>
                  <a:path w="2454032" h="526834" extrusionOk="0">
                    <a:moveTo>
                      <a:pt x="2271605" y="526258"/>
                    </a:moveTo>
                    <a:cubicBezTo>
                      <a:pt x="2307222" y="525224"/>
                      <a:pt x="2344178" y="520463"/>
                      <a:pt x="2376148" y="503800"/>
                    </a:cubicBezTo>
                    <a:cubicBezTo>
                      <a:pt x="2412048" y="485127"/>
                      <a:pt x="2431608" y="451765"/>
                      <a:pt x="2437382" y="412319"/>
                    </a:cubicBezTo>
                    <a:cubicBezTo>
                      <a:pt x="2444713" y="361905"/>
                      <a:pt x="2448765" y="310854"/>
                      <a:pt x="2451146" y="259919"/>
                    </a:cubicBezTo>
                    <a:cubicBezTo>
                      <a:pt x="2453396" y="211639"/>
                      <a:pt x="2455806" y="162295"/>
                      <a:pt x="2452152" y="114117"/>
                    </a:cubicBezTo>
                    <a:cubicBezTo>
                      <a:pt x="2443678" y="2356"/>
                      <a:pt x="2339699" y="4280"/>
                      <a:pt x="2252190" y="3115"/>
                    </a:cubicBezTo>
                    <a:cubicBezTo>
                      <a:pt x="1931265" y="-1146"/>
                      <a:pt x="506218" y="-929"/>
                      <a:pt x="201843" y="3115"/>
                    </a:cubicBezTo>
                    <a:cubicBezTo>
                      <a:pt x="114334" y="4280"/>
                      <a:pt x="10355" y="2348"/>
                      <a:pt x="1881" y="114117"/>
                    </a:cubicBezTo>
                    <a:cubicBezTo>
                      <a:pt x="-1773" y="162288"/>
                      <a:pt x="636" y="211632"/>
                      <a:pt x="2887" y="259919"/>
                    </a:cubicBezTo>
                    <a:cubicBezTo>
                      <a:pt x="5268" y="310854"/>
                      <a:pt x="9320" y="361905"/>
                      <a:pt x="16651" y="412319"/>
                    </a:cubicBezTo>
                    <a:cubicBezTo>
                      <a:pt x="22425" y="451765"/>
                      <a:pt x="41985" y="485127"/>
                      <a:pt x="77884" y="503800"/>
                    </a:cubicBezTo>
                    <a:cubicBezTo>
                      <a:pt x="109855" y="520463"/>
                      <a:pt x="146811" y="525224"/>
                      <a:pt x="182428" y="526258"/>
                    </a:cubicBezTo>
                    <a:cubicBezTo>
                      <a:pt x="286262" y="528241"/>
                      <a:pt x="390307" y="524558"/>
                      <a:pt x="494163" y="523531"/>
                    </a:cubicBezTo>
                    <a:cubicBezTo>
                      <a:pt x="495168" y="523523"/>
                      <a:pt x="1958915" y="523523"/>
                      <a:pt x="1959870" y="523531"/>
                    </a:cubicBezTo>
                    <a:cubicBezTo>
                      <a:pt x="2063719" y="524558"/>
                      <a:pt x="2167770" y="528241"/>
                      <a:pt x="2271605" y="526258"/>
                    </a:cubicBezTo>
                    <a:close/>
                  </a:path>
                </a:pathLst>
              </a:custGeom>
              <a:solidFill>
                <a:srgbClr val="312249">
                  <a:alpha val="46670"/>
                </a:srgbClr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9"/>
              <p:cNvSpPr/>
              <p:nvPr/>
            </p:nvSpPr>
            <p:spPr>
              <a:xfrm>
                <a:off x="13705330" y="7260249"/>
                <a:ext cx="486444" cy="496156"/>
              </a:xfrm>
              <a:custGeom>
                <a:avLst/>
                <a:gdLst/>
                <a:ahLst/>
                <a:cxnLst/>
                <a:rect l="l" t="t" r="r" b="b"/>
                <a:pathLst>
                  <a:path w="486444" h="496156" extrusionOk="0">
                    <a:moveTo>
                      <a:pt x="294735" y="1095"/>
                    </a:moveTo>
                    <a:cubicBezTo>
                      <a:pt x="128133" y="-1741"/>
                      <a:pt x="26998" y="-6813"/>
                      <a:pt x="4862" y="98009"/>
                    </a:cubicBezTo>
                    <a:cubicBezTo>
                      <a:pt x="-7324" y="156527"/>
                      <a:pt x="6678" y="360116"/>
                      <a:pt x="11309" y="390714"/>
                    </a:cubicBezTo>
                    <a:cubicBezTo>
                      <a:pt x="15977" y="421571"/>
                      <a:pt x="22996" y="452639"/>
                      <a:pt x="50863" y="470264"/>
                    </a:cubicBezTo>
                    <a:cubicBezTo>
                      <a:pt x="104239" y="504008"/>
                      <a:pt x="382324" y="503683"/>
                      <a:pt x="438341" y="475611"/>
                    </a:cubicBezTo>
                    <a:cubicBezTo>
                      <a:pt x="499488" y="444970"/>
                      <a:pt x="481571" y="346254"/>
                      <a:pt x="485087" y="241395"/>
                    </a:cubicBezTo>
                    <a:cubicBezTo>
                      <a:pt x="490848" y="70017"/>
                      <a:pt x="486759" y="3765"/>
                      <a:pt x="294735" y="10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9"/>
              <p:cNvSpPr/>
              <p:nvPr/>
            </p:nvSpPr>
            <p:spPr>
              <a:xfrm>
                <a:off x="13704638" y="7911665"/>
                <a:ext cx="486826" cy="496502"/>
              </a:xfrm>
              <a:custGeom>
                <a:avLst/>
                <a:gdLst/>
                <a:ahLst/>
                <a:cxnLst/>
                <a:rect l="l" t="t" r="r" b="b"/>
                <a:pathLst>
                  <a:path w="486826" h="496502" extrusionOk="0">
                    <a:moveTo>
                      <a:pt x="329727" y="3112"/>
                    </a:moveTo>
                    <a:cubicBezTo>
                      <a:pt x="147747" y="-3356"/>
                      <a:pt x="29614" y="-10280"/>
                      <a:pt x="5893" y="99838"/>
                    </a:cubicBezTo>
                    <a:cubicBezTo>
                      <a:pt x="-4730" y="149818"/>
                      <a:pt x="1826" y="374910"/>
                      <a:pt x="3975" y="394402"/>
                    </a:cubicBezTo>
                    <a:cubicBezTo>
                      <a:pt x="7680" y="428002"/>
                      <a:pt x="15546" y="459742"/>
                      <a:pt x="47900" y="475956"/>
                    </a:cubicBezTo>
                    <a:cubicBezTo>
                      <a:pt x="104380" y="504260"/>
                      <a:pt x="382407" y="504101"/>
                      <a:pt x="435377" y="470609"/>
                    </a:cubicBezTo>
                    <a:cubicBezTo>
                      <a:pt x="482956" y="440526"/>
                      <a:pt x="478796" y="351628"/>
                      <a:pt x="483195" y="263569"/>
                    </a:cubicBezTo>
                    <a:cubicBezTo>
                      <a:pt x="491611" y="95020"/>
                      <a:pt x="499832" y="8582"/>
                      <a:pt x="329727" y="31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9"/>
              <p:cNvSpPr/>
              <p:nvPr/>
            </p:nvSpPr>
            <p:spPr>
              <a:xfrm>
                <a:off x="13702138" y="6608343"/>
                <a:ext cx="491640" cy="497277"/>
              </a:xfrm>
              <a:custGeom>
                <a:avLst/>
                <a:gdLst/>
                <a:ahLst/>
                <a:cxnLst/>
                <a:rect l="l" t="t" r="r" b="b"/>
                <a:pathLst>
                  <a:path w="491640" h="497277" extrusionOk="0">
                    <a:moveTo>
                      <a:pt x="261434" y="2"/>
                    </a:moveTo>
                    <a:cubicBezTo>
                      <a:pt x="101206" y="240"/>
                      <a:pt x="26136" y="-3341"/>
                      <a:pt x="5527" y="97111"/>
                    </a:cubicBezTo>
                    <a:cubicBezTo>
                      <a:pt x="-8670" y="166330"/>
                      <a:pt x="7481" y="325467"/>
                      <a:pt x="20340" y="387956"/>
                    </a:cubicBezTo>
                    <a:cubicBezTo>
                      <a:pt x="35971" y="463238"/>
                      <a:pt x="52318" y="480211"/>
                      <a:pt x="137352" y="489205"/>
                    </a:cubicBezTo>
                    <a:cubicBezTo>
                      <a:pt x="227300" y="498617"/>
                      <a:pt x="294055" y="498791"/>
                      <a:pt x="349210" y="494841"/>
                    </a:cubicBezTo>
                    <a:cubicBezTo>
                      <a:pt x="532167" y="482064"/>
                      <a:pt x="485181" y="437474"/>
                      <a:pt x="488677" y="220138"/>
                    </a:cubicBezTo>
                    <a:cubicBezTo>
                      <a:pt x="491542" y="42117"/>
                      <a:pt x="462655" y="-295"/>
                      <a:pt x="2614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9"/>
              <p:cNvSpPr/>
              <p:nvPr/>
            </p:nvSpPr>
            <p:spPr>
              <a:xfrm>
                <a:off x="13702422" y="8563636"/>
                <a:ext cx="491644" cy="497277"/>
              </a:xfrm>
              <a:custGeom>
                <a:avLst/>
                <a:gdLst/>
                <a:ahLst/>
                <a:cxnLst/>
                <a:rect l="l" t="t" r="r" b="b"/>
                <a:pathLst>
                  <a:path w="491644" h="497277" extrusionOk="0">
                    <a:moveTo>
                      <a:pt x="230214" y="2"/>
                    </a:moveTo>
                    <a:cubicBezTo>
                      <a:pt x="28993" y="-295"/>
                      <a:pt x="105" y="42125"/>
                      <a:pt x="2964" y="220137"/>
                    </a:cubicBezTo>
                    <a:cubicBezTo>
                      <a:pt x="6459" y="437473"/>
                      <a:pt x="-40527" y="482064"/>
                      <a:pt x="142430" y="494841"/>
                    </a:cubicBezTo>
                    <a:cubicBezTo>
                      <a:pt x="197585" y="498791"/>
                      <a:pt x="264340" y="498618"/>
                      <a:pt x="354288" y="489205"/>
                    </a:cubicBezTo>
                    <a:cubicBezTo>
                      <a:pt x="439315" y="480211"/>
                      <a:pt x="455670" y="463238"/>
                      <a:pt x="471300" y="387956"/>
                    </a:cubicBezTo>
                    <a:cubicBezTo>
                      <a:pt x="484166" y="325467"/>
                      <a:pt x="500318" y="166323"/>
                      <a:pt x="486113" y="97111"/>
                    </a:cubicBezTo>
                    <a:cubicBezTo>
                      <a:pt x="465511" y="-3341"/>
                      <a:pt x="390441" y="240"/>
                      <a:pt x="23021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9"/>
              <p:cNvSpPr/>
              <p:nvPr/>
            </p:nvSpPr>
            <p:spPr>
              <a:xfrm>
                <a:off x="15657770" y="6608343"/>
                <a:ext cx="491644" cy="497277"/>
              </a:xfrm>
              <a:custGeom>
                <a:avLst/>
                <a:gdLst/>
                <a:ahLst/>
                <a:cxnLst/>
                <a:rect l="l" t="t" r="r" b="b"/>
                <a:pathLst>
                  <a:path w="491644" h="497277" extrusionOk="0">
                    <a:moveTo>
                      <a:pt x="230214" y="2"/>
                    </a:moveTo>
                    <a:cubicBezTo>
                      <a:pt x="28993" y="-295"/>
                      <a:pt x="105" y="42124"/>
                      <a:pt x="2964" y="220138"/>
                    </a:cubicBezTo>
                    <a:cubicBezTo>
                      <a:pt x="6459" y="437474"/>
                      <a:pt x="-40527" y="482064"/>
                      <a:pt x="142430" y="494841"/>
                    </a:cubicBezTo>
                    <a:cubicBezTo>
                      <a:pt x="197585" y="498791"/>
                      <a:pt x="264348" y="498617"/>
                      <a:pt x="354288" y="489205"/>
                    </a:cubicBezTo>
                    <a:cubicBezTo>
                      <a:pt x="439315" y="480211"/>
                      <a:pt x="455669" y="463238"/>
                      <a:pt x="471300" y="387956"/>
                    </a:cubicBezTo>
                    <a:cubicBezTo>
                      <a:pt x="484166" y="325467"/>
                      <a:pt x="500318" y="166330"/>
                      <a:pt x="486113" y="97111"/>
                    </a:cubicBezTo>
                    <a:cubicBezTo>
                      <a:pt x="465511" y="-3348"/>
                      <a:pt x="390441" y="233"/>
                      <a:pt x="23021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9"/>
              <p:cNvSpPr/>
              <p:nvPr/>
            </p:nvSpPr>
            <p:spPr>
              <a:xfrm>
                <a:off x="15660677" y="7912011"/>
                <a:ext cx="486441" cy="496176"/>
              </a:xfrm>
              <a:custGeom>
                <a:avLst/>
                <a:gdLst/>
                <a:ahLst/>
                <a:cxnLst/>
                <a:rect l="l" t="t" r="r" b="b"/>
                <a:pathLst>
                  <a:path w="486441" h="496176" extrusionOk="0">
                    <a:moveTo>
                      <a:pt x="136679" y="490508"/>
                    </a:moveTo>
                    <a:cubicBezTo>
                      <a:pt x="207928" y="497179"/>
                      <a:pt x="278606" y="498162"/>
                      <a:pt x="348538" y="492389"/>
                    </a:cubicBezTo>
                    <a:cubicBezTo>
                      <a:pt x="509749" y="479293"/>
                      <a:pt x="478647" y="433126"/>
                      <a:pt x="485087" y="241395"/>
                    </a:cubicBezTo>
                    <a:cubicBezTo>
                      <a:pt x="490840" y="70024"/>
                      <a:pt x="486759" y="3772"/>
                      <a:pt x="294735" y="1095"/>
                    </a:cubicBezTo>
                    <a:cubicBezTo>
                      <a:pt x="128133" y="-1741"/>
                      <a:pt x="26998" y="-6813"/>
                      <a:pt x="4862" y="98009"/>
                    </a:cubicBezTo>
                    <a:cubicBezTo>
                      <a:pt x="-7324" y="156527"/>
                      <a:pt x="6678" y="360116"/>
                      <a:pt x="11309" y="390714"/>
                    </a:cubicBezTo>
                    <a:cubicBezTo>
                      <a:pt x="23712" y="472659"/>
                      <a:pt x="54836" y="482882"/>
                      <a:pt x="136679" y="4905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9"/>
              <p:cNvSpPr/>
              <p:nvPr/>
            </p:nvSpPr>
            <p:spPr>
              <a:xfrm>
                <a:off x="14356383" y="6608914"/>
                <a:ext cx="486441" cy="496156"/>
              </a:xfrm>
              <a:custGeom>
                <a:avLst/>
                <a:gdLst/>
                <a:ahLst/>
                <a:cxnLst/>
                <a:rect l="l" t="t" r="r" b="b"/>
                <a:pathLst>
                  <a:path w="486441" h="496156" extrusionOk="0">
                    <a:moveTo>
                      <a:pt x="294735" y="1095"/>
                    </a:moveTo>
                    <a:cubicBezTo>
                      <a:pt x="128133" y="-1741"/>
                      <a:pt x="26998" y="-6813"/>
                      <a:pt x="4862" y="98009"/>
                    </a:cubicBezTo>
                    <a:cubicBezTo>
                      <a:pt x="-7324" y="156527"/>
                      <a:pt x="6678" y="360116"/>
                      <a:pt x="11309" y="390714"/>
                    </a:cubicBezTo>
                    <a:cubicBezTo>
                      <a:pt x="15977" y="421571"/>
                      <a:pt x="22996" y="452639"/>
                      <a:pt x="50863" y="470264"/>
                    </a:cubicBezTo>
                    <a:cubicBezTo>
                      <a:pt x="104238" y="504008"/>
                      <a:pt x="382324" y="503683"/>
                      <a:pt x="438341" y="475611"/>
                    </a:cubicBezTo>
                    <a:cubicBezTo>
                      <a:pt x="499488" y="444963"/>
                      <a:pt x="481571" y="346254"/>
                      <a:pt x="485087" y="241395"/>
                    </a:cubicBezTo>
                    <a:cubicBezTo>
                      <a:pt x="490840" y="70024"/>
                      <a:pt x="486759" y="3772"/>
                      <a:pt x="294735" y="10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9"/>
              <p:cNvSpPr/>
              <p:nvPr/>
            </p:nvSpPr>
            <p:spPr>
              <a:xfrm>
                <a:off x="15659984" y="7259896"/>
                <a:ext cx="486822" cy="496527"/>
              </a:xfrm>
              <a:custGeom>
                <a:avLst/>
                <a:gdLst/>
                <a:ahLst/>
                <a:cxnLst/>
                <a:rect l="l" t="t" r="r" b="b"/>
                <a:pathLst>
                  <a:path w="486822" h="496527" extrusionOk="0">
                    <a:moveTo>
                      <a:pt x="137696" y="492734"/>
                    </a:moveTo>
                    <a:cubicBezTo>
                      <a:pt x="207621" y="498515"/>
                      <a:pt x="278291" y="497531"/>
                      <a:pt x="349554" y="490853"/>
                    </a:cubicBezTo>
                    <a:cubicBezTo>
                      <a:pt x="480286" y="478669"/>
                      <a:pt x="474171" y="443861"/>
                      <a:pt x="483188" y="263569"/>
                    </a:cubicBezTo>
                    <a:cubicBezTo>
                      <a:pt x="491611" y="95020"/>
                      <a:pt x="499832" y="8581"/>
                      <a:pt x="329727" y="3112"/>
                    </a:cubicBezTo>
                    <a:cubicBezTo>
                      <a:pt x="147747" y="-3356"/>
                      <a:pt x="29614" y="-10280"/>
                      <a:pt x="5893" y="99838"/>
                    </a:cubicBezTo>
                    <a:cubicBezTo>
                      <a:pt x="-4730" y="149818"/>
                      <a:pt x="1826" y="374910"/>
                      <a:pt x="3975" y="394402"/>
                    </a:cubicBezTo>
                    <a:cubicBezTo>
                      <a:pt x="13419" y="480022"/>
                      <a:pt x="53038" y="485854"/>
                      <a:pt x="137696" y="4927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9"/>
              <p:cNvSpPr/>
              <p:nvPr/>
            </p:nvSpPr>
            <p:spPr>
              <a:xfrm>
                <a:off x="15008575" y="7260170"/>
                <a:ext cx="486504" cy="496168"/>
              </a:xfrm>
              <a:custGeom>
                <a:avLst/>
                <a:gdLst/>
                <a:ahLst/>
                <a:cxnLst/>
                <a:rect l="l" t="t" r="r" b="b"/>
                <a:pathLst>
                  <a:path w="486504" h="496168" extrusionOk="0">
                    <a:moveTo>
                      <a:pt x="48748" y="473902"/>
                    </a:moveTo>
                    <a:cubicBezTo>
                      <a:pt x="103918" y="503849"/>
                      <a:pt x="382018" y="503914"/>
                      <a:pt x="436225" y="472123"/>
                    </a:cubicBezTo>
                    <a:cubicBezTo>
                      <a:pt x="488515" y="441576"/>
                      <a:pt x="479513" y="351339"/>
                      <a:pt x="483688" y="256024"/>
                    </a:cubicBezTo>
                    <a:cubicBezTo>
                      <a:pt x="491323" y="86686"/>
                      <a:pt x="496200" y="6868"/>
                      <a:pt x="317925" y="2288"/>
                    </a:cubicBezTo>
                    <a:cubicBezTo>
                      <a:pt x="139680" y="-2943"/>
                      <a:pt x="28435" y="-8463"/>
                      <a:pt x="5409" y="99080"/>
                    </a:cubicBezTo>
                    <a:cubicBezTo>
                      <a:pt x="-5619" y="151361"/>
                      <a:pt x="3115" y="367170"/>
                      <a:pt x="6278" y="393021"/>
                    </a:cubicBezTo>
                    <a:cubicBezTo>
                      <a:pt x="10308" y="425702"/>
                      <a:pt x="17885" y="457218"/>
                      <a:pt x="48748" y="4739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9"/>
              <p:cNvSpPr/>
              <p:nvPr/>
            </p:nvSpPr>
            <p:spPr>
              <a:xfrm>
                <a:off x="15008931" y="6608568"/>
                <a:ext cx="486829" cy="496502"/>
              </a:xfrm>
              <a:custGeom>
                <a:avLst/>
                <a:gdLst/>
                <a:ahLst/>
                <a:cxnLst/>
                <a:rect l="l" t="t" r="r" b="b"/>
                <a:pathLst>
                  <a:path w="486829" h="496502" extrusionOk="0">
                    <a:moveTo>
                      <a:pt x="329727" y="3112"/>
                    </a:moveTo>
                    <a:cubicBezTo>
                      <a:pt x="147747" y="-3356"/>
                      <a:pt x="29614" y="-10281"/>
                      <a:pt x="5893" y="99838"/>
                    </a:cubicBezTo>
                    <a:cubicBezTo>
                      <a:pt x="-4730" y="149818"/>
                      <a:pt x="1826" y="374910"/>
                      <a:pt x="3975" y="394402"/>
                    </a:cubicBezTo>
                    <a:cubicBezTo>
                      <a:pt x="7680" y="428002"/>
                      <a:pt x="15546" y="459742"/>
                      <a:pt x="47900" y="475956"/>
                    </a:cubicBezTo>
                    <a:cubicBezTo>
                      <a:pt x="104380" y="504260"/>
                      <a:pt x="382407" y="504101"/>
                      <a:pt x="435377" y="470609"/>
                    </a:cubicBezTo>
                    <a:cubicBezTo>
                      <a:pt x="482956" y="440526"/>
                      <a:pt x="478795" y="351628"/>
                      <a:pt x="483195" y="263569"/>
                    </a:cubicBezTo>
                    <a:cubicBezTo>
                      <a:pt x="491618" y="95020"/>
                      <a:pt x="499839" y="8582"/>
                      <a:pt x="329727" y="31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9"/>
              <p:cNvSpPr/>
              <p:nvPr/>
            </p:nvSpPr>
            <p:spPr>
              <a:xfrm>
                <a:off x="15008873" y="7912038"/>
                <a:ext cx="486242" cy="496064"/>
              </a:xfrm>
              <a:custGeom>
                <a:avLst/>
                <a:gdLst/>
                <a:ahLst/>
                <a:cxnLst/>
                <a:rect l="l" t="t" r="r" b="b"/>
                <a:pathLst>
                  <a:path w="486242" h="496064" extrusionOk="0">
                    <a:moveTo>
                      <a:pt x="306186" y="1624"/>
                    </a:moveTo>
                    <a:cubicBezTo>
                      <a:pt x="133440" y="-2384"/>
                      <a:pt x="27500" y="-7333"/>
                      <a:pt x="4995" y="98481"/>
                    </a:cubicBezTo>
                    <a:cubicBezTo>
                      <a:pt x="-6330" y="152520"/>
                      <a:pt x="4575" y="361811"/>
                      <a:pt x="8657" y="391800"/>
                    </a:cubicBezTo>
                    <a:cubicBezTo>
                      <a:pt x="13006" y="423570"/>
                      <a:pt x="20307" y="454869"/>
                      <a:pt x="49665" y="472016"/>
                    </a:cubicBezTo>
                    <a:cubicBezTo>
                      <a:pt x="103967" y="503865"/>
                      <a:pt x="382074" y="503692"/>
                      <a:pt x="437143" y="473796"/>
                    </a:cubicBezTo>
                    <a:cubicBezTo>
                      <a:pt x="494042" y="443032"/>
                      <a:pt x="480481" y="346733"/>
                      <a:pt x="484251" y="248639"/>
                    </a:cubicBezTo>
                    <a:cubicBezTo>
                      <a:pt x="491082" y="76161"/>
                      <a:pt x="490561" y="5249"/>
                      <a:pt x="306186" y="16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9"/>
              <p:cNvSpPr/>
              <p:nvPr/>
            </p:nvSpPr>
            <p:spPr>
              <a:xfrm>
                <a:off x="14357095" y="7260269"/>
                <a:ext cx="486246" cy="496064"/>
              </a:xfrm>
              <a:custGeom>
                <a:avLst/>
                <a:gdLst/>
                <a:ahLst/>
                <a:cxnLst/>
                <a:rect l="l" t="t" r="r" b="b"/>
                <a:pathLst>
                  <a:path w="486246" h="496064" extrusionOk="0">
                    <a:moveTo>
                      <a:pt x="306186" y="1624"/>
                    </a:moveTo>
                    <a:cubicBezTo>
                      <a:pt x="133440" y="-2384"/>
                      <a:pt x="27500" y="-7333"/>
                      <a:pt x="4995" y="98481"/>
                    </a:cubicBezTo>
                    <a:cubicBezTo>
                      <a:pt x="-6330" y="152520"/>
                      <a:pt x="4575" y="361811"/>
                      <a:pt x="8657" y="391800"/>
                    </a:cubicBezTo>
                    <a:cubicBezTo>
                      <a:pt x="13006" y="423570"/>
                      <a:pt x="20307" y="454869"/>
                      <a:pt x="49672" y="472016"/>
                    </a:cubicBezTo>
                    <a:cubicBezTo>
                      <a:pt x="103974" y="503865"/>
                      <a:pt x="382081" y="503692"/>
                      <a:pt x="437150" y="473796"/>
                    </a:cubicBezTo>
                    <a:cubicBezTo>
                      <a:pt x="494049" y="443032"/>
                      <a:pt x="480488" y="346733"/>
                      <a:pt x="484258" y="248639"/>
                    </a:cubicBezTo>
                    <a:cubicBezTo>
                      <a:pt x="491082" y="76161"/>
                      <a:pt x="490554" y="5249"/>
                      <a:pt x="306186" y="16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9"/>
              <p:cNvSpPr/>
              <p:nvPr/>
            </p:nvSpPr>
            <p:spPr>
              <a:xfrm>
                <a:off x="15657484" y="8563636"/>
                <a:ext cx="491642" cy="497277"/>
              </a:xfrm>
              <a:custGeom>
                <a:avLst/>
                <a:gdLst/>
                <a:ahLst/>
                <a:cxnLst/>
                <a:rect l="l" t="t" r="r" b="b"/>
                <a:pathLst>
                  <a:path w="491642" h="497277" extrusionOk="0">
                    <a:moveTo>
                      <a:pt x="488684" y="220137"/>
                    </a:moveTo>
                    <a:cubicBezTo>
                      <a:pt x="491549" y="42125"/>
                      <a:pt x="462662" y="-295"/>
                      <a:pt x="261433" y="2"/>
                    </a:cubicBezTo>
                    <a:cubicBezTo>
                      <a:pt x="101206" y="240"/>
                      <a:pt x="26136" y="-3341"/>
                      <a:pt x="5527" y="97111"/>
                    </a:cubicBezTo>
                    <a:cubicBezTo>
                      <a:pt x="-8670" y="166330"/>
                      <a:pt x="7481" y="325467"/>
                      <a:pt x="20340" y="387956"/>
                    </a:cubicBezTo>
                    <a:cubicBezTo>
                      <a:pt x="35971" y="463238"/>
                      <a:pt x="52317" y="480211"/>
                      <a:pt x="137352" y="489205"/>
                    </a:cubicBezTo>
                    <a:cubicBezTo>
                      <a:pt x="227300" y="498618"/>
                      <a:pt x="294055" y="498791"/>
                      <a:pt x="349210" y="494841"/>
                    </a:cubicBezTo>
                    <a:cubicBezTo>
                      <a:pt x="532167" y="482064"/>
                      <a:pt x="485181" y="437473"/>
                      <a:pt x="488684" y="2201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9"/>
              <p:cNvSpPr/>
              <p:nvPr/>
            </p:nvSpPr>
            <p:spPr>
              <a:xfrm>
                <a:off x="14356791" y="7911939"/>
                <a:ext cx="486504" cy="496168"/>
              </a:xfrm>
              <a:custGeom>
                <a:avLst/>
                <a:gdLst/>
                <a:ahLst/>
                <a:cxnLst/>
                <a:rect l="l" t="t" r="r" b="b"/>
                <a:pathLst>
                  <a:path w="486504" h="496168" extrusionOk="0">
                    <a:moveTo>
                      <a:pt x="48748" y="473902"/>
                    </a:moveTo>
                    <a:cubicBezTo>
                      <a:pt x="103918" y="503849"/>
                      <a:pt x="382018" y="503914"/>
                      <a:pt x="436225" y="472122"/>
                    </a:cubicBezTo>
                    <a:cubicBezTo>
                      <a:pt x="488515" y="441576"/>
                      <a:pt x="479513" y="351347"/>
                      <a:pt x="483688" y="256024"/>
                    </a:cubicBezTo>
                    <a:cubicBezTo>
                      <a:pt x="491323" y="86686"/>
                      <a:pt x="496200" y="6875"/>
                      <a:pt x="317925" y="2288"/>
                    </a:cubicBezTo>
                    <a:cubicBezTo>
                      <a:pt x="139680" y="-2943"/>
                      <a:pt x="28435" y="-8463"/>
                      <a:pt x="5409" y="99079"/>
                    </a:cubicBezTo>
                    <a:cubicBezTo>
                      <a:pt x="-5619" y="151361"/>
                      <a:pt x="3115" y="367170"/>
                      <a:pt x="6278" y="393021"/>
                    </a:cubicBezTo>
                    <a:cubicBezTo>
                      <a:pt x="10308" y="425702"/>
                      <a:pt x="17892" y="457218"/>
                      <a:pt x="48748" y="4739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9"/>
              <p:cNvSpPr/>
              <p:nvPr/>
            </p:nvSpPr>
            <p:spPr>
              <a:xfrm>
                <a:off x="14357153" y="8563861"/>
                <a:ext cx="486826" cy="496527"/>
              </a:xfrm>
              <a:custGeom>
                <a:avLst/>
                <a:gdLst/>
                <a:ahLst/>
                <a:cxnLst/>
                <a:rect l="l" t="t" r="r" b="b"/>
                <a:pathLst>
                  <a:path w="486826" h="496527" extrusionOk="0">
                    <a:moveTo>
                      <a:pt x="329727" y="3112"/>
                    </a:moveTo>
                    <a:cubicBezTo>
                      <a:pt x="147747" y="-3356"/>
                      <a:pt x="29614" y="-10280"/>
                      <a:pt x="5893" y="99838"/>
                    </a:cubicBezTo>
                    <a:cubicBezTo>
                      <a:pt x="-4730" y="149818"/>
                      <a:pt x="1826" y="374910"/>
                      <a:pt x="3975" y="394402"/>
                    </a:cubicBezTo>
                    <a:cubicBezTo>
                      <a:pt x="13426" y="480015"/>
                      <a:pt x="53038" y="485861"/>
                      <a:pt x="137703" y="492734"/>
                    </a:cubicBezTo>
                    <a:cubicBezTo>
                      <a:pt x="207628" y="498515"/>
                      <a:pt x="278298" y="497531"/>
                      <a:pt x="349562" y="490853"/>
                    </a:cubicBezTo>
                    <a:cubicBezTo>
                      <a:pt x="480293" y="478669"/>
                      <a:pt x="474179" y="443854"/>
                      <a:pt x="483195" y="263569"/>
                    </a:cubicBezTo>
                    <a:cubicBezTo>
                      <a:pt x="491611" y="95027"/>
                      <a:pt x="499832" y="8582"/>
                      <a:pt x="329727" y="31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9"/>
              <p:cNvSpPr/>
              <p:nvPr/>
            </p:nvSpPr>
            <p:spPr>
              <a:xfrm>
                <a:off x="15008159" y="8564214"/>
                <a:ext cx="486444" cy="496176"/>
              </a:xfrm>
              <a:custGeom>
                <a:avLst/>
                <a:gdLst/>
                <a:ahLst/>
                <a:cxnLst/>
                <a:rect l="l" t="t" r="r" b="b"/>
                <a:pathLst>
                  <a:path w="486444" h="496176" extrusionOk="0">
                    <a:moveTo>
                      <a:pt x="294735" y="1095"/>
                    </a:moveTo>
                    <a:cubicBezTo>
                      <a:pt x="128133" y="-1741"/>
                      <a:pt x="26998" y="-6813"/>
                      <a:pt x="4862" y="98009"/>
                    </a:cubicBezTo>
                    <a:cubicBezTo>
                      <a:pt x="-7324" y="156527"/>
                      <a:pt x="6678" y="360116"/>
                      <a:pt x="11309" y="390714"/>
                    </a:cubicBezTo>
                    <a:cubicBezTo>
                      <a:pt x="23712" y="472659"/>
                      <a:pt x="54829" y="482875"/>
                      <a:pt x="136679" y="490508"/>
                    </a:cubicBezTo>
                    <a:cubicBezTo>
                      <a:pt x="207928" y="497178"/>
                      <a:pt x="278606" y="498162"/>
                      <a:pt x="348538" y="492389"/>
                    </a:cubicBezTo>
                    <a:cubicBezTo>
                      <a:pt x="509749" y="479293"/>
                      <a:pt x="478647" y="433126"/>
                      <a:pt x="485087" y="241395"/>
                    </a:cubicBezTo>
                    <a:cubicBezTo>
                      <a:pt x="490848" y="70024"/>
                      <a:pt x="486766" y="3765"/>
                      <a:pt x="294735" y="10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61" name="Google Shape;1061;p9"/>
            <p:cNvSpPr/>
            <p:nvPr/>
          </p:nvSpPr>
          <p:spPr>
            <a:xfrm>
              <a:off x="13660933" y="5841236"/>
              <a:ext cx="2454032" cy="526834"/>
            </a:xfrm>
            <a:custGeom>
              <a:avLst/>
              <a:gdLst/>
              <a:ahLst/>
              <a:cxnLst/>
              <a:rect l="l" t="t" r="r" b="b"/>
              <a:pathLst>
                <a:path w="2454032" h="526834" extrusionOk="0">
                  <a:moveTo>
                    <a:pt x="494163" y="523531"/>
                  </a:moveTo>
                  <a:cubicBezTo>
                    <a:pt x="390307" y="524558"/>
                    <a:pt x="286262" y="528241"/>
                    <a:pt x="182428" y="526258"/>
                  </a:cubicBezTo>
                  <a:cubicBezTo>
                    <a:pt x="146811" y="525224"/>
                    <a:pt x="109855" y="520463"/>
                    <a:pt x="77884" y="503800"/>
                  </a:cubicBezTo>
                  <a:cubicBezTo>
                    <a:pt x="41985" y="485127"/>
                    <a:pt x="22425" y="451765"/>
                    <a:pt x="16651" y="412319"/>
                  </a:cubicBezTo>
                  <a:cubicBezTo>
                    <a:pt x="9320" y="361905"/>
                    <a:pt x="5268" y="310854"/>
                    <a:pt x="2887" y="259919"/>
                  </a:cubicBezTo>
                  <a:cubicBezTo>
                    <a:pt x="636" y="211639"/>
                    <a:pt x="-1773" y="162295"/>
                    <a:pt x="1881" y="114117"/>
                  </a:cubicBezTo>
                  <a:cubicBezTo>
                    <a:pt x="10355" y="2356"/>
                    <a:pt x="114334" y="4280"/>
                    <a:pt x="201843" y="3115"/>
                  </a:cubicBezTo>
                  <a:cubicBezTo>
                    <a:pt x="506218" y="-929"/>
                    <a:pt x="1931265" y="-1146"/>
                    <a:pt x="2252190" y="3115"/>
                  </a:cubicBezTo>
                  <a:cubicBezTo>
                    <a:pt x="2339699" y="4280"/>
                    <a:pt x="2443678" y="2348"/>
                    <a:pt x="2452152" y="114117"/>
                  </a:cubicBezTo>
                  <a:cubicBezTo>
                    <a:pt x="2455806" y="162288"/>
                    <a:pt x="2453396" y="211632"/>
                    <a:pt x="2451146" y="259919"/>
                  </a:cubicBezTo>
                  <a:cubicBezTo>
                    <a:pt x="2448765" y="310854"/>
                    <a:pt x="2444713" y="361905"/>
                    <a:pt x="2437382" y="412319"/>
                  </a:cubicBezTo>
                  <a:cubicBezTo>
                    <a:pt x="2431608" y="451765"/>
                    <a:pt x="2412048" y="485127"/>
                    <a:pt x="2376148" y="503800"/>
                  </a:cubicBezTo>
                  <a:cubicBezTo>
                    <a:pt x="2344178" y="520463"/>
                    <a:pt x="2307222" y="525224"/>
                    <a:pt x="2271605" y="526258"/>
                  </a:cubicBezTo>
                  <a:cubicBezTo>
                    <a:pt x="2167770" y="528241"/>
                    <a:pt x="2063726" y="524558"/>
                    <a:pt x="1959870" y="523531"/>
                  </a:cubicBezTo>
                  <a:cubicBezTo>
                    <a:pt x="1958908" y="523523"/>
                    <a:pt x="495168" y="523523"/>
                    <a:pt x="494163" y="5235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9"/>
            <p:cNvSpPr/>
            <p:nvPr/>
          </p:nvSpPr>
          <p:spPr>
            <a:xfrm>
              <a:off x="13674223" y="6570091"/>
              <a:ext cx="491642" cy="497277"/>
            </a:xfrm>
            <a:custGeom>
              <a:avLst/>
              <a:gdLst/>
              <a:ahLst/>
              <a:cxnLst/>
              <a:rect l="l" t="t" r="r" b="b"/>
              <a:pathLst>
                <a:path w="491642" h="497277" extrusionOk="0">
                  <a:moveTo>
                    <a:pt x="349215" y="494841"/>
                  </a:moveTo>
                  <a:cubicBezTo>
                    <a:pt x="294059" y="498791"/>
                    <a:pt x="227304" y="498617"/>
                    <a:pt x="137356" y="489205"/>
                  </a:cubicBezTo>
                  <a:cubicBezTo>
                    <a:pt x="52329" y="480211"/>
                    <a:pt x="35975" y="463238"/>
                    <a:pt x="20345" y="387956"/>
                  </a:cubicBezTo>
                  <a:cubicBezTo>
                    <a:pt x="7478" y="325466"/>
                    <a:pt x="-8673" y="166330"/>
                    <a:pt x="5532" y="97111"/>
                  </a:cubicBezTo>
                  <a:cubicBezTo>
                    <a:pt x="26141" y="-3341"/>
                    <a:pt x="101211" y="240"/>
                    <a:pt x="261438" y="2"/>
                  </a:cubicBezTo>
                  <a:cubicBezTo>
                    <a:pt x="462659" y="-295"/>
                    <a:pt x="491546" y="42124"/>
                    <a:pt x="488688" y="220137"/>
                  </a:cubicBezTo>
                  <a:cubicBezTo>
                    <a:pt x="485179" y="437473"/>
                    <a:pt x="532164" y="482063"/>
                    <a:pt x="349215" y="4948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9"/>
            <p:cNvSpPr/>
            <p:nvPr/>
          </p:nvSpPr>
          <p:spPr>
            <a:xfrm>
              <a:off x="13677416" y="7222003"/>
              <a:ext cx="486447" cy="496152"/>
            </a:xfrm>
            <a:custGeom>
              <a:avLst/>
              <a:gdLst/>
              <a:ahLst/>
              <a:cxnLst/>
              <a:rect l="l" t="t" r="r" b="b"/>
              <a:pathLst>
                <a:path w="486447" h="496152" extrusionOk="0">
                  <a:moveTo>
                    <a:pt x="11313" y="390714"/>
                  </a:moveTo>
                  <a:cubicBezTo>
                    <a:pt x="6681" y="360124"/>
                    <a:pt x="-7328" y="156528"/>
                    <a:pt x="4865" y="98010"/>
                  </a:cubicBezTo>
                  <a:cubicBezTo>
                    <a:pt x="26994" y="-6820"/>
                    <a:pt x="128129" y="-1741"/>
                    <a:pt x="294739" y="1095"/>
                  </a:cubicBezTo>
                  <a:cubicBezTo>
                    <a:pt x="486762" y="3773"/>
                    <a:pt x="490851" y="70025"/>
                    <a:pt x="485091" y="241388"/>
                  </a:cubicBezTo>
                  <a:cubicBezTo>
                    <a:pt x="481567" y="346247"/>
                    <a:pt x="499484" y="444963"/>
                    <a:pt x="438344" y="475604"/>
                  </a:cubicBezTo>
                  <a:cubicBezTo>
                    <a:pt x="382335" y="503676"/>
                    <a:pt x="104242" y="504009"/>
                    <a:pt x="50866" y="470257"/>
                  </a:cubicBezTo>
                  <a:cubicBezTo>
                    <a:pt x="22999" y="452640"/>
                    <a:pt x="15980" y="421572"/>
                    <a:pt x="11313" y="3907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9"/>
            <p:cNvSpPr/>
            <p:nvPr/>
          </p:nvSpPr>
          <p:spPr>
            <a:xfrm>
              <a:off x="13676720" y="7873412"/>
              <a:ext cx="486822" cy="496502"/>
            </a:xfrm>
            <a:custGeom>
              <a:avLst/>
              <a:gdLst/>
              <a:ahLst/>
              <a:cxnLst/>
              <a:rect l="l" t="t" r="r" b="b"/>
              <a:pathLst>
                <a:path w="486822" h="496502" extrusionOk="0">
                  <a:moveTo>
                    <a:pt x="3975" y="394403"/>
                  </a:moveTo>
                  <a:cubicBezTo>
                    <a:pt x="1826" y="374919"/>
                    <a:pt x="-4730" y="149827"/>
                    <a:pt x="5893" y="99839"/>
                  </a:cubicBezTo>
                  <a:cubicBezTo>
                    <a:pt x="29614" y="-10287"/>
                    <a:pt x="147747" y="-3356"/>
                    <a:pt x="329727" y="3113"/>
                  </a:cubicBezTo>
                  <a:cubicBezTo>
                    <a:pt x="499832" y="8583"/>
                    <a:pt x="491611" y="95028"/>
                    <a:pt x="483188" y="263570"/>
                  </a:cubicBezTo>
                  <a:cubicBezTo>
                    <a:pt x="478788" y="351629"/>
                    <a:pt x="482949" y="440527"/>
                    <a:pt x="435370" y="470610"/>
                  </a:cubicBezTo>
                  <a:cubicBezTo>
                    <a:pt x="382407" y="504102"/>
                    <a:pt x="104372" y="504261"/>
                    <a:pt x="47893" y="475957"/>
                  </a:cubicBezTo>
                  <a:cubicBezTo>
                    <a:pt x="15546" y="459743"/>
                    <a:pt x="7680" y="428003"/>
                    <a:pt x="3975" y="3944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9"/>
            <p:cNvSpPr/>
            <p:nvPr/>
          </p:nvSpPr>
          <p:spPr>
            <a:xfrm>
              <a:off x="13674509" y="8525391"/>
              <a:ext cx="491646" cy="497277"/>
            </a:xfrm>
            <a:custGeom>
              <a:avLst/>
              <a:gdLst/>
              <a:ahLst/>
              <a:cxnLst/>
              <a:rect l="l" t="t" r="r" b="b"/>
              <a:pathLst>
                <a:path w="491646" h="497277" extrusionOk="0">
                  <a:moveTo>
                    <a:pt x="142432" y="494841"/>
                  </a:moveTo>
                  <a:cubicBezTo>
                    <a:pt x="197587" y="498791"/>
                    <a:pt x="264343" y="498617"/>
                    <a:pt x="354291" y="489205"/>
                  </a:cubicBezTo>
                  <a:cubicBezTo>
                    <a:pt x="439318" y="480211"/>
                    <a:pt x="455672" y="463238"/>
                    <a:pt x="471302" y="387956"/>
                  </a:cubicBezTo>
                  <a:cubicBezTo>
                    <a:pt x="484168" y="325466"/>
                    <a:pt x="500320" y="166330"/>
                    <a:pt x="486115" y="97111"/>
                  </a:cubicBezTo>
                  <a:cubicBezTo>
                    <a:pt x="465506" y="-3341"/>
                    <a:pt x="390436" y="240"/>
                    <a:pt x="230209" y="2"/>
                  </a:cubicBezTo>
                  <a:cubicBezTo>
                    <a:pt x="28988" y="-295"/>
                    <a:pt x="100" y="42124"/>
                    <a:pt x="2959" y="220137"/>
                  </a:cubicBezTo>
                  <a:cubicBezTo>
                    <a:pt x="6461" y="437473"/>
                    <a:pt x="-40525" y="482063"/>
                    <a:pt x="142432" y="4948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9"/>
            <p:cNvSpPr/>
            <p:nvPr/>
          </p:nvSpPr>
          <p:spPr>
            <a:xfrm>
              <a:off x="14328463" y="6570668"/>
              <a:ext cx="486447" cy="496160"/>
            </a:xfrm>
            <a:custGeom>
              <a:avLst/>
              <a:gdLst/>
              <a:ahLst/>
              <a:cxnLst/>
              <a:rect l="l" t="t" r="r" b="b"/>
              <a:pathLst>
                <a:path w="486447" h="496160" extrusionOk="0">
                  <a:moveTo>
                    <a:pt x="11313" y="390714"/>
                  </a:moveTo>
                  <a:cubicBezTo>
                    <a:pt x="6681" y="360124"/>
                    <a:pt x="-7328" y="156528"/>
                    <a:pt x="4865" y="98010"/>
                  </a:cubicBezTo>
                  <a:cubicBezTo>
                    <a:pt x="26994" y="-6820"/>
                    <a:pt x="128129" y="-1741"/>
                    <a:pt x="294739" y="1095"/>
                  </a:cubicBezTo>
                  <a:cubicBezTo>
                    <a:pt x="486762" y="3773"/>
                    <a:pt x="490851" y="70025"/>
                    <a:pt x="485091" y="241396"/>
                  </a:cubicBezTo>
                  <a:cubicBezTo>
                    <a:pt x="481567" y="346254"/>
                    <a:pt x="499484" y="444970"/>
                    <a:pt x="438344" y="475611"/>
                  </a:cubicBezTo>
                  <a:cubicBezTo>
                    <a:pt x="382335" y="503684"/>
                    <a:pt x="104242" y="504016"/>
                    <a:pt x="50866" y="470265"/>
                  </a:cubicBezTo>
                  <a:cubicBezTo>
                    <a:pt x="22999" y="452640"/>
                    <a:pt x="15987" y="421572"/>
                    <a:pt x="11313" y="3907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9"/>
            <p:cNvSpPr/>
            <p:nvPr/>
          </p:nvSpPr>
          <p:spPr>
            <a:xfrm>
              <a:off x="14329180" y="7222028"/>
              <a:ext cx="486236" cy="496060"/>
            </a:xfrm>
            <a:custGeom>
              <a:avLst/>
              <a:gdLst/>
              <a:ahLst/>
              <a:cxnLst/>
              <a:rect l="l" t="t" r="r" b="b"/>
              <a:pathLst>
                <a:path w="486236" h="496060" extrusionOk="0">
                  <a:moveTo>
                    <a:pt x="8655" y="391797"/>
                  </a:moveTo>
                  <a:cubicBezTo>
                    <a:pt x="4581" y="361807"/>
                    <a:pt x="-6331" y="152510"/>
                    <a:pt x="4994" y="98478"/>
                  </a:cubicBezTo>
                  <a:cubicBezTo>
                    <a:pt x="27499" y="-7329"/>
                    <a:pt x="133439" y="-2380"/>
                    <a:pt x="306185" y="1621"/>
                  </a:cubicBezTo>
                  <a:cubicBezTo>
                    <a:pt x="490553" y="5246"/>
                    <a:pt x="491081" y="76157"/>
                    <a:pt x="484242" y="248635"/>
                  </a:cubicBezTo>
                  <a:cubicBezTo>
                    <a:pt x="480472" y="346737"/>
                    <a:pt x="494040" y="443029"/>
                    <a:pt x="437134" y="473792"/>
                  </a:cubicBezTo>
                  <a:cubicBezTo>
                    <a:pt x="382065" y="503688"/>
                    <a:pt x="103965" y="503862"/>
                    <a:pt x="49656" y="472013"/>
                  </a:cubicBezTo>
                  <a:cubicBezTo>
                    <a:pt x="20299" y="454865"/>
                    <a:pt x="13004" y="423574"/>
                    <a:pt x="8655" y="3917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9"/>
            <p:cNvSpPr/>
            <p:nvPr/>
          </p:nvSpPr>
          <p:spPr>
            <a:xfrm>
              <a:off x="14328869" y="7873687"/>
              <a:ext cx="486504" cy="496171"/>
            </a:xfrm>
            <a:custGeom>
              <a:avLst/>
              <a:gdLst/>
              <a:ahLst/>
              <a:cxnLst/>
              <a:rect l="l" t="t" r="r" b="b"/>
              <a:pathLst>
                <a:path w="486504" h="496171" extrusionOk="0">
                  <a:moveTo>
                    <a:pt x="6281" y="393021"/>
                  </a:moveTo>
                  <a:cubicBezTo>
                    <a:pt x="3119" y="367170"/>
                    <a:pt x="-5623" y="151361"/>
                    <a:pt x="5412" y="99080"/>
                  </a:cubicBezTo>
                  <a:cubicBezTo>
                    <a:pt x="28439" y="-8463"/>
                    <a:pt x="139683" y="-2943"/>
                    <a:pt x="317929" y="2288"/>
                  </a:cubicBezTo>
                  <a:cubicBezTo>
                    <a:pt x="496196" y="6875"/>
                    <a:pt x="491319" y="86693"/>
                    <a:pt x="483692" y="256024"/>
                  </a:cubicBezTo>
                  <a:cubicBezTo>
                    <a:pt x="479516" y="351347"/>
                    <a:pt x="488525" y="441576"/>
                    <a:pt x="436228" y="472123"/>
                  </a:cubicBezTo>
                  <a:cubicBezTo>
                    <a:pt x="382021" y="503914"/>
                    <a:pt x="103921" y="503856"/>
                    <a:pt x="48751" y="473902"/>
                  </a:cubicBezTo>
                  <a:cubicBezTo>
                    <a:pt x="17895" y="457218"/>
                    <a:pt x="10311" y="425702"/>
                    <a:pt x="6281" y="3930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9"/>
            <p:cNvSpPr/>
            <p:nvPr/>
          </p:nvSpPr>
          <p:spPr>
            <a:xfrm>
              <a:off x="14329234" y="8525615"/>
              <a:ext cx="486822" cy="496523"/>
            </a:xfrm>
            <a:custGeom>
              <a:avLst/>
              <a:gdLst/>
              <a:ahLst/>
              <a:cxnLst/>
              <a:rect l="l" t="t" r="r" b="b"/>
              <a:pathLst>
                <a:path w="486822" h="496523" extrusionOk="0">
                  <a:moveTo>
                    <a:pt x="349562" y="490854"/>
                  </a:moveTo>
                  <a:cubicBezTo>
                    <a:pt x="278298" y="497525"/>
                    <a:pt x="207621" y="498509"/>
                    <a:pt x="137703" y="492735"/>
                  </a:cubicBezTo>
                  <a:cubicBezTo>
                    <a:pt x="53038" y="485855"/>
                    <a:pt x="13426" y="480016"/>
                    <a:pt x="3975" y="394403"/>
                  </a:cubicBezTo>
                  <a:cubicBezTo>
                    <a:pt x="1826" y="374918"/>
                    <a:pt x="-4730" y="149827"/>
                    <a:pt x="5893" y="99839"/>
                  </a:cubicBezTo>
                  <a:cubicBezTo>
                    <a:pt x="29614" y="-10287"/>
                    <a:pt x="147747" y="-3356"/>
                    <a:pt x="329727" y="3113"/>
                  </a:cubicBezTo>
                  <a:cubicBezTo>
                    <a:pt x="499832" y="8582"/>
                    <a:pt x="491611" y="95028"/>
                    <a:pt x="483188" y="263570"/>
                  </a:cubicBezTo>
                  <a:cubicBezTo>
                    <a:pt x="474179" y="443862"/>
                    <a:pt x="480286" y="478670"/>
                    <a:pt x="349562" y="4908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9"/>
            <p:cNvSpPr/>
            <p:nvPr/>
          </p:nvSpPr>
          <p:spPr>
            <a:xfrm>
              <a:off x="14981013" y="6570315"/>
              <a:ext cx="486822" cy="496502"/>
            </a:xfrm>
            <a:custGeom>
              <a:avLst/>
              <a:gdLst/>
              <a:ahLst/>
              <a:cxnLst/>
              <a:rect l="l" t="t" r="r" b="b"/>
              <a:pathLst>
                <a:path w="486822" h="496502" extrusionOk="0">
                  <a:moveTo>
                    <a:pt x="3975" y="394403"/>
                  </a:moveTo>
                  <a:cubicBezTo>
                    <a:pt x="1826" y="374919"/>
                    <a:pt x="-4730" y="149827"/>
                    <a:pt x="5893" y="99839"/>
                  </a:cubicBezTo>
                  <a:cubicBezTo>
                    <a:pt x="29614" y="-10287"/>
                    <a:pt x="147747" y="-3355"/>
                    <a:pt x="329727" y="3113"/>
                  </a:cubicBezTo>
                  <a:cubicBezTo>
                    <a:pt x="499832" y="8582"/>
                    <a:pt x="491611" y="95028"/>
                    <a:pt x="483188" y="263570"/>
                  </a:cubicBezTo>
                  <a:cubicBezTo>
                    <a:pt x="478788" y="351629"/>
                    <a:pt x="482949" y="440527"/>
                    <a:pt x="435370" y="470610"/>
                  </a:cubicBezTo>
                  <a:cubicBezTo>
                    <a:pt x="382407" y="504102"/>
                    <a:pt x="104372" y="504261"/>
                    <a:pt x="47893" y="475957"/>
                  </a:cubicBezTo>
                  <a:cubicBezTo>
                    <a:pt x="15554" y="459743"/>
                    <a:pt x="7688" y="428003"/>
                    <a:pt x="3975" y="3944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9"/>
            <p:cNvSpPr/>
            <p:nvPr/>
          </p:nvSpPr>
          <p:spPr>
            <a:xfrm>
              <a:off x="14980655" y="7221918"/>
              <a:ext cx="486504" cy="496171"/>
            </a:xfrm>
            <a:custGeom>
              <a:avLst/>
              <a:gdLst/>
              <a:ahLst/>
              <a:cxnLst/>
              <a:rect l="l" t="t" r="r" b="b"/>
              <a:pathLst>
                <a:path w="486504" h="496171" extrusionOk="0">
                  <a:moveTo>
                    <a:pt x="6281" y="393021"/>
                  </a:moveTo>
                  <a:cubicBezTo>
                    <a:pt x="3119" y="367170"/>
                    <a:pt x="-5623" y="151361"/>
                    <a:pt x="5412" y="99080"/>
                  </a:cubicBezTo>
                  <a:cubicBezTo>
                    <a:pt x="28439" y="-8463"/>
                    <a:pt x="139683" y="-2943"/>
                    <a:pt x="317929" y="2288"/>
                  </a:cubicBezTo>
                  <a:cubicBezTo>
                    <a:pt x="496196" y="6875"/>
                    <a:pt x="491319" y="86693"/>
                    <a:pt x="483692" y="256024"/>
                  </a:cubicBezTo>
                  <a:cubicBezTo>
                    <a:pt x="479516" y="351347"/>
                    <a:pt x="488526" y="441576"/>
                    <a:pt x="436229" y="472123"/>
                  </a:cubicBezTo>
                  <a:cubicBezTo>
                    <a:pt x="382021" y="503914"/>
                    <a:pt x="103921" y="503856"/>
                    <a:pt x="48751" y="473902"/>
                  </a:cubicBezTo>
                  <a:cubicBezTo>
                    <a:pt x="17895" y="457225"/>
                    <a:pt x="10311" y="425709"/>
                    <a:pt x="6281" y="3930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9"/>
            <p:cNvSpPr/>
            <p:nvPr/>
          </p:nvSpPr>
          <p:spPr>
            <a:xfrm>
              <a:off x="14980956" y="7873797"/>
              <a:ext cx="486236" cy="496060"/>
            </a:xfrm>
            <a:custGeom>
              <a:avLst/>
              <a:gdLst/>
              <a:ahLst/>
              <a:cxnLst/>
              <a:rect l="l" t="t" r="r" b="b"/>
              <a:pathLst>
                <a:path w="486236" h="496060" extrusionOk="0">
                  <a:moveTo>
                    <a:pt x="8655" y="391797"/>
                  </a:moveTo>
                  <a:cubicBezTo>
                    <a:pt x="4581" y="361807"/>
                    <a:pt x="-6331" y="152509"/>
                    <a:pt x="4994" y="98478"/>
                  </a:cubicBezTo>
                  <a:cubicBezTo>
                    <a:pt x="27499" y="-7329"/>
                    <a:pt x="133439" y="-2380"/>
                    <a:pt x="306185" y="1621"/>
                  </a:cubicBezTo>
                  <a:cubicBezTo>
                    <a:pt x="490552" y="5246"/>
                    <a:pt x="491081" y="76157"/>
                    <a:pt x="484242" y="248635"/>
                  </a:cubicBezTo>
                  <a:cubicBezTo>
                    <a:pt x="480472" y="346736"/>
                    <a:pt x="494040" y="443029"/>
                    <a:pt x="437134" y="473792"/>
                  </a:cubicBezTo>
                  <a:cubicBezTo>
                    <a:pt x="382065" y="503688"/>
                    <a:pt x="103965" y="503862"/>
                    <a:pt x="49656" y="472013"/>
                  </a:cubicBezTo>
                  <a:cubicBezTo>
                    <a:pt x="20306" y="454865"/>
                    <a:pt x="13004" y="423566"/>
                    <a:pt x="8655" y="3917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9"/>
            <p:cNvSpPr/>
            <p:nvPr/>
          </p:nvSpPr>
          <p:spPr>
            <a:xfrm>
              <a:off x="14980247" y="8525961"/>
              <a:ext cx="486447" cy="496182"/>
            </a:xfrm>
            <a:custGeom>
              <a:avLst/>
              <a:gdLst/>
              <a:ahLst/>
              <a:cxnLst/>
              <a:rect l="l" t="t" r="r" b="b"/>
              <a:pathLst>
                <a:path w="486447" h="496182" extrusionOk="0">
                  <a:moveTo>
                    <a:pt x="348541" y="492390"/>
                  </a:moveTo>
                  <a:cubicBezTo>
                    <a:pt x="278609" y="498170"/>
                    <a:pt x="207931" y="497186"/>
                    <a:pt x="136682" y="490508"/>
                  </a:cubicBezTo>
                  <a:cubicBezTo>
                    <a:pt x="54832" y="482875"/>
                    <a:pt x="23716" y="472659"/>
                    <a:pt x="11313" y="390714"/>
                  </a:cubicBezTo>
                  <a:cubicBezTo>
                    <a:pt x="6681" y="360124"/>
                    <a:pt x="-7328" y="156528"/>
                    <a:pt x="4865" y="98010"/>
                  </a:cubicBezTo>
                  <a:cubicBezTo>
                    <a:pt x="26994" y="-6820"/>
                    <a:pt x="128129" y="-1741"/>
                    <a:pt x="294739" y="1095"/>
                  </a:cubicBezTo>
                  <a:cubicBezTo>
                    <a:pt x="486762" y="3772"/>
                    <a:pt x="490851" y="70025"/>
                    <a:pt x="485091" y="241389"/>
                  </a:cubicBezTo>
                  <a:cubicBezTo>
                    <a:pt x="478650" y="433127"/>
                    <a:pt x="509759" y="479294"/>
                    <a:pt x="348541" y="4923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9"/>
            <p:cNvSpPr/>
            <p:nvPr/>
          </p:nvSpPr>
          <p:spPr>
            <a:xfrm>
              <a:off x="15629858" y="6570091"/>
              <a:ext cx="491645" cy="497277"/>
            </a:xfrm>
            <a:custGeom>
              <a:avLst/>
              <a:gdLst/>
              <a:ahLst/>
              <a:cxnLst/>
              <a:rect l="l" t="t" r="r" b="b"/>
              <a:pathLst>
                <a:path w="491645" h="497277" extrusionOk="0">
                  <a:moveTo>
                    <a:pt x="142430" y="494841"/>
                  </a:moveTo>
                  <a:cubicBezTo>
                    <a:pt x="197586" y="498791"/>
                    <a:pt x="264348" y="498617"/>
                    <a:pt x="354289" y="489205"/>
                  </a:cubicBezTo>
                  <a:cubicBezTo>
                    <a:pt x="439316" y="480211"/>
                    <a:pt x="455670" y="463238"/>
                    <a:pt x="471301" y="387956"/>
                  </a:cubicBezTo>
                  <a:cubicBezTo>
                    <a:pt x="484167" y="325466"/>
                    <a:pt x="500318" y="166330"/>
                    <a:pt x="486114" y="97111"/>
                  </a:cubicBezTo>
                  <a:cubicBezTo>
                    <a:pt x="465504" y="-3341"/>
                    <a:pt x="390435" y="240"/>
                    <a:pt x="230207" y="2"/>
                  </a:cubicBezTo>
                  <a:cubicBezTo>
                    <a:pt x="28986" y="-295"/>
                    <a:pt x="99" y="42124"/>
                    <a:pt x="2957" y="220137"/>
                  </a:cubicBezTo>
                  <a:cubicBezTo>
                    <a:pt x="6459" y="437473"/>
                    <a:pt x="-40519" y="482063"/>
                    <a:pt x="142430" y="4948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9"/>
            <p:cNvSpPr/>
            <p:nvPr/>
          </p:nvSpPr>
          <p:spPr>
            <a:xfrm>
              <a:off x="15632067" y="7221650"/>
              <a:ext cx="486822" cy="496523"/>
            </a:xfrm>
            <a:custGeom>
              <a:avLst/>
              <a:gdLst/>
              <a:ahLst/>
              <a:cxnLst/>
              <a:rect l="l" t="t" r="r" b="b"/>
              <a:pathLst>
                <a:path w="486822" h="496523" extrusionOk="0">
                  <a:moveTo>
                    <a:pt x="349562" y="490854"/>
                  </a:moveTo>
                  <a:cubicBezTo>
                    <a:pt x="278298" y="497525"/>
                    <a:pt x="207621" y="498509"/>
                    <a:pt x="137703" y="492735"/>
                  </a:cubicBezTo>
                  <a:cubicBezTo>
                    <a:pt x="53038" y="485855"/>
                    <a:pt x="13426" y="480016"/>
                    <a:pt x="3975" y="394403"/>
                  </a:cubicBezTo>
                  <a:cubicBezTo>
                    <a:pt x="1826" y="374919"/>
                    <a:pt x="-4730" y="149827"/>
                    <a:pt x="5893" y="99839"/>
                  </a:cubicBezTo>
                  <a:cubicBezTo>
                    <a:pt x="29614" y="-10287"/>
                    <a:pt x="147747" y="-3356"/>
                    <a:pt x="329727" y="3113"/>
                  </a:cubicBezTo>
                  <a:cubicBezTo>
                    <a:pt x="499832" y="8582"/>
                    <a:pt x="491611" y="95028"/>
                    <a:pt x="483188" y="263570"/>
                  </a:cubicBezTo>
                  <a:cubicBezTo>
                    <a:pt x="474186" y="443862"/>
                    <a:pt x="480293" y="478670"/>
                    <a:pt x="349562" y="4908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9"/>
            <p:cNvSpPr/>
            <p:nvPr/>
          </p:nvSpPr>
          <p:spPr>
            <a:xfrm>
              <a:off x="15632763" y="7873758"/>
              <a:ext cx="486447" cy="496182"/>
            </a:xfrm>
            <a:custGeom>
              <a:avLst/>
              <a:gdLst/>
              <a:ahLst/>
              <a:cxnLst/>
              <a:rect l="l" t="t" r="r" b="b"/>
              <a:pathLst>
                <a:path w="486447" h="496182" extrusionOk="0">
                  <a:moveTo>
                    <a:pt x="348541" y="492389"/>
                  </a:moveTo>
                  <a:cubicBezTo>
                    <a:pt x="278609" y="498170"/>
                    <a:pt x="207931" y="497186"/>
                    <a:pt x="136682" y="490508"/>
                  </a:cubicBezTo>
                  <a:cubicBezTo>
                    <a:pt x="54832" y="482875"/>
                    <a:pt x="23716" y="472659"/>
                    <a:pt x="11313" y="390714"/>
                  </a:cubicBezTo>
                  <a:cubicBezTo>
                    <a:pt x="6681" y="360124"/>
                    <a:pt x="-7328" y="156528"/>
                    <a:pt x="4865" y="98010"/>
                  </a:cubicBezTo>
                  <a:cubicBezTo>
                    <a:pt x="26994" y="-6820"/>
                    <a:pt x="128129" y="-1741"/>
                    <a:pt x="294739" y="1095"/>
                  </a:cubicBezTo>
                  <a:cubicBezTo>
                    <a:pt x="486762" y="3772"/>
                    <a:pt x="490851" y="70024"/>
                    <a:pt x="485091" y="241396"/>
                  </a:cubicBezTo>
                  <a:cubicBezTo>
                    <a:pt x="478650" y="433134"/>
                    <a:pt x="509759" y="479294"/>
                    <a:pt x="348541" y="4923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9"/>
            <p:cNvSpPr/>
            <p:nvPr/>
          </p:nvSpPr>
          <p:spPr>
            <a:xfrm>
              <a:off x="15629570" y="8525391"/>
              <a:ext cx="491646" cy="497277"/>
            </a:xfrm>
            <a:custGeom>
              <a:avLst/>
              <a:gdLst/>
              <a:ahLst/>
              <a:cxnLst/>
              <a:rect l="l" t="t" r="r" b="b"/>
              <a:pathLst>
                <a:path w="491646" h="497277" extrusionOk="0">
                  <a:moveTo>
                    <a:pt x="349215" y="494841"/>
                  </a:moveTo>
                  <a:cubicBezTo>
                    <a:pt x="294059" y="498791"/>
                    <a:pt x="227297" y="498617"/>
                    <a:pt x="137356" y="489205"/>
                  </a:cubicBezTo>
                  <a:cubicBezTo>
                    <a:pt x="52329" y="480211"/>
                    <a:pt x="35975" y="463238"/>
                    <a:pt x="20344" y="387956"/>
                  </a:cubicBezTo>
                  <a:cubicBezTo>
                    <a:pt x="7478" y="325466"/>
                    <a:pt x="-8673" y="166330"/>
                    <a:pt x="5532" y="97111"/>
                  </a:cubicBezTo>
                  <a:cubicBezTo>
                    <a:pt x="26141" y="-3341"/>
                    <a:pt x="101211" y="240"/>
                    <a:pt x="261438" y="2"/>
                  </a:cubicBezTo>
                  <a:cubicBezTo>
                    <a:pt x="462659" y="-295"/>
                    <a:pt x="491547" y="42124"/>
                    <a:pt x="488688" y="220137"/>
                  </a:cubicBezTo>
                  <a:cubicBezTo>
                    <a:pt x="485186" y="437473"/>
                    <a:pt x="532171" y="482063"/>
                    <a:pt x="349215" y="4948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9"/>
            <p:cNvSpPr/>
            <p:nvPr/>
          </p:nvSpPr>
          <p:spPr>
            <a:xfrm>
              <a:off x="13833358" y="6711308"/>
              <a:ext cx="152003" cy="231258"/>
            </a:xfrm>
            <a:custGeom>
              <a:avLst/>
              <a:gdLst/>
              <a:ahLst/>
              <a:cxnLst/>
              <a:rect l="l" t="t" r="r" b="b"/>
              <a:pathLst>
                <a:path w="152003" h="231258" extrusionOk="0">
                  <a:moveTo>
                    <a:pt x="29960" y="225418"/>
                  </a:moveTo>
                  <a:cubicBezTo>
                    <a:pt x="29960" y="218428"/>
                    <a:pt x="31313" y="209739"/>
                    <a:pt x="34020" y="199357"/>
                  </a:cubicBezTo>
                  <a:cubicBezTo>
                    <a:pt x="36726" y="188982"/>
                    <a:pt x="40337" y="177753"/>
                    <a:pt x="44853" y="165677"/>
                  </a:cubicBezTo>
                  <a:cubicBezTo>
                    <a:pt x="49368" y="153609"/>
                    <a:pt x="54441" y="141085"/>
                    <a:pt x="60085" y="128105"/>
                  </a:cubicBezTo>
                  <a:cubicBezTo>
                    <a:pt x="65722" y="115133"/>
                    <a:pt x="71367" y="102666"/>
                    <a:pt x="77011" y="90707"/>
                  </a:cubicBezTo>
                  <a:cubicBezTo>
                    <a:pt x="82648" y="78747"/>
                    <a:pt x="88068" y="67692"/>
                    <a:pt x="93257" y="57541"/>
                  </a:cubicBezTo>
                  <a:cubicBezTo>
                    <a:pt x="98445" y="47390"/>
                    <a:pt x="102961" y="38925"/>
                    <a:pt x="106803" y="32153"/>
                  </a:cubicBezTo>
                  <a:cubicBezTo>
                    <a:pt x="106579" y="31480"/>
                    <a:pt x="105392" y="30916"/>
                    <a:pt x="103250" y="30467"/>
                  </a:cubicBezTo>
                  <a:cubicBezTo>
                    <a:pt x="101101" y="30019"/>
                    <a:pt x="98677" y="29679"/>
                    <a:pt x="95970" y="29454"/>
                  </a:cubicBezTo>
                  <a:cubicBezTo>
                    <a:pt x="93264" y="29230"/>
                    <a:pt x="90724" y="29063"/>
                    <a:pt x="88358" y="28948"/>
                  </a:cubicBezTo>
                  <a:cubicBezTo>
                    <a:pt x="85991" y="28832"/>
                    <a:pt x="84573" y="28774"/>
                    <a:pt x="84124" y="28774"/>
                  </a:cubicBezTo>
                  <a:cubicBezTo>
                    <a:pt x="74645" y="29454"/>
                    <a:pt x="65505" y="29845"/>
                    <a:pt x="56706" y="29961"/>
                  </a:cubicBezTo>
                  <a:cubicBezTo>
                    <a:pt x="47906" y="30076"/>
                    <a:pt x="38767" y="30699"/>
                    <a:pt x="29280" y="31820"/>
                  </a:cubicBezTo>
                  <a:cubicBezTo>
                    <a:pt x="24765" y="32276"/>
                    <a:pt x="20987" y="32782"/>
                    <a:pt x="17941" y="33339"/>
                  </a:cubicBezTo>
                  <a:cubicBezTo>
                    <a:pt x="14894" y="33904"/>
                    <a:pt x="11110" y="34077"/>
                    <a:pt x="6601" y="33846"/>
                  </a:cubicBezTo>
                  <a:cubicBezTo>
                    <a:pt x="4568" y="33846"/>
                    <a:pt x="3048" y="33166"/>
                    <a:pt x="2028" y="31813"/>
                  </a:cubicBezTo>
                  <a:cubicBezTo>
                    <a:pt x="1015" y="30460"/>
                    <a:pt x="393" y="28825"/>
                    <a:pt x="168" y="26908"/>
                  </a:cubicBezTo>
                  <a:cubicBezTo>
                    <a:pt x="-56" y="24990"/>
                    <a:pt x="-56" y="23015"/>
                    <a:pt x="168" y="20982"/>
                  </a:cubicBezTo>
                  <a:cubicBezTo>
                    <a:pt x="393" y="18949"/>
                    <a:pt x="617" y="17039"/>
                    <a:pt x="848" y="15230"/>
                  </a:cubicBezTo>
                  <a:cubicBezTo>
                    <a:pt x="1297" y="11395"/>
                    <a:pt x="1695" y="8581"/>
                    <a:pt x="2028" y="6772"/>
                  </a:cubicBezTo>
                  <a:cubicBezTo>
                    <a:pt x="2368" y="4971"/>
                    <a:pt x="2759" y="3726"/>
                    <a:pt x="3215" y="3046"/>
                  </a:cubicBezTo>
                  <a:cubicBezTo>
                    <a:pt x="3663" y="2149"/>
                    <a:pt x="4004" y="1925"/>
                    <a:pt x="4228" y="2373"/>
                  </a:cubicBezTo>
                  <a:lnTo>
                    <a:pt x="62792" y="340"/>
                  </a:lnTo>
                  <a:cubicBezTo>
                    <a:pt x="69782" y="116"/>
                    <a:pt x="76671" y="0"/>
                    <a:pt x="83444" y="0"/>
                  </a:cubicBezTo>
                  <a:cubicBezTo>
                    <a:pt x="90210" y="0"/>
                    <a:pt x="97099" y="0"/>
                    <a:pt x="104089" y="0"/>
                  </a:cubicBezTo>
                  <a:lnTo>
                    <a:pt x="147081" y="340"/>
                  </a:lnTo>
                  <a:cubicBezTo>
                    <a:pt x="148658" y="1469"/>
                    <a:pt x="149903" y="2938"/>
                    <a:pt x="150807" y="4739"/>
                  </a:cubicBezTo>
                  <a:cubicBezTo>
                    <a:pt x="151488" y="6548"/>
                    <a:pt x="151878" y="8747"/>
                    <a:pt x="151994" y="11337"/>
                  </a:cubicBezTo>
                  <a:cubicBezTo>
                    <a:pt x="152103" y="13935"/>
                    <a:pt x="151256" y="17379"/>
                    <a:pt x="149454" y="21662"/>
                  </a:cubicBezTo>
                  <a:cubicBezTo>
                    <a:pt x="148550" y="23471"/>
                    <a:pt x="147703" y="25214"/>
                    <a:pt x="146914" y="26908"/>
                  </a:cubicBezTo>
                  <a:cubicBezTo>
                    <a:pt x="146118" y="28593"/>
                    <a:pt x="145163" y="30236"/>
                    <a:pt x="144034" y="31813"/>
                  </a:cubicBezTo>
                  <a:cubicBezTo>
                    <a:pt x="135235" y="45357"/>
                    <a:pt x="127499" y="59010"/>
                    <a:pt x="120849" y="72771"/>
                  </a:cubicBezTo>
                  <a:cubicBezTo>
                    <a:pt x="114184" y="86539"/>
                    <a:pt x="107360" y="100756"/>
                    <a:pt x="100370" y="115422"/>
                  </a:cubicBezTo>
                  <a:cubicBezTo>
                    <a:pt x="93821" y="129415"/>
                    <a:pt x="88292" y="142901"/>
                    <a:pt x="83777" y="155866"/>
                  </a:cubicBezTo>
                  <a:cubicBezTo>
                    <a:pt x="79262" y="168846"/>
                    <a:pt x="74522" y="182665"/>
                    <a:pt x="69558" y="197331"/>
                  </a:cubicBezTo>
                  <a:cubicBezTo>
                    <a:pt x="69102" y="198235"/>
                    <a:pt x="68421" y="200203"/>
                    <a:pt x="67524" y="203256"/>
                  </a:cubicBezTo>
                  <a:cubicBezTo>
                    <a:pt x="66620" y="206302"/>
                    <a:pt x="65599" y="209515"/>
                    <a:pt x="64478" y="212901"/>
                  </a:cubicBezTo>
                  <a:cubicBezTo>
                    <a:pt x="63342" y="216287"/>
                    <a:pt x="62278" y="219449"/>
                    <a:pt x="61257" y="222379"/>
                  </a:cubicBezTo>
                  <a:cubicBezTo>
                    <a:pt x="60244" y="225316"/>
                    <a:pt x="59506" y="227234"/>
                    <a:pt x="59058" y="228131"/>
                  </a:cubicBezTo>
                  <a:cubicBezTo>
                    <a:pt x="57024" y="229708"/>
                    <a:pt x="54376" y="230670"/>
                    <a:pt x="51105" y="231003"/>
                  </a:cubicBezTo>
                  <a:cubicBezTo>
                    <a:pt x="47834" y="231343"/>
                    <a:pt x="44614" y="231343"/>
                    <a:pt x="41452" y="231003"/>
                  </a:cubicBezTo>
                  <a:cubicBezTo>
                    <a:pt x="38289" y="230663"/>
                    <a:pt x="35583" y="229990"/>
                    <a:pt x="33325" y="228970"/>
                  </a:cubicBezTo>
                  <a:cubicBezTo>
                    <a:pt x="31089" y="227957"/>
                    <a:pt x="29960" y="226771"/>
                    <a:pt x="29960" y="2254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9"/>
            <p:cNvSpPr/>
            <p:nvPr/>
          </p:nvSpPr>
          <p:spPr>
            <a:xfrm>
              <a:off x="13820477" y="7339927"/>
              <a:ext cx="171620" cy="242596"/>
            </a:xfrm>
            <a:custGeom>
              <a:avLst/>
              <a:gdLst/>
              <a:ahLst/>
              <a:cxnLst/>
              <a:rect l="l" t="t" r="r" b="b"/>
              <a:pathLst>
                <a:path w="171620" h="242596" extrusionOk="0">
                  <a:moveTo>
                    <a:pt x="146431" y="2240"/>
                  </a:moveTo>
                  <a:cubicBezTo>
                    <a:pt x="145526" y="27744"/>
                    <a:pt x="145070" y="53067"/>
                    <a:pt x="145070" y="78223"/>
                  </a:cubicBezTo>
                  <a:cubicBezTo>
                    <a:pt x="145070" y="103387"/>
                    <a:pt x="144846" y="128717"/>
                    <a:pt x="144397" y="154214"/>
                  </a:cubicBezTo>
                  <a:cubicBezTo>
                    <a:pt x="147328" y="153765"/>
                    <a:pt x="150541" y="153367"/>
                    <a:pt x="154043" y="153027"/>
                  </a:cubicBezTo>
                  <a:cubicBezTo>
                    <a:pt x="157538" y="152687"/>
                    <a:pt x="161092" y="152637"/>
                    <a:pt x="164710" y="152854"/>
                  </a:cubicBezTo>
                  <a:cubicBezTo>
                    <a:pt x="166743" y="152854"/>
                    <a:pt x="168263" y="153534"/>
                    <a:pt x="169283" y="154887"/>
                  </a:cubicBezTo>
                  <a:cubicBezTo>
                    <a:pt x="170296" y="156247"/>
                    <a:pt x="170976" y="157882"/>
                    <a:pt x="171316" y="159799"/>
                  </a:cubicBezTo>
                  <a:cubicBezTo>
                    <a:pt x="171657" y="161717"/>
                    <a:pt x="171707" y="163750"/>
                    <a:pt x="171490" y="165891"/>
                  </a:cubicBezTo>
                  <a:cubicBezTo>
                    <a:pt x="171266" y="168033"/>
                    <a:pt x="170926" y="169892"/>
                    <a:pt x="170477" y="171470"/>
                  </a:cubicBezTo>
                  <a:lnTo>
                    <a:pt x="167090" y="184334"/>
                  </a:lnTo>
                  <a:lnTo>
                    <a:pt x="143732" y="185347"/>
                  </a:lnTo>
                  <a:lnTo>
                    <a:pt x="143384" y="192791"/>
                  </a:lnTo>
                  <a:lnTo>
                    <a:pt x="141691" y="239162"/>
                  </a:lnTo>
                  <a:cubicBezTo>
                    <a:pt x="141011" y="239834"/>
                    <a:pt x="140222" y="240522"/>
                    <a:pt x="139325" y="241194"/>
                  </a:cubicBezTo>
                  <a:cubicBezTo>
                    <a:pt x="138420" y="241643"/>
                    <a:pt x="137291" y="242041"/>
                    <a:pt x="135938" y="242381"/>
                  </a:cubicBezTo>
                  <a:cubicBezTo>
                    <a:pt x="134585" y="242721"/>
                    <a:pt x="132667" y="242656"/>
                    <a:pt x="130185" y="242207"/>
                  </a:cubicBezTo>
                  <a:cubicBezTo>
                    <a:pt x="129512" y="242432"/>
                    <a:pt x="128152" y="242323"/>
                    <a:pt x="126125" y="241867"/>
                  </a:cubicBezTo>
                  <a:cubicBezTo>
                    <a:pt x="124092" y="241419"/>
                    <a:pt x="121950" y="240912"/>
                    <a:pt x="119692" y="240348"/>
                  </a:cubicBezTo>
                  <a:cubicBezTo>
                    <a:pt x="117435" y="239776"/>
                    <a:pt x="115293" y="239277"/>
                    <a:pt x="113259" y="238821"/>
                  </a:cubicBezTo>
                  <a:cubicBezTo>
                    <a:pt x="111226" y="238373"/>
                    <a:pt x="109873" y="238148"/>
                    <a:pt x="109192" y="238148"/>
                  </a:cubicBezTo>
                  <a:cubicBezTo>
                    <a:pt x="108064" y="232512"/>
                    <a:pt x="107557" y="225060"/>
                    <a:pt x="107666" y="215814"/>
                  </a:cubicBezTo>
                  <a:cubicBezTo>
                    <a:pt x="107781" y="206560"/>
                    <a:pt x="108056" y="196981"/>
                    <a:pt x="108512" y="187040"/>
                  </a:cubicBezTo>
                  <a:lnTo>
                    <a:pt x="89213" y="187712"/>
                  </a:lnTo>
                  <a:cubicBezTo>
                    <a:pt x="81991" y="187937"/>
                    <a:pt x="75051" y="188052"/>
                    <a:pt x="68394" y="188052"/>
                  </a:cubicBezTo>
                  <a:cubicBezTo>
                    <a:pt x="61736" y="188052"/>
                    <a:pt x="54905" y="188052"/>
                    <a:pt x="47915" y="188052"/>
                  </a:cubicBezTo>
                  <a:lnTo>
                    <a:pt x="4924" y="187712"/>
                  </a:lnTo>
                  <a:cubicBezTo>
                    <a:pt x="3346" y="186823"/>
                    <a:pt x="2102" y="185347"/>
                    <a:pt x="1197" y="183321"/>
                  </a:cubicBezTo>
                  <a:cubicBezTo>
                    <a:pt x="517" y="181736"/>
                    <a:pt x="126" y="179595"/>
                    <a:pt x="10" y="176889"/>
                  </a:cubicBezTo>
                  <a:cubicBezTo>
                    <a:pt x="-105" y="174175"/>
                    <a:pt x="741" y="170681"/>
                    <a:pt x="2550" y="166391"/>
                  </a:cubicBezTo>
                  <a:cubicBezTo>
                    <a:pt x="3448" y="164589"/>
                    <a:pt x="4294" y="162838"/>
                    <a:pt x="5090" y="161145"/>
                  </a:cubicBezTo>
                  <a:cubicBezTo>
                    <a:pt x="5879" y="159459"/>
                    <a:pt x="6834" y="157824"/>
                    <a:pt x="7963" y="156240"/>
                  </a:cubicBezTo>
                  <a:cubicBezTo>
                    <a:pt x="12247" y="149475"/>
                    <a:pt x="17045" y="142421"/>
                    <a:pt x="22349" y="135091"/>
                  </a:cubicBezTo>
                  <a:cubicBezTo>
                    <a:pt x="27646" y="127755"/>
                    <a:pt x="33015" y="120368"/>
                    <a:pt x="38428" y="112916"/>
                  </a:cubicBezTo>
                  <a:cubicBezTo>
                    <a:pt x="43841" y="105478"/>
                    <a:pt x="49254" y="98084"/>
                    <a:pt x="54674" y="90747"/>
                  </a:cubicBezTo>
                  <a:cubicBezTo>
                    <a:pt x="60087" y="83411"/>
                    <a:pt x="65282" y="76472"/>
                    <a:pt x="70246" y="69932"/>
                  </a:cubicBezTo>
                  <a:cubicBezTo>
                    <a:pt x="74986" y="63840"/>
                    <a:pt x="79162" y="58204"/>
                    <a:pt x="82773" y="53016"/>
                  </a:cubicBezTo>
                  <a:cubicBezTo>
                    <a:pt x="86376" y="47829"/>
                    <a:pt x="89937" y="42692"/>
                    <a:pt x="93439" y="37613"/>
                  </a:cubicBezTo>
                  <a:cubicBezTo>
                    <a:pt x="96934" y="32534"/>
                    <a:pt x="100603" y="27114"/>
                    <a:pt x="104445" y="21370"/>
                  </a:cubicBezTo>
                  <a:cubicBezTo>
                    <a:pt x="108281" y="15618"/>
                    <a:pt x="112789" y="9012"/>
                    <a:pt x="117985" y="1567"/>
                  </a:cubicBezTo>
                  <a:cubicBezTo>
                    <a:pt x="120915" y="670"/>
                    <a:pt x="123962" y="163"/>
                    <a:pt x="127124" y="40"/>
                  </a:cubicBezTo>
                  <a:cubicBezTo>
                    <a:pt x="130286" y="-68"/>
                    <a:pt x="133224" y="40"/>
                    <a:pt x="135924" y="381"/>
                  </a:cubicBezTo>
                  <a:cubicBezTo>
                    <a:pt x="138630" y="721"/>
                    <a:pt x="140946" y="1119"/>
                    <a:pt x="142863" y="1560"/>
                  </a:cubicBezTo>
                  <a:cubicBezTo>
                    <a:pt x="144795" y="2016"/>
                    <a:pt x="145975" y="2240"/>
                    <a:pt x="146431" y="2240"/>
                  </a:cubicBezTo>
                  <a:close/>
                  <a:moveTo>
                    <a:pt x="109873" y="157253"/>
                  </a:moveTo>
                  <a:cubicBezTo>
                    <a:pt x="110097" y="154547"/>
                    <a:pt x="110213" y="151956"/>
                    <a:pt x="110213" y="149475"/>
                  </a:cubicBezTo>
                  <a:cubicBezTo>
                    <a:pt x="110213" y="146986"/>
                    <a:pt x="110213" y="144844"/>
                    <a:pt x="110213" y="143043"/>
                  </a:cubicBezTo>
                  <a:lnTo>
                    <a:pt x="110553" y="143043"/>
                  </a:lnTo>
                  <a:cubicBezTo>
                    <a:pt x="111906" y="123407"/>
                    <a:pt x="112586" y="103561"/>
                    <a:pt x="112586" y="83469"/>
                  </a:cubicBezTo>
                  <a:cubicBezTo>
                    <a:pt x="112586" y="78737"/>
                    <a:pt x="112760" y="73940"/>
                    <a:pt x="113093" y="69085"/>
                  </a:cubicBezTo>
                  <a:cubicBezTo>
                    <a:pt x="113433" y="64238"/>
                    <a:pt x="113708" y="59332"/>
                    <a:pt x="113939" y="54362"/>
                  </a:cubicBezTo>
                  <a:cubicBezTo>
                    <a:pt x="108071" y="63398"/>
                    <a:pt x="101862" y="72479"/>
                    <a:pt x="95320" y="81617"/>
                  </a:cubicBezTo>
                  <a:cubicBezTo>
                    <a:pt x="88771" y="90755"/>
                    <a:pt x="82396" y="99719"/>
                    <a:pt x="76195" y="108524"/>
                  </a:cubicBezTo>
                  <a:cubicBezTo>
                    <a:pt x="69986" y="117322"/>
                    <a:pt x="64175" y="125729"/>
                    <a:pt x="58762" y="133738"/>
                  </a:cubicBezTo>
                  <a:cubicBezTo>
                    <a:pt x="53342" y="141748"/>
                    <a:pt x="48827" y="149142"/>
                    <a:pt x="45216" y="155907"/>
                  </a:cubicBezTo>
                  <a:cubicBezTo>
                    <a:pt x="45440" y="156587"/>
                    <a:pt x="46627" y="157151"/>
                    <a:pt x="48769" y="157607"/>
                  </a:cubicBezTo>
                  <a:cubicBezTo>
                    <a:pt x="50911" y="158063"/>
                    <a:pt x="53342" y="158454"/>
                    <a:pt x="56049" y="158794"/>
                  </a:cubicBezTo>
                  <a:cubicBezTo>
                    <a:pt x="58755" y="159126"/>
                    <a:pt x="61295" y="159300"/>
                    <a:pt x="63661" y="159300"/>
                  </a:cubicBezTo>
                  <a:cubicBezTo>
                    <a:pt x="66035" y="159300"/>
                    <a:pt x="67439" y="159300"/>
                    <a:pt x="67895" y="159300"/>
                  </a:cubicBezTo>
                  <a:cubicBezTo>
                    <a:pt x="73083" y="158852"/>
                    <a:pt x="79408" y="158512"/>
                    <a:pt x="86854" y="158287"/>
                  </a:cubicBezTo>
                  <a:cubicBezTo>
                    <a:pt x="94300" y="158049"/>
                    <a:pt x="101971" y="157708"/>
                    <a:pt x="109873" y="1572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9"/>
            <p:cNvSpPr/>
            <p:nvPr/>
          </p:nvSpPr>
          <p:spPr>
            <a:xfrm>
              <a:off x="14495898" y="7346197"/>
              <a:ext cx="160370" cy="237816"/>
            </a:xfrm>
            <a:custGeom>
              <a:avLst/>
              <a:gdLst/>
              <a:ahLst/>
              <a:cxnLst/>
              <a:rect l="l" t="t" r="r" b="b"/>
              <a:pathLst>
                <a:path w="160370" h="237816" extrusionOk="0">
                  <a:moveTo>
                    <a:pt x="151080" y="196672"/>
                  </a:moveTo>
                  <a:cubicBezTo>
                    <a:pt x="148829" y="201187"/>
                    <a:pt x="145942" y="205253"/>
                    <a:pt x="142447" y="208864"/>
                  </a:cubicBezTo>
                  <a:cubicBezTo>
                    <a:pt x="138944" y="212467"/>
                    <a:pt x="135174" y="215744"/>
                    <a:pt x="131107" y="218674"/>
                  </a:cubicBezTo>
                  <a:cubicBezTo>
                    <a:pt x="125919" y="222516"/>
                    <a:pt x="119877" y="226177"/>
                    <a:pt x="113002" y="229672"/>
                  </a:cubicBezTo>
                  <a:cubicBezTo>
                    <a:pt x="106113" y="233174"/>
                    <a:pt x="99405" y="235482"/>
                    <a:pt x="92856" y="236610"/>
                  </a:cubicBezTo>
                  <a:cubicBezTo>
                    <a:pt x="88116" y="237515"/>
                    <a:pt x="82414" y="237913"/>
                    <a:pt x="75757" y="237797"/>
                  </a:cubicBezTo>
                  <a:cubicBezTo>
                    <a:pt x="69099" y="237681"/>
                    <a:pt x="62326" y="237066"/>
                    <a:pt x="55444" y="235937"/>
                  </a:cubicBezTo>
                  <a:cubicBezTo>
                    <a:pt x="48555" y="234809"/>
                    <a:pt x="41905" y="233174"/>
                    <a:pt x="35472" y="231032"/>
                  </a:cubicBezTo>
                  <a:cubicBezTo>
                    <a:pt x="29039" y="228890"/>
                    <a:pt x="23792" y="226127"/>
                    <a:pt x="19733" y="222741"/>
                  </a:cubicBezTo>
                  <a:cubicBezTo>
                    <a:pt x="16346" y="219810"/>
                    <a:pt x="12902" y="216764"/>
                    <a:pt x="9407" y="213603"/>
                  </a:cubicBezTo>
                  <a:cubicBezTo>
                    <a:pt x="5904" y="210441"/>
                    <a:pt x="2915" y="206953"/>
                    <a:pt x="433" y="203105"/>
                  </a:cubicBezTo>
                  <a:cubicBezTo>
                    <a:pt x="-239" y="202200"/>
                    <a:pt x="-131" y="200963"/>
                    <a:pt x="774" y="199386"/>
                  </a:cubicBezTo>
                  <a:cubicBezTo>
                    <a:pt x="1671" y="197808"/>
                    <a:pt x="2807" y="196282"/>
                    <a:pt x="4160" y="194813"/>
                  </a:cubicBezTo>
                  <a:cubicBezTo>
                    <a:pt x="5521" y="193351"/>
                    <a:pt x="6867" y="192049"/>
                    <a:pt x="8220" y="190920"/>
                  </a:cubicBezTo>
                  <a:cubicBezTo>
                    <a:pt x="9580" y="189792"/>
                    <a:pt x="10470" y="189235"/>
                    <a:pt x="10926" y="189235"/>
                  </a:cubicBezTo>
                  <a:cubicBezTo>
                    <a:pt x="12048" y="187874"/>
                    <a:pt x="12960" y="186688"/>
                    <a:pt x="13633" y="185675"/>
                  </a:cubicBezTo>
                  <a:cubicBezTo>
                    <a:pt x="14306" y="184662"/>
                    <a:pt x="14986" y="183931"/>
                    <a:pt x="15666" y="183476"/>
                  </a:cubicBezTo>
                  <a:cubicBezTo>
                    <a:pt x="16339" y="183027"/>
                    <a:pt x="17244" y="182687"/>
                    <a:pt x="18372" y="182463"/>
                  </a:cubicBezTo>
                  <a:cubicBezTo>
                    <a:pt x="19501" y="182246"/>
                    <a:pt x="21079" y="182246"/>
                    <a:pt x="23112" y="182463"/>
                  </a:cubicBezTo>
                  <a:cubicBezTo>
                    <a:pt x="26716" y="186304"/>
                    <a:pt x="30566" y="189351"/>
                    <a:pt x="34625" y="191601"/>
                  </a:cubicBezTo>
                  <a:cubicBezTo>
                    <a:pt x="38685" y="193858"/>
                    <a:pt x="42578" y="195616"/>
                    <a:pt x="46305" y="196846"/>
                  </a:cubicBezTo>
                  <a:cubicBezTo>
                    <a:pt x="50031" y="198090"/>
                    <a:pt x="53353" y="198937"/>
                    <a:pt x="56291" y="199386"/>
                  </a:cubicBezTo>
                  <a:cubicBezTo>
                    <a:pt x="59229" y="199834"/>
                    <a:pt x="61371" y="200058"/>
                    <a:pt x="62724" y="200058"/>
                  </a:cubicBezTo>
                  <a:lnTo>
                    <a:pt x="73217" y="200058"/>
                  </a:lnTo>
                  <a:cubicBezTo>
                    <a:pt x="78405" y="200058"/>
                    <a:pt x="83767" y="199443"/>
                    <a:pt x="89296" y="198199"/>
                  </a:cubicBezTo>
                  <a:cubicBezTo>
                    <a:pt x="94824" y="196962"/>
                    <a:pt x="99846" y="194979"/>
                    <a:pt x="104362" y="192281"/>
                  </a:cubicBezTo>
                  <a:cubicBezTo>
                    <a:pt x="110904" y="188446"/>
                    <a:pt x="116656" y="182918"/>
                    <a:pt x="121628" y="175691"/>
                  </a:cubicBezTo>
                  <a:cubicBezTo>
                    <a:pt x="126592" y="168470"/>
                    <a:pt x="129074" y="160917"/>
                    <a:pt x="129074" y="153008"/>
                  </a:cubicBezTo>
                  <a:cubicBezTo>
                    <a:pt x="129074" y="148949"/>
                    <a:pt x="128510" y="144999"/>
                    <a:pt x="127388" y="141165"/>
                  </a:cubicBezTo>
                  <a:cubicBezTo>
                    <a:pt x="126252" y="137330"/>
                    <a:pt x="124117" y="133712"/>
                    <a:pt x="120955" y="130326"/>
                  </a:cubicBezTo>
                  <a:cubicBezTo>
                    <a:pt x="117112" y="126267"/>
                    <a:pt x="111757" y="123330"/>
                    <a:pt x="104876" y="121529"/>
                  </a:cubicBezTo>
                  <a:cubicBezTo>
                    <a:pt x="97987" y="119727"/>
                    <a:pt x="92060" y="118598"/>
                    <a:pt x="87103" y="118142"/>
                  </a:cubicBezTo>
                  <a:lnTo>
                    <a:pt x="87103" y="118482"/>
                  </a:lnTo>
                  <a:cubicBezTo>
                    <a:pt x="78977" y="118027"/>
                    <a:pt x="70293" y="118880"/>
                    <a:pt x="61038" y="121015"/>
                  </a:cubicBezTo>
                  <a:cubicBezTo>
                    <a:pt x="51783" y="123171"/>
                    <a:pt x="43548" y="125703"/>
                    <a:pt x="36326" y="128633"/>
                  </a:cubicBezTo>
                  <a:cubicBezTo>
                    <a:pt x="35877" y="128858"/>
                    <a:pt x="34748" y="128966"/>
                    <a:pt x="32939" y="128966"/>
                  </a:cubicBezTo>
                  <a:cubicBezTo>
                    <a:pt x="31130" y="128966"/>
                    <a:pt x="29668" y="129190"/>
                    <a:pt x="28539" y="129646"/>
                  </a:cubicBezTo>
                  <a:cubicBezTo>
                    <a:pt x="25833" y="130319"/>
                    <a:pt x="23293" y="128517"/>
                    <a:pt x="20920" y="124227"/>
                  </a:cubicBezTo>
                  <a:cubicBezTo>
                    <a:pt x="18553" y="119951"/>
                    <a:pt x="17591" y="115205"/>
                    <a:pt x="18047" y="110010"/>
                  </a:cubicBezTo>
                  <a:cubicBezTo>
                    <a:pt x="19176" y="90605"/>
                    <a:pt x="19849" y="74189"/>
                    <a:pt x="20080" y="60761"/>
                  </a:cubicBezTo>
                  <a:cubicBezTo>
                    <a:pt x="20304" y="47332"/>
                    <a:pt x="20587" y="36335"/>
                    <a:pt x="20927" y="27761"/>
                  </a:cubicBezTo>
                  <a:cubicBezTo>
                    <a:pt x="21267" y="19188"/>
                    <a:pt x="21940" y="12813"/>
                    <a:pt x="22960" y="8639"/>
                  </a:cubicBezTo>
                  <a:cubicBezTo>
                    <a:pt x="23973" y="4471"/>
                    <a:pt x="25833" y="2040"/>
                    <a:pt x="28547" y="1360"/>
                  </a:cubicBezTo>
                  <a:cubicBezTo>
                    <a:pt x="37795" y="2265"/>
                    <a:pt x="48012" y="2373"/>
                    <a:pt x="59185" y="1700"/>
                  </a:cubicBezTo>
                  <a:cubicBezTo>
                    <a:pt x="70358" y="1020"/>
                    <a:pt x="80453" y="572"/>
                    <a:pt x="89484" y="340"/>
                  </a:cubicBezTo>
                  <a:cubicBezTo>
                    <a:pt x="92871" y="340"/>
                    <a:pt x="96699" y="289"/>
                    <a:pt x="100990" y="174"/>
                  </a:cubicBezTo>
                  <a:cubicBezTo>
                    <a:pt x="105274" y="58"/>
                    <a:pt x="109681" y="0"/>
                    <a:pt x="114189" y="0"/>
                  </a:cubicBezTo>
                  <a:cubicBezTo>
                    <a:pt x="118704" y="0"/>
                    <a:pt x="123104" y="116"/>
                    <a:pt x="127395" y="340"/>
                  </a:cubicBezTo>
                  <a:cubicBezTo>
                    <a:pt x="131679" y="564"/>
                    <a:pt x="135522" y="796"/>
                    <a:pt x="138901" y="1020"/>
                  </a:cubicBezTo>
                  <a:cubicBezTo>
                    <a:pt x="141607" y="2597"/>
                    <a:pt x="143474" y="4124"/>
                    <a:pt x="144487" y="5593"/>
                  </a:cubicBezTo>
                  <a:cubicBezTo>
                    <a:pt x="145501" y="7061"/>
                    <a:pt x="146123" y="8588"/>
                    <a:pt x="146354" y="10165"/>
                  </a:cubicBezTo>
                  <a:cubicBezTo>
                    <a:pt x="146579" y="11750"/>
                    <a:pt x="146579" y="13276"/>
                    <a:pt x="146354" y="14738"/>
                  </a:cubicBezTo>
                  <a:cubicBezTo>
                    <a:pt x="146130" y="16207"/>
                    <a:pt x="146014" y="17733"/>
                    <a:pt x="146014" y="19303"/>
                  </a:cubicBezTo>
                  <a:cubicBezTo>
                    <a:pt x="146239" y="24042"/>
                    <a:pt x="146014" y="27595"/>
                    <a:pt x="145341" y="29968"/>
                  </a:cubicBezTo>
                  <a:cubicBezTo>
                    <a:pt x="144661" y="32334"/>
                    <a:pt x="143981" y="33976"/>
                    <a:pt x="143308" y="34873"/>
                  </a:cubicBezTo>
                  <a:cubicBezTo>
                    <a:pt x="142403" y="35778"/>
                    <a:pt x="141383" y="36110"/>
                    <a:pt x="140261" y="35886"/>
                  </a:cubicBezTo>
                  <a:cubicBezTo>
                    <a:pt x="138677" y="35886"/>
                    <a:pt x="135688" y="35886"/>
                    <a:pt x="131288" y="35886"/>
                  </a:cubicBezTo>
                  <a:cubicBezTo>
                    <a:pt x="126889" y="35886"/>
                    <a:pt x="121693" y="35836"/>
                    <a:pt x="115716" y="35713"/>
                  </a:cubicBezTo>
                  <a:cubicBezTo>
                    <a:pt x="109731" y="35604"/>
                    <a:pt x="103465" y="35546"/>
                    <a:pt x="96923" y="35546"/>
                  </a:cubicBezTo>
                  <a:cubicBezTo>
                    <a:pt x="90374" y="35546"/>
                    <a:pt x="84230" y="35604"/>
                    <a:pt x="78470" y="35713"/>
                  </a:cubicBezTo>
                  <a:cubicBezTo>
                    <a:pt x="72717" y="35828"/>
                    <a:pt x="67753" y="36002"/>
                    <a:pt x="63578" y="36219"/>
                  </a:cubicBezTo>
                  <a:cubicBezTo>
                    <a:pt x="59402" y="36443"/>
                    <a:pt x="56747" y="36791"/>
                    <a:pt x="55625" y="37232"/>
                  </a:cubicBezTo>
                  <a:cubicBezTo>
                    <a:pt x="54721" y="37688"/>
                    <a:pt x="54265" y="38534"/>
                    <a:pt x="54265" y="39771"/>
                  </a:cubicBezTo>
                  <a:cubicBezTo>
                    <a:pt x="54265" y="41009"/>
                    <a:pt x="54149" y="42188"/>
                    <a:pt x="53925" y="43324"/>
                  </a:cubicBezTo>
                  <a:cubicBezTo>
                    <a:pt x="52796" y="50545"/>
                    <a:pt x="52115" y="58554"/>
                    <a:pt x="51891" y="67359"/>
                  </a:cubicBezTo>
                  <a:cubicBezTo>
                    <a:pt x="51667" y="76157"/>
                    <a:pt x="51435" y="84166"/>
                    <a:pt x="51211" y="91387"/>
                  </a:cubicBezTo>
                  <a:lnTo>
                    <a:pt x="52904" y="93760"/>
                  </a:lnTo>
                  <a:cubicBezTo>
                    <a:pt x="60575" y="91503"/>
                    <a:pt x="68361" y="89868"/>
                    <a:pt x="76263" y="88855"/>
                  </a:cubicBezTo>
                  <a:cubicBezTo>
                    <a:pt x="84165" y="87842"/>
                    <a:pt x="91944" y="87900"/>
                    <a:pt x="99622" y="89014"/>
                  </a:cubicBezTo>
                  <a:cubicBezTo>
                    <a:pt x="107293" y="90150"/>
                    <a:pt x="114739" y="92516"/>
                    <a:pt x="121961" y="96133"/>
                  </a:cubicBezTo>
                  <a:cubicBezTo>
                    <a:pt x="129183" y="99736"/>
                    <a:pt x="135840" y="105047"/>
                    <a:pt x="141933" y="112036"/>
                  </a:cubicBezTo>
                  <a:cubicBezTo>
                    <a:pt x="147577" y="118352"/>
                    <a:pt x="151919" y="125124"/>
                    <a:pt x="154966" y="132345"/>
                  </a:cubicBezTo>
                  <a:cubicBezTo>
                    <a:pt x="158012" y="139566"/>
                    <a:pt x="159539" y="147358"/>
                    <a:pt x="159539" y="155700"/>
                  </a:cubicBezTo>
                  <a:cubicBezTo>
                    <a:pt x="160436" y="159086"/>
                    <a:pt x="160610" y="162978"/>
                    <a:pt x="160046" y="167385"/>
                  </a:cubicBezTo>
                  <a:cubicBezTo>
                    <a:pt x="159481" y="171791"/>
                    <a:pt x="158577" y="175965"/>
                    <a:pt x="157339" y="179909"/>
                  </a:cubicBezTo>
                  <a:cubicBezTo>
                    <a:pt x="156094" y="183859"/>
                    <a:pt x="154850" y="187411"/>
                    <a:pt x="153620" y="190566"/>
                  </a:cubicBezTo>
                  <a:cubicBezTo>
                    <a:pt x="152382" y="193749"/>
                    <a:pt x="151528" y="195783"/>
                    <a:pt x="151080" y="196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15148103" y="7338181"/>
              <a:ext cx="165282" cy="247518"/>
            </a:xfrm>
            <a:custGeom>
              <a:avLst/>
              <a:gdLst/>
              <a:ahLst/>
              <a:cxnLst/>
              <a:rect l="l" t="t" r="r" b="b"/>
              <a:pathLst>
                <a:path w="165282" h="247518" extrusionOk="0">
                  <a:moveTo>
                    <a:pt x="75157" y="43924"/>
                  </a:moveTo>
                  <a:cubicBezTo>
                    <a:pt x="70866" y="47983"/>
                    <a:pt x="67139" y="51652"/>
                    <a:pt x="63984" y="54929"/>
                  </a:cubicBezTo>
                  <a:cubicBezTo>
                    <a:pt x="60814" y="58199"/>
                    <a:pt x="58108" y="61578"/>
                    <a:pt x="55857" y="65080"/>
                  </a:cubicBezTo>
                  <a:cubicBezTo>
                    <a:pt x="53600" y="68582"/>
                    <a:pt x="51675" y="72416"/>
                    <a:pt x="50097" y="76584"/>
                  </a:cubicBezTo>
                  <a:cubicBezTo>
                    <a:pt x="48520" y="80766"/>
                    <a:pt x="47051" y="85787"/>
                    <a:pt x="45690" y="91655"/>
                  </a:cubicBezTo>
                  <a:cubicBezTo>
                    <a:pt x="45915" y="91655"/>
                    <a:pt x="45973" y="92212"/>
                    <a:pt x="45864" y="93340"/>
                  </a:cubicBezTo>
                  <a:cubicBezTo>
                    <a:pt x="45748" y="94469"/>
                    <a:pt x="45690" y="95656"/>
                    <a:pt x="45690" y="96900"/>
                  </a:cubicBezTo>
                  <a:cubicBezTo>
                    <a:pt x="45690" y="98145"/>
                    <a:pt x="45632" y="99266"/>
                    <a:pt x="45531" y="100279"/>
                  </a:cubicBezTo>
                  <a:cubicBezTo>
                    <a:pt x="45408" y="101292"/>
                    <a:pt x="45466" y="101690"/>
                    <a:pt x="45690" y="101465"/>
                  </a:cubicBezTo>
                  <a:cubicBezTo>
                    <a:pt x="48621" y="98304"/>
                    <a:pt x="52008" y="95547"/>
                    <a:pt x="55857" y="93174"/>
                  </a:cubicBezTo>
                  <a:cubicBezTo>
                    <a:pt x="59693" y="90808"/>
                    <a:pt x="63528" y="88724"/>
                    <a:pt x="67363" y="86908"/>
                  </a:cubicBezTo>
                  <a:cubicBezTo>
                    <a:pt x="72327" y="84434"/>
                    <a:pt x="78305" y="82632"/>
                    <a:pt x="85309" y="81496"/>
                  </a:cubicBezTo>
                  <a:cubicBezTo>
                    <a:pt x="92307" y="80368"/>
                    <a:pt x="99529" y="80252"/>
                    <a:pt x="106975" y="81156"/>
                  </a:cubicBezTo>
                  <a:cubicBezTo>
                    <a:pt x="114414" y="82061"/>
                    <a:pt x="121752" y="84087"/>
                    <a:pt x="128974" y="87248"/>
                  </a:cubicBezTo>
                  <a:cubicBezTo>
                    <a:pt x="136195" y="90410"/>
                    <a:pt x="142571" y="94983"/>
                    <a:pt x="148106" y="100959"/>
                  </a:cubicBezTo>
                  <a:cubicBezTo>
                    <a:pt x="153628" y="106935"/>
                    <a:pt x="157977" y="114445"/>
                    <a:pt x="161139" y="123467"/>
                  </a:cubicBezTo>
                  <a:cubicBezTo>
                    <a:pt x="164301" y="132490"/>
                    <a:pt x="165647" y="143429"/>
                    <a:pt x="165199" y="156301"/>
                  </a:cubicBezTo>
                  <a:cubicBezTo>
                    <a:pt x="164526" y="171190"/>
                    <a:pt x="161638" y="184344"/>
                    <a:pt x="156566" y="195725"/>
                  </a:cubicBezTo>
                  <a:cubicBezTo>
                    <a:pt x="151486" y="207120"/>
                    <a:pt x="144995" y="216656"/>
                    <a:pt x="137100" y="224325"/>
                  </a:cubicBezTo>
                  <a:cubicBezTo>
                    <a:pt x="129205" y="232002"/>
                    <a:pt x="120348" y="237811"/>
                    <a:pt x="110528" y="241754"/>
                  </a:cubicBezTo>
                  <a:cubicBezTo>
                    <a:pt x="100716" y="245705"/>
                    <a:pt x="90729" y="247622"/>
                    <a:pt x="80570" y="247514"/>
                  </a:cubicBezTo>
                  <a:cubicBezTo>
                    <a:pt x="70417" y="247391"/>
                    <a:pt x="60489" y="245314"/>
                    <a:pt x="50778" y="241248"/>
                  </a:cubicBezTo>
                  <a:cubicBezTo>
                    <a:pt x="41081" y="237189"/>
                    <a:pt x="32441" y="231039"/>
                    <a:pt x="24886" y="222798"/>
                  </a:cubicBezTo>
                  <a:cubicBezTo>
                    <a:pt x="17324" y="214565"/>
                    <a:pt x="11289" y="204240"/>
                    <a:pt x="6766" y="191825"/>
                  </a:cubicBezTo>
                  <a:cubicBezTo>
                    <a:pt x="2251" y="179417"/>
                    <a:pt x="0" y="164867"/>
                    <a:pt x="0" y="148168"/>
                  </a:cubicBezTo>
                  <a:lnTo>
                    <a:pt x="340" y="147828"/>
                  </a:lnTo>
                  <a:cubicBezTo>
                    <a:pt x="340" y="134740"/>
                    <a:pt x="1527" y="121717"/>
                    <a:pt x="3893" y="108737"/>
                  </a:cubicBezTo>
                  <a:cubicBezTo>
                    <a:pt x="6267" y="95764"/>
                    <a:pt x="9928" y="83464"/>
                    <a:pt x="14900" y="71845"/>
                  </a:cubicBezTo>
                  <a:cubicBezTo>
                    <a:pt x="19857" y="60232"/>
                    <a:pt x="26405" y="49510"/>
                    <a:pt x="34525" y="39692"/>
                  </a:cubicBezTo>
                  <a:cubicBezTo>
                    <a:pt x="42651" y="29881"/>
                    <a:pt x="52471" y="21590"/>
                    <a:pt x="63984" y="14818"/>
                  </a:cubicBezTo>
                  <a:cubicBezTo>
                    <a:pt x="65561" y="13913"/>
                    <a:pt x="67986" y="12784"/>
                    <a:pt x="71264" y="11432"/>
                  </a:cubicBezTo>
                  <a:cubicBezTo>
                    <a:pt x="74527" y="10071"/>
                    <a:pt x="77972" y="8776"/>
                    <a:pt x="81583" y="7539"/>
                  </a:cubicBezTo>
                  <a:cubicBezTo>
                    <a:pt x="85201" y="6302"/>
                    <a:pt x="88703" y="5231"/>
                    <a:pt x="92083" y="4319"/>
                  </a:cubicBezTo>
                  <a:cubicBezTo>
                    <a:pt x="95469" y="3422"/>
                    <a:pt x="98060" y="2742"/>
                    <a:pt x="99876" y="2286"/>
                  </a:cubicBezTo>
                  <a:cubicBezTo>
                    <a:pt x="103024" y="1613"/>
                    <a:pt x="106584" y="1107"/>
                    <a:pt x="110535" y="760"/>
                  </a:cubicBezTo>
                  <a:cubicBezTo>
                    <a:pt x="114486" y="420"/>
                    <a:pt x="118264" y="203"/>
                    <a:pt x="121875" y="87"/>
                  </a:cubicBezTo>
                  <a:cubicBezTo>
                    <a:pt x="125478" y="-29"/>
                    <a:pt x="128756" y="-29"/>
                    <a:pt x="131694" y="87"/>
                  </a:cubicBezTo>
                  <a:cubicBezTo>
                    <a:pt x="134618" y="203"/>
                    <a:pt x="136774" y="369"/>
                    <a:pt x="138120" y="593"/>
                  </a:cubicBezTo>
                  <a:cubicBezTo>
                    <a:pt x="141051" y="593"/>
                    <a:pt x="143258" y="1838"/>
                    <a:pt x="144727" y="4312"/>
                  </a:cubicBezTo>
                  <a:cubicBezTo>
                    <a:pt x="146189" y="6801"/>
                    <a:pt x="147100" y="9558"/>
                    <a:pt x="147433" y="12604"/>
                  </a:cubicBezTo>
                  <a:cubicBezTo>
                    <a:pt x="147773" y="15650"/>
                    <a:pt x="147607" y="18529"/>
                    <a:pt x="146927" y="21235"/>
                  </a:cubicBezTo>
                  <a:cubicBezTo>
                    <a:pt x="146247" y="23941"/>
                    <a:pt x="145226" y="25750"/>
                    <a:pt x="143880" y="26654"/>
                  </a:cubicBezTo>
                  <a:cubicBezTo>
                    <a:pt x="128981" y="26878"/>
                    <a:pt x="115666" y="28174"/>
                    <a:pt x="103936" y="30547"/>
                  </a:cubicBezTo>
                  <a:cubicBezTo>
                    <a:pt x="92191" y="32927"/>
                    <a:pt x="82596" y="37377"/>
                    <a:pt x="75157" y="43924"/>
                  </a:cubicBezTo>
                  <a:close/>
                  <a:moveTo>
                    <a:pt x="132027" y="143429"/>
                  </a:moveTo>
                  <a:cubicBezTo>
                    <a:pt x="132027" y="135977"/>
                    <a:pt x="130110" y="129668"/>
                    <a:pt x="126274" y="124480"/>
                  </a:cubicBezTo>
                  <a:cubicBezTo>
                    <a:pt x="122432" y="119293"/>
                    <a:pt x="117526" y="115342"/>
                    <a:pt x="111548" y="112629"/>
                  </a:cubicBezTo>
                  <a:cubicBezTo>
                    <a:pt x="105571" y="109923"/>
                    <a:pt x="98964" y="108520"/>
                    <a:pt x="91750" y="108397"/>
                  </a:cubicBezTo>
                  <a:cubicBezTo>
                    <a:pt x="84521" y="108295"/>
                    <a:pt x="77523" y="109482"/>
                    <a:pt x="70757" y="111956"/>
                  </a:cubicBezTo>
                  <a:cubicBezTo>
                    <a:pt x="63991" y="114445"/>
                    <a:pt x="57898" y="118388"/>
                    <a:pt x="52478" y="123800"/>
                  </a:cubicBezTo>
                  <a:cubicBezTo>
                    <a:pt x="47058" y="129219"/>
                    <a:pt x="43114" y="135984"/>
                    <a:pt x="40625" y="144116"/>
                  </a:cubicBezTo>
                  <a:cubicBezTo>
                    <a:pt x="39279" y="148631"/>
                    <a:pt x="38309" y="153587"/>
                    <a:pt x="37752" y="159006"/>
                  </a:cubicBezTo>
                  <a:cubicBezTo>
                    <a:pt x="37195" y="164425"/>
                    <a:pt x="37122" y="169389"/>
                    <a:pt x="37578" y="173896"/>
                  </a:cubicBezTo>
                  <a:cubicBezTo>
                    <a:pt x="38259" y="180213"/>
                    <a:pt x="39670" y="186029"/>
                    <a:pt x="41812" y="191326"/>
                  </a:cubicBezTo>
                  <a:cubicBezTo>
                    <a:pt x="43954" y="196629"/>
                    <a:pt x="46949" y="200977"/>
                    <a:pt x="50778" y="204363"/>
                  </a:cubicBezTo>
                  <a:cubicBezTo>
                    <a:pt x="54620" y="207742"/>
                    <a:pt x="59186" y="210115"/>
                    <a:pt x="64490" y="211468"/>
                  </a:cubicBezTo>
                  <a:cubicBezTo>
                    <a:pt x="69795" y="212814"/>
                    <a:pt x="75830" y="212713"/>
                    <a:pt x="82596" y="211128"/>
                  </a:cubicBezTo>
                  <a:cubicBezTo>
                    <a:pt x="85758" y="210455"/>
                    <a:pt x="88862" y="209768"/>
                    <a:pt x="91909" y="209095"/>
                  </a:cubicBezTo>
                  <a:cubicBezTo>
                    <a:pt x="94955" y="208422"/>
                    <a:pt x="97944" y="207178"/>
                    <a:pt x="100889" y="205376"/>
                  </a:cubicBezTo>
                  <a:cubicBezTo>
                    <a:pt x="105846" y="202446"/>
                    <a:pt x="110246" y="198604"/>
                    <a:pt x="114088" y="193865"/>
                  </a:cubicBezTo>
                  <a:cubicBezTo>
                    <a:pt x="117924" y="189133"/>
                    <a:pt x="121194" y="183939"/>
                    <a:pt x="123901" y="178295"/>
                  </a:cubicBezTo>
                  <a:cubicBezTo>
                    <a:pt x="126614" y="172659"/>
                    <a:pt x="128648" y="166849"/>
                    <a:pt x="129994" y="160866"/>
                  </a:cubicBezTo>
                  <a:cubicBezTo>
                    <a:pt x="131354" y="154882"/>
                    <a:pt x="132027" y="149072"/>
                    <a:pt x="132027" y="1434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9"/>
            <p:cNvSpPr/>
            <p:nvPr/>
          </p:nvSpPr>
          <p:spPr>
            <a:xfrm>
              <a:off x="13860388" y="8003051"/>
              <a:ext cx="82248" cy="228300"/>
            </a:xfrm>
            <a:custGeom>
              <a:avLst/>
              <a:gdLst/>
              <a:ahLst/>
              <a:cxnLst/>
              <a:rect l="l" t="t" r="r" b="b"/>
              <a:pathLst>
                <a:path w="82248" h="228300" extrusionOk="0">
                  <a:moveTo>
                    <a:pt x="82248" y="1513"/>
                  </a:moveTo>
                  <a:cubicBezTo>
                    <a:pt x="80439" y="12793"/>
                    <a:pt x="78977" y="22893"/>
                    <a:pt x="77849" y="31799"/>
                  </a:cubicBezTo>
                  <a:cubicBezTo>
                    <a:pt x="76713" y="40720"/>
                    <a:pt x="75873" y="49012"/>
                    <a:pt x="75309" y="56681"/>
                  </a:cubicBezTo>
                  <a:cubicBezTo>
                    <a:pt x="74744" y="64357"/>
                    <a:pt x="74404" y="71629"/>
                    <a:pt x="74296" y="78517"/>
                  </a:cubicBezTo>
                  <a:cubicBezTo>
                    <a:pt x="74180" y="85397"/>
                    <a:pt x="74180" y="92502"/>
                    <a:pt x="74296" y="99838"/>
                  </a:cubicBezTo>
                  <a:cubicBezTo>
                    <a:pt x="74404" y="107175"/>
                    <a:pt x="74520" y="115068"/>
                    <a:pt x="74636" y="123534"/>
                  </a:cubicBezTo>
                  <a:cubicBezTo>
                    <a:pt x="74751" y="131991"/>
                    <a:pt x="74918" y="141527"/>
                    <a:pt x="75142" y="152134"/>
                  </a:cubicBezTo>
                  <a:lnTo>
                    <a:pt x="75822" y="224225"/>
                  </a:lnTo>
                  <a:cubicBezTo>
                    <a:pt x="74686" y="225137"/>
                    <a:pt x="73333" y="225925"/>
                    <a:pt x="71763" y="226598"/>
                  </a:cubicBezTo>
                  <a:cubicBezTo>
                    <a:pt x="70402" y="227054"/>
                    <a:pt x="68825" y="227502"/>
                    <a:pt x="67023" y="227958"/>
                  </a:cubicBezTo>
                  <a:cubicBezTo>
                    <a:pt x="65214" y="228414"/>
                    <a:pt x="63072" y="228414"/>
                    <a:pt x="60590" y="227958"/>
                  </a:cubicBezTo>
                  <a:cubicBezTo>
                    <a:pt x="59910" y="227958"/>
                    <a:pt x="58614" y="227785"/>
                    <a:pt x="56697" y="227445"/>
                  </a:cubicBezTo>
                  <a:cubicBezTo>
                    <a:pt x="54779" y="227112"/>
                    <a:pt x="52637" y="226714"/>
                    <a:pt x="50264" y="226258"/>
                  </a:cubicBezTo>
                  <a:cubicBezTo>
                    <a:pt x="47890" y="225809"/>
                    <a:pt x="45690" y="225310"/>
                    <a:pt x="43664" y="224738"/>
                  </a:cubicBezTo>
                  <a:cubicBezTo>
                    <a:pt x="41631" y="224181"/>
                    <a:pt x="40277" y="223892"/>
                    <a:pt x="39605" y="223892"/>
                  </a:cubicBezTo>
                  <a:cubicBezTo>
                    <a:pt x="38924" y="218704"/>
                    <a:pt x="38418" y="212612"/>
                    <a:pt x="38085" y="205616"/>
                  </a:cubicBezTo>
                  <a:cubicBezTo>
                    <a:pt x="37745" y="198620"/>
                    <a:pt x="37578" y="191392"/>
                    <a:pt x="37578" y="183954"/>
                  </a:cubicBezTo>
                  <a:cubicBezTo>
                    <a:pt x="37578" y="176502"/>
                    <a:pt x="37629" y="169231"/>
                    <a:pt x="37745" y="162118"/>
                  </a:cubicBezTo>
                  <a:cubicBezTo>
                    <a:pt x="37861" y="155014"/>
                    <a:pt x="38027" y="148748"/>
                    <a:pt x="38251" y="143329"/>
                  </a:cubicBezTo>
                  <a:lnTo>
                    <a:pt x="38591" y="143329"/>
                  </a:lnTo>
                  <a:cubicBezTo>
                    <a:pt x="39040" y="138373"/>
                    <a:pt x="39315" y="133916"/>
                    <a:pt x="39438" y="129958"/>
                  </a:cubicBezTo>
                  <a:cubicBezTo>
                    <a:pt x="39547" y="126022"/>
                    <a:pt x="39547" y="122181"/>
                    <a:pt x="39438" y="118455"/>
                  </a:cubicBezTo>
                  <a:cubicBezTo>
                    <a:pt x="39322" y="114728"/>
                    <a:pt x="39214" y="110894"/>
                    <a:pt x="39098" y="106944"/>
                  </a:cubicBezTo>
                  <a:cubicBezTo>
                    <a:pt x="38982" y="102993"/>
                    <a:pt x="39033" y="98536"/>
                    <a:pt x="39264" y="93573"/>
                  </a:cubicBezTo>
                  <a:cubicBezTo>
                    <a:pt x="39489" y="86801"/>
                    <a:pt x="39887" y="79074"/>
                    <a:pt x="40451" y="70384"/>
                  </a:cubicBezTo>
                  <a:cubicBezTo>
                    <a:pt x="41008" y="61702"/>
                    <a:pt x="41406" y="53751"/>
                    <a:pt x="41638" y="46530"/>
                  </a:cubicBezTo>
                  <a:cubicBezTo>
                    <a:pt x="36218" y="49692"/>
                    <a:pt x="31029" y="52506"/>
                    <a:pt x="26065" y="54995"/>
                  </a:cubicBezTo>
                  <a:cubicBezTo>
                    <a:pt x="21094" y="57470"/>
                    <a:pt x="17150" y="59503"/>
                    <a:pt x="14219" y="61087"/>
                  </a:cubicBezTo>
                  <a:cubicBezTo>
                    <a:pt x="11057" y="59727"/>
                    <a:pt x="8467" y="57310"/>
                    <a:pt x="6433" y="53809"/>
                  </a:cubicBezTo>
                  <a:cubicBezTo>
                    <a:pt x="4400" y="50307"/>
                    <a:pt x="2258" y="45973"/>
                    <a:pt x="0" y="40771"/>
                  </a:cubicBezTo>
                  <a:cubicBezTo>
                    <a:pt x="224" y="38969"/>
                    <a:pt x="1013" y="37218"/>
                    <a:pt x="2366" y="35533"/>
                  </a:cubicBezTo>
                  <a:cubicBezTo>
                    <a:pt x="3727" y="33832"/>
                    <a:pt x="5355" y="32262"/>
                    <a:pt x="7280" y="30787"/>
                  </a:cubicBezTo>
                  <a:cubicBezTo>
                    <a:pt x="9190" y="29325"/>
                    <a:pt x="11173" y="28023"/>
                    <a:pt x="13199" y="26894"/>
                  </a:cubicBezTo>
                  <a:cubicBezTo>
                    <a:pt x="15225" y="25765"/>
                    <a:pt x="17150" y="24752"/>
                    <a:pt x="18952" y="23848"/>
                  </a:cubicBezTo>
                  <a:cubicBezTo>
                    <a:pt x="25269" y="20462"/>
                    <a:pt x="32716" y="16396"/>
                    <a:pt x="41291" y="11664"/>
                  </a:cubicBezTo>
                  <a:cubicBezTo>
                    <a:pt x="49866" y="6918"/>
                    <a:pt x="57761" y="3315"/>
                    <a:pt x="64990" y="826"/>
                  </a:cubicBezTo>
                  <a:cubicBezTo>
                    <a:pt x="68145" y="-64"/>
                    <a:pt x="71589" y="-238"/>
                    <a:pt x="75316" y="319"/>
                  </a:cubicBezTo>
                  <a:cubicBezTo>
                    <a:pt x="79035" y="884"/>
                    <a:pt x="81344" y="1282"/>
                    <a:pt x="82248" y="15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9"/>
            <p:cNvSpPr/>
            <p:nvPr/>
          </p:nvSpPr>
          <p:spPr>
            <a:xfrm>
              <a:off x="13834319" y="8644602"/>
              <a:ext cx="164224" cy="237041"/>
            </a:xfrm>
            <a:custGeom>
              <a:avLst/>
              <a:gdLst/>
              <a:ahLst/>
              <a:cxnLst/>
              <a:rect l="l" t="t" r="r" b="b"/>
              <a:pathLst>
                <a:path w="164224" h="237041" extrusionOk="0">
                  <a:moveTo>
                    <a:pt x="99228" y="1125"/>
                  </a:moveTo>
                  <a:cubicBezTo>
                    <a:pt x="100581" y="908"/>
                    <a:pt x="102441" y="952"/>
                    <a:pt x="104815" y="1299"/>
                  </a:cubicBezTo>
                  <a:cubicBezTo>
                    <a:pt x="107181" y="1639"/>
                    <a:pt x="109663" y="2203"/>
                    <a:pt x="112261" y="2985"/>
                  </a:cubicBezTo>
                  <a:cubicBezTo>
                    <a:pt x="114851" y="3781"/>
                    <a:pt x="117341" y="4627"/>
                    <a:pt x="119714" y="5524"/>
                  </a:cubicBezTo>
                  <a:cubicBezTo>
                    <a:pt x="122081" y="6429"/>
                    <a:pt x="123832" y="7326"/>
                    <a:pt x="124961" y="8230"/>
                  </a:cubicBezTo>
                  <a:cubicBezTo>
                    <a:pt x="131734" y="14105"/>
                    <a:pt x="137711" y="20696"/>
                    <a:pt x="142899" y="28033"/>
                  </a:cubicBezTo>
                  <a:cubicBezTo>
                    <a:pt x="148088" y="35369"/>
                    <a:pt x="152263" y="43545"/>
                    <a:pt x="155426" y="52574"/>
                  </a:cubicBezTo>
                  <a:cubicBezTo>
                    <a:pt x="156779" y="56409"/>
                    <a:pt x="158016" y="60808"/>
                    <a:pt x="159152" y="65771"/>
                  </a:cubicBezTo>
                  <a:cubicBezTo>
                    <a:pt x="160274" y="70735"/>
                    <a:pt x="161236" y="75814"/>
                    <a:pt x="162025" y="81001"/>
                  </a:cubicBezTo>
                  <a:cubicBezTo>
                    <a:pt x="162814" y="86189"/>
                    <a:pt x="163378" y="91326"/>
                    <a:pt x="163718" y="96405"/>
                  </a:cubicBezTo>
                  <a:cubicBezTo>
                    <a:pt x="164059" y="101484"/>
                    <a:pt x="164225" y="106172"/>
                    <a:pt x="164225" y="110448"/>
                  </a:cubicBezTo>
                  <a:cubicBezTo>
                    <a:pt x="164225" y="124889"/>
                    <a:pt x="162416" y="139620"/>
                    <a:pt x="158805" y="154619"/>
                  </a:cubicBezTo>
                  <a:cubicBezTo>
                    <a:pt x="155194" y="169632"/>
                    <a:pt x="149839" y="183219"/>
                    <a:pt x="142726" y="195403"/>
                  </a:cubicBezTo>
                  <a:cubicBezTo>
                    <a:pt x="135620" y="207594"/>
                    <a:pt x="126813" y="217579"/>
                    <a:pt x="116320" y="225364"/>
                  </a:cubicBezTo>
                  <a:cubicBezTo>
                    <a:pt x="105828" y="233156"/>
                    <a:pt x="93808" y="237041"/>
                    <a:pt x="80269" y="237041"/>
                  </a:cubicBezTo>
                  <a:cubicBezTo>
                    <a:pt x="72591" y="237041"/>
                    <a:pt x="65029" y="235912"/>
                    <a:pt x="57583" y="233655"/>
                  </a:cubicBezTo>
                  <a:cubicBezTo>
                    <a:pt x="50129" y="231405"/>
                    <a:pt x="43139" y="227903"/>
                    <a:pt x="36598" y="223157"/>
                  </a:cubicBezTo>
                  <a:cubicBezTo>
                    <a:pt x="30280" y="218650"/>
                    <a:pt x="25367" y="213845"/>
                    <a:pt x="21872" y="208774"/>
                  </a:cubicBezTo>
                  <a:cubicBezTo>
                    <a:pt x="18376" y="203694"/>
                    <a:pt x="14816" y="197559"/>
                    <a:pt x="11212" y="190324"/>
                  </a:cubicBezTo>
                  <a:lnTo>
                    <a:pt x="10872" y="189991"/>
                  </a:lnTo>
                  <a:cubicBezTo>
                    <a:pt x="8615" y="185932"/>
                    <a:pt x="6813" y="181135"/>
                    <a:pt x="5452" y="175608"/>
                  </a:cubicBezTo>
                  <a:cubicBezTo>
                    <a:pt x="4099" y="170073"/>
                    <a:pt x="3028" y="164379"/>
                    <a:pt x="2239" y="158511"/>
                  </a:cubicBezTo>
                  <a:cubicBezTo>
                    <a:pt x="1443" y="152643"/>
                    <a:pt x="879" y="146783"/>
                    <a:pt x="546" y="140915"/>
                  </a:cubicBezTo>
                  <a:cubicBezTo>
                    <a:pt x="206" y="135048"/>
                    <a:pt x="39" y="129860"/>
                    <a:pt x="39" y="125345"/>
                  </a:cubicBezTo>
                  <a:cubicBezTo>
                    <a:pt x="-185" y="115867"/>
                    <a:pt x="546" y="105767"/>
                    <a:pt x="2239" y="95045"/>
                  </a:cubicBezTo>
                  <a:cubicBezTo>
                    <a:pt x="3925" y="84329"/>
                    <a:pt x="6581" y="74005"/>
                    <a:pt x="10192" y="64078"/>
                  </a:cubicBezTo>
                  <a:cubicBezTo>
                    <a:pt x="13796" y="54145"/>
                    <a:pt x="18376" y="44949"/>
                    <a:pt x="23898" y="36483"/>
                  </a:cubicBezTo>
                  <a:cubicBezTo>
                    <a:pt x="29426" y="28026"/>
                    <a:pt x="35917" y="21312"/>
                    <a:pt x="43371" y="16348"/>
                  </a:cubicBezTo>
                  <a:cubicBezTo>
                    <a:pt x="45846" y="14315"/>
                    <a:pt x="49348" y="12116"/>
                    <a:pt x="53863" y="9757"/>
                  </a:cubicBezTo>
                  <a:cubicBezTo>
                    <a:pt x="58379" y="7384"/>
                    <a:pt x="63285" y="5351"/>
                    <a:pt x="68589" y="3665"/>
                  </a:cubicBezTo>
                  <a:cubicBezTo>
                    <a:pt x="73886" y="1965"/>
                    <a:pt x="79249" y="836"/>
                    <a:pt x="84669" y="279"/>
                  </a:cubicBezTo>
                  <a:cubicBezTo>
                    <a:pt x="90081" y="-278"/>
                    <a:pt x="94937" y="-3"/>
                    <a:pt x="99228" y="1125"/>
                  </a:cubicBezTo>
                  <a:close/>
                  <a:moveTo>
                    <a:pt x="84669" y="32598"/>
                  </a:moveTo>
                  <a:cubicBezTo>
                    <a:pt x="75869" y="33054"/>
                    <a:pt x="68191" y="35818"/>
                    <a:pt x="61650" y="40890"/>
                  </a:cubicBezTo>
                  <a:cubicBezTo>
                    <a:pt x="55101" y="45969"/>
                    <a:pt x="49630" y="52574"/>
                    <a:pt x="45230" y="60692"/>
                  </a:cubicBezTo>
                  <a:cubicBezTo>
                    <a:pt x="40824" y="68817"/>
                    <a:pt x="37386" y="77955"/>
                    <a:pt x="34904" y="88106"/>
                  </a:cubicBezTo>
                  <a:cubicBezTo>
                    <a:pt x="32415" y="98257"/>
                    <a:pt x="30845" y="108415"/>
                    <a:pt x="30164" y="118566"/>
                  </a:cubicBezTo>
                  <a:cubicBezTo>
                    <a:pt x="29491" y="128717"/>
                    <a:pt x="29709" y="138766"/>
                    <a:pt x="30845" y="148693"/>
                  </a:cubicBezTo>
                  <a:cubicBezTo>
                    <a:pt x="31966" y="158627"/>
                    <a:pt x="34680" y="167982"/>
                    <a:pt x="38971" y="176787"/>
                  </a:cubicBezTo>
                  <a:cubicBezTo>
                    <a:pt x="43031" y="185585"/>
                    <a:pt x="49015" y="191735"/>
                    <a:pt x="56910" y="195237"/>
                  </a:cubicBezTo>
                  <a:cubicBezTo>
                    <a:pt x="64805" y="198738"/>
                    <a:pt x="72823" y="199918"/>
                    <a:pt x="80942" y="198789"/>
                  </a:cubicBezTo>
                  <a:cubicBezTo>
                    <a:pt x="90421" y="197429"/>
                    <a:pt x="98041" y="194282"/>
                    <a:pt x="103794" y="189311"/>
                  </a:cubicBezTo>
                  <a:cubicBezTo>
                    <a:pt x="109547" y="184355"/>
                    <a:pt x="114793" y="177026"/>
                    <a:pt x="119533" y="167316"/>
                  </a:cubicBezTo>
                  <a:cubicBezTo>
                    <a:pt x="123137" y="160096"/>
                    <a:pt x="125966" y="151746"/>
                    <a:pt x="127993" y="142268"/>
                  </a:cubicBezTo>
                  <a:cubicBezTo>
                    <a:pt x="130026" y="132798"/>
                    <a:pt x="131213" y="123037"/>
                    <a:pt x="131546" y="112995"/>
                  </a:cubicBezTo>
                  <a:cubicBezTo>
                    <a:pt x="131886" y="102953"/>
                    <a:pt x="131263" y="93019"/>
                    <a:pt x="129686" y="83208"/>
                  </a:cubicBezTo>
                  <a:cubicBezTo>
                    <a:pt x="128108" y="73390"/>
                    <a:pt x="125453" y="64708"/>
                    <a:pt x="121733" y="57140"/>
                  </a:cubicBezTo>
                  <a:cubicBezTo>
                    <a:pt x="118006" y="49586"/>
                    <a:pt x="113100" y="43552"/>
                    <a:pt x="107007" y="39037"/>
                  </a:cubicBezTo>
                  <a:cubicBezTo>
                    <a:pt x="100914" y="34530"/>
                    <a:pt x="93468" y="32381"/>
                    <a:pt x="84669" y="325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9"/>
            <p:cNvSpPr/>
            <p:nvPr/>
          </p:nvSpPr>
          <p:spPr>
            <a:xfrm>
              <a:off x="14548547" y="8754885"/>
              <a:ext cx="38586" cy="40259"/>
            </a:xfrm>
            <a:custGeom>
              <a:avLst/>
              <a:gdLst/>
              <a:ahLst/>
              <a:cxnLst/>
              <a:rect l="l" t="t" r="r" b="b"/>
              <a:pathLst>
                <a:path w="38586" h="40259" extrusionOk="0">
                  <a:moveTo>
                    <a:pt x="9997" y="37202"/>
                  </a:moveTo>
                  <a:cubicBezTo>
                    <a:pt x="5706" y="34951"/>
                    <a:pt x="2833" y="31905"/>
                    <a:pt x="1364" y="28064"/>
                  </a:cubicBezTo>
                  <a:cubicBezTo>
                    <a:pt x="-105" y="24229"/>
                    <a:pt x="-387" y="20336"/>
                    <a:pt x="517" y="16379"/>
                  </a:cubicBezTo>
                  <a:cubicBezTo>
                    <a:pt x="1422" y="12443"/>
                    <a:pt x="3281" y="8941"/>
                    <a:pt x="6104" y="5895"/>
                  </a:cubicBezTo>
                  <a:cubicBezTo>
                    <a:pt x="8926" y="2849"/>
                    <a:pt x="12479" y="982"/>
                    <a:pt x="16770" y="310"/>
                  </a:cubicBezTo>
                  <a:cubicBezTo>
                    <a:pt x="22863" y="-595"/>
                    <a:pt x="27769" y="483"/>
                    <a:pt x="31496" y="3529"/>
                  </a:cubicBezTo>
                  <a:cubicBezTo>
                    <a:pt x="35223" y="6575"/>
                    <a:pt x="37473" y="10294"/>
                    <a:pt x="38269" y="14700"/>
                  </a:cubicBezTo>
                  <a:cubicBezTo>
                    <a:pt x="39058" y="19106"/>
                    <a:pt x="38378" y="23621"/>
                    <a:pt x="36236" y="28244"/>
                  </a:cubicBezTo>
                  <a:cubicBezTo>
                    <a:pt x="34087" y="32868"/>
                    <a:pt x="30078" y="36427"/>
                    <a:pt x="24216" y="38902"/>
                  </a:cubicBezTo>
                  <a:cubicBezTo>
                    <a:pt x="21054" y="40262"/>
                    <a:pt x="18347" y="40602"/>
                    <a:pt x="16090" y="39915"/>
                  </a:cubicBezTo>
                  <a:cubicBezTo>
                    <a:pt x="13832" y="39235"/>
                    <a:pt x="11799" y="38330"/>
                    <a:pt x="9997" y="372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9"/>
            <p:cNvSpPr/>
            <p:nvPr/>
          </p:nvSpPr>
          <p:spPr>
            <a:xfrm>
              <a:off x="15154906" y="8697047"/>
              <a:ext cx="153742" cy="153703"/>
            </a:xfrm>
            <a:custGeom>
              <a:avLst/>
              <a:gdLst/>
              <a:ahLst/>
              <a:cxnLst/>
              <a:rect l="l" t="t" r="r" b="b"/>
              <a:pathLst>
                <a:path w="153742" h="153703" extrusionOk="0">
                  <a:moveTo>
                    <a:pt x="91445" y="910"/>
                  </a:moveTo>
                  <a:cubicBezTo>
                    <a:pt x="91662" y="2046"/>
                    <a:pt x="91836" y="4470"/>
                    <a:pt x="91952" y="8189"/>
                  </a:cubicBezTo>
                  <a:cubicBezTo>
                    <a:pt x="92067" y="11915"/>
                    <a:pt x="92125" y="16538"/>
                    <a:pt x="92125" y="22073"/>
                  </a:cubicBezTo>
                  <a:cubicBezTo>
                    <a:pt x="92125" y="27608"/>
                    <a:pt x="92010" y="33801"/>
                    <a:pt x="91785" y="40689"/>
                  </a:cubicBezTo>
                  <a:cubicBezTo>
                    <a:pt x="91561" y="47569"/>
                    <a:pt x="91329" y="54732"/>
                    <a:pt x="91112" y="62184"/>
                  </a:cubicBezTo>
                  <a:cubicBezTo>
                    <a:pt x="97205" y="62184"/>
                    <a:pt x="103356" y="62242"/>
                    <a:pt x="109565" y="62343"/>
                  </a:cubicBezTo>
                  <a:cubicBezTo>
                    <a:pt x="115774" y="62466"/>
                    <a:pt x="121577" y="62568"/>
                    <a:pt x="126997" y="62683"/>
                  </a:cubicBezTo>
                  <a:cubicBezTo>
                    <a:pt x="132417" y="62799"/>
                    <a:pt x="137266" y="62966"/>
                    <a:pt x="141557" y="63197"/>
                  </a:cubicBezTo>
                  <a:cubicBezTo>
                    <a:pt x="145833" y="63422"/>
                    <a:pt x="148996" y="63646"/>
                    <a:pt x="151029" y="63870"/>
                  </a:cubicBezTo>
                  <a:cubicBezTo>
                    <a:pt x="151934" y="64774"/>
                    <a:pt x="152607" y="66576"/>
                    <a:pt x="153063" y="69289"/>
                  </a:cubicBezTo>
                  <a:cubicBezTo>
                    <a:pt x="153519" y="71995"/>
                    <a:pt x="153743" y="74824"/>
                    <a:pt x="153743" y="77747"/>
                  </a:cubicBezTo>
                  <a:cubicBezTo>
                    <a:pt x="153743" y="80692"/>
                    <a:pt x="153620" y="83333"/>
                    <a:pt x="153403" y="85706"/>
                  </a:cubicBezTo>
                  <a:cubicBezTo>
                    <a:pt x="153178" y="88072"/>
                    <a:pt x="152947" y="89367"/>
                    <a:pt x="152730" y="89598"/>
                  </a:cubicBezTo>
                  <a:cubicBezTo>
                    <a:pt x="151594" y="90054"/>
                    <a:pt x="149112" y="90387"/>
                    <a:pt x="145276" y="90611"/>
                  </a:cubicBezTo>
                  <a:cubicBezTo>
                    <a:pt x="141434" y="90836"/>
                    <a:pt x="136694" y="91009"/>
                    <a:pt x="131057" y="91118"/>
                  </a:cubicBezTo>
                  <a:cubicBezTo>
                    <a:pt x="125413" y="91241"/>
                    <a:pt x="119088" y="91342"/>
                    <a:pt x="112098" y="91458"/>
                  </a:cubicBezTo>
                  <a:cubicBezTo>
                    <a:pt x="105107" y="91573"/>
                    <a:pt x="97770" y="91631"/>
                    <a:pt x="90099" y="91631"/>
                  </a:cubicBezTo>
                  <a:cubicBezTo>
                    <a:pt x="89643" y="105400"/>
                    <a:pt x="89195" y="117685"/>
                    <a:pt x="88739" y="128523"/>
                  </a:cubicBezTo>
                  <a:cubicBezTo>
                    <a:pt x="88283" y="139347"/>
                    <a:pt x="87950" y="146242"/>
                    <a:pt x="87726" y="149172"/>
                  </a:cubicBezTo>
                  <a:cubicBezTo>
                    <a:pt x="85236" y="151661"/>
                    <a:pt x="81973" y="153065"/>
                    <a:pt x="77913" y="153405"/>
                  </a:cubicBezTo>
                  <a:cubicBezTo>
                    <a:pt x="73854" y="153738"/>
                    <a:pt x="68875" y="153796"/>
                    <a:pt x="63014" y="153564"/>
                  </a:cubicBezTo>
                  <a:cubicBezTo>
                    <a:pt x="61668" y="152674"/>
                    <a:pt x="60698" y="150011"/>
                    <a:pt x="60141" y="145613"/>
                  </a:cubicBezTo>
                  <a:cubicBezTo>
                    <a:pt x="59569" y="141206"/>
                    <a:pt x="59294" y="136417"/>
                    <a:pt x="59294" y="131229"/>
                  </a:cubicBezTo>
                  <a:cubicBezTo>
                    <a:pt x="59294" y="126042"/>
                    <a:pt x="59468" y="121078"/>
                    <a:pt x="59801" y="116339"/>
                  </a:cubicBezTo>
                  <a:cubicBezTo>
                    <a:pt x="60141" y="111593"/>
                    <a:pt x="60314" y="108214"/>
                    <a:pt x="60314" y="106188"/>
                  </a:cubicBezTo>
                  <a:lnTo>
                    <a:pt x="60314" y="91964"/>
                  </a:lnTo>
                  <a:lnTo>
                    <a:pt x="4450" y="91964"/>
                  </a:lnTo>
                  <a:cubicBezTo>
                    <a:pt x="1960" y="89490"/>
                    <a:pt x="557" y="86270"/>
                    <a:pt x="224" y="82320"/>
                  </a:cubicBezTo>
                  <a:cubicBezTo>
                    <a:pt x="-116" y="78369"/>
                    <a:pt x="-73" y="73464"/>
                    <a:pt x="383" y="67596"/>
                  </a:cubicBezTo>
                  <a:cubicBezTo>
                    <a:pt x="1287" y="66019"/>
                    <a:pt x="3885" y="64890"/>
                    <a:pt x="8176" y="64217"/>
                  </a:cubicBezTo>
                  <a:cubicBezTo>
                    <a:pt x="12460" y="63537"/>
                    <a:pt x="17200" y="63089"/>
                    <a:pt x="22396" y="62857"/>
                  </a:cubicBezTo>
                  <a:cubicBezTo>
                    <a:pt x="27584" y="62633"/>
                    <a:pt x="32548" y="62517"/>
                    <a:pt x="37288" y="62517"/>
                  </a:cubicBezTo>
                  <a:cubicBezTo>
                    <a:pt x="42035" y="62517"/>
                    <a:pt x="45415" y="62517"/>
                    <a:pt x="47441" y="62517"/>
                  </a:cubicBezTo>
                  <a:cubicBezTo>
                    <a:pt x="49026" y="62517"/>
                    <a:pt x="51001" y="62466"/>
                    <a:pt x="53375" y="62343"/>
                  </a:cubicBezTo>
                  <a:cubicBezTo>
                    <a:pt x="55741" y="62242"/>
                    <a:pt x="58498" y="62184"/>
                    <a:pt x="61668" y="62184"/>
                  </a:cubicBezTo>
                  <a:cubicBezTo>
                    <a:pt x="61885" y="56085"/>
                    <a:pt x="62174" y="49943"/>
                    <a:pt x="62514" y="43735"/>
                  </a:cubicBezTo>
                  <a:cubicBezTo>
                    <a:pt x="62847" y="37527"/>
                    <a:pt x="63187" y="31768"/>
                    <a:pt x="63527" y="26465"/>
                  </a:cubicBezTo>
                  <a:cubicBezTo>
                    <a:pt x="63860" y="21168"/>
                    <a:pt x="64200" y="16437"/>
                    <a:pt x="64540" y="12248"/>
                  </a:cubicBezTo>
                  <a:cubicBezTo>
                    <a:pt x="64873" y="8080"/>
                    <a:pt x="65271" y="4969"/>
                    <a:pt x="65727" y="2936"/>
                  </a:cubicBezTo>
                  <a:cubicBezTo>
                    <a:pt x="66617" y="2046"/>
                    <a:pt x="68434" y="1359"/>
                    <a:pt x="71140" y="903"/>
                  </a:cubicBezTo>
                  <a:cubicBezTo>
                    <a:pt x="73854" y="454"/>
                    <a:pt x="76676" y="172"/>
                    <a:pt x="79606" y="56"/>
                  </a:cubicBezTo>
                  <a:cubicBezTo>
                    <a:pt x="82537" y="-60"/>
                    <a:pt x="85193" y="6"/>
                    <a:pt x="87559" y="230"/>
                  </a:cubicBezTo>
                  <a:cubicBezTo>
                    <a:pt x="89918" y="462"/>
                    <a:pt x="91221" y="693"/>
                    <a:pt x="91445" y="9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9"/>
            <p:cNvSpPr/>
            <p:nvPr/>
          </p:nvSpPr>
          <p:spPr>
            <a:xfrm>
              <a:off x="15809780" y="8732136"/>
              <a:ext cx="153744" cy="83949"/>
            </a:xfrm>
            <a:custGeom>
              <a:avLst/>
              <a:gdLst/>
              <a:ahLst/>
              <a:cxnLst/>
              <a:rect l="l" t="t" r="r" b="b"/>
              <a:pathLst>
                <a:path w="153744" h="83949" extrusionOk="0">
                  <a:moveTo>
                    <a:pt x="152724" y="27421"/>
                  </a:moveTo>
                  <a:cubicBezTo>
                    <a:pt x="151146" y="27877"/>
                    <a:pt x="146689" y="28268"/>
                    <a:pt x="139351" y="28608"/>
                  </a:cubicBezTo>
                  <a:cubicBezTo>
                    <a:pt x="132014" y="28948"/>
                    <a:pt x="123272" y="29179"/>
                    <a:pt x="113119" y="29281"/>
                  </a:cubicBezTo>
                  <a:cubicBezTo>
                    <a:pt x="102967" y="29404"/>
                    <a:pt x="92011" y="29505"/>
                    <a:pt x="80281" y="29621"/>
                  </a:cubicBezTo>
                  <a:cubicBezTo>
                    <a:pt x="68544" y="29736"/>
                    <a:pt x="57486" y="29794"/>
                    <a:pt x="47102" y="29794"/>
                  </a:cubicBezTo>
                  <a:cubicBezTo>
                    <a:pt x="36718" y="29794"/>
                    <a:pt x="27636" y="29794"/>
                    <a:pt x="19858" y="29794"/>
                  </a:cubicBezTo>
                  <a:cubicBezTo>
                    <a:pt x="12064" y="29794"/>
                    <a:pt x="6933" y="29794"/>
                    <a:pt x="4451" y="29794"/>
                  </a:cubicBezTo>
                  <a:cubicBezTo>
                    <a:pt x="1962" y="27320"/>
                    <a:pt x="558" y="24100"/>
                    <a:pt x="218" y="20143"/>
                  </a:cubicBezTo>
                  <a:cubicBezTo>
                    <a:pt x="-122" y="16207"/>
                    <a:pt x="-64" y="11287"/>
                    <a:pt x="392" y="5426"/>
                  </a:cubicBezTo>
                  <a:cubicBezTo>
                    <a:pt x="1296" y="3849"/>
                    <a:pt x="3887" y="2713"/>
                    <a:pt x="8171" y="2040"/>
                  </a:cubicBezTo>
                  <a:cubicBezTo>
                    <a:pt x="12462" y="1367"/>
                    <a:pt x="17194" y="912"/>
                    <a:pt x="22390" y="680"/>
                  </a:cubicBezTo>
                  <a:cubicBezTo>
                    <a:pt x="27579" y="463"/>
                    <a:pt x="32543" y="347"/>
                    <a:pt x="37290" y="347"/>
                  </a:cubicBezTo>
                  <a:cubicBezTo>
                    <a:pt x="42022" y="347"/>
                    <a:pt x="45416" y="347"/>
                    <a:pt x="47442" y="347"/>
                  </a:cubicBezTo>
                  <a:cubicBezTo>
                    <a:pt x="49917" y="347"/>
                    <a:pt x="53876" y="289"/>
                    <a:pt x="59288" y="174"/>
                  </a:cubicBezTo>
                  <a:cubicBezTo>
                    <a:pt x="64708" y="58"/>
                    <a:pt x="70859" y="0"/>
                    <a:pt x="77741" y="0"/>
                  </a:cubicBezTo>
                  <a:cubicBezTo>
                    <a:pt x="84630" y="0"/>
                    <a:pt x="91845" y="0"/>
                    <a:pt x="99407" y="0"/>
                  </a:cubicBezTo>
                  <a:cubicBezTo>
                    <a:pt x="106969" y="0"/>
                    <a:pt x="114133" y="58"/>
                    <a:pt x="120906" y="174"/>
                  </a:cubicBezTo>
                  <a:cubicBezTo>
                    <a:pt x="127679" y="289"/>
                    <a:pt x="133772" y="507"/>
                    <a:pt x="139185" y="847"/>
                  </a:cubicBezTo>
                  <a:cubicBezTo>
                    <a:pt x="144605" y="1187"/>
                    <a:pt x="148549" y="1476"/>
                    <a:pt x="151038" y="1693"/>
                  </a:cubicBezTo>
                  <a:cubicBezTo>
                    <a:pt x="151943" y="2605"/>
                    <a:pt x="152615" y="4406"/>
                    <a:pt x="153071" y="7112"/>
                  </a:cubicBezTo>
                  <a:cubicBezTo>
                    <a:pt x="153520" y="9818"/>
                    <a:pt x="153744" y="12647"/>
                    <a:pt x="153744" y="15577"/>
                  </a:cubicBezTo>
                  <a:cubicBezTo>
                    <a:pt x="153744" y="18508"/>
                    <a:pt x="153629" y="21156"/>
                    <a:pt x="153412" y="23529"/>
                  </a:cubicBezTo>
                  <a:cubicBezTo>
                    <a:pt x="153180" y="25902"/>
                    <a:pt x="152956" y="27204"/>
                    <a:pt x="152724" y="27421"/>
                  </a:cubicBezTo>
                  <a:close/>
                  <a:moveTo>
                    <a:pt x="152724" y="81576"/>
                  </a:moveTo>
                  <a:cubicBezTo>
                    <a:pt x="151146" y="82032"/>
                    <a:pt x="146689" y="82430"/>
                    <a:pt x="139351" y="82763"/>
                  </a:cubicBezTo>
                  <a:cubicBezTo>
                    <a:pt x="132014" y="83103"/>
                    <a:pt x="123272" y="83334"/>
                    <a:pt x="113119" y="83443"/>
                  </a:cubicBezTo>
                  <a:cubicBezTo>
                    <a:pt x="102967" y="83559"/>
                    <a:pt x="92011" y="83667"/>
                    <a:pt x="80281" y="83776"/>
                  </a:cubicBezTo>
                  <a:cubicBezTo>
                    <a:pt x="68544" y="83891"/>
                    <a:pt x="57486" y="83949"/>
                    <a:pt x="47102" y="83949"/>
                  </a:cubicBezTo>
                  <a:cubicBezTo>
                    <a:pt x="36718" y="83949"/>
                    <a:pt x="27636" y="83949"/>
                    <a:pt x="19858" y="83949"/>
                  </a:cubicBezTo>
                  <a:cubicBezTo>
                    <a:pt x="12064" y="83949"/>
                    <a:pt x="6933" y="83949"/>
                    <a:pt x="4451" y="83949"/>
                  </a:cubicBezTo>
                  <a:cubicBezTo>
                    <a:pt x="1962" y="81475"/>
                    <a:pt x="558" y="78255"/>
                    <a:pt x="218" y="74298"/>
                  </a:cubicBezTo>
                  <a:cubicBezTo>
                    <a:pt x="-122" y="70362"/>
                    <a:pt x="-64" y="65442"/>
                    <a:pt x="392" y="59581"/>
                  </a:cubicBezTo>
                  <a:cubicBezTo>
                    <a:pt x="1296" y="58004"/>
                    <a:pt x="3887" y="56868"/>
                    <a:pt x="8171" y="56195"/>
                  </a:cubicBezTo>
                  <a:cubicBezTo>
                    <a:pt x="12462" y="55522"/>
                    <a:pt x="17194" y="55066"/>
                    <a:pt x="22390" y="54835"/>
                  </a:cubicBezTo>
                  <a:cubicBezTo>
                    <a:pt x="27579" y="54618"/>
                    <a:pt x="32543" y="54502"/>
                    <a:pt x="37290" y="54502"/>
                  </a:cubicBezTo>
                  <a:cubicBezTo>
                    <a:pt x="42022" y="54502"/>
                    <a:pt x="45416" y="54502"/>
                    <a:pt x="47442" y="54502"/>
                  </a:cubicBezTo>
                  <a:cubicBezTo>
                    <a:pt x="49917" y="54502"/>
                    <a:pt x="53876" y="54444"/>
                    <a:pt x="59288" y="54329"/>
                  </a:cubicBezTo>
                  <a:cubicBezTo>
                    <a:pt x="64708" y="54213"/>
                    <a:pt x="70859" y="54155"/>
                    <a:pt x="77741" y="54155"/>
                  </a:cubicBezTo>
                  <a:cubicBezTo>
                    <a:pt x="84630" y="54155"/>
                    <a:pt x="91845" y="54155"/>
                    <a:pt x="99407" y="54155"/>
                  </a:cubicBezTo>
                  <a:cubicBezTo>
                    <a:pt x="106969" y="54155"/>
                    <a:pt x="114133" y="54213"/>
                    <a:pt x="120906" y="54329"/>
                  </a:cubicBezTo>
                  <a:cubicBezTo>
                    <a:pt x="127679" y="54444"/>
                    <a:pt x="133772" y="54669"/>
                    <a:pt x="139185" y="55002"/>
                  </a:cubicBezTo>
                  <a:cubicBezTo>
                    <a:pt x="144605" y="55342"/>
                    <a:pt x="148549" y="55631"/>
                    <a:pt x="151038" y="55848"/>
                  </a:cubicBezTo>
                  <a:cubicBezTo>
                    <a:pt x="151943" y="56760"/>
                    <a:pt x="152615" y="58561"/>
                    <a:pt x="153071" y="61267"/>
                  </a:cubicBezTo>
                  <a:cubicBezTo>
                    <a:pt x="153520" y="63980"/>
                    <a:pt x="153744" y="66802"/>
                    <a:pt x="153744" y="69732"/>
                  </a:cubicBezTo>
                  <a:cubicBezTo>
                    <a:pt x="153744" y="72662"/>
                    <a:pt x="153629" y="75310"/>
                    <a:pt x="153412" y="77684"/>
                  </a:cubicBezTo>
                  <a:cubicBezTo>
                    <a:pt x="153180" y="80057"/>
                    <a:pt x="152956" y="81359"/>
                    <a:pt x="152724" y="81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9"/>
            <p:cNvSpPr/>
            <p:nvPr/>
          </p:nvSpPr>
          <p:spPr>
            <a:xfrm>
              <a:off x="15830584" y="8121026"/>
              <a:ext cx="104658" cy="30679"/>
            </a:xfrm>
            <a:custGeom>
              <a:avLst/>
              <a:gdLst/>
              <a:ahLst/>
              <a:cxnLst/>
              <a:rect l="l" t="t" r="r" b="b"/>
              <a:pathLst>
                <a:path w="104658" h="30679" extrusionOk="0">
                  <a:moveTo>
                    <a:pt x="103646" y="26613"/>
                  </a:moveTo>
                  <a:cubicBezTo>
                    <a:pt x="102061" y="27069"/>
                    <a:pt x="98783" y="27518"/>
                    <a:pt x="93826" y="27973"/>
                  </a:cubicBezTo>
                  <a:cubicBezTo>
                    <a:pt x="88862" y="28422"/>
                    <a:pt x="83102" y="28762"/>
                    <a:pt x="76560" y="28986"/>
                  </a:cubicBezTo>
                  <a:cubicBezTo>
                    <a:pt x="70011" y="29211"/>
                    <a:pt x="63014" y="29435"/>
                    <a:pt x="55574" y="29659"/>
                  </a:cubicBezTo>
                  <a:cubicBezTo>
                    <a:pt x="48121" y="29884"/>
                    <a:pt x="41015" y="30057"/>
                    <a:pt x="34242" y="30166"/>
                  </a:cubicBezTo>
                  <a:cubicBezTo>
                    <a:pt x="27476" y="30289"/>
                    <a:pt x="21426" y="30390"/>
                    <a:pt x="16137" y="30506"/>
                  </a:cubicBezTo>
                  <a:cubicBezTo>
                    <a:pt x="10832" y="30621"/>
                    <a:pt x="6939" y="30679"/>
                    <a:pt x="4450" y="30679"/>
                  </a:cubicBezTo>
                  <a:cubicBezTo>
                    <a:pt x="1960" y="28205"/>
                    <a:pt x="557" y="24928"/>
                    <a:pt x="224" y="20861"/>
                  </a:cubicBezTo>
                  <a:cubicBezTo>
                    <a:pt x="-116" y="16802"/>
                    <a:pt x="-73" y="11846"/>
                    <a:pt x="383" y="5971"/>
                  </a:cubicBezTo>
                  <a:cubicBezTo>
                    <a:pt x="1288" y="4394"/>
                    <a:pt x="3885" y="3265"/>
                    <a:pt x="8177" y="2585"/>
                  </a:cubicBezTo>
                  <a:cubicBezTo>
                    <a:pt x="12453" y="1913"/>
                    <a:pt x="17200" y="1522"/>
                    <a:pt x="22396" y="1399"/>
                  </a:cubicBezTo>
                  <a:cubicBezTo>
                    <a:pt x="27584" y="1297"/>
                    <a:pt x="32549" y="1240"/>
                    <a:pt x="37288" y="1240"/>
                  </a:cubicBezTo>
                  <a:cubicBezTo>
                    <a:pt x="42035" y="1240"/>
                    <a:pt x="45415" y="1240"/>
                    <a:pt x="47441" y="1240"/>
                  </a:cubicBezTo>
                  <a:cubicBezTo>
                    <a:pt x="51283" y="1240"/>
                    <a:pt x="55574" y="1124"/>
                    <a:pt x="60307" y="900"/>
                  </a:cubicBezTo>
                  <a:cubicBezTo>
                    <a:pt x="65040" y="683"/>
                    <a:pt x="69895" y="451"/>
                    <a:pt x="74867" y="227"/>
                  </a:cubicBezTo>
                  <a:cubicBezTo>
                    <a:pt x="79824" y="2"/>
                    <a:pt x="84621" y="-55"/>
                    <a:pt x="89253" y="53"/>
                  </a:cubicBezTo>
                  <a:cubicBezTo>
                    <a:pt x="93876" y="169"/>
                    <a:pt x="98110" y="451"/>
                    <a:pt x="101945" y="900"/>
                  </a:cubicBezTo>
                  <a:cubicBezTo>
                    <a:pt x="102850" y="1804"/>
                    <a:pt x="103523" y="3605"/>
                    <a:pt x="103979" y="6319"/>
                  </a:cubicBezTo>
                  <a:cubicBezTo>
                    <a:pt x="104434" y="9025"/>
                    <a:pt x="104659" y="11854"/>
                    <a:pt x="104659" y="14777"/>
                  </a:cubicBezTo>
                  <a:cubicBezTo>
                    <a:pt x="104659" y="17721"/>
                    <a:pt x="104536" y="20362"/>
                    <a:pt x="104319" y="22735"/>
                  </a:cubicBezTo>
                  <a:cubicBezTo>
                    <a:pt x="104094" y="25087"/>
                    <a:pt x="103870" y="26382"/>
                    <a:pt x="103646" y="266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9"/>
            <p:cNvSpPr/>
            <p:nvPr/>
          </p:nvSpPr>
          <p:spPr>
            <a:xfrm>
              <a:off x="15790727" y="7365210"/>
              <a:ext cx="199737" cy="235620"/>
            </a:xfrm>
            <a:custGeom>
              <a:avLst/>
              <a:gdLst/>
              <a:ahLst/>
              <a:cxnLst/>
              <a:rect l="l" t="t" r="r" b="b"/>
              <a:pathLst>
                <a:path w="199737" h="235620" extrusionOk="0">
                  <a:moveTo>
                    <a:pt x="180286" y="29492"/>
                  </a:moveTo>
                  <a:cubicBezTo>
                    <a:pt x="175879" y="34904"/>
                    <a:pt x="171140" y="40887"/>
                    <a:pt x="166060" y="47428"/>
                  </a:cubicBezTo>
                  <a:cubicBezTo>
                    <a:pt x="160980" y="53975"/>
                    <a:pt x="155849" y="60748"/>
                    <a:pt x="150654" y="67737"/>
                  </a:cubicBezTo>
                  <a:cubicBezTo>
                    <a:pt x="145465" y="74740"/>
                    <a:pt x="140501" y="81505"/>
                    <a:pt x="135761" y="88053"/>
                  </a:cubicBezTo>
                  <a:cubicBezTo>
                    <a:pt x="131021" y="94601"/>
                    <a:pt x="126672" y="100635"/>
                    <a:pt x="122728" y="106155"/>
                  </a:cubicBezTo>
                  <a:cubicBezTo>
                    <a:pt x="118770" y="111690"/>
                    <a:pt x="115557" y="116140"/>
                    <a:pt x="113075" y="119526"/>
                  </a:cubicBezTo>
                  <a:cubicBezTo>
                    <a:pt x="116910" y="125401"/>
                    <a:pt x="121086" y="131369"/>
                    <a:pt x="125601" y="137462"/>
                  </a:cubicBezTo>
                  <a:cubicBezTo>
                    <a:pt x="130110" y="143554"/>
                    <a:pt x="134799" y="149544"/>
                    <a:pt x="139647" y="155405"/>
                  </a:cubicBezTo>
                  <a:cubicBezTo>
                    <a:pt x="144495" y="161280"/>
                    <a:pt x="149344" y="166858"/>
                    <a:pt x="154207" y="172161"/>
                  </a:cubicBezTo>
                  <a:cubicBezTo>
                    <a:pt x="159055" y="177464"/>
                    <a:pt x="163737" y="182254"/>
                    <a:pt x="168252" y="186545"/>
                  </a:cubicBezTo>
                  <a:cubicBezTo>
                    <a:pt x="171856" y="189923"/>
                    <a:pt x="175250" y="192919"/>
                    <a:pt x="178405" y="195509"/>
                  </a:cubicBezTo>
                  <a:cubicBezTo>
                    <a:pt x="181567" y="198099"/>
                    <a:pt x="184722" y="200414"/>
                    <a:pt x="187884" y="202447"/>
                  </a:cubicBezTo>
                  <a:cubicBezTo>
                    <a:pt x="190142" y="204032"/>
                    <a:pt x="192234" y="205378"/>
                    <a:pt x="194151" y="206506"/>
                  </a:cubicBezTo>
                  <a:cubicBezTo>
                    <a:pt x="196069" y="207635"/>
                    <a:pt x="197928" y="208764"/>
                    <a:pt x="199738" y="209892"/>
                  </a:cubicBezTo>
                  <a:cubicBezTo>
                    <a:pt x="197704" y="213271"/>
                    <a:pt x="195106" y="216440"/>
                    <a:pt x="191944" y="219363"/>
                  </a:cubicBezTo>
                  <a:cubicBezTo>
                    <a:pt x="188782" y="222308"/>
                    <a:pt x="185395" y="224667"/>
                    <a:pt x="181792" y="226482"/>
                  </a:cubicBezTo>
                  <a:cubicBezTo>
                    <a:pt x="178173" y="228284"/>
                    <a:pt x="174627" y="229355"/>
                    <a:pt x="171125" y="229688"/>
                  </a:cubicBezTo>
                  <a:cubicBezTo>
                    <a:pt x="167623" y="230028"/>
                    <a:pt x="164641" y="229413"/>
                    <a:pt x="162159" y="227828"/>
                  </a:cubicBezTo>
                  <a:lnTo>
                    <a:pt x="156066" y="222749"/>
                  </a:lnTo>
                  <a:cubicBezTo>
                    <a:pt x="154938" y="221845"/>
                    <a:pt x="153866" y="221006"/>
                    <a:pt x="152846" y="220217"/>
                  </a:cubicBezTo>
                  <a:cubicBezTo>
                    <a:pt x="151833" y="219428"/>
                    <a:pt x="150755" y="218575"/>
                    <a:pt x="149626" y="217670"/>
                  </a:cubicBezTo>
                  <a:cubicBezTo>
                    <a:pt x="148280" y="215869"/>
                    <a:pt x="146695" y="214118"/>
                    <a:pt x="144893" y="212425"/>
                  </a:cubicBezTo>
                  <a:cubicBezTo>
                    <a:pt x="143077" y="210739"/>
                    <a:pt x="141275" y="208988"/>
                    <a:pt x="139473" y="207179"/>
                  </a:cubicBezTo>
                  <a:cubicBezTo>
                    <a:pt x="137440" y="205378"/>
                    <a:pt x="135472" y="203627"/>
                    <a:pt x="133554" y="201934"/>
                  </a:cubicBezTo>
                  <a:cubicBezTo>
                    <a:pt x="131636" y="200248"/>
                    <a:pt x="130001" y="198613"/>
                    <a:pt x="128648" y="197028"/>
                  </a:cubicBezTo>
                  <a:cubicBezTo>
                    <a:pt x="127519" y="195683"/>
                    <a:pt x="125543" y="193534"/>
                    <a:pt x="122728" y="190604"/>
                  </a:cubicBezTo>
                  <a:cubicBezTo>
                    <a:pt x="119899" y="187673"/>
                    <a:pt x="118039" y="185416"/>
                    <a:pt x="117142" y="183831"/>
                  </a:cubicBezTo>
                  <a:lnTo>
                    <a:pt x="105969" y="169614"/>
                  </a:lnTo>
                  <a:cubicBezTo>
                    <a:pt x="103936" y="167140"/>
                    <a:pt x="101562" y="164369"/>
                    <a:pt x="98863" y="161323"/>
                  </a:cubicBezTo>
                  <a:cubicBezTo>
                    <a:pt x="96157" y="158277"/>
                    <a:pt x="93327" y="155513"/>
                    <a:pt x="90396" y="153032"/>
                  </a:cubicBezTo>
                  <a:cubicBezTo>
                    <a:pt x="89268" y="153712"/>
                    <a:pt x="87466" y="155463"/>
                    <a:pt x="84984" y="158277"/>
                  </a:cubicBezTo>
                  <a:cubicBezTo>
                    <a:pt x="82494" y="161106"/>
                    <a:pt x="79737" y="164427"/>
                    <a:pt x="76691" y="168261"/>
                  </a:cubicBezTo>
                  <a:cubicBezTo>
                    <a:pt x="73644" y="172103"/>
                    <a:pt x="70424" y="176278"/>
                    <a:pt x="67038" y="180786"/>
                  </a:cubicBezTo>
                  <a:cubicBezTo>
                    <a:pt x="63651" y="185300"/>
                    <a:pt x="60604" y="189706"/>
                    <a:pt x="57898" y="193982"/>
                  </a:cubicBezTo>
                  <a:cubicBezTo>
                    <a:pt x="54967" y="198497"/>
                    <a:pt x="52022" y="203019"/>
                    <a:pt x="49099" y="207526"/>
                  </a:cubicBezTo>
                  <a:cubicBezTo>
                    <a:pt x="46153" y="212041"/>
                    <a:pt x="43454" y="216216"/>
                    <a:pt x="40965" y="220051"/>
                  </a:cubicBezTo>
                  <a:cubicBezTo>
                    <a:pt x="38476" y="223436"/>
                    <a:pt x="36283" y="226482"/>
                    <a:pt x="34373" y="229189"/>
                  </a:cubicBezTo>
                  <a:cubicBezTo>
                    <a:pt x="32462" y="231894"/>
                    <a:pt x="30812" y="234036"/>
                    <a:pt x="29466" y="235620"/>
                  </a:cubicBezTo>
                  <a:cubicBezTo>
                    <a:pt x="28106" y="235620"/>
                    <a:pt x="26138" y="235165"/>
                    <a:pt x="23533" y="234260"/>
                  </a:cubicBezTo>
                  <a:cubicBezTo>
                    <a:pt x="20942" y="233356"/>
                    <a:pt x="18228" y="232278"/>
                    <a:pt x="15406" y="231041"/>
                  </a:cubicBezTo>
                  <a:cubicBezTo>
                    <a:pt x="12584" y="229803"/>
                    <a:pt x="9769" y="228508"/>
                    <a:pt x="6947" y="227148"/>
                  </a:cubicBezTo>
                  <a:cubicBezTo>
                    <a:pt x="4117" y="225788"/>
                    <a:pt x="1802" y="224659"/>
                    <a:pt x="0" y="223762"/>
                  </a:cubicBezTo>
                  <a:cubicBezTo>
                    <a:pt x="905" y="218575"/>
                    <a:pt x="3835" y="211462"/>
                    <a:pt x="8807" y="202440"/>
                  </a:cubicBezTo>
                  <a:cubicBezTo>
                    <a:pt x="13771" y="193418"/>
                    <a:pt x="19748" y="183708"/>
                    <a:pt x="26746" y="173326"/>
                  </a:cubicBezTo>
                  <a:cubicBezTo>
                    <a:pt x="34199" y="162502"/>
                    <a:pt x="41696" y="152004"/>
                    <a:pt x="49258" y="141853"/>
                  </a:cubicBezTo>
                  <a:cubicBezTo>
                    <a:pt x="56820" y="131702"/>
                    <a:pt x="62855" y="123360"/>
                    <a:pt x="67378" y="116812"/>
                  </a:cubicBezTo>
                  <a:cubicBezTo>
                    <a:pt x="62862" y="108007"/>
                    <a:pt x="58513" y="99716"/>
                    <a:pt x="54338" y="91931"/>
                  </a:cubicBezTo>
                  <a:cubicBezTo>
                    <a:pt x="50162" y="84139"/>
                    <a:pt x="46045" y="76477"/>
                    <a:pt x="41978" y="68909"/>
                  </a:cubicBezTo>
                  <a:cubicBezTo>
                    <a:pt x="37918" y="61355"/>
                    <a:pt x="34025" y="53737"/>
                    <a:pt x="30306" y="46067"/>
                  </a:cubicBezTo>
                  <a:cubicBezTo>
                    <a:pt x="26579" y="38391"/>
                    <a:pt x="23026" y="30157"/>
                    <a:pt x="19639" y="21359"/>
                  </a:cubicBezTo>
                  <a:cubicBezTo>
                    <a:pt x="21000" y="20231"/>
                    <a:pt x="22910" y="18986"/>
                    <a:pt x="25400" y="17633"/>
                  </a:cubicBezTo>
                  <a:cubicBezTo>
                    <a:pt x="27874" y="16288"/>
                    <a:pt x="30480" y="14877"/>
                    <a:pt x="33179" y="13408"/>
                  </a:cubicBezTo>
                  <a:cubicBezTo>
                    <a:pt x="35885" y="11947"/>
                    <a:pt x="38541" y="10536"/>
                    <a:pt x="41131" y="9183"/>
                  </a:cubicBezTo>
                  <a:cubicBezTo>
                    <a:pt x="43722" y="7823"/>
                    <a:pt x="46038" y="6701"/>
                    <a:pt x="48078" y="5797"/>
                  </a:cubicBezTo>
                  <a:cubicBezTo>
                    <a:pt x="50553" y="10992"/>
                    <a:pt x="53202" y="16628"/>
                    <a:pt x="56031" y="22712"/>
                  </a:cubicBezTo>
                  <a:cubicBezTo>
                    <a:pt x="58853" y="28804"/>
                    <a:pt x="61842" y="35121"/>
                    <a:pt x="64997" y="41668"/>
                  </a:cubicBezTo>
                  <a:cubicBezTo>
                    <a:pt x="68601" y="48889"/>
                    <a:pt x="72617" y="56725"/>
                    <a:pt x="77009" y="65190"/>
                  </a:cubicBezTo>
                  <a:cubicBezTo>
                    <a:pt x="81416" y="73655"/>
                    <a:pt x="86547" y="82062"/>
                    <a:pt x="92415" y="90404"/>
                  </a:cubicBezTo>
                  <a:cubicBezTo>
                    <a:pt x="94449" y="88371"/>
                    <a:pt x="96822" y="85955"/>
                    <a:pt x="99521" y="83126"/>
                  </a:cubicBezTo>
                  <a:cubicBezTo>
                    <a:pt x="102235" y="80304"/>
                    <a:pt x="105159" y="76983"/>
                    <a:pt x="108328" y="73141"/>
                  </a:cubicBezTo>
                  <a:cubicBezTo>
                    <a:pt x="111252" y="69307"/>
                    <a:pt x="114472" y="65074"/>
                    <a:pt x="117967" y="60451"/>
                  </a:cubicBezTo>
                  <a:cubicBezTo>
                    <a:pt x="121469" y="55820"/>
                    <a:pt x="125131" y="51031"/>
                    <a:pt x="128973" y="46067"/>
                  </a:cubicBezTo>
                  <a:cubicBezTo>
                    <a:pt x="132809" y="41104"/>
                    <a:pt x="136586" y="36199"/>
                    <a:pt x="140313" y="31344"/>
                  </a:cubicBezTo>
                  <a:cubicBezTo>
                    <a:pt x="144032" y="26496"/>
                    <a:pt x="147585" y="22032"/>
                    <a:pt x="150972" y="17973"/>
                  </a:cubicBezTo>
                  <a:cubicBezTo>
                    <a:pt x="154358" y="13914"/>
                    <a:pt x="157456" y="10304"/>
                    <a:pt x="160285" y="7150"/>
                  </a:cubicBezTo>
                  <a:cubicBezTo>
                    <a:pt x="163107" y="3988"/>
                    <a:pt x="165531" y="1622"/>
                    <a:pt x="167565" y="38"/>
                  </a:cubicBezTo>
                  <a:cubicBezTo>
                    <a:pt x="170040" y="-180"/>
                    <a:pt x="172753" y="544"/>
                    <a:pt x="175691" y="2237"/>
                  </a:cubicBezTo>
                  <a:cubicBezTo>
                    <a:pt x="178622" y="3930"/>
                    <a:pt x="181444" y="6470"/>
                    <a:pt x="184158" y="9848"/>
                  </a:cubicBezTo>
                  <a:cubicBezTo>
                    <a:pt x="184831" y="10984"/>
                    <a:pt x="185735" y="11997"/>
                    <a:pt x="186864" y="12894"/>
                  </a:cubicBezTo>
                  <a:cubicBezTo>
                    <a:pt x="187993" y="13799"/>
                    <a:pt x="189122" y="14587"/>
                    <a:pt x="190251" y="15267"/>
                  </a:cubicBezTo>
                  <a:lnTo>
                    <a:pt x="191937" y="16280"/>
                  </a:lnTo>
                  <a:cubicBezTo>
                    <a:pt x="188572" y="19666"/>
                    <a:pt x="184679" y="24073"/>
                    <a:pt x="180286" y="294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9"/>
            <p:cNvSpPr/>
            <p:nvPr/>
          </p:nvSpPr>
          <p:spPr>
            <a:xfrm>
              <a:off x="15782598" y="6740778"/>
              <a:ext cx="195346" cy="173208"/>
            </a:xfrm>
            <a:custGeom>
              <a:avLst/>
              <a:gdLst/>
              <a:ahLst/>
              <a:cxnLst/>
              <a:rect l="l" t="t" r="r" b="b"/>
              <a:pathLst>
                <a:path w="195346" h="173208" extrusionOk="0">
                  <a:moveTo>
                    <a:pt x="194066" y="101897"/>
                  </a:moveTo>
                  <a:cubicBezTo>
                    <a:pt x="192054" y="102476"/>
                    <a:pt x="186388" y="102975"/>
                    <a:pt x="177074" y="103410"/>
                  </a:cubicBezTo>
                  <a:cubicBezTo>
                    <a:pt x="167754" y="103836"/>
                    <a:pt x="156639" y="104126"/>
                    <a:pt x="143737" y="104271"/>
                  </a:cubicBezTo>
                  <a:cubicBezTo>
                    <a:pt x="130827" y="104415"/>
                    <a:pt x="116919" y="104560"/>
                    <a:pt x="102019" y="104705"/>
                  </a:cubicBezTo>
                  <a:cubicBezTo>
                    <a:pt x="87098" y="104849"/>
                    <a:pt x="73045" y="104922"/>
                    <a:pt x="59860" y="104922"/>
                  </a:cubicBezTo>
                  <a:cubicBezTo>
                    <a:pt x="46661" y="104922"/>
                    <a:pt x="35119" y="104922"/>
                    <a:pt x="25227" y="104922"/>
                  </a:cubicBezTo>
                  <a:cubicBezTo>
                    <a:pt x="15328" y="104922"/>
                    <a:pt x="8808" y="104922"/>
                    <a:pt x="5660" y="104922"/>
                  </a:cubicBezTo>
                  <a:cubicBezTo>
                    <a:pt x="2498" y="101774"/>
                    <a:pt x="703" y="97679"/>
                    <a:pt x="276" y="92665"/>
                  </a:cubicBezTo>
                  <a:cubicBezTo>
                    <a:pt x="-151" y="87659"/>
                    <a:pt x="-86" y="81415"/>
                    <a:pt x="493" y="73955"/>
                  </a:cubicBezTo>
                  <a:cubicBezTo>
                    <a:pt x="1629" y="71951"/>
                    <a:pt x="4936" y="70519"/>
                    <a:pt x="10385" y="69658"/>
                  </a:cubicBezTo>
                  <a:cubicBezTo>
                    <a:pt x="15834" y="68797"/>
                    <a:pt x="21848" y="68225"/>
                    <a:pt x="28454" y="67936"/>
                  </a:cubicBezTo>
                  <a:cubicBezTo>
                    <a:pt x="35054" y="67654"/>
                    <a:pt x="41364" y="67502"/>
                    <a:pt x="47378" y="67502"/>
                  </a:cubicBezTo>
                  <a:cubicBezTo>
                    <a:pt x="53405" y="67502"/>
                    <a:pt x="57704" y="67502"/>
                    <a:pt x="60287" y="67502"/>
                  </a:cubicBezTo>
                  <a:cubicBezTo>
                    <a:pt x="63435" y="67502"/>
                    <a:pt x="68457" y="67436"/>
                    <a:pt x="75339" y="67292"/>
                  </a:cubicBezTo>
                  <a:cubicBezTo>
                    <a:pt x="82228" y="67147"/>
                    <a:pt x="90028" y="67075"/>
                    <a:pt x="98792" y="67075"/>
                  </a:cubicBezTo>
                  <a:cubicBezTo>
                    <a:pt x="107533" y="67075"/>
                    <a:pt x="116709" y="67075"/>
                    <a:pt x="126312" y="67075"/>
                  </a:cubicBezTo>
                  <a:cubicBezTo>
                    <a:pt x="135914" y="67075"/>
                    <a:pt x="145025" y="67147"/>
                    <a:pt x="153636" y="67292"/>
                  </a:cubicBezTo>
                  <a:cubicBezTo>
                    <a:pt x="162233" y="67436"/>
                    <a:pt x="169976" y="67726"/>
                    <a:pt x="176857" y="68153"/>
                  </a:cubicBezTo>
                  <a:cubicBezTo>
                    <a:pt x="183739" y="68587"/>
                    <a:pt x="188761" y="68949"/>
                    <a:pt x="191916" y="69231"/>
                  </a:cubicBezTo>
                  <a:cubicBezTo>
                    <a:pt x="193052" y="70381"/>
                    <a:pt x="193921" y="72668"/>
                    <a:pt x="194485" y="76111"/>
                  </a:cubicBezTo>
                  <a:cubicBezTo>
                    <a:pt x="195064" y="79548"/>
                    <a:pt x="195346" y="83144"/>
                    <a:pt x="195346" y="86870"/>
                  </a:cubicBezTo>
                  <a:cubicBezTo>
                    <a:pt x="195346" y="90596"/>
                    <a:pt x="195202" y="93960"/>
                    <a:pt x="194919" y="96978"/>
                  </a:cubicBezTo>
                  <a:cubicBezTo>
                    <a:pt x="194637" y="99958"/>
                    <a:pt x="194355" y="101615"/>
                    <a:pt x="194066" y="101897"/>
                  </a:cubicBezTo>
                  <a:close/>
                  <a:moveTo>
                    <a:pt x="87380" y="169423"/>
                  </a:moveTo>
                  <a:cubicBezTo>
                    <a:pt x="81931" y="166558"/>
                    <a:pt x="78277" y="162615"/>
                    <a:pt x="76417" y="157593"/>
                  </a:cubicBezTo>
                  <a:cubicBezTo>
                    <a:pt x="74550" y="152579"/>
                    <a:pt x="74188" y="147638"/>
                    <a:pt x="75331" y="142754"/>
                  </a:cubicBezTo>
                  <a:cubicBezTo>
                    <a:pt x="76482" y="137885"/>
                    <a:pt x="78841" y="133508"/>
                    <a:pt x="82430" y="129637"/>
                  </a:cubicBezTo>
                  <a:cubicBezTo>
                    <a:pt x="86020" y="125766"/>
                    <a:pt x="90535" y="123400"/>
                    <a:pt x="95984" y="122546"/>
                  </a:cubicBezTo>
                  <a:cubicBezTo>
                    <a:pt x="103727" y="121403"/>
                    <a:pt x="109885" y="122764"/>
                    <a:pt x="114480" y="126634"/>
                  </a:cubicBezTo>
                  <a:cubicBezTo>
                    <a:pt x="119061" y="130505"/>
                    <a:pt x="121934" y="135237"/>
                    <a:pt x="123077" y="140822"/>
                  </a:cubicBezTo>
                  <a:cubicBezTo>
                    <a:pt x="124228" y="146415"/>
                    <a:pt x="123359" y="152153"/>
                    <a:pt x="120508" y="158028"/>
                  </a:cubicBezTo>
                  <a:cubicBezTo>
                    <a:pt x="117635" y="163910"/>
                    <a:pt x="112613" y="168424"/>
                    <a:pt x="105449" y="171579"/>
                  </a:cubicBezTo>
                  <a:cubicBezTo>
                    <a:pt x="101151" y="173294"/>
                    <a:pt x="97627" y="173663"/>
                    <a:pt x="94913" y="172650"/>
                  </a:cubicBezTo>
                  <a:cubicBezTo>
                    <a:pt x="92185" y="171644"/>
                    <a:pt x="89681" y="170573"/>
                    <a:pt x="87380" y="169423"/>
                  </a:cubicBezTo>
                  <a:close/>
                  <a:moveTo>
                    <a:pt x="89536" y="47706"/>
                  </a:moveTo>
                  <a:cubicBezTo>
                    <a:pt x="84088" y="44848"/>
                    <a:pt x="80426" y="40898"/>
                    <a:pt x="78566" y="35877"/>
                  </a:cubicBezTo>
                  <a:cubicBezTo>
                    <a:pt x="76699" y="30870"/>
                    <a:pt x="76345" y="25849"/>
                    <a:pt x="77495" y="20828"/>
                  </a:cubicBezTo>
                  <a:cubicBezTo>
                    <a:pt x="78631" y="15814"/>
                    <a:pt x="81005" y="11364"/>
                    <a:pt x="84594" y="7494"/>
                  </a:cubicBezTo>
                  <a:cubicBezTo>
                    <a:pt x="88169" y="3630"/>
                    <a:pt x="92692" y="1257"/>
                    <a:pt x="98148" y="403"/>
                  </a:cubicBezTo>
                  <a:cubicBezTo>
                    <a:pt x="105883" y="-740"/>
                    <a:pt x="112128" y="548"/>
                    <a:pt x="116854" y="4274"/>
                  </a:cubicBezTo>
                  <a:cubicBezTo>
                    <a:pt x="121586" y="8000"/>
                    <a:pt x="124459" y="12732"/>
                    <a:pt x="125465" y="18462"/>
                  </a:cubicBezTo>
                  <a:cubicBezTo>
                    <a:pt x="126464" y="24199"/>
                    <a:pt x="125610" y="30074"/>
                    <a:pt x="122882" y="36094"/>
                  </a:cubicBezTo>
                  <a:cubicBezTo>
                    <a:pt x="120146" y="42114"/>
                    <a:pt x="115059" y="46701"/>
                    <a:pt x="107613" y="49855"/>
                  </a:cubicBezTo>
                  <a:cubicBezTo>
                    <a:pt x="103589" y="51570"/>
                    <a:pt x="100152" y="51939"/>
                    <a:pt x="97287" y="50926"/>
                  </a:cubicBezTo>
                  <a:cubicBezTo>
                    <a:pt x="94414" y="49927"/>
                    <a:pt x="91838" y="48857"/>
                    <a:pt x="89536" y="477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9"/>
            <p:cNvSpPr/>
            <p:nvPr/>
          </p:nvSpPr>
          <p:spPr>
            <a:xfrm>
              <a:off x="14496573" y="7998019"/>
              <a:ext cx="161260" cy="234527"/>
            </a:xfrm>
            <a:custGeom>
              <a:avLst/>
              <a:gdLst/>
              <a:ahLst/>
              <a:cxnLst/>
              <a:rect l="l" t="t" r="r" b="b"/>
              <a:pathLst>
                <a:path w="161260" h="234527" extrusionOk="0">
                  <a:moveTo>
                    <a:pt x="5859" y="199803"/>
                  </a:moveTo>
                  <a:cubicBezTo>
                    <a:pt x="13529" y="192582"/>
                    <a:pt x="21598" y="185875"/>
                    <a:pt x="30057" y="179668"/>
                  </a:cubicBezTo>
                  <a:cubicBezTo>
                    <a:pt x="38524" y="173460"/>
                    <a:pt x="46701" y="166753"/>
                    <a:pt x="54603" y="159525"/>
                  </a:cubicBezTo>
                  <a:cubicBezTo>
                    <a:pt x="61376" y="153433"/>
                    <a:pt x="69162" y="146220"/>
                    <a:pt x="77962" y="137870"/>
                  </a:cubicBezTo>
                  <a:cubicBezTo>
                    <a:pt x="86761" y="129521"/>
                    <a:pt x="95112" y="120723"/>
                    <a:pt x="103014" y="111462"/>
                  </a:cubicBezTo>
                  <a:cubicBezTo>
                    <a:pt x="110909" y="102223"/>
                    <a:pt x="117624" y="92680"/>
                    <a:pt x="123160" y="82862"/>
                  </a:cubicBezTo>
                  <a:cubicBezTo>
                    <a:pt x="128689" y="73051"/>
                    <a:pt x="131453" y="63515"/>
                    <a:pt x="131453" y="54261"/>
                  </a:cubicBezTo>
                  <a:cubicBezTo>
                    <a:pt x="131453" y="51331"/>
                    <a:pt x="130780" y="48625"/>
                    <a:pt x="129420" y="46136"/>
                  </a:cubicBezTo>
                  <a:cubicBezTo>
                    <a:pt x="126937" y="41404"/>
                    <a:pt x="123377" y="38300"/>
                    <a:pt x="118760" y="36824"/>
                  </a:cubicBezTo>
                  <a:cubicBezTo>
                    <a:pt x="114136" y="35363"/>
                    <a:pt x="109339" y="34625"/>
                    <a:pt x="104374" y="34625"/>
                  </a:cubicBezTo>
                  <a:lnTo>
                    <a:pt x="104374" y="34965"/>
                  </a:lnTo>
                  <a:cubicBezTo>
                    <a:pt x="101444" y="34965"/>
                    <a:pt x="97211" y="35189"/>
                    <a:pt x="91682" y="35638"/>
                  </a:cubicBezTo>
                  <a:cubicBezTo>
                    <a:pt x="86146" y="36094"/>
                    <a:pt x="79720" y="37497"/>
                    <a:pt x="72390" y="39870"/>
                  </a:cubicBezTo>
                  <a:cubicBezTo>
                    <a:pt x="65052" y="42244"/>
                    <a:pt x="56933" y="45861"/>
                    <a:pt x="48011" y="50709"/>
                  </a:cubicBezTo>
                  <a:cubicBezTo>
                    <a:pt x="39088" y="55556"/>
                    <a:pt x="29782" y="62379"/>
                    <a:pt x="20086" y="71184"/>
                  </a:cubicBezTo>
                  <a:cubicBezTo>
                    <a:pt x="18949" y="70504"/>
                    <a:pt x="17770" y="69440"/>
                    <a:pt x="16532" y="67964"/>
                  </a:cubicBezTo>
                  <a:cubicBezTo>
                    <a:pt x="15288" y="66496"/>
                    <a:pt x="14043" y="64919"/>
                    <a:pt x="12806" y="63218"/>
                  </a:cubicBezTo>
                  <a:cubicBezTo>
                    <a:pt x="11561" y="61532"/>
                    <a:pt x="10374" y="59839"/>
                    <a:pt x="9253" y="58139"/>
                  </a:cubicBezTo>
                  <a:cubicBezTo>
                    <a:pt x="8117" y="56453"/>
                    <a:pt x="7219" y="55151"/>
                    <a:pt x="6546" y="54247"/>
                  </a:cubicBezTo>
                  <a:cubicBezTo>
                    <a:pt x="6546" y="51541"/>
                    <a:pt x="7277" y="48828"/>
                    <a:pt x="8746" y="46122"/>
                  </a:cubicBezTo>
                  <a:cubicBezTo>
                    <a:pt x="10215" y="43416"/>
                    <a:pt x="12075" y="40825"/>
                    <a:pt x="14333" y="38344"/>
                  </a:cubicBezTo>
                  <a:cubicBezTo>
                    <a:pt x="16583" y="35855"/>
                    <a:pt x="18957" y="33598"/>
                    <a:pt x="21439" y="31572"/>
                  </a:cubicBezTo>
                  <a:cubicBezTo>
                    <a:pt x="23921" y="29539"/>
                    <a:pt x="26178" y="27621"/>
                    <a:pt x="28212" y="25820"/>
                  </a:cubicBezTo>
                  <a:cubicBezTo>
                    <a:pt x="30014" y="24243"/>
                    <a:pt x="31874" y="22716"/>
                    <a:pt x="33798" y="21247"/>
                  </a:cubicBezTo>
                  <a:cubicBezTo>
                    <a:pt x="35716" y="19786"/>
                    <a:pt x="37692" y="18375"/>
                    <a:pt x="39718" y="17015"/>
                  </a:cubicBezTo>
                  <a:cubicBezTo>
                    <a:pt x="46491" y="12283"/>
                    <a:pt x="54610" y="8390"/>
                    <a:pt x="64097" y="5344"/>
                  </a:cubicBezTo>
                  <a:cubicBezTo>
                    <a:pt x="73577" y="2299"/>
                    <a:pt x="83281" y="555"/>
                    <a:pt x="93209" y="99"/>
                  </a:cubicBezTo>
                  <a:cubicBezTo>
                    <a:pt x="103137" y="-350"/>
                    <a:pt x="112675" y="728"/>
                    <a:pt x="121814" y="3319"/>
                  </a:cubicBezTo>
                  <a:cubicBezTo>
                    <a:pt x="130954" y="5909"/>
                    <a:pt x="138574" y="10481"/>
                    <a:pt x="144666" y="17022"/>
                  </a:cubicBezTo>
                  <a:cubicBezTo>
                    <a:pt x="148726" y="21537"/>
                    <a:pt x="151715" y="26225"/>
                    <a:pt x="153632" y="31073"/>
                  </a:cubicBezTo>
                  <a:cubicBezTo>
                    <a:pt x="155550" y="35920"/>
                    <a:pt x="157301" y="41165"/>
                    <a:pt x="158879" y="46809"/>
                  </a:cubicBezTo>
                  <a:cubicBezTo>
                    <a:pt x="161809" y="57416"/>
                    <a:pt x="162034" y="67740"/>
                    <a:pt x="159559" y="77782"/>
                  </a:cubicBezTo>
                  <a:cubicBezTo>
                    <a:pt x="157070" y="87832"/>
                    <a:pt x="153010" y="97303"/>
                    <a:pt x="147366" y="106209"/>
                  </a:cubicBezTo>
                  <a:cubicBezTo>
                    <a:pt x="141721" y="115130"/>
                    <a:pt x="135180" y="123537"/>
                    <a:pt x="127733" y="131431"/>
                  </a:cubicBezTo>
                  <a:cubicBezTo>
                    <a:pt x="120280" y="139325"/>
                    <a:pt x="112950" y="146321"/>
                    <a:pt x="105728" y="152413"/>
                  </a:cubicBezTo>
                  <a:cubicBezTo>
                    <a:pt x="97145" y="159641"/>
                    <a:pt x="88910" y="167086"/>
                    <a:pt x="81016" y="174762"/>
                  </a:cubicBezTo>
                  <a:cubicBezTo>
                    <a:pt x="73113" y="182431"/>
                    <a:pt x="65559" y="190448"/>
                    <a:pt x="58330" y="198790"/>
                  </a:cubicBezTo>
                  <a:cubicBezTo>
                    <a:pt x="62165" y="198790"/>
                    <a:pt x="65892" y="198616"/>
                    <a:pt x="69502" y="198283"/>
                  </a:cubicBezTo>
                  <a:cubicBezTo>
                    <a:pt x="73113" y="197943"/>
                    <a:pt x="76833" y="197770"/>
                    <a:pt x="80675" y="197770"/>
                  </a:cubicBezTo>
                  <a:cubicBezTo>
                    <a:pt x="91501" y="197770"/>
                    <a:pt x="103296" y="198052"/>
                    <a:pt x="116054" y="198616"/>
                  </a:cubicBezTo>
                  <a:cubicBezTo>
                    <a:pt x="128797" y="199188"/>
                    <a:pt x="140600" y="198566"/>
                    <a:pt x="151432" y="196757"/>
                  </a:cubicBezTo>
                  <a:cubicBezTo>
                    <a:pt x="153683" y="197886"/>
                    <a:pt x="154588" y="199304"/>
                    <a:pt x="154139" y="200989"/>
                  </a:cubicBezTo>
                  <a:cubicBezTo>
                    <a:pt x="153683" y="202675"/>
                    <a:pt x="154023" y="204665"/>
                    <a:pt x="155152" y="206908"/>
                  </a:cubicBezTo>
                  <a:cubicBezTo>
                    <a:pt x="155152" y="209397"/>
                    <a:pt x="155326" y="211878"/>
                    <a:pt x="155658" y="214360"/>
                  </a:cubicBezTo>
                  <a:cubicBezTo>
                    <a:pt x="155999" y="216849"/>
                    <a:pt x="156165" y="219265"/>
                    <a:pt x="156165" y="221638"/>
                  </a:cubicBezTo>
                  <a:cubicBezTo>
                    <a:pt x="156165" y="224004"/>
                    <a:pt x="155883" y="226262"/>
                    <a:pt x="155318" y="228403"/>
                  </a:cubicBezTo>
                  <a:cubicBezTo>
                    <a:pt x="154754" y="230545"/>
                    <a:pt x="153459" y="232419"/>
                    <a:pt x="151425" y="233989"/>
                  </a:cubicBezTo>
                  <a:cubicBezTo>
                    <a:pt x="146685" y="234437"/>
                    <a:pt x="141714" y="234604"/>
                    <a:pt x="136533" y="234495"/>
                  </a:cubicBezTo>
                  <a:cubicBezTo>
                    <a:pt x="131337" y="234380"/>
                    <a:pt x="126373" y="234213"/>
                    <a:pt x="121640" y="233989"/>
                  </a:cubicBezTo>
                  <a:cubicBezTo>
                    <a:pt x="115764" y="233764"/>
                    <a:pt x="109281" y="233533"/>
                    <a:pt x="102175" y="233309"/>
                  </a:cubicBezTo>
                  <a:cubicBezTo>
                    <a:pt x="95061" y="233092"/>
                    <a:pt x="88462" y="232752"/>
                    <a:pt x="82369" y="232296"/>
                  </a:cubicBezTo>
                  <a:cubicBezTo>
                    <a:pt x="80560" y="232079"/>
                    <a:pt x="78649" y="232195"/>
                    <a:pt x="76616" y="232636"/>
                  </a:cubicBezTo>
                  <a:cubicBezTo>
                    <a:pt x="74582" y="233092"/>
                    <a:pt x="72665" y="233207"/>
                    <a:pt x="70863" y="232976"/>
                  </a:cubicBezTo>
                  <a:cubicBezTo>
                    <a:pt x="65892" y="232520"/>
                    <a:pt x="60479" y="232361"/>
                    <a:pt x="54610" y="232462"/>
                  </a:cubicBezTo>
                  <a:cubicBezTo>
                    <a:pt x="48741" y="232578"/>
                    <a:pt x="42815" y="232744"/>
                    <a:pt x="36838" y="232976"/>
                  </a:cubicBezTo>
                  <a:cubicBezTo>
                    <a:pt x="30853" y="233200"/>
                    <a:pt x="24992" y="233432"/>
                    <a:pt x="19232" y="233649"/>
                  </a:cubicBezTo>
                  <a:cubicBezTo>
                    <a:pt x="13479" y="233873"/>
                    <a:pt x="8232" y="233989"/>
                    <a:pt x="3493" y="233989"/>
                  </a:cubicBezTo>
                  <a:cubicBezTo>
                    <a:pt x="330" y="224967"/>
                    <a:pt x="-683" y="217970"/>
                    <a:pt x="446" y="213000"/>
                  </a:cubicBezTo>
                  <a:cubicBezTo>
                    <a:pt x="1568" y="208044"/>
                    <a:pt x="3370" y="203652"/>
                    <a:pt x="5859" y="1998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9"/>
            <p:cNvSpPr/>
            <p:nvPr/>
          </p:nvSpPr>
          <p:spPr>
            <a:xfrm>
              <a:off x="15139969" y="7994399"/>
              <a:ext cx="172341" cy="237999"/>
            </a:xfrm>
            <a:custGeom>
              <a:avLst/>
              <a:gdLst/>
              <a:ahLst/>
              <a:cxnLst/>
              <a:rect l="l" t="t" r="r" b="b"/>
              <a:pathLst>
                <a:path w="172341" h="237999" extrusionOk="0">
                  <a:moveTo>
                    <a:pt x="126614" y="129299"/>
                  </a:moveTo>
                  <a:cubicBezTo>
                    <a:pt x="126166" y="129082"/>
                    <a:pt x="125826" y="128851"/>
                    <a:pt x="125601" y="128626"/>
                  </a:cubicBezTo>
                  <a:cubicBezTo>
                    <a:pt x="125377" y="128409"/>
                    <a:pt x="125044" y="128286"/>
                    <a:pt x="124588" y="128286"/>
                  </a:cubicBezTo>
                  <a:cubicBezTo>
                    <a:pt x="121657" y="125812"/>
                    <a:pt x="117880" y="123894"/>
                    <a:pt x="113249" y="122534"/>
                  </a:cubicBezTo>
                  <a:cubicBezTo>
                    <a:pt x="108625" y="121174"/>
                    <a:pt x="103719" y="120335"/>
                    <a:pt x="98530" y="120002"/>
                  </a:cubicBezTo>
                  <a:cubicBezTo>
                    <a:pt x="93342" y="119662"/>
                    <a:pt x="88262" y="119662"/>
                    <a:pt x="83298" y="120002"/>
                  </a:cubicBezTo>
                  <a:cubicBezTo>
                    <a:pt x="78326" y="120335"/>
                    <a:pt x="74158" y="120848"/>
                    <a:pt x="70771" y="121521"/>
                  </a:cubicBezTo>
                  <a:cubicBezTo>
                    <a:pt x="70098" y="121745"/>
                    <a:pt x="68789" y="121861"/>
                    <a:pt x="66878" y="121861"/>
                  </a:cubicBezTo>
                  <a:cubicBezTo>
                    <a:pt x="64953" y="121861"/>
                    <a:pt x="62985" y="121861"/>
                    <a:pt x="60959" y="121861"/>
                  </a:cubicBezTo>
                  <a:cubicBezTo>
                    <a:pt x="58918" y="121861"/>
                    <a:pt x="56943" y="121861"/>
                    <a:pt x="55025" y="121861"/>
                  </a:cubicBezTo>
                  <a:cubicBezTo>
                    <a:pt x="53108" y="121861"/>
                    <a:pt x="51805" y="121861"/>
                    <a:pt x="51132" y="121861"/>
                  </a:cubicBezTo>
                  <a:cubicBezTo>
                    <a:pt x="50676" y="121861"/>
                    <a:pt x="50459" y="120450"/>
                    <a:pt x="50459" y="117629"/>
                  </a:cubicBezTo>
                  <a:cubicBezTo>
                    <a:pt x="50459" y="114807"/>
                    <a:pt x="50560" y="111710"/>
                    <a:pt x="50792" y="108317"/>
                  </a:cubicBezTo>
                  <a:cubicBezTo>
                    <a:pt x="51023" y="104924"/>
                    <a:pt x="51190" y="101769"/>
                    <a:pt x="51306" y="98839"/>
                  </a:cubicBezTo>
                  <a:cubicBezTo>
                    <a:pt x="51422" y="95909"/>
                    <a:pt x="51248" y="94216"/>
                    <a:pt x="50792" y="93760"/>
                  </a:cubicBezTo>
                  <a:cubicBezTo>
                    <a:pt x="51696" y="93543"/>
                    <a:pt x="52883" y="93369"/>
                    <a:pt x="54352" y="93254"/>
                  </a:cubicBezTo>
                  <a:cubicBezTo>
                    <a:pt x="55814" y="93138"/>
                    <a:pt x="57399" y="93080"/>
                    <a:pt x="59085" y="93080"/>
                  </a:cubicBezTo>
                  <a:cubicBezTo>
                    <a:pt x="60785" y="93080"/>
                    <a:pt x="62413" y="93080"/>
                    <a:pt x="63998" y="93080"/>
                  </a:cubicBezTo>
                  <a:cubicBezTo>
                    <a:pt x="65576" y="93080"/>
                    <a:pt x="66820" y="92964"/>
                    <a:pt x="67718" y="92740"/>
                  </a:cubicBezTo>
                  <a:cubicBezTo>
                    <a:pt x="72682" y="91380"/>
                    <a:pt x="79057" y="89520"/>
                    <a:pt x="86843" y="87162"/>
                  </a:cubicBezTo>
                  <a:cubicBezTo>
                    <a:pt x="94637" y="84789"/>
                    <a:pt x="102192" y="81916"/>
                    <a:pt x="109529" y="78530"/>
                  </a:cubicBezTo>
                  <a:cubicBezTo>
                    <a:pt x="116867" y="75144"/>
                    <a:pt x="123119" y="71136"/>
                    <a:pt x="128322" y="66520"/>
                  </a:cubicBezTo>
                  <a:cubicBezTo>
                    <a:pt x="133511" y="61897"/>
                    <a:pt x="136101" y="56651"/>
                    <a:pt x="136101" y="50776"/>
                  </a:cubicBezTo>
                  <a:cubicBezTo>
                    <a:pt x="136101" y="47173"/>
                    <a:pt x="134972" y="44236"/>
                    <a:pt x="132715" y="41978"/>
                  </a:cubicBezTo>
                  <a:cubicBezTo>
                    <a:pt x="130464" y="39721"/>
                    <a:pt x="127751" y="37919"/>
                    <a:pt x="124588" y="36559"/>
                  </a:cubicBezTo>
                  <a:cubicBezTo>
                    <a:pt x="119400" y="34526"/>
                    <a:pt x="113705" y="33339"/>
                    <a:pt x="107496" y="32999"/>
                  </a:cubicBezTo>
                  <a:cubicBezTo>
                    <a:pt x="101287" y="32667"/>
                    <a:pt x="95592" y="33065"/>
                    <a:pt x="90404" y="34186"/>
                  </a:cubicBezTo>
                  <a:cubicBezTo>
                    <a:pt x="89043" y="34642"/>
                    <a:pt x="87357" y="34982"/>
                    <a:pt x="85324" y="35199"/>
                  </a:cubicBezTo>
                  <a:cubicBezTo>
                    <a:pt x="83290" y="35423"/>
                    <a:pt x="81206" y="35713"/>
                    <a:pt x="79057" y="36045"/>
                  </a:cubicBezTo>
                  <a:cubicBezTo>
                    <a:pt x="76915" y="36386"/>
                    <a:pt x="74882" y="36726"/>
                    <a:pt x="72964" y="37058"/>
                  </a:cubicBezTo>
                  <a:cubicBezTo>
                    <a:pt x="71039" y="37398"/>
                    <a:pt x="69635" y="37796"/>
                    <a:pt x="68731" y="38245"/>
                  </a:cubicBezTo>
                  <a:cubicBezTo>
                    <a:pt x="66242" y="39157"/>
                    <a:pt x="64042" y="40003"/>
                    <a:pt x="62124" y="40785"/>
                  </a:cubicBezTo>
                  <a:cubicBezTo>
                    <a:pt x="60206" y="41573"/>
                    <a:pt x="58347" y="42362"/>
                    <a:pt x="56545" y="43150"/>
                  </a:cubicBezTo>
                  <a:cubicBezTo>
                    <a:pt x="54729" y="43946"/>
                    <a:pt x="52869" y="44735"/>
                    <a:pt x="50958" y="45524"/>
                  </a:cubicBezTo>
                  <a:cubicBezTo>
                    <a:pt x="49041" y="46319"/>
                    <a:pt x="46841" y="47282"/>
                    <a:pt x="44359" y="48396"/>
                  </a:cubicBezTo>
                  <a:cubicBezTo>
                    <a:pt x="41645" y="49532"/>
                    <a:pt x="38939" y="50711"/>
                    <a:pt x="36232" y="51955"/>
                  </a:cubicBezTo>
                  <a:cubicBezTo>
                    <a:pt x="33519" y="53200"/>
                    <a:pt x="30588" y="54488"/>
                    <a:pt x="27426" y="55848"/>
                  </a:cubicBezTo>
                  <a:cubicBezTo>
                    <a:pt x="24719" y="56977"/>
                    <a:pt x="22577" y="56246"/>
                    <a:pt x="20993" y="53649"/>
                  </a:cubicBezTo>
                  <a:cubicBezTo>
                    <a:pt x="19415" y="51058"/>
                    <a:pt x="18170" y="47896"/>
                    <a:pt x="17273" y="44178"/>
                  </a:cubicBezTo>
                  <a:cubicBezTo>
                    <a:pt x="16369" y="40452"/>
                    <a:pt x="15754" y="36841"/>
                    <a:pt x="15413" y="33339"/>
                  </a:cubicBezTo>
                  <a:cubicBezTo>
                    <a:pt x="15073" y="29845"/>
                    <a:pt x="15015" y="27761"/>
                    <a:pt x="15240" y="27074"/>
                  </a:cubicBezTo>
                  <a:cubicBezTo>
                    <a:pt x="18626" y="24824"/>
                    <a:pt x="22693" y="22509"/>
                    <a:pt x="27426" y="20136"/>
                  </a:cubicBezTo>
                  <a:cubicBezTo>
                    <a:pt x="32173" y="17762"/>
                    <a:pt x="36963" y="15512"/>
                    <a:pt x="41812" y="13371"/>
                  </a:cubicBezTo>
                  <a:cubicBezTo>
                    <a:pt x="46660" y="11229"/>
                    <a:pt x="51233" y="9370"/>
                    <a:pt x="55525" y="7785"/>
                  </a:cubicBezTo>
                  <a:cubicBezTo>
                    <a:pt x="59801" y="6208"/>
                    <a:pt x="63195" y="5079"/>
                    <a:pt x="65677" y="4399"/>
                  </a:cubicBezTo>
                  <a:cubicBezTo>
                    <a:pt x="70866" y="2822"/>
                    <a:pt x="76177" y="1635"/>
                    <a:pt x="81583" y="847"/>
                  </a:cubicBezTo>
                  <a:cubicBezTo>
                    <a:pt x="87003" y="58"/>
                    <a:pt x="92640" y="-108"/>
                    <a:pt x="98516" y="333"/>
                  </a:cubicBezTo>
                  <a:lnTo>
                    <a:pt x="98856" y="0"/>
                  </a:lnTo>
                  <a:cubicBezTo>
                    <a:pt x="105397" y="673"/>
                    <a:pt x="111888" y="1686"/>
                    <a:pt x="118321" y="3046"/>
                  </a:cubicBezTo>
                  <a:cubicBezTo>
                    <a:pt x="124747" y="4392"/>
                    <a:pt x="130667" y="6483"/>
                    <a:pt x="136087" y="9312"/>
                  </a:cubicBezTo>
                  <a:cubicBezTo>
                    <a:pt x="141507" y="12133"/>
                    <a:pt x="146413" y="15794"/>
                    <a:pt x="150813" y="20309"/>
                  </a:cubicBezTo>
                  <a:cubicBezTo>
                    <a:pt x="155220" y="24824"/>
                    <a:pt x="158650" y="30351"/>
                    <a:pt x="161139" y="36899"/>
                  </a:cubicBezTo>
                  <a:cubicBezTo>
                    <a:pt x="163389" y="42535"/>
                    <a:pt x="164576" y="47506"/>
                    <a:pt x="164692" y="51789"/>
                  </a:cubicBezTo>
                  <a:cubicBezTo>
                    <a:pt x="164808" y="56080"/>
                    <a:pt x="164186" y="60927"/>
                    <a:pt x="162832" y="66346"/>
                  </a:cubicBezTo>
                  <a:cubicBezTo>
                    <a:pt x="161703" y="70637"/>
                    <a:pt x="159728" y="74580"/>
                    <a:pt x="156913" y="78190"/>
                  </a:cubicBezTo>
                  <a:cubicBezTo>
                    <a:pt x="154084" y="81808"/>
                    <a:pt x="150871" y="85020"/>
                    <a:pt x="147260" y="87842"/>
                  </a:cubicBezTo>
                  <a:cubicBezTo>
                    <a:pt x="143656" y="90671"/>
                    <a:pt x="139821" y="93261"/>
                    <a:pt x="135754" y="95619"/>
                  </a:cubicBezTo>
                  <a:cubicBezTo>
                    <a:pt x="131680" y="97993"/>
                    <a:pt x="127852" y="100076"/>
                    <a:pt x="124241" y="101885"/>
                  </a:cubicBezTo>
                  <a:cubicBezTo>
                    <a:pt x="131238" y="103918"/>
                    <a:pt x="137331" y="106233"/>
                    <a:pt x="142520" y="108824"/>
                  </a:cubicBezTo>
                  <a:cubicBezTo>
                    <a:pt x="147708" y="111421"/>
                    <a:pt x="152274" y="114409"/>
                    <a:pt x="156233" y="117802"/>
                  </a:cubicBezTo>
                  <a:cubicBezTo>
                    <a:pt x="160169" y="121181"/>
                    <a:pt x="163389" y="125139"/>
                    <a:pt x="165879" y="129646"/>
                  </a:cubicBezTo>
                  <a:cubicBezTo>
                    <a:pt x="168368" y="134161"/>
                    <a:pt x="170394" y="139464"/>
                    <a:pt x="171972" y="145556"/>
                  </a:cubicBezTo>
                  <a:cubicBezTo>
                    <a:pt x="173774" y="169020"/>
                    <a:pt x="168983" y="188707"/>
                    <a:pt x="157586" y="204617"/>
                  </a:cubicBezTo>
                  <a:cubicBezTo>
                    <a:pt x="146189" y="220519"/>
                    <a:pt x="128756" y="231076"/>
                    <a:pt x="105282" y="236263"/>
                  </a:cubicBezTo>
                  <a:cubicBezTo>
                    <a:pt x="98284" y="237623"/>
                    <a:pt x="91735" y="238180"/>
                    <a:pt x="85642" y="237949"/>
                  </a:cubicBezTo>
                  <a:cubicBezTo>
                    <a:pt x="83384" y="237949"/>
                    <a:pt x="81192" y="237833"/>
                    <a:pt x="79043" y="237616"/>
                  </a:cubicBezTo>
                  <a:cubicBezTo>
                    <a:pt x="76901" y="237392"/>
                    <a:pt x="74694" y="237160"/>
                    <a:pt x="72436" y="236936"/>
                  </a:cubicBezTo>
                  <a:cubicBezTo>
                    <a:pt x="66567" y="236487"/>
                    <a:pt x="59519" y="234744"/>
                    <a:pt x="51284" y="231698"/>
                  </a:cubicBezTo>
                  <a:cubicBezTo>
                    <a:pt x="43049" y="228652"/>
                    <a:pt x="35082" y="225432"/>
                    <a:pt x="27419" y="222046"/>
                  </a:cubicBezTo>
                  <a:cubicBezTo>
                    <a:pt x="18395" y="217987"/>
                    <a:pt x="9255" y="213581"/>
                    <a:pt x="0" y="208849"/>
                  </a:cubicBezTo>
                  <a:cubicBezTo>
                    <a:pt x="0" y="208393"/>
                    <a:pt x="116" y="207380"/>
                    <a:pt x="340" y="205803"/>
                  </a:cubicBezTo>
                  <a:cubicBezTo>
                    <a:pt x="557" y="204226"/>
                    <a:pt x="789" y="202533"/>
                    <a:pt x="1013" y="200724"/>
                  </a:cubicBezTo>
                  <a:cubicBezTo>
                    <a:pt x="1230" y="198923"/>
                    <a:pt x="1462" y="197280"/>
                    <a:pt x="1686" y="195819"/>
                  </a:cubicBezTo>
                  <a:cubicBezTo>
                    <a:pt x="1910" y="194350"/>
                    <a:pt x="2142" y="193388"/>
                    <a:pt x="2366" y="192932"/>
                  </a:cubicBezTo>
                  <a:cubicBezTo>
                    <a:pt x="3712" y="188873"/>
                    <a:pt x="5073" y="185885"/>
                    <a:pt x="6426" y="183968"/>
                  </a:cubicBezTo>
                  <a:cubicBezTo>
                    <a:pt x="7772" y="182050"/>
                    <a:pt x="9132" y="179851"/>
                    <a:pt x="10486" y="177369"/>
                  </a:cubicBezTo>
                  <a:cubicBezTo>
                    <a:pt x="11831" y="177818"/>
                    <a:pt x="14379" y="179113"/>
                    <a:pt x="18098" y="181262"/>
                  </a:cubicBezTo>
                  <a:cubicBezTo>
                    <a:pt x="21825" y="183403"/>
                    <a:pt x="26109" y="185827"/>
                    <a:pt x="30964" y="188540"/>
                  </a:cubicBezTo>
                  <a:cubicBezTo>
                    <a:pt x="35813" y="191246"/>
                    <a:pt x="40835" y="193844"/>
                    <a:pt x="46023" y="196318"/>
                  </a:cubicBezTo>
                  <a:cubicBezTo>
                    <a:pt x="51212" y="198807"/>
                    <a:pt x="56067" y="200608"/>
                    <a:pt x="60583" y="201737"/>
                  </a:cubicBezTo>
                  <a:cubicBezTo>
                    <a:pt x="70062" y="205340"/>
                    <a:pt x="79252" y="206700"/>
                    <a:pt x="88175" y="205796"/>
                  </a:cubicBezTo>
                  <a:cubicBezTo>
                    <a:pt x="97090" y="204892"/>
                    <a:pt x="105093" y="202526"/>
                    <a:pt x="112207" y="198691"/>
                  </a:cubicBezTo>
                  <a:cubicBezTo>
                    <a:pt x="119327" y="194856"/>
                    <a:pt x="125348" y="189944"/>
                    <a:pt x="130327" y="183968"/>
                  </a:cubicBezTo>
                  <a:cubicBezTo>
                    <a:pt x="135291" y="177991"/>
                    <a:pt x="138620" y="171726"/>
                    <a:pt x="140313" y="165178"/>
                  </a:cubicBezTo>
                  <a:cubicBezTo>
                    <a:pt x="141999" y="158637"/>
                    <a:pt x="141840" y="152205"/>
                    <a:pt x="139806" y="145889"/>
                  </a:cubicBezTo>
                  <a:cubicBezTo>
                    <a:pt x="137795" y="139573"/>
                    <a:pt x="133395" y="134045"/>
                    <a:pt x="126614" y="1292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14509398" y="6692910"/>
              <a:ext cx="175745" cy="246304"/>
            </a:xfrm>
            <a:custGeom>
              <a:avLst/>
              <a:gdLst/>
              <a:ahLst/>
              <a:cxnLst/>
              <a:rect l="l" t="t" r="r" b="b"/>
              <a:pathLst>
                <a:path w="175745" h="246304" extrusionOk="0">
                  <a:moveTo>
                    <a:pt x="155765" y="43547"/>
                  </a:moveTo>
                  <a:cubicBezTo>
                    <a:pt x="158696" y="50319"/>
                    <a:pt x="159883" y="55905"/>
                    <a:pt x="159318" y="60304"/>
                  </a:cubicBezTo>
                  <a:cubicBezTo>
                    <a:pt x="158754" y="64710"/>
                    <a:pt x="158248" y="69051"/>
                    <a:pt x="157799" y="73334"/>
                  </a:cubicBezTo>
                  <a:cubicBezTo>
                    <a:pt x="157575" y="75823"/>
                    <a:pt x="156221" y="78695"/>
                    <a:pt x="153739" y="81966"/>
                  </a:cubicBezTo>
                  <a:cubicBezTo>
                    <a:pt x="151250" y="85236"/>
                    <a:pt x="148327" y="88564"/>
                    <a:pt x="144940" y="91950"/>
                  </a:cubicBezTo>
                  <a:cubicBezTo>
                    <a:pt x="141553" y="95336"/>
                    <a:pt x="138167" y="98498"/>
                    <a:pt x="134787" y="101428"/>
                  </a:cubicBezTo>
                  <a:cubicBezTo>
                    <a:pt x="131401" y="104366"/>
                    <a:pt x="128694" y="106623"/>
                    <a:pt x="126661" y="108200"/>
                  </a:cubicBezTo>
                  <a:cubicBezTo>
                    <a:pt x="127109" y="109105"/>
                    <a:pt x="129932" y="110740"/>
                    <a:pt x="135120" y="113106"/>
                  </a:cubicBezTo>
                  <a:cubicBezTo>
                    <a:pt x="140309" y="115479"/>
                    <a:pt x="145895" y="119031"/>
                    <a:pt x="151880" y="123770"/>
                  </a:cubicBezTo>
                  <a:cubicBezTo>
                    <a:pt x="157857" y="128502"/>
                    <a:pt x="163327" y="134826"/>
                    <a:pt x="168299" y="142726"/>
                  </a:cubicBezTo>
                  <a:cubicBezTo>
                    <a:pt x="173256" y="150627"/>
                    <a:pt x="175745" y="160554"/>
                    <a:pt x="175745" y="172513"/>
                  </a:cubicBezTo>
                  <a:cubicBezTo>
                    <a:pt x="175745" y="173642"/>
                    <a:pt x="175629" y="174829"/>
                    <a:pt x="175405" y="176066"/>
                  </a:cubicBezTo>
                  <a:cubicBezTo>
                    <a:pt x="175181" y="177310"/>
                    <a:pt x="175065" y="178490"/>
                    <a:pt x="175065" y="179618"/>
                  </a:cubicBezTo>
                  <a:lnTo>
                    <a:pt x="174725" y="179958"/>
                  </a:lnTo>
                  <a:cubicBezTo>
                    <a:pt x="174044" y="190341"/>
                    <a:pt x="170832" y="199703"/>
                    <a:pt x="165079" y="208052"/>
                  </a:cubicBezTo>
                  <a:cubicBezTo>
                    <a:pt x="159326" y="216402"/>
                    <a:pt x="152212" y="223456"/>
                    <a:pt x="143746" y="229208"/>
                  </a:cubicBezTo>
                  <a:cubicBezTo>
                    <a:pt x="135287" y="234960"/>
                    <a:pt x="125973" y="239301"/>
                    <a:pt x="115821" y="242238"/>
                  </a:cubicBezTo>
                  <a:cubicBezTo>
                    <a:pt x="105668" y="245169"/>
                    <a:pt x="95849" y="246413"/>
                    <a:pt x="86369" y="245964"/>
                  </a:cubicBezTo>
                  <a:lnTo>
                    <a:pt x="86369" y="246304"/>
                  </a:lnTo>
                  <a:cubicBezTo>
                    <a:pt x="82309" y="246080"/>
                    <a:pt x="77910" y="245624"/>
                    <a:pt x="73170" y="244944"/>
                  </a:cubicBezTo>
                  <a:cubicBezTo>
                    <a:pt x="68430" y="244264"/>
                    <a:pt x="63632" y="243367"/>
                    <a:pt x="58784" y="242238"/>
                  </a:cubicBezTo>
                  <a:cubicBezTo>
                    <a:pt x="53928" y="241110"/>
                    <a:pt x="49246" y="239641"/>
                    <a:pt x="44738" y="237839"/>
                  </a:cubicBezTo>
                  <a:cubicBezTo>
                    <a:pt x="40223" y="236031"/>
                    <a:pt x="36272" y="234005"/>
                    <a:pt x="32892" y="231747"/>
                  </a:cubicBezTo>
                  <a:cubicBezTo>
                    <a:pt x="31083" y="230619"/>
                    <a:pt x="29448" y="229382"/>
                    <a:pt x="27979" y="228021"/>
                  </a:cubicBezTo>
                  <a:cubicBezTo>
                    <a:pt x="26510" y="226668"/>
                    <a:pt x="24874" y="225431"/>
                    <a:pt x="23073" y="224295"/>
                  </a:cubicBezTo>
                  <a:cubicBezTo>
                    <a:pt x="19462" y="221821"/>
                    <a:pt x="16415" y="218999"/>
                    <a:pt x="13933" y="215837"/>
                  </a:cubicBezTo>
                  <a:cubicBezTo>
                    <a:pt x="11675" y="212907"/>
                    <a:pt x="9750" y="209745"/>
                    <a:pt x="8180" y="206359"/>
                  </a:cubicBezTo>
                  <a:cubicBezTo>
                    <a:pt x="6603" y="202973"/>
                    <a:pt x="5242" y="199595"/>
                    <a:pt x="4121" y="196208"/>
                  </a:cubicBezTo>
                  <a:cubicBezTo>
                    <a:pt x="-1075" y="180190"/>
                    <a:pt x="-1357" y="166031"/>
                    <a:pt x="3274" y="153731"/>
                  </a:cubicBezTo>
                  <a:cubicBezTo>
                    <a:pt x="7898" y="141439"/>
                    <a:pt x="15966" y="130101"/>
                    <a:pt x="27472" y="119719"/>
                  </a:cubicBezTo>
                  <a:cubicBezTo>
                    <a:pt x="29274" y="117910"/>
                    <a:pt x="31315" y="116166"/>
                    <a:pt x="33565" y="114473"/>
                  </a:cubicBezTo>
                  <a:cubicBezTo>
                    <a:pt x="35816" y="112780"/>
                    <a:pt x="38081" y="111485"/>
                    <a:pt x="40338" y="110581"/>
                  </a:cubicBezTo>
                  <a:cubicBezTo>
                    <a:pt x="37408" y="108106"/>
                    <a:pt x="34636" y="104995"/>
                    <a:pt x="32046" y="101276"/>
                  </a:cubicBezTo>
                  <a:cubicBezTo>
                    <a:pt x="29448" y="97550"/>
                    <a:pt x="27024" y="94114"/>
                    <a:pt x="24773" y="90952"/>
                  </a:cubicBezTo>
                  <a:cubicBezTo>
                    <a:pt x="18224" y="81250"/>
                    <a:pt x="15004" y="71547"/>
                    <a:pt x="15120" y="61845"/>
                  </a:cubicBezTo>
                  <a:cubicBezTo>
                    <a:pt x="15236" y="52143"/>
                    <a:pt x="17718" y="43229"/>
                    <a:pt x="22573" y="35104"/>
                  </a:cubicBezTo>
                  <a:cubicBezTo>
                    <a:pt x="27422" y="26979"/>
                    <a:pt x="34079" y="20040"/>
                    <a:pt x="42546" y="14288"/>
                  </a:cubicBezTo>
                  <a:cubicBezTo>
                    <a:pt x="51005" y="8537"/>
                    <a:pt x="60202" y="4760"/>
                    <a:pt x="70138" y="2951"/>
                  </a:cubicBezTo>
                  <a:cubicBezTo>
                    <a:pt x="73741" y="2278"/>
                    <a:pt x="77468" y="1547"/>
                    <a:pt x="81311" y="752"/>
                  </a:cubicBezTo>
                  <a:cubicBezTo>
                    <a:pt x="85146" y="-37"/>
                    <a:pt x="88981" y="-204"/>
                    <a:pt x="92824" y="245"/>
                  </a:cubicBezTo>
                  <a:cubicBezTo>
                    <a:pt x="104785" y="1598"/>
                    <a:pt x="114598" y="3913"/>
                    <a:pt x="122276" y="7184"/>
                  </a:cubicBezTo>
                  <a:cubicBezTo>
                    <a:pt x="129946" y="10454"/>
                    <a:pt x="136097" y="14180"/>
                    <a:pt x="140728" y="18355"/>
                  </a:cubicBezTo>
                  <a:cubicBezTo>
                    <a:pt x="145352" y="22536"/>
                    <a:pt x="148739" y="26878"/>
                    <a:pt x="150888" y="31385"/>
                  </a:cubicBezTo>
                  <a:cubicBezTo>
                    <a:pt x="153001" y="35878"/>
                    <a:pt x="154637" y="39937"/>
                    <a:pt x="155765" y="43547"/>
                  </a:cubicBezTo>
                  <a:close/>
                  <a:moveTo>
                    <a:pt x="142566" y="169793"/>
                  </a:moveTo>
                  <a:cubicBezTo>
                    <a:pt x="142566" y="163477"/>
                    <a:pt x="140699" y="157833"/>
                    <a:pt x="136980" y="152870"/>
                  </a:cubicBezTo>
                  <a:cubicBezTo>
                    <a:pt x="133253" y="147907"/>
                    <a:pt x="128629" y="143732"/>
                    <a:pt x="123101" y="140346"/>
                  </a:cubicBezTo>
                  <a:cubicBezTo>
                    <a:pt x="117565" y="136960"/>
                    <a:pt x="111588" y="134312"/>
                    <a:pt x="105162" y="132395"/>
                  </a:cubicBezTo>
                  <a:cubicBezTo>
                    <a:pt x="98729" y="130477"/>
                    <a:pt x="92802" y="129407"/>
                    <a:pt x="87389" y="129175"/>
                  </a:cubicBezTo>
                  <a:cubicBezTo>
                    <a:pt x="79943" y="128726"/>
                    <a:pt x="73734" y="129913"/>
                    <a:pt x="68770" y="132727"/>
                  </a:cubicBezTo>
                  <a:cubicBezTo>
                    <a:pt x="63799" y="135549"/>
                    <a:pt x="58617" y="139217"/>
                    <a:pt x="53198" y="143732"/>
                  </a:cubicBezTo>
                  <a:cubicBezTo>
                    <a:pt x="48458" y="147574"/>
                    <a:pt x="44847" y="152139"/>
                    <a:pt x="42365" y="157435"/>
                  </a:cubicBezTo>
                  <a:cubicBezTo>
                    <a:pt x="39875" y="162739"/>
                    <a:pt x="38305" y="168433"/>
                    <a:pt x="37632" y="174532"/>
                  </a:cubicBezTo>
                  <a:cubicBezTo>
                    <a:pt x="36496" y="184010"/>
                    <a:pt x="38305" y="191853"/>
                    <a:pt x="43045" y="198053"/>
                  </a:cubicBezTo>
                  <a:cubicBezTo>
                    <a:pt x="47785" y="204261"/>
                    <a:pt x="54051" y="208827"/>
                    <a:pt x="61830" y="211764"/>
                  </a:cubicBezTo>
                  <a:cubicBezTo>
                    <a:pt x="69617" y="214701"/>
                    <a:pt x="78192" y="215997"/>
                    <a:pt x="87563" y="215656"/>
                  </a:cubicBezTo>
                  <a:cubicBezTo>
                    <a:pt x="96927" y="215316"/>
                    <a:pt x="105675" y="213406"/>
                    <a:pt x="113802" y="209905"/>
                  </a:cubicBezTo>
                  <a:cubicBezTo>
                    <a:pt x="121928" y="206410"/>
                    <a:pt x="128752" y="201331"/>
                    <a:pt x="134281" y="194667"/>
                  </a:cubicBezTo>
                  <a:cubicBezTo>
                    <a:pt x="139802" y="188018"/>
                    <a:pt x="142566" y="179727"/>
                    <a:pt x="142566" y="169793"/>
                  </a:cubicBezTo>
                  <a:close/>
                  <a:moveTo>
                    <a:pt x="119207" y="37115"/>
                  </a:moveTo>
                  <a:cubicBezTo>
                    <a:pt x="115597" y="33954"/>
                    <a:pt x="111645" y="31696"/>
                    <a:pt x="107362" y="30343"/>
                  </a:cubicBezTo>
                  <a:cubicBezTo>
                    <a:pt x="103070" y="28990"/>
                    <a:pt x="98562" y="28202"/>
                    <a:pt x="93822" y="27977"/>
                  </a:cubicBezTo>
                  <a:lnTo>
                    <a:pt x="93482" y="28317"/>
                  </a:lnTo>
                  <a:cubicBezTo>
                    <a:pt x="84900" y="27637"/>
                    <a:pt x="76607" y="29222"/>
                    <a:pt x="68596" y="33056"/>
                  </a:cubicBezTo>
                  <a:cubicBezTo>
                    <a:pt x="60579" y="36898"/>
                    <a:pt x="54435" y="41912"/>
                    <a:pt x="50144" y="48113"/>
                  </a:cubicBezTo>
                  <a:cubicBezTo>
                    <a:pt x="45853" y="54320"/>
                    <a:pt x="44159" y="61092"/>
                    <a:pt x="45064" y="68422"/>
                  </a:cubicBezTo>
                  <a:cubicBezTo>
                    <a:pt x="45968" y="75758"/>
                    <a:pt x="51041" y="82697"/>
                    <a:pt x="60296" y="89237"/>
                  </a:cubicBezTo>
                  <a:cubicBezTo>
                    <a:pt x="65485" y="91270"/>
                    <a:pt x="69776" y="92232"/>
                    <a:pt x="73163" y="92109"/>
                  </a:cubicBezTo>
                  <a:cubicBezTo>
                    <a:pt x="76549" y="92001"/>
                    <a:pt x="81057" y="91719"/>
                    <a:pt x="86709" y="91263"/>
                  </a:cubicBezTo>
                  <a:cubicBezTo>
                    <a:pt x="90544" y="91039"/>
                    <a:pt x="94835" y="89910"/>
                    <a:pt x="99575" y="87877"/>
                  </a:cubicBezTo>
                  <a:cubicBezTo>
                    <a:pt x="104308" y="85844"/>
                    <a:pt x="108765" y="83304"/>
                    <a:pt x="112948" y="80258"/>
                  </a:cubicBezTo>
                  <a:cubicBezTo>
                    <a:pt x="117116" y="77205"/>
                    <a:pt x="120676" y="73718"/>
                    <a:pt x="123614" y="69760"/>
                  </a:cubicBezTo>
                  <a:cubicBezTo>
                    <a:pt x="126545" y="65810"/>
                    <a:pt x="128130" y="61693"/>
                    <a:pt x="128354" y="57403"/>
                  </a:cubicBezTo>
                  <a:cubicBezTo>
                    <a:pt x="128354" y="56050"/>
                    <a:pt x="128181" y="54357"/>
                    <a:pt x="127848" y="52324"/>
                  </a:cubicBezTo>
                  <a:cubicBezTo>
                    <a:pt x="127508" y="50290"/>
                    <a:pt x="126943" y="48265"/>
                    <a:pt x="126154" y="46231"/>
                  </a:cubicBezTo>
                  <a:cubicBezTo>
                    <a:pt x="125358" y="44198"/>
                    <a:pt x="124345" y="42339"/>
                    <a:pt x="123108" y="40646"/>
                  </a:cubicBezTo>
                  <a:cubicBezTo>
                    <a:pt x="121856" y="38975"/>
                    <a:pt x="120561" y="37788"/>
                    <a:pt x="119207" y="371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9"/>
            <p:cNvSpPr/>
            <p:nvPr/>
          </p:nvSpPr>
          <p:spPr>
            <a:xfrm>
              <a:off x="15129527" y="6685015"/>
              <a:ext cx="164700" cy="245386"/>
            </a:xfrm>
            <a:custGeom>
              <a:avLst/>
              <a:gdLst/>
              <a:ahLst/>
              <a:cxnLst/>
              <a:rect l="l" t="t" r="r" b="b"/>
              <a:pathLst>
                <a:path w="164700" h="245386" extrusionOk="0">
                  <a:moveTo>
                    <a:pt x="89884" y="202403"/>
                  </a:moveTo>
                  <a:cubicBezTo>
                    <a:pt x="94175" y="198568"/>
                    <a:pt x="97895" y="194900"/>
                    <a:pt x="101057" y="191398"/>
                  </a:cubicBezTo>
                  <a:cubicBezTo>
                    <a:pt x="104219" y="187904"/>
                    <a:pt x="106926" y="184185"/>
                    <a:pt x="109183" y="180227"/>
                  </a:cubicBezTo>
                  <a:cubicBezTo>
                    <a:pt x="111441" y="176284"/>
                    <a:pt x="113359" y="172051"/>
                    <a:pt x="114944" y="167537"/>
                  </a:cubicBezTo>
                  <a:cubicBezTo>
                    <a:pt x="116521" y="163022"/>
                    <a:pt x="117990" y="157950"/>
                    <a:pt x="119336" y="152307"/>
                  </a:cubicBezTo>
                  <a:cubicBezTo>
                    <a:pt x="119112" y="152307"/>
                    <a:pt x="119003" y="151800"/>
                    <a:pt x="119003" y="150787"/>
                  </a:cubicBezTo>
                  <a:cubicBezTo>
                    <a:pt x="119003" y="149774"/>
                    <a:pt x="119054" y="148646"/>
                    <a:pt x="119177" y="147401"/>
                  </a:cubicBezTo>
                  <a:cubicBezTo>
                    <a:pt x="119278" y="146164"/>
                    <a:pt x="119336" y="144529"/>
                    <a:pt x="119336" y="142496"/>
                  </a:cubicBezTo>
                  <a:cubicBezTo>
                    <a:pt x="116174" y="145658"/>
                    <a:pt x="112737" y="148364"/>
                    <a:pt x="109017" y="150621"/>
                  </a:cubicBezTo>
                  <a:cubicBezTo>
                    <a:pt x="105290" y="152878"/>
                    <a:pt x="101513" y="154911"/>
                    <a:pt x="97678" y="156713"/>
                  </a:cubicBezTo>
                  <a:cubicBezTo>
                    <a:pt x="92706" y="159202"/>
                    <a:pt x="86722" y="160945"/>
                    <a:pt x="79731" y="161958"/>
                  </a:cubicBezTo>
                  <a:cubicBezTo>
                    <a:pt x="72734" y="162971"/>
                    <a:pt x="65570" y="163087"/>
                    <a:pt x="58232" y="162298"/>
                  </a:cubicBezTo>
                  <a:cubicBezTo>
                    <a:pt x="50895" y="161510"/>
                    <a:pt x="43615" y="159593"/>
                    <a:pt x="36393" y="156546"/>
                  </a:cubicBezTo>
                  <a:cubicBezTo>
                    <a:pt x="29171" y="153493"/>
                    <a:pt x="22796" y="149094"/>
                    <a:pt x="17267" y="143342"/>
                  </a:cubicBezTo>
                  <a:cubicBezTo>
                    <a:pt x="11732" y="137590"/>
                    <a:pt x="7332" y="130261"/>
                    <a:pt x="4068" y="121340"/>
                  </a:cubicBezTo>
                  <a:cubicBezTo>
                    <a:pt x="797" y="112427"/>
                    <a:pt x="-505" y="101769"/>
                    <a:pt x="175" y="89354"/>
                  </a:cubicBezTo>
                  <a:cubicBezTo>
                    <a:pt x="1065" y="69718"/>
                    <a:pt x="5754" y="53251"/>
                    <a:pt x="14221" y="39938"/>
                  </a:cubicBezTo>
                  <a:cubicBezTo>
                    <a:pt x="22687" y="26625"/>
                    <a:pt x="33014" y="16641"/>
                    <a:pt x="45200" y="9985"/>
                  </a:cubicBezTo>
                  <a:cubicBezTo>
                    <a:pt x="57386" y="3328"/>
                    <a:pt x="70476" y="0"/>
                    <a:pt x="84464" y="0"/>
                  </a:cubicBezTo>
                  <a:cubicBezTo>
                    <a:pt x="98459" y="0"/>
                    <a:pt x="111376" y="3553"/>
                    <a:pt x="123236" y="10665"/>
                  </a:cubicBezTo>
                  <a:cubicBezTo>
                    <a:pt x="135082" y="17770"/>
                    <a:pt x="144953" y="28492"/>
                    <a:pt x="152855" y="42818"/>
                  </a:cubicBezTo>
                  <a:cubicBezTo>
                    <a:pt x="160750" y="57150"/>
                    <a:pt x="164701" y="75260"/>
                    <a:pt x="164701" y="97139"/>
                  </a:cubicBezTo>
                  <a:lnTo>
                    <a:pt x="164368" y="97479"/>
                  </a:lnTo>
                  <a:cubicBezTo>
                    <a:pt x="164368" y="110343"/>
                    <a:pt x="163181" y="123258"/>
                    <a:pt x="160808" y="136230"/>
                  </a:cubicBezTo>
                  <a:cubicBezTo>
                    <a:pt x="158434" y="149210"/>
                    <a:pt x="154772" y="161618"/>
                    <a:pt x="149808" y="173462"/>
                  </a:cubicBezTo>
                  <a:cubicBezTo>
                    <a:pt x="144837" y="185306"/>
                    <a:pt x="138295" y="196195"/>
                    <a:pt x="130169" y="206129"/>
                  </a:cubicBezTo>
                  <a:cubicBezTo>
                    <a:pt x="122042" y="216063"/>
                    <a:pt x="112223" y="224296"/>
                    <a:pt x="100717" y="230837"/>
                  </a:cubicBezTo>
                  <a:cubicBezTo>
                    <a:pt x="99132" y="231741"/>
                    <a:pt x="96701" y="232812"/>
                    <a:pt x="93437" y="234049"/>
                  </a:cubicBezTo>
                  <a:cubicBezTo>
                    <a:pt x="90166" y="235294"/>
                    <a:pt x="86773" y="236480"/>
                    <a:pt x="83285" y="237602"/>
                  </a:cubicBezTo>
                  <a:cubicBezTo>
                    <a:pt x="79782" y="238738"/>
                    <a:pt x="76396" y="239801"/>
                    <a:pt x="73132" y="240821"/>
                  </a:cubicBezTo>
                  <a:cubicBezTo>
                    <a:pt x="69861" y="241834"/>
                    <a:pt x="67314" y="242456"/>
                    <a:pt x="65512" y="242681"/>
                  </a:cubicBezTo>
                  <a:cubicBezTo>
                    <a:pt x="62350" y="243361"/>
                    <a:pt x="58790" y="243867"/>
                    <a:pt x="54846" y="244200"/>
                  </a:cubicBezTo>
                  <a:cubicBezTo>
                    <a:pt x="50895" y="244540"/>
                    <a:pt x="47067" y="244822"/>
                    <a:pt x="43340" y="245047"/>
                  </a:cubicBezTo>
                  <a:cubicBezTo>
                    <a:pt x="39613" y="245271"/>
                    <a:pt x="36277" y="245387"/>
                    <a:pt x="33346" y="245387"/>
                  </a:cubicBezTo>
                  <a:cubicBezTo>
                    <a:pt x="30416" y="245387"/>
                    <a:pt x="28267" y="245162"/>
                    <a:pt x="26921" y="244706"/>
                  </a:cubicBezTo>
                  <a:cubicBezTo>
                    <a:pt x="24207" y="244482"/>
                    <a:pt x="22116" y="243180"/>
                    <a:pt x="20654" y="240814"/>
                  </a:cubicBezTo>
                  <a:cubicBezTo>
                    <a:pt x="19185" y="238448"/>
                    <a:pt x="18280" y="235793"/>
                    <a:pt x="17940" y="232863"/>
                  </a:cubicBezTo>
                  <a:cubicBezTo>
                    <a:pt x="17608" y="229932"/>
                    <a:pt x="17781" y="227111"/>
                    <a:pt x="18454" y="224398"/>
                  </a:cubicBezTo>
                  <a:cubicBezTo>
                    <a:pt x="19127" y="221692"/>
                    <a:pt x="20140" y="219883"/>
                    <a:pt x="21501" y="218986"/>
                  </a:cubicBezTo>
                  <a:cubicBezTo>
                    <a:pt x="36161" y="218761"/>
                    <a:pt x="49433" y="217575"/>
                    <a:pt x="61279" y="215433"/>
                  </a:cubicBezTo>
                  <a:cubicBezTo>
                    <a:pt x="73132" y="213292"/>
                    <a:pt x="82655" y="208950"/>
                    <a:pt x="89884" y="202403"/>
                  </a:cubicBezTo>
                  <a:close/>
                  <a:moveTo>
                    <a:pt x="33346" y="100518"/>
                  </a:moveTo>
                  <a:cubicBezTo>
                    <a:pt x="34251" y="107963"/>
                    <a:pt x="36907" y="114055"/>
                    <a:pt x="41307" y="118794"/>
                  </a:cubicBezTo>
                  <a:cubicBezTo>
                    <a:pt x="45699" y="123533"/>
                    <a:pt x="51003" y="127034"/>
                    <a:pt x="57212" y="129292"/>
                  </a:cubicBezTo>
                  <a:cubicBezTo>
                    <a:pt x="63421" y="131549"/>
                    <a:pt x="70129" y="132562"/>
                    <a:pt x="77351" y="132338"/>
                  </a:cubicBezTo>
                  <a:cubicBezTo>
                    <a:pt x="84573" y="132113"/>
                    <a:pt x="91404" y="130536"/>
                    <a:pt x="97830" y="127599"/>
                  </a:cubicBezTo>
                  <a:cubicBezTo>
                    <a:pt x="104263" y="124668"/>
                    <a:pt x="109856" y="120436"/>
                    <a:pt x="114589" y="114908"/>
                  </a:cubicBezTo>
                  <a:cubicBezTo>
                    <a:pt x="119322" y="109381"/>
                    <a:pt x="122368" y="102551"/>
                    <a:pt x="123728" y="94433"/>
                  </a:cubicBezTo>
                  <a:cubicBezTo>
                    <a:pt x="124633" y="89918"/>
                    <a:pt x="125089" y="85071"/>
                    <a:pt x="125089" y="79876"/>
                  </a:cubicBezTo>
                  <a:cubicBezTo>
                    <a:pt x="125089" y="74688"/>
                    <a:pt x="124517" y="69833"/>
                    <a:pt x="123388" y="65326"/>
                  </a:cubicBezTo>
                  <a:cubicBezTo>
                    <a:pt x="122042" y="59227"/>
                    <a:pt x="119951" y="53649"/>
                    <a:pt x="117136" y="48569"/>
                  </a:cubicBezTo>
                  <a:cubicBezTo>
                    <a:pt x="114307" y="43490"/>
                    <a:pt x="110747" y="39381"/>
                    <a:pt x="106470" y="36212"/>
                  </a:cubicBezTo>
                  <a:cubicBezTo>
                    <a:pt x="102179" y="33057"/>
                    <a:pt x="97330" y="30966"/>
                    <a:pt x="91910" y="29954"/>
                  </a:cubicBezTo>
                  <a:cubicBezTo>
                    <a:pt x="86490" y="28941"/>
                    <a:pt x="80513" y="29447"/>
                    <a:pt x="73971" y="31480"/>
                  </a:cubicBezTo>
                  <a:cubicBezTo>
                    <a:pt x="70802" y="32385"/>
                    <a:pt x="67705" y="33289"/>
                    <a:pt x="64658" y="34186"/>
                  </a:cubicBezTo>
                  <a:cubicBezTo>
                    <a:pt x="61612" y="35090"/>
                    <a:pt x="58840" y="36443"/>
                    <a:pt x="56365" y="38245"/>
                  </a:cubicBezTo>
                  <a:cubicBezTo>
                    <a:pt x="51850" y="41407"/>
                    <a:pt x="47957" y="45415"/>
                    <a:pt x="44686" y="50262"/>
                  </a:cubicBezTo>
                  <a:cubicBezTo>
                    <a:pt x="41415" y="55117"/>
                    <a:pt x="38817" y="60363"/>
                    <a:pt x="36907" y="65999"/>
                  </a:cubicBezTo>
                  <a:cubicBezTo>
                    <a:pt x="34989" y="71642"/>
                    <a:pt x="33745" y="77459"/>
                    <a:pt x="33187" y="83428"/>
                  </a:cubicBezTo>
                  <a:cubicBezTo>
                    <a:pt x="32616" y="89412"/>
                    <a:pt x="32674" y="95099"/>
                    <a:pt x="33346" y="1005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4" name="Google Shape;1094;p9"/>
          <p:cNvGrpSpPr/>
          <p:nvPr/>
        </p:nvGrpSpPr>
        <p:grpSpPr>
          <a:xfrm rot="-5400000">
            <a:off x="2732254" y="-109914"/>
            <a:ext cx="3678762" cy="5590387"/>
            <a:chOff x="5464508" y="-219828"/>
            <a:chExt cx="7357524" cy="11180775"/>
          </a:xfrm>
        </p:grpSpPr>
        <p:sp>
          <p:nvSpPr>
            <p:cNvPr id="1095" name="Google Shape;1095;p9"/>
            <p:cNvSpPr/>
            <p:nvPr/>
          </p:nvSpPr>
          <p:spPr>
            <a:xfrm>
              <a:off x="5464508" y="-219828"/>
              <a:ext cx="7357524" cy="11180775"/>
            </a:xfrm>
            <a:custGeom>
              <a:avLst/>
              <a:gdLst/>
              <a:ahLst/>
              <a:cxnLst/>
              <a:rect l="l" t="t" r="r" b="b"/>
              <a:pathLst>
                <a:path w="7357524" h="11180775" extrusionOk="0">
                  <a:moveTo>
                    <a:pt x="7354220" y="11098440"/>
                  </a:moveTo>
                  <a:cubicBezTo>
                    <a:pt x="7356635" y="11139429"/>
                    <a:pt x="7714832" y="11121964"/>
                    <a:pt x="208937" y="11180775"/>
                  </a:cubicBezTo>
                  <a:cubicBezTo>
                    <a:pt x="74775" y="11180775"/>
                    <a:pt x="48449" y="1665374"/>
                    <a:pt x="0" y="211537"/>
                  </a:cubicBezTo>
                  <a:cubicBezTo>
                    <a:pt x="0" y="107109"/>
                    <a:pt x="1176811" y="142507"/>
                    <a:pt x="1566860" y="123321"/>
                  </a:cubicBezTo>
                  <a:cubicBezTo>
                    <a:pt x="4204374" y="-6376"/>
                    <a:pt x="5532212" y="-55661"/>
                    <a:pt x="7160426" y="84121"/>
                  </a:cubicBezTo>
                  <a:cubicBezTo>
                    <a:pt x="7275575" y="94005"/>
                    <a:pt x="7045098" y="4232593"/>
                    <a:pt x="7354220" y="110984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9"/>
            <p:cNvSpPr/>
            <p:nvPr/>
          </p:nvSpPr>
          <p:spPr>
            <a:xfrm>
              <a:off x="5775486" y="125337"/>
              <a:ext cx="6726022" cy="10490414"/>
            </a:xfrm>
            <a:custGeom>
              <a:avLst/>
              <a:gdLst/>
              <a:ahLst/>
              <a:cxnLst/>
              <a:rect l="l" t="t" r="r" b="b"/>
              <a:pathLst>
                <a:path w="6726022" h="10490414" extrusionOk="0">
                  <a:moveTo>
                    <a:pt x="0" y="147815"/>
                  </a:moveTo>
                  <a:cubicBezTo>
                    <a:pt x="263201" y="124805"/>
                    <a:pt x="533627" y="128785"/>
                    <a:pt x="836397" y="129344"/>
                  </a:cubicBezTo>
                  <a:cubicBezTo>
                    <a:pt x="1873499" y="129344"/>
                    <a:pt x="4296707" y="-108717"/>
                    <a:pt x="6577612" y="61097"/>
                  </a:cubicBezTo>
                  <a:cubicBezTo>
                    <a:pt x="6644134" y="4696804"/>
                    <a:pt x="6451883" y="4424284"/>
                    <a:pt x="6726022" y="10439162"/>
                  </a:cubicBezTo>
                  <a:cubicBezTo>
                    <a:pt x="3678642" y="10463782"/>
                    <a:pt x="3896772" y="10460696"/>
                    <a:pt x="165946" y="10490414"/>
                  </a:cubicBezTo>
                  <a:cubicBezTo>
                    <a:pt x="16418" y="5984740"/>
                    <a:pt x="48001" y="2037053"/>
                    <a:pt x="0" y="1478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9"/>
            <p:cNvSpPr/>
            <p:nvPr/>
          </p:nvSpPr>
          <p:spPr>
            <a:xfrm>
              <a:off x="5779236" y="121596"/>
              <a:ext cx="6712758" cy="10494314"/>
            </a:xfrm>
            <a:custGeom>
              <a:avLst/>
              <a:gdLst/>
              <a:ahLst/>
              <a:cxnLst/>
              <a:rect l="l" t="t" r="r" b="b"/>
              <a:pathLst>
                <a:path w="6712758" h="10494314" extrusionOk="0">
                  <a:moveTo>
                    <a:pt x="6667069" y="10228925"/>
                  </a:moveTo>
                  <a:cubicBezTo>
                    <a:pt x="6721579" y="10228925"/>
                    <a:pt x="6712699" y="10234247"/>
                    <a:pt x="6711514" y="10208129"/>
                  </a:cubicBezTo>
                  <a:cubicBezTo>
                    <a:pt x="6672862" y="10208173"/>
                    <a:pt x="6658949" y="10208129"/>
                    <a:pt x="6616227" y="10208195"/>
                  </a:cubicBezTo>
                  <a:cubicBezTo>
                    <a:pt x="6618262" y="9729144"/>
                    <a:pt x="6575988" y="9801908"/>
                    <a:pt x="6692837" y="9802177"/>
                  </a:cubicBezTo>
                  <a:cubicBezTo>
                    <a:pt x="6691674" y="9776998"/>
                    <a:pt x="6698003" y="9781380"/>
                    <a:pt x="6667069" y="9781380"/>
                  </a:cubicBezTo>
                  <a:cubicBezTo>
                    <a:pt x="6595895" y="9781380"/>
                    <a:pt x="6610300" y="9844932"/>
                    <a:pt x="6603970" y="9440657"/>
                  </a:cubicBezTo>
                  <a:cubicBezTo>
                    <a:pt x="6602784" y="9363935"/>
                    <a:pt x="6586657" y="9376882"/>
                    <a:pt x="6667069" y="9376882"/>
                  </a:cubicBezTo>
                  <a:cubicBezTo>
                    <a:pt x="6678119" y="9376882"/>
                    <a:pt x="6675994" y="9381064"/>
                    <a:pt x="6675122" y="9356131"/>
                  </a:cubicBezTo>
                  <a:cubicBezTo>
                    <a:pt x="6579052" y="9356131"/>
                    <a:pt x="6604932" y="9396851"/>
                    <a:pt x="6600816" y="9135198"/>
                  </a:cubicBezTo>
                  <a:cubicBezTo>
                    <a:pt x="6597192" y="8912500"/>
                    <a:pt x="6576435" y="8948904"/>
                    <a:pt x="6661835" y="8948927"/>
                  </a:cubicBezTo>
                  <a:cubicBezTo>
                    <a:pt x="6660985" y="8921176"/>
                    <a:pt x="6672683" y="8928310"/>
                    <a:pt x="6597438" y="8928064"/>
                  </a:cubicBezTo>
                  <a:cubicBezTo>
                    <a:pt x="6593054" y="8659412"/>
                    <a:pt x="6596185" y="8840832"/>
                    <a:pt x="6592137" y="8522179"/>
                  </a:cubicBezTo>
                  <a:cubicBezTo>
                    <a:pt x="6659620" y="8522022"/>
                    <a:pt x="6649488" y="8529022"/>
                    <a:pt x="6648705" y="8501338"/>
                  </a:cubicBezTo>
                  <a:cubicBezTo>
                    <a:pt x="6581087" y="8501361"/>
                    <a:pt x="6585896" y="8569787"/>
                    <a:pt x="6583995" y="8093732"/>
                  </a:cubicBezTo>
                  <a:cubicBezTo>
                    <a:pt x="6648191" y="8094447"/>
                    <a:pt x="6637633" y="8099277"/>
                    <a:pt x="6636940" y="8073315"/>
                  </a:cubicBezTo>
                  <a:cubicBezTo>
                    <a:pt x="6575943" y="8073115"/>
                    <a:pt x="6583928" y="8074792"/>
                    <a:pt x="6583906" y="8066786"/>
                  </a:cubicBezTo>
                  <a:cubicBezTo>
                    <a:pt x="6583615" y="7970989"/>
                    <a:pt x="6583190" y="7959316"/>
                    <a:pt x="6578582" y="7667029"/>
                  </a:cubicBezTo>
                  <a:cubicBezTo>
                    <a:pt x="6635418" y="7667632"/>
                    <a:pt x="6626069" y="7672507"/>
                    <a:pt x="6625353" y="7646590"/>
                  </a:cubicBezTo>
                  <a:cubicBezTo>
                    <a:pt x="6559368" y="7646322"/>
                    <a:pt x="6579052" y="7698111"/>
                    <a:pt x="6572856" y="7303654"/>
                  </a:cubicBezTo>
                  <a:cubicBezTo>
                    <a:pt x="6571648" y="7226998"/>
                    <a:pt x="6561001" y="7240281"/>
                    <a:pt x="6613991" y="7240862"/>
                  </a:cubicBezTo>
                  <a:cubicBezTo>
                    <a:pt x="6613230" y="7214341"/>
                    <a:pt x="6621752" y="7220580"/>
                    <a:pt x="6571581" y="7219328"/>
                  </a:cubicBezTo>
                  <a:cubicBezTo>
                    <a:pt x="6566347" y="6863980"/>
                    <a:pt x="6567913" y="6952554"/>
                    <a:pt x="6562612" y="6810961"/>
                  </a:cubicBezTo>
                  <a:cubicBezTo>
                    <a:pt x="6608712" y="6810693"/>
                    <a:pt x="6601151" y="6816261"/>
                    <a:pt x="6600302" y="6790030"/>
                  </a:cubicBezTo>
                  <a:cubicBezTo>
                    <a:pt x="6552814" y="6790187"/>
                    <a:pt x="6561471" y="6809664"/>
                    <a:pt x="6559637" y="6693161"/>
                  </a:cubicBezTo>
                  <a:cubicBezTo>
                    <a:pt x="6553866" y="6323457"/>
                    <a:pt x="6543622" y="6383833"/>
                    <a:pt x="6586366" y="6383229"/>
                  </a:cubicBezTo>
                  <a:cubicBezTo>
                    <a:pt x="6585404" y="6357200"/>
                    <a:pt x="6591600" y="6362232"/>
                    <a:pt x="6555387" y="6362925"/>
                  </a:cubicBezTo>
                  <a:cubicBezTo>
                    <a:pt x="6548005" y="5906279"/>
                    <a:pt x="6537582" y="5958181"/>
                    <a:pt x="6571850" y="5958092"/>
                  </a:cubicBezTo>
                  <a:cubicBezTo>
                    <a:pt x="6571179" y="5931951"/>
                    <a:pt x="6576457" y="5937273"/>
                    <a:pt x="6548005" y="5937340"/>
                  </a:cubicBezTo>
                  <a:cubicBezTo>
                    <a:pt x="6540602" y="5478593"/>
                    <a:pt x="6533444" y="5530539"/>
                    <a:pt x="6564871" y="5530270"/>
                  </a:cubicBezTo>
                  <a:cubicBezTo>
                    <a:pt x="6564647" y="5505314"/>
                    <a:pt x="6570485" y="5509407"/>
                    <a:pt x="6541854" y="5509698"/>
                  </a:cubicBezTo>
                  <a:cubicBezTo>
                    <a:pt x="6538790" y="5303390"/>
                    <a:pt x="6542302" y="5282191"/>
                    <a:pt x="6538253" y="5103410"/>
                  </a:cubicBezTo>
                  <a:cubicBezTo>
                    <a:pt x="6569210" y="5103410"/>
                    <a:pt x="6563976" y="5108777"/>
                    <a:pt x="6564110" y="5082636"/>
                  </a:cubicBezTo>
                  <a:cubicBezTo>
                    <a:pt x="6529530" y="5082659"/>
                    <a:pt x="6536867" y="5141693"/>
                    <a:pt x="6529194" y="4709221"/>
                  </a:cubicBezTo>
                  <a:cubicBezTo>
                    <a:pt x="6528479" y="4669372"/>
                    <a:pt x="6527248" y="4674605"/>
                    <a:pt x="6532617" y="4674650"/>
                  </a:cubicBezTo>
                  <a:cubicBezTo>
                    <a:pt x="6574758" y="4675053"/>
                    <a:pt x="6567600" y="4680330"/>
                    <a:pt x="6567935" y="4654189"/>
                  </a:cubicBezTo>
                  <a:cubicBezTo>
                    <a:pt x="6518726" y="4653831"/>
                    <a:pt x="6524542" y="4692785"/>
                    <a:pt x="6525772" y="4403807"/>
                  </a:cubicBezTo>
                  <a:cubicBezTo>
                    <a:pt x="6526354" y="4217468"/>
                    <a:pt x="6510160" y="4248126"/>
                    <a:pt x="6574108" y="4246806"/>
                  </a:cubicBezTo>
                  <a:cubicBezTo>
                    <a:pt x="6574534" y="4220778"/>
                    <a:pt x="6582832" y="4225630"/>
                    <a:pt x="6532460" y="4227083"/>
                  </a:cubicBezTo>
                  <a:cubicBezTo>
                    <a:pt x="6520494" y="4227419"/>
                    <a:pt x="6525369" y="4275116"/>
                    <a:pt x="6515684" y="3820327"/>
                  </a:cubicBezTo>
                  <a:cubicBezTo>
                    <a:pt x="6534406" y="3819991"/>
                    <a:pt x="6556237" y="3819566"/>
                    <a:pt x="6580886" y="3819276"/>
                  </a:cubicBezTo>
                  <a:cubicBezTo>
                    <a:pt x="6581266" y="3793269"/>
                    <a:pt x="6590907" y="3798166"/>
                    <a:pt x="6532549" y="3799262"/>
                  </a:cubicBezTo>
                  <a:cubicBezTo>
                    <a:pt x="6512106" y="3799620"/>
                    <a:pt x="6515282" y="3801498"/>
                    <a:pt x="6515125" y="3793627"/>
                  </a:cubicBezTo>
                  <a:cubicBezTo>
                    <a:pt x="6505239" y="3342616"/>
                    <a:pt x="6501995" y="3393556"/>
                    <a:pt x="6532639" y="3393869"/>
                  </a:cubicBezTo>
                  <a:cubicBezTo>
                    <a:pt x="6596789" y="3394652"/>
                    <a:pt x="6585941" y="3399616"/>
                    <a:pt x="6586143" y="3373610"/>
                  </a:cubicBezTo>
                  <a:cubicBezTo>
                    <a:pt x="6555678" y="3373386"/>
                    <a:pt x="6527428" y="3373028"/>
                    <a:pt x="6508638" y="3372827"/>
                  </a:cubicBezTo>
                  <a:cubicBezTo>
                    <a:pt x="6507878" y="3322536"/>
                    <a:pt x="6503226" y="2967546"/>
                    <a:pt x="6503203" y="2965981"/>
                  </a:cubicBezTo>
                  <a:cubicBezTo>
                    <a:pt x="6541250" y="2965847"/>
                    <a:pt x="6560196" y="2965735"/>
                    <a:pt x="6587149" y="2965668"/>
                  </a:cubicBezTo>
                  <a:cubicBezTo>
                    <a:pt x="6587060" y="2939505"/>
                    <a:pt x="6598199" y="2944805"/>
                    <a:pt x="6532661" y="2945073"/>
                  </a:cubicBezTo>
                  <a:cubicBezTo>
                    <a:pt x="6489089" y="2945252"/>
                    <a:pt x="6507162" y="3002475"/>
                    <a:pt x="6498193" y="2573222"/>
                  </a:cubicBezTo>
                  <a:cubicBezTo>
                    <a:pt x="6497320" y="2531183"/>
                    <a:pt x="6488395" y="2537914"/>
                    <a:pt x="6532549" y="2538741"/>
                  </a:cubicBezTo>
                  <a:cubicBezTo>
                    <a:pt x="6592428" y="2539859"/>
                    <a:pt x="6582519" y="2544801"/>
                    <a:pt x="6582005" y="2518772"/>
                  </a:cubicBezTo>
                  <a:cubicBezTo>
                    <a:pt x="6548610" y="2518370"/>
                    <a:pt x="6529082" y="2517833"/>
                    <a:pt x="6497074" y="2517363"/>
                  </a:cubicBezTo>
                  <a:cubicBezTo>
                    <a:pt x="6489782" y="2134690"/>
                    <a:pt x="6489693" y="2119261"/>
                    <a:pt x="6489558" y="2110025"/>
                  </a:cubicBezTo>
                  <a:cubicBezTo>
                    <a:pt x="6518726" y="2110495"/>
                    <a:pt x="6541698" y="2111143"/>
                    <a:pt x="6570597" y="2111613"/>
                  </a:cubicBezTo>
                  <a:cubicBezTo>
                    <a:pt x="6569635" y="2085338"/>
                    <a:pt x="6578046" y="2091040"/>
                    <a:pt x="6532885" y="2090056"/>
                  </a:cubicBezTo>
                  <a:cubicBezTo>
                    <a:pt x="6472581" y="2088759"/>
                    <a:pt x="6491191" y="2152557"/>
                    <a:pt x="6483542" y="1682852"/>
                  </a:cubicBezTo>
                  <a:cubicBezTo>
                    <a:pt x="6515483" y="1683456"/>
                    <a:pt x="6535099" y="1684172"/>
                    <a:pt x="6562433" y="1684820"/>
                  </a:cubicBezTo>
                  <a:cubicBezTo>
                    <a:pt x="6562276" y="1658613"/>
                    <a:pt x="6568204" y="1664225"/>
                    <a:pt x="6532952" y="1663264"/>
                  </a:cubicBezTo>
                  <a:cubicBezTo>
                    <a:pt x="6462874" y="1661251"/>
                    <a:pt x="6484168" y="1724154"/>
                    <a:pt x="6474662" y="1255411"/>
                  </a:cubicBezTo>
                  <a:cubicBezTo>
                    <a:pt x="6510383" y="1256015"/>
                    <a:pt x="6528635" y="1256820"/>
                    <a:pt x="6563819" y="1257670"/>
                  </a:cubicBezTo>
                  <a:cubicBezTo>
                    <a:pt x="6564133" y="1231440"/>
                    <a:pt x="6570038" y="1237142"/>
                    <a:pt x="6532952" y="1236024"/>
                  </a:cubicBezTo>
                  <a:cubicBezTo>
                    <a:pt x="6462539" y="1234011"/>
                    <a:pt x="6474349" y="1243783"/>
                    <a:pt x="6473678" y="1200603"/>
                  </a:cubicBezTo>
                  <a:cubicBezTo>
                    <a:pt x="6466766" y="755921"/>
                    <a:pt x="6454442" y="828686"/>
                    <a:pt x="6532751" y="828484"/>
                  </a:cubicBezTo>
                  <a:cubicBezTo>
                    <a:pt x="6577710" y="828350"/>
                    <a:pt x="6570149" y="833784"/>
                    <a:pt x="6570552" y="807621"/>
                  </a:cubicBezTo>
                  <a:cubicBezTo>
                    <a:pt x="6534607" y="807688"/>
                    <a:pt x="6512910" y="807800"/>
                    <a:pt x="6469204" y="807845"/>
                  </a:cubicBezTo>
                  <a:cubicBezTo>
                    <a:pt x="6465983" y="646573"/>
                    <a:pt x="6464149" y="638612"/>
                    <a:pt x="6463455" y="401826"/>
                  </a:cubicBezTo>
                  <a:cubicBezTo>
                    <a:pt x="6511635" y="402094"/>
                    <a:pt x="6529731" y="402564"/>
                    <a:pt x="6574981" y="402966"/>
                  </a:cubicBezTo>
                  <a:cubicBezTo>
                    <a:pt x="6575115" y="376714"/>
                    <a:pt x="6583548" y="382349"/>
                    <a:pt x="6532862" y="381701"/>
                  </a:cubicBezTo>
                  <a:cubicBezTo>
                    <a:pt x="6441155" y="380605"/>
                    <a:pt x="6464820" y="440198"/>
                    <a:pt x="6458445" y="57301"/>
                  </a:cubicBezTo>
                  <a:cubicBezTo>
                    <a:pt x="6429434" y="55289"/>
                    <a:pt x="6442922" y="15083"/>
                    <a:pt x="6445047" y="380940"/>
                  </a:cubicBezTo>
                  <a:cubicBezTo>
                    <a:pt x="6408386" y="380806"/>
                    <a:pt x="6141293" y="379710"/>
                    <a:pt x="6088237" y="379889"/>
                  </a:cubicBezTo>
                  <a:cubicBezTo>
                    <a:pt x="6079648" y="-3567"/>
                    <a:pt x="6098571" y="34940"/>
                    <a:pt x="6066943" y="33307"/>
                  </a:cubicBezTo>
                  <a:cubicBezTo>
                    <a:pt x="6070991" y="443843"/>
                    <a:pt x="6092509" y="379397"/>
                    <a:pt x="5995545" y="380761"/>
                  </a:cubicBezTo>
                  <a:cubicBezTo>
                    <a:pt x="5895248" y="382170"/>
                    <a:pt x="5893235" y="381455"/>
                    <a:pt x="5727333" y="381879"/>
                  </a:cubicBezTo>
                  <a:cubicBezTo>
                    <a:pt x="5714136" y="381902"/>
                    <a:pt x="5717380" y="396504"/>
                    <a:pt x="5715635" y="285054"/>
                  </a:cubicBezTo>
                  <a:cubicBezTo>
                    <a:pt x="5711050" y="-18527"/>
                    <a:pt x="5719281" y="17207"/>
                    <a:pt x="5693245" y="16268"/>
                  </a:cubicBezTo>
                  <a:cubicBezTo>
                    <a:pt x="5696533" y="234114"/>
                    <a:pt x="5697585" y="308869"/>
                    <a:pt x="5698971" y="381947"/>
                  </a:cubicBezTo>
                  <a:cubicBezTo>
                    <a:pt x="5615517" y="382103"/>
                    <a:pt x="5595274" y="382036"/>
                    <a:pt x="5344308" y="381857"/>
                  </a:cubicBezTo>
                  <a:cubicBezTo>
                    <a:pt x="5335182" y="-35812"/>
                    <a:pt x="5349408" y="6675"/>
                    <a:pt x="5320285" y="6071"/>
                  </a:cubicBezTo>
                  <a:cubicBezTo>
                    <a:pt x="5326481" y="412246"/>
                    <a:pt x="5326325" y="381835"/>
                    <a:pt x="5324737" y="381835"/>
                  </a:cubicBezTo>
                  <a:cubicBezTo>
                    <a:pt x="5189322" y="381835"/>
                    <a:pt x="5190799" y="379822"/>
                    <a:pt x="5056369" y="379822"/>
                  </a:cubicBezTo>
                  <a:cubicBezTo>
                    <a:pt x="4944127" y="379822"/>
                    <a:pt x="4973787" y="452810"/>
                    <a:pt x="4966942" y="1666"/>
                  </a:cubicBezTo>
                  <a:cubicBezTo>
                    <a:pt x="4942025" y="1509"/>
                    <a:pt x="4946789" y="-46233"/>
                    <a:pt x="4953701" y="380739"/>
                  </a:cubicBezTo>
                  <a:cubicBezTo>
                    <a:pt x="4765208" y="384585"/>
                    <a:pt x="4780306" y="383042"/>
                    <a:pt x="4599306" y="381633"/>
                  </a:cubicBezTo>
                  <a:cubicBezTo>
                    <a:pt x="4590628" y="-43929"/>
                    <a:pt x="4600738" y="1666"/>
                    <a:pt x="4573740" y="1912"/>
                  </a:cubicBezTo>
                  <a:cubicBezTo>
                    <a:pt x="4581099" y="446124"/>
                    <a:pt x="4603511" y="381365"/>
                    <a:pt x="4519722" y="381365"/>
                  </a:cubicBezTo>
                  <a:cubicBezTo>
                    <a:pt x="4173581" y="381365"/>
                    <a:pt x="4226906" y="411844"/>
                    <a:pt x="4224915" y="285009"/>
                  </a:cubicBezTo>
                  <a:cubicBezTo>
                    <a:pt x="4222589" y="135567"/>
                    <a:pt x="4221761" y="140688"/>
                    <a:pt x="4219547" y="7592"/>
                  </a:cubicBezTo>
                  <a:cubicBezTo>
                    <a:pt x="4193332" y="8173"/>
                    <a:pt x="4200199" y="-39300"/>
                    <a:pt x="4208251" y="382371"/>
                  </a:cubicBezTo>
                  <a:cubicBezTo>
                    <a:pt x="4118199" y="381924"/>
                    <a:pt x="4017544" y="377810"/>
                    <a:pt x="3853790" y="381320"/>
                  </a:cubicBezTo>
                  <a:cubicBezTo>
                    <a:pt x="3852716" y="257818"/>
                    <a:pt x="3849025" y="99967"/>
                    <a:pt x="3847661" y="17364"/>
                  </a:cubicBezTo>
                  <a:cubicBezTo>
                    <a:pt x="3817688" y="18281"/>
                    <a:pt x="3832183" y="-22596"/>
                    <a:pt x="3835471" y="381701"/>
                  </a:cubicBezTo>
                  <a:cubicBezTo>
                    <a:pt x="3675698" y="385010"/>
                    <a:pt x="3595845" y="381007"/>
                    <a:pt x="3478750" y="380605"/>
                  </a:cubicBezTo>
                  <a:cubicBezTo>
                    <a:pt x="3474478" y="190151"/>
                    <a:pt x="3476401" y="158174"/>
                    <a:pt x="3474836" y="29573"/>
                  </a:cubicBezTo>
                  <a:cubicBezTo>
                    <a:pt x="3450030" y="30423"/>
                    <a:pt x="3456852" y="11930"/>
                    <a:pt x="3457232" y="132638"/>
                  </a:cubicBezTo>
                  <a:cubicBezTo>
                    <a:pt x="3457500" y="218595"/>
                    <a:pt x="3458753" y="305000"/>
                    <a:pt x="3460431" y="380582"/>
                  </a:cubicBezTo>
                  <a:cubicBezTo>
                    <a:pt x="3444102" y="380560"/>
                    <a:pt x="3189155" y="380426"/>
                    <a:pt x="3178195" y="380404"/>
                  </a:cubicBezTo>
                  <a:cubicBezTo>
                    <a:pt x="3082058" y="380404"/>
                    <a:pt x="3107289" y="439214"/>
                    <a:pt x="3103733" y="43057"/>
                  </a:cubicBezTo>
                  <a:cubicBezTo>
                    <a:pt x="3078994" y="43996"/>
                    <a:pt x="3085861" y="27762"/>
                    <a:pt x="3085637" y="132570"/>
                  </a:cubicBezTo>
                  <a:cubicBezTo>
                    <a:pt x="3085458" y="216449"/>
                    <a:pt x="3086554" y="299030"/>
                    <a:pt x="3088500" y="380694"/>
                  </a:cubicBezTo>
                  <a:cubicBezTo>
                    <a:pt x="2742896" y="383333"/>
                    <a:pt x="3080649" y="380538"/>
                    <a:pt x="2735045" y="382774"/>
                  </a:cubicBezTo>
                  <a:cubicBezTo>
                    <a:pt x="2734307" y="312111"/>
                    <a:pt x="2733077" y="244647"/>
                    <a:pt x="2730035" y="57838"/>
                  </a:cubicBezTo>
                  <a:cubicBezTo>
                    <a:pt x="2704402" y="58889"/>
                    <a:pt x="2711179" y="24855"/>
                    <a:pt x="2715429" y="285345"/>
                  </a:cubicBezTo>
                  <a:cubicBezTo>
                    <a:pt x="2717397" y="410256"/>
                    <a:pt x="2787319" y="383355"/>
                    <a:pt x="2373292" y="383355"/>
                  </a:cubicBezTo>
                  <a:cubicBezTo>
                    <a:pt x="2358194" y="383355"/>
                    <a:pt x="2366067" y="420386"/>
                    <a:pt x="2356449" y="73670"/>
                  </a:cubicBezTo>
                  <a:cubicBezTo>
                    <a:pt x="2326252" y="74967"/>
                    <a:pt x="2342603" y="29372"/>
                    <a:pt x="2345019" y="383288"/>
                  </a:cubicBezTo>
                  <a:cubicBezTo>
                    <a:pt x="2230966" y="382707"/>
                    <a:pt x="2156459" y="376110"/>
                    <a:pt x="1988343" y="380650"/>
                  </a:cubicBezTo>
                  <a:cubicBezTo>
                    <a:pt x="1986934" y="314683"/>
                    <a:pt x="1986889" y="290801"/>
                    <a:pt x="1983176" y="90374"/>
                  </a:cubicBezTo>
                  <a:cubicBezTo>
                    <a:pt x="1959086" y="91492"/>
                    <a:pt x="1962933" y="45942"/>
                    <a:pt x="1970002" y="381164"/>
                  </a:cubicBezTo>
                  <a:cubicBezTo>
                    <a:pt x="1882633" y="383691"/>
                    <a:pt x="1791373" y="383355"/>
                    <a:pt x="1702774" y="382260"/>
                  </a:cubicBezTo>
                  <a:cubicBezTo>
                    <a:pt x="1590153" y="380985"/>
                    <a:pt x="1614019" y="434340"/>
                    <a:pt x="1612610" y="107704"/>
                  </a:cubicBezTo>
                  <a:cubicBezTo>
                    <a:pt x="1590622" y="108755"/>
                    <a:pt x="1590622" y="66067"/>
                    <a:pt x="1597556" y="381499"/>
                  </a:cubicBezTo>
                  <a:cubicBezTo>
                    <a:pt x="1577985" y="381455"/>
                    <a:pt x="1589347" y="381477"/>
                    <a:pt x="1300334" y="381410"/>
                  </a:cubicBezTo>
                  <a:cubicBezTo>
                    <a:pt x="1223121" y="381410"/>
                    <a:pt x="1242334" y="426916"/>
                    <a:pt x="1238062" y="125594"/>
                  </a:cubicBezTo>
                  <a:cubicBezTo>
                    <a:pt x="1211422" y="126779"/>
                    <a:pt x="1218535" y="87736"/>
                    <a:pt x="1223635" y="381209"/>
                  </a:cubicBezTo>
                  <a:cubicBezTo>
                    <a:pt x="1128349" y="380650"/>
                    <a:pt x="1114816" y="379353"/>
                    <a:pt x="869889" y="380605"/>
                  </a:cubicBezTo>
                  <a:cubicBezTo>
                    <a:pt x="868100" y="318507"/>
                    <a:pt x="866624" y="228144"/>
                    <a:pt x="866713" y="132861"/>
                  </a:cubicBezTo>
                  <a:cubicBezTo>
                    <a:pt x="843518" y="132906"/>
                    <a:pt x="846761" y="109941"/>
                    <a:pt x="849512" y="285367"/>
                  </a:cubicBezTo>
                  <a:cubicBezTo>
                    <a:pt x="851369" y="405180"/>
                    <a:pt x="869934" y="380828"/>
                    <a:pt x="763889" y="380828"/>
                  </a:cubicBezTo>
                  <a:cubicBezTo>
                    <a:pt x="631002" y="380828"/>
                    <a:pt x="630040" y="382841"/>
                    <a:pt x="498406" y="382863"/>
                  </a:cubicBezTo>
                  <a:cubicBezTo>
                    <a:pt x="496281" y="273940"/>
                    <a:pt x="496527" y="248537"/>
                    <a:pt x="493642" y="132794"/>
                  </a:cubicBezTo>
                  <a:cubicBezTo>
                    <a:pt x="468299" y="132906"/>
                    <a:pt x="474629" y="100616"/>
                    <a:pt x="480065" y="382841"/>
                  </a:cubicBezTo>
                  <a:cubicBezTo>
                    <a:pt x="478454" y="382841"/>
                    <a:pt x="125827" y="380314"/>
                    <a:pt x="124216" y="380292"/>
                  </a:cubicBezTo>
                  <a:cubicBezTo>
                    <a:pt x="122427" y="318954"/>
                    <a:pt x="121376" y="240040"/>
                    <a:pt x="120056" y="142812"/>
                  </a:cubicBezTo>
                  <a:cubicBezTo>
                    <a:pt x="95675" y="144221"/>
                    <a:pt x="101289" y="123447"/>
                    <a:pt x="103839" y="285345"/>
                  </a:cubicBezTo>
                  <a:cubicBezTo>
                    <a:pt x="105539" y="394245"/>
                    <a:pt x="110482" y="380113"/>
                    <a:pt x="93617" y="379845"/>
                  </a:cubicBezTo>
                  <a:cubicBezTo>
                    <a:pt x="-16208" y="378212"/>
                    <a:pt x="702" y="372465"/>
                    <a:pt x="1238" y="399746"/>
                  </a:cubicBezTo>
                  <a:cubicBezTo>
                    <a:pt x="48636" y="399925"/>
                    <a:pt x="74761" y="400395"/>
                    <a:pt x="106523" y="400842"/>
                  </a:cubicBezTo>
                  <a:cubicBezTo>
                    <a:pt x="114285" y="639149"/>
                    <a:pt x="112317" y="650218"/>
                    <a:pt x="113927" y="809365"/>
                  </a:cubicBezTo>
                  <a:cubicBezTo>
                    <a:pt x="81270" y="809678"/>
                    <a:pt x="55010" y="810014"/>
                    <a:pt x="7837" y="810170"/>
                  </a:cubicBezTo>
                  <a:cubicBezTo>
                    <a:pt x="8172" y="837340"/>
                    <a:pt x="-7753" y="831414"/>
                    <a:pt x="93572" y="830340"/>
                  </a:cubicBezTo>
                  <a:cubicBezTo>
                    <a:pt x="123523" y="830050"/>
                    <a:pt x="112272" y="773699"/>
                    <a:pt x="119049" y="1200849"/>
                  </a:cubicBezTo>
                  <a:cubicBezTo>
                    <a:pt x="119765" y="1246332"/>
                    <a:pt x="139717" y="1234973"/>
                    <a:pt x="11863" y="1234906"/>
                  </a:cubicBezTo>
                  <a:cubicBezTo>
                    <a:pt x="12042" y="1262589"/>
                    <a:pt x="-7552" y="1255657"/>
                    <a:pt x="119966" y="1255724"/>
                  </a:cubicBezTo>
                  <a:cubicBezTo>
                    <a:pt x="121778" y="1357268"/>
                    <a:pt x="126140" y="1501433"/>
                    <a:pt x="126386" y="1662951"/>
                  </a:cubicBezTo>
                  <a:cubicBezTo>
                    <a:pt x="89054" y="1663107"/>
                    <a:pt x="60155" y="1663353"/>
                    <a:pt x="14010" y="1663465"/>
                  </a:cubicBezTo>
                  <a:cubicBezTo>
                    <a:pt x="14100" y="1690567"/>
                    <a:pt x="-887" y="1684440"/>
                    <a:pt x="93528" y="1683926"/>
                  </a:cubicBezTo>
                  <a:cubicBezTo>
                    <a:pt x="139672" y="1683680"/>
                    <a:pt x="125133" y="1620665"/>
                    <a:pt x="132671" y="2090012"/>
                  </a:cubicBezTo>
                  <a:cubicBezTo>
                    <a:pt x="92230" y="2090213"/>
                    <a:pt x="62750" y="2090526"/>
                    <a:pt x="15308" y="2090683"/>
                  </a:cubicBezTo>
                  <a:cubicBezTo>
                    <a:pt x="15375" y="2118254"/>
                    <a:pt x="1216" y="2111680"/>
                    <a:pt x="93528" y="2111076"/>
                  </a:cubicBezTo>
                  <a:cubicBezTo>
                    <a:pt x="149290" y="2110696"/>
                    <a:pt x="132940" y="2062932"/>
                    <a:pt x="138554" y="2421008"/>
                  </a:cubicBezTo>
                  <a:cubicBezTo>
                    <a:pt x="140343" y="2535141"/>
                    <a:pt x="152892" y="2515619"/>
                    <a:pt x="93326" y="2516737"/>
                  </a:cubicBezTo>
                  <a:cubicBezTo>
                    <a:pt x="2692" y="2518437"/>
                    <a:pt x="16672" y="2510655"/>
                    <a:pt x="16806" y="2538607"/>
                  </a:cubicBezTo>
                  <a:cubicBezTo>
                    <a:pt x="71809" y="2538204"/>
                    <a:pt x="94780" y="2537355"/>
                    <a:pt x="141014" y="2536751"/>
                  </a:cubicBezTo>
                  <a:cubicBezTo>
                    <a:pt x="146316" y="2723023"/>
                    <a:pt x="144437" y="2637713"/>
                    <a:pt x="148664" y="2943843"/>
                  </a:cubicBezTo>
                  <a:cubicBezTo>
                    <a:pt x="104264" y="2944492"/>
                    <a:pt x="74515" y="2945811"/>
                    <a:pt x="19625" y="2946392"/>
                  </a:cubicBezTo>
                  <a:cubicBezTo>
                    <a:pt x="19848" y="2971929"/>
                    <a:pt x="4840" y="2968038"/>
                    <a:pt x="93662" y="2965780"/>
                  </a:cubicBezTo>
                  <a:cubicBezTo>
                    <a:pt x="169019" y="2963946"/>
                    <a:pt x="148709" y="2901915"/>
                    <a:pt x="155330" y="3371329"/>
                  </a:cubicBezTo>
                  <a:cubicBezTo>
                    <a:pt x="100327" y="3371060"/>
                    <a:pt x="83999" y="3370613"/>
                    <a:pt x="25038" y="3370390"/>
                  </a:cubicBezTo>
                  <a:cubicBezTo>
                    <a:pt x="25463" y="3397872"/>
                    <a:pt x="12691" y="3390895"/>
                    <a:pt x="93371" y="3391678"/>
                  </a:cubicBezTo>
                  <a:cubicBezTo>
                    <a:pt x="171479" y="3392394"/>
                    <a:pt x="155665" y="3372626"/>
                    <a:pt x="156515" y="3488705"/>
                  </a:cubicBezTo>
                  <a:cubicBezTo>
                    <a:pt x="159244" y="3861919"/>
                    <a:pt x="190268" y="3799553"/>
                    <a:pt x="93461" y="3799799"/>
                  </a:cubicBezTo>
                  <a:cubicBezTo>
                    <a:pt x="23047" y="3799911"/>
                    <a:pt x="33716" y="3793001"/>
                    <a:pt x="34410" y="3820662"/>
                  </a:cubicBezTo>
                  <a:cubicBezTo>
                    <a:pt x="70109" y="3820617"/>
                    <a:pt x="102631" y="3820528"/>
                    <a:pt x="161749" y="3820461"/>
                  </a:cubicBezTo>
                  <a:cubicBezTo>
                    <a:pt x="172352" y="4308658"/>
                    <a:pt x="182082" y="4228134"/>
                    <a:pt x="93550" y="4227307"/>
                  </a:cubicBezTo>
                  <a:cubicBezTo>
                    <a:pt x="35707" y="4226770"/>
                    <a:pt x="45213" y="4221605"/>
                    <a:pt x="45974" y="4247679"/>
                  </a:cubicBezTo>
                  <a:cubicBezTo>
                    <a:pt x="91157" y="4247969"/>
                    <a:pt x="115359" y="4248394"/>
                    <a:pt x="166290" y="4248595"/>
                  </a:cubicBezTo>
                  <a:cubicBezTo>
                    <a:pt x="166312" y="4249445"/>
                    <a:pt x="171166" y="4448575"/>
                    <a:pt x="175259" y="4655754"/>
                  </a:cubicBezTo>
                  <a:cubicBezTo>
                    <a:pt x="121085" y="4655330"/>
                    <a:pt x="97800" y="4654346"/>
                    <a:pt x="55637" y="4653630"/>
                  </a:cubicBezTo>
                  <a:cubicBezTo>
                    <a:pt x="56106" y="4679905"/>
                    <a:pt x="48412" y="4674203"/>
                    <a:pt x="93282" y="4675209"/>
                  </a:cubicBezTo>
                  <a:cubicBezTo>
                    <a:pt x="198477" y="4677624"/>
                    <a:pt x="175192" y="4601729"/>
                    <a:pt x="182797" y="5083397"/>
                  </a:cubicBezTo>
                  <a:cubicBezTo>
                    <a:pt x="130949" y="5083285"/>
                    <a:pt x="110930" y="5083017"/>
                    <a:pt x="61743" y="5082748"/>
                  </a:cubicBezTo>
                  <a:cubicBezTo>
                    <a:pt x="62034" y="5108956"/>
                    <a:pt x="55659" y="5103500"/>
                    <a:pt x="93393" y="5103746"/>
                  </a:cubicBezTo>
                  <a:cubicBezTo>
                    <a:pt x="217780" y="5104596"/>
                    <a:pt x="178055" y="5041670"/>
                    <a:pt x="184989" y="5472399"/>
                  </a:cubicBezTo>
                  <a:cubicBezTo>
                    <a:pt x="185705" y="5519045"/>
                    <a:pt x="207983" y="5507372"/>
                    <a:pt x="65210" y="5507417"/>
                  </a:cubicBezTo>
                  <a:cubicBezTo>
                    <a:pt x="65367" y="5535100"/>
                    <a:pt x="43491" y="5528168"/>
                    <a:pt x="185862" y="5528145"/>
                  </a:cubicBezTo>
                  <a:cubicBezTo>
                    <a:pt x="185906" y="5530315"/>
                    <a:pt x="190693" y="5829557"/>
                    <a:pt x="193265" y="5938391"/>
                  </a:cubicBezTo>
                  <a:cubicBezTo>
                    <a:pt x="133320" y="5938078"/>
                    <a:pt x="102408" y="5936937"/>
                    <a:pt x="66888" y="5936177"/>
                  </a:cubicBezTo>
                  <a:cubicBezTo>
                    <a:pt x="66955" y="5961155"/>
                    <a:pt x="41478" y="5958405"/>
                    <a:pt x="193758" y="5959165"/>
                  </a:cubicBezTo>
                  <a:cubicBezTo>
                    <a:pt x="193802" y="5961155"/>
                    <a:pt x="201743" y="6362679"/>
                    <a:pt x="201765" y="6364311"/>
                  </a:cubicBezTo>
                  <a:cubicBezTo>
                    <a:pt x="135915" y="6364423"/>
                    <a:pt x="106635" y="6364915"/>
                    <a:pt x="67827" y="6365273"/>
                  </a:cubicBezTo>
                  <a:cubicBezTo>
                    <a:pt x="67872" y="6391391"/>
                    <a:pt x="62638" y="6386114"/>
                    <a:pt x="93572" y="6385779"/>
                  </a:cubicBezTo>
                  <a:cubicBezTo>
                    <a:pt x="214000" y="6384482"/>
                    <a:pt x="202101" y="6384147"/>
                    <a:pt x="202168" y="6388082"/>
                  </a:cubicBezTo>
                  <a:cubicBezTo>
                    <a:pt x="204360" y="6527707"/>
                    <a:pt x="208543" y="6669658"/>
                    <a:pt x="209035" y="6790009"/>
                  </a:cubicBezTo>
                  <a:cubicBezTo>
                    <a:pt x="41411" y="6790165"/>
                    <a:pt x="68901" y="6785849"/>
                    <a:pt x="68990" y="6811721"/>
                  </a:cubicBezTo>
                  <a:cubicBezTo>
                    <a:pt x="109029" y="6811364"/>
                    <a:pt x="138017" y="6810849"/>
                    <a:pt x="209102" y="6810760"/>
                  </a:cubicBezTo>
                  <a:cubicBezTo>
                    <a:pt x="209437" y="7066062"/>
                    <a:pt x="212636" y="7097659"/>
                    <a:pt x="215432" y="7215973"/>
                  </a:cubicBezTo>
                  <a:cubicBezTo>
                    <a:pt x="143833" y="7216041"/>
                    <a:pt x="114330" y="7216689"/>
                    <a:pt x="71317" y="7217271"/>
                  </a:cubicBezTo>
                  <a:cubicBezTo>
                    <a:pt x="71518" y="7242226"/>
                    <a:pt x="65859" y="7238134"/>
                    <a:pt x="93595" y="7237732"/>
                  </a:cubicBezTo>
                  <a:cubicBezTo>
                    <a:pt x="253412" y="7235361"/>
                    <a:pt x="212323" y="7161881"/>
                    <a:pt x="219301" y="7609313"/>
                  </a:cubicBezTo>
                  <a:cubicBezTo>
                    <a:pt x="220062" y="7658196"/>
                    <a:pt x="243973" y="7645986"/>
                    <a:pt x="93438" y="7646412"/>
                  </a:cubicBezTo>
                  <a:cubicBezTo>
                    <a:pt x="72167" y="7646456"/>
                    <a:pt x="75812" y="7641112"/>
                    <a:pt x="76193" y="7667252"/>
                  </a:cubicBezTo>
                  <a:cubicBezTo>
                    <a:pt x="113681" y="7667185"/>
                    <a:pt x="140075" y="7667029"/>
                    <a:pt x="220174" y="7667029"/>
                  </a:cubicBezTo>
                  <a:cubicBezTo>
                    <a:pt x="221315" y="7749454"/>
                    <a:pt x="222522" y="7905559"/>
                    <a:pt x="226280" y="8070833"/>
                  </a:cubicBezTo>
                  <a:cubicBezTo>
                    <a:pt x="156068" y="8070856"/>
                    <a:pt x="128309" y="8071527"/>
                    <a:pt x="83820" y="8072421"/>
                  </a:cubicBezTo>
                  <a:cubicBezTo>
                    <a:pt x="84514" y="8101715"/>
                    <a:pt x="61855" y="8091608"/>
                    <a:pt x="226705" y="8091585"/>
                  </a:cubicBezTo>
                  <a:cubicBezTo>
                    <a:pt x="226750" y="8093263"/>
                    <a:pt x="234668" y="8499303"/>
                    <a:pt x="234713" y="8501159"/>
                  </a:cubicBezTo>
                  <a:cubicBezTo>
                    <a:pt x="175237" y="8501226"/>
                    <a:pt x="141954" y="8500689"/>
                    <a:pt x="95988" y="8499638"/>
                  </a:cubicBezTo>
                  <a:cubicBezTo>
                    <a:pt x="96838" y="8525466"/>
                    <a:pt x="73934" y="8521933"/>
                    <a:pt x="227622" y="8521933"/>
                  </a:cubicBezTo>
                  <a:cubicBezTo>
                    <a:pt x="236413" y="8521933"/>
                    <a:pt x="235048" y="8521016"/>
                    <a:pt x="235093" y="8524818"/>
                  </a:cubicBezTo>
                  <a:cubicBezTo>
                    <a:pt x="242072" y="8977595"/>
                    <a:pt x="246232" y="8928891"/>
                    <a:pt x="227622" y="8928891"/>
                  </a:cubicBezTo>
                  <a:cubicBezTo>
                    <a:pt x="90061" y="8928891"/>
                    <a:pt x="110035" y="8922987"/>
                    <a:pt x="110930" y="8949799"/>
                  </a:cubicBezTo>
                  <a:cubicBezTo>
                    <a:pt x="145577" y="8949710"/>
                    <a:pt x="176780" y="8949665"/>
                    <a:pt x="241669" y="8949665"/>
                  </a:cubicBezTo>
                  <a:cubicBezTo>
                    <a:pt x="248223" y="9234238"/>
                    <a:pt x="246389" y="9236765"/>
                    <a:pt x="247485" y="9353023"/>
                  </a:cubicBezTo>
                  <a:cubicBezTo>
                    <a:pt x="194361" y="9352866"/>
                    <a:pt x="155844" y="9353246"/>
                    <a:pt x="124350" y="9353805"/>
                  </a:cubicBezTo>
                  <a:cubicBezTo>
                    <a:pt x="125267" y="9381131"/>
                    <a:pt x="107105" y="9373752"/>
                    <a:pt x="227645" y="9373752"/>
                  </a:cubicBezTo>
                  <a:cubicBezTo>
                    <a:pt x="255202" y="9373752"/>
                    <a:pt x="247194" y="9326905"/>
                    <a:pt x="253748" y="9746161"/>
                  </a:cubicBezTo>
                  <a:cubicBezTo>
                    <a:pt x="254464" y="9790526"/>
                    <a:pt x="261263" y="9782946"/>
                    <a:pt x="227645" y="9782946"/>
                  </a:cubicBezTo>
                  <a:cubicBezTo>
                    <a:pt x="120861" y="9782946"/>
                    <a:pt x="138330" y="9774851"/>
                    <a:pt x="139270" y="9803139"/>
                  </a:cubicBezTo>
                  <a:cubicBezTo>
                    <a:pt x="177071" y="9803698"/>
                    <a:pt x="216528" y="9803787"/>
                    <a:pt x="254710" y="9803675"/>
                  </a:cubicBezTo>
                  <a:cubicBezTo>
                    <a:pt x="262426" y="10274117"/>
                    <a:pt x="273409" y="10211326"/>
                    <a:pt x="227645" y="10211326"/>
                  </a:cubicBezTo>
                  <a:cubicBezTo>
                    <a:pt x="138755" y="10211326"/>
                    <a:pt x="152601" y="10204573"/>
                    <a:pt x="153496" y="10232123"/>
                  </a:cubicBezTo>
                  <a:cubicBezTo>
                    <a:pt x="191140" y="10232056"/>
                    <a:pt x="224133" y="10232077"/>
                    <a:pt x="260234" y="10232077"/>
                  </a:cubicBezTo>
                  <a:cubicBezTo>
                    <a:pt x="260525" y="10305021"/>
                    <a:pt x="262046" y="10393864"/>
                    <a:pt x="263791" y="10493238"/>
                  </a:cubicBezTo>
                  <a:cubicBezTo>
                    <a:pt x="292176" y="10493015"/>
                    <a:pt x="279761" y="10526848"/>
                    <a:pt x="278554" y="10232077"/>
                  </a:cubicBezTo>
                  <a:lnTo>
                    <a:pt x="632635" y="10232100"/>
                  </a:lnTo>
                  <a:cubicBezTo>
                    <a:pt x="634156" y="10340285"/>
                    <a:pt x="635118" y="10414011"/>
                    <a:pt x="637779" y="10490264"/>
                  </a:cubicBezTo>
                  <a:cubicBezTo>
                    <a:pt x="664621" y="10490041"/>
                    <a:pt x="655025" y="10525238"/>
                    <a:pt x="650976" y="10232100"/>
                  </a:cubicBezTo>
                  <a:cubicBezTo>
                    <a:pt x="952561" y="10232123"/>
                    <a:pt x="870672" y="10229439"/>
                    <a:pt x="1006534" y="10228947"/>
                  </a:cubicBezTo>
                  <a:cubicBezTo>
                    <a:pt x="1008905" y="10327360"/>
                    <a:pt x="1009151" y="10381073"/>
                    <a:pt x="1011388" y="10487312"/>
                  </a:cubicBezTo>
                  <a:cubicBezTo>
                    <a:pt x="1035925" y="10487111"/>
                    <a:pt x="1029729" y="10507661"/>
                    <a:pt x="1027358" y="10356989"/>
                  </a:cubicBezTo>
                  <a:cubicBezTo>
                    <a:pt x="1025099" y="10213808"/>
                    <a:pt x="1022012" y="10228902"/>
                    <a:pt x="1032145" y="10228902"/>
                  </a:cubicBezTo>
                  <a:cubicBezTo>
                    <a:pt x="1162504" y="10228902"/>
                    <a:pt x="1165121" y="10231116"/>
                    <a:pt x="1300289" y="10231116"/>
                  </a:cubicBezTo>
                  <a:cubicBezTo>
                    <a:pt x="1400497" y="10231138"/>
                    <a:pt x="1377816" y="10205736"/>
                    <a:pt x="1380187" y="10357392"/>
                  </a:cubicBezTo>
                  <a:cubicBezTo>
                    <a:pt x="1382468" y="10503703"/>
                    <a:pt x="1378062" y="10484473"/>
                    <a:pt x="1401548" y="10484271"/>
                  </a:cubicBezTo>
                  <a:cubicBezTo>
                    <a:pt x="1398842" y="10405067"/>
                    <a:pt x="1397410" y="10304104"/>
                    <a:pt x="1397388" y="10231138"/>
                  </a:cubicBezTo>
                  <a:cubicBezTo>
                    <a:pt x="1546715" y="10231183"/>
                    <a:pt x="1617195" y="10231385"/>
                    <a:pt x="1702752" y="10230691"/>
                  </a:cubicBezTo>
                  <a:cubicBezTo>
                    <a:pt x="1763391" y="10230199"/>
                    <a:pt x="1750373" y="10205043"/>
                    <a:pt x="1752744" y="10357370"/>
                  </a:cubicBezTo>
                  <a:cubicBezTo>
                    <a:pt x="1754981" y="10500349"/>
                    <a:pt x="1748807" y="10481543"/>
                    <a:pt x="1773143" y="10481364"/>
                  </a:cubicBezTo>
                  <a:cubicBezTo>
                    <a:pt x="1771577" y="10393014"/>
                    <a:pt x="1770191" y="10303724"/>
                    <a:pt x="1769184" y="10230266"/>
                  </a:cubicBezTo>
                  <a:cubicBezTo>
                    <a:pt x="1876102" y="10229864"/>
                    <a:pt x="1961904" y="10230535"/>
                    <a:pt x="2125122" y="10230468"/>
                  </a:cubicBezTo>
                  <a:cubicBezTo>
                    <a:pt x="2125457" y="10308264"/>
                    <a:pt x="2127135" y="10409338"/>
                    <a:pt x="2128813" y="10478614"/>
                  </a:cubicBezTo>
                  <a:cubicBezTo>
                    <a:pt x="2157354" y="10478413"/>
                    <a:pt x="2144582" y="10510770"/>
                    <a:pt x="2143463" y="10230423"/>
                  </a:cubicBezTo>
                  <a:cubicBezTo>
                    <a:pt x="2145119" y="10230423"/>
                    <a:pt x="2494972" y="10228880"/>
                    <a:pt x="2496762" y="10228858"/>
                  </a:cubicBezTo>
                  <a:cubicBezTo>
                    <a:pt x="2499066" y="10351287"/>
                    <a:pt x="2499222" y="10389592"/>
                    <a:pt x="2501191" y="10475707"/>
                  </a:cubicBezTo>
                  <a:cubicBezTo>
                    <a:pt x="2526712" y="10475528"/>
                    <a:pt x="2520293" y="10511172"/>
                    <a:pt x="2515126" y="10228746"/>
                  </a:cubicBezTo>
                  <a:cubicBezTo>
                    <a:pt x="2764996" y="10227047"/>
                    <a:pt x="2744552" y="10230311"/>
                    <a:pt x="2871578" y="10230915"/>
                  </a:cubicBezTo>
                  <a:cubicBezTo>
                    <a:pt x="2874083" y="10307347"/>
                    <a:pt x="2875470" y="10401020"/>
                    <a:pt x="2875828" y="10472822"/>
                  </a:cubicBezTo>
                  <a:cubicBezTo>
                    <a:pt x="2899649" y="10472644"/>
                    <a:pt x="2894997" y="10491897"/>
                    <a:pt x="2892894" y="10356989"/>
                  </a:cubicBezTo>
                  <a:cubicBezTo>
                    <a:pt x="2890613" y="10211840"/>
                    <a:pt x="2882382" y="10231027"/>
                    <a:pt x="2909894" y="10231027"/>
                  </a:cubicBezTo>
                  <a:cubicBezTo>
                    <a:pt x="3150995" y="10231228"/>
                    <a:pt x="3192040" y="10231340"/>
                    <a:pt x="3244135" y="10231116"/>
                  </a:cubicBezTo>
                  <a:cubicBezTo>
                    <a:pt x="3245745" y="10332436"/>
                    <a:pt x="3246953" y="10400505"/>
                    <a:pt x="3247602" y="10469982"/>
                  </a:cubicBezTo>
                  <a:cubicBezTo>
                    <a:pt x="3271423" y="10469803"/>
                    <a:pt x="3266525" y="10488833"/>
                    <a:pt x="3264467" y="10356989"/>
                  </a:cubicBezTo>
                  <a:cubicBezTo>
                    <a:pt x="3262118" y="10209180"/>
                    <a:pt x="3245790" y="10231250"/>
                    <a:pt x="3312468" y="10230625"/>
                  </a:cubicBezTo>
                  <a:cubicBezTo>
                    <a:pt x="3440568" y="10229417"/>
                    <a:pt x="3513845" y="10229953"/>
                    <a:pt x="3580635" y="10230937"/>
                  </a:cubicBezTo>
                  <a:cubicBezTo>
                    <a:pt x="3627339" y="10231630"/>
                    <a:pt x="3615036" y="10207748"/>
                    <a:pt x="3617385" y="10357392"/>
                  </a:cubicBezTo>
                  <a:cubicBezTo>
                    <a:pt x="3619398" y="10485971"/>
                    <a:pt x="3614433" y="10467165"/>
                    <a:pt x="3637919" y="10466986"/>
                  </a:cubicBezTo>
                  <a:cubicBezTo>
                    <a:pt x="3636264" y="10403479"/>
                    <a:pt x="3634608" y="10307772"/>
                    <a:pt x="3634653" y="10231608"/>
                  </a:cubicBezTo>
                  <a:cubicBezTo>
                    <a:pt x="3841577" y="10233464"/>
                    <a:pt x="3826009" y="10228366"/>
                    <a:pt x="3988018" y="10228366"/>
                  </a:cubicBezTo>
                  <a:cubicBezTo>
                    <a:pt x="3988332" y="10303389"/>
                    <a:pt x="3989897" y="10400102"/>
                    <a:pt x="3991396" y="10464280"/>
                  </a:cubicBezTo>
                  <a:cubicBezTo>
                    <a:pt x="4019445" y="10464057"/>
                    <a:pt x="4007456" y="10496771"/>
                    <a:pt x="4006360" y="10228388"/>
                  </a:cubicBezTo>
                  <a:cubicBezTo>
                    <a:pt x="4041164" y="10228433"/>
                    <a:pt x="3895729" y="10227807"/>
                    <a:pt x="4362723" y="10230065"/>
                  </a:cubicBezTo>
                  <a:cubicBezTo>
                    <a:pt x="4364065" y="10296099"/>
                    <a:pt x="4365743" y="10394065"/>
                    <a:pt x="4366234" y="10461418"/>
                  </a:cubicBezTo>
                  <a:cubicBezTo>
                    <a:pt x="4390190" y="10461239"/>
                    <a:pt x="4385202" y="10479352"/>
                    <a:pt x="4383301" y="10357012"/>
                  </a:cubicBezTo>
                  <a:cubicBezTo>
                    <a:pt x="4381109" y="10216089"/>
                    <a:pt x="4378984" y="10230154"/>
                    <a:pt x="4385605" y="10230177"/>
                  </a:cubicBezTo>
                  <a:cubicBezTo>
                    <a:pt x="4806946" y="10232436"/>
                    <a:pt x="4734631" y="10191022"/>
                    <a:pt x="4737293" y="10357370"/>
                  </a:cubicBezTo>
                  <a:cubicBezTo>
                    <a:pt x="4739127" y="10475461"/>
                    <a:pt x="4733378" y="10458600"/>
                    <a:pt x="4757379" y="10458421"/>
                  </a:cubicBezTo>
                  <a:cubicBezTo>
                    <a:pt x="4755478" y="10360344"/>
                    <a:pt x="4755321" y="10324386"/>
                    <a:pt x="4753264" y="10228970"/>
                  </a:cubicBezTo>
                  <a:cubicBezTo>
                    <a:pt x="4922140" y="10228545"/>
                    <a:pt x="4913842" y="10231564"/>
                    <a:pt x="5107568" y="10231116"/>
                  </a:cubicBezTo>
                  <a:cubicBezTo>
                    <a:pt x="5109761" y="10330178"/>
                    <a:pt x="5109805" y="10365532"/>
                    <a:pt x="5111662" y="10455693"/>
                  </a:cubicBezTo>
                  <a:cubicBezTo>
                    <a:pt x="5135841" y="10455514"/>
                    <a:pt x="5130093" y="10472062"/>
                    <a:pt x="5128236" y="10357012"/>
                  </a:cubicBezTo>
                  <a:cubicBezTo>
                    <a:pt x="5125888" y="10205780"/>
                    <a:pt x="5108776" y="10231273"/>
                    <a:pt x="5190575" y="10230736"/>
                  </a:cubicBezTo>
                  <a:cubicBezTo>
                    <a:pt x="5269936" y="10230199"/>
                    <a:pt x="5334802" y="10229976"/>
                    <a:pt x="5458876" y="10230646"/>
                  </a:cubicBezTo>
                  <a:cubicBezTo>
                    <a:pt x="5488826" y="10230803"/>
                    <a:pt x="5480461" y="10208218"/>
                    <a:pt x="5482832" y="10357392"/>
                  </a:cubicBezTo>
                  <a:cubicBezTo>
                    <a:pt x="5484688" y="10471928"/>
                    <a:pt x="5478269" y="10452898"/>
                    <a:pt x="5502694" y="10452719"/>
                  </a:cubicBezTo>
                  <a:cubicBezTo>
                    <a:pt x="5501419" y="10374409"/>
                    <a:pt x="5500234" y="10306363"/>
                    <a:pt x="5499451" y="10230848"/>
                  </a:cubicBezTo>
                  <a:cubicBezTo>
                    <a:pt x="5757776" y="10231854"/>
                    <a:pt x="5687362" y="10228813"/>
                    <a:pt x="5853018" y="10228679"/>
                  </a:cubicBezTo>
                  <a:cubicBezTo>
                    <a:pt x="5856328" y="10484383"/>
                    <a:pt x="5849394" y="10450036"/>
                    <a:pt x="5874894" y="10449834"/>
                  </a:cubicBezTo>
                  <a:cubicBezTo>
                    <a:pt x="5873484" y="10384360"/>
                    <a:pt x="5872231" y="10294936"/>
                    <a:pt x="5871382" y="10228679"/>
                  </a:cubicBezTo>
                  <a:cubicBezTo>
                    <a:pt x="5988678" y="10228723"/>
                    <a:pt x="5965930" y="10229685"/>
                    <a:pt x="6226067" y="10229596"/>
                  </a:cubicBezTo>
                  <a:cubicBezTo>
                    <a:pt x="6229869" y="10480537"/>
                    <a:pt x="6221817" y="10447017"/>
                    <a:pt x="6247853" y="10446794"/>
                  </a:cubicBezTo>
                  <a:cubicBezTo>
                    <a:pt x="6246578" y="10379686"/>
                    <a:pt x="6245773" y="10322217"/>
                    <a:pt x="6244386" y="10229573"/>
                  </a:cubicBezTo>
                  <a:cubicBezTo>
                    <a:pt x="6420196" y="10229506"/>
                    <a:pt x="6460481" y="10229596"/>
                    <a:pt x="6532751" y="10229215"/>
                  </a:cubicBezTo>
                  <a:cubicBezTo>
                    <a:pt x="6615914" y="10228768"/>
                    <a:pt x="6596432" y="10203253"/>
                    <a:pt x="6598825" y="10357437"/>
                  </a:cubicBezTo>
                  <a:cubicBezTo>
                    <a:pt x="6600413" y="10459674"/>
                    <a:pt x="6594620" y="10443864"/>
                    <a:pt x="6618733" y="10443663"/>
                  </a:cubicBezTo>
                  <a:cubicBezTo>
                    <a:pt x="6613341" y="10195137"/>
                    <a:pt x="6601129" y="10228925"/>
                    <a:pt x="6667069" y="10228925"/>
                  </a:cubicBezTo>
                  <a:close/>
                  <a:moveTo>
                    <a:pt x="6573885" y="8524907"/>
                  </a:moveTo>
                  <a:cubicBezTo>
                    <a:pt x="6581021" y="8991951"/>
                    <a:pt x="6594463" y="8928153"/>
                    <a:pt x="6532773" y="8927728"/>
                  </a:cubicBezTo>
                  <a:cubicBezTo>
                    <a:pt x="6159881" y="8925201"/>
                    <a:pt x="6223517" y="8952482"/>
                    <a:pt x="6221615" y="8829919"/>
                  </a:cubicBezTo>
                  <a:cubicBezTo>
                    <a:pt x="6215823" y="8459097"/>
                    <a:pt x="6199449" y="8520122"/>
                    <a:pt x="6263936" y="8521352"/>
                  </a:cubicBezTo>
                  <a:cubicBezTo>
                    <a:pt x="6492959" y="8525667"/>
                    <a:pt x="6573773" y="8518601"/>
                    <a:pt x="6573885" y="8524907"/>
                  </a:cubicBezTo>
                  <a:close/>
                  <a:moveTo>
                    <a:pt x="6573482" y="8501450"/>
                  </a:moveTo>
                  <a:cubicBezTo>
                    <a:pt x="6268163" y="8502188"/>
                    <a:pt x="6380673" y="8501920"/>
                    <a:pt x="6217187" y="8499818"/>
                  </a:cubicBezTo>
                  <a:cubicBezTo>
                    <a:pt x="6215532" y="8382554"/>
                    <a:pt x="6216739" y="8234856"/>
                    <a:pt x="6211438" y="8091675"/>
                  </a:cubicBezTo>
                  <a:cubicBezTo>
                    <a:pt x="6521724" y="8091831"/>
                    <a:pt x="6431067" y="8091585"/>
                    <a:pt x="6565654" y="8093531"/>
                  </a:cubicBezTo>
                  <a:cubicBezTo>
                    <a:pt x="6566526" y="8289507"/>
                    <a:pt x="6571223" y="8371730"/>
                    <a:pt x="6573482" y="8501450"/>
                  </a:cubicBezTo>
                  <a:close/>
                  <a:moveTo>
                    <a:pt x="6565587" y="8072712"/>
                  </a:moveTo>
                  <a:cubicBezTo>
                    <a:pt x="6195915" y="8067166"/>
                    <a:pt x="6210857" y="8076268"/>
                    <a:pt x="6210499" y="8066383"/>
                  </a:cubicBezTo>
                  <a:cubicBezTo>
                    <a:pt x="6206383" y="7961843"/>
                    <a:pt x="6205265" y="7869535"/>
                    <a:pt x="6204795" y="7761685"/>
                  </a:cubicBezTo>
                  <a:cubicBezTo>
                    <a:pt x="6204303" y="7646300"/>
                    <a:pt x="6188154" y="7665709"/>
                    <a:pt x="6264069" y="7665508"/>
                  </a:cubicBezTo>
                  <a:cubicBezTo>
                    <a:pt x="6371703" y="7665217"/>
                    <a:pt x="6447373" y="7665038"/>
                    <a:pt x="6532594" y="7666402"/>
                  </a:cubicBezTo>
                  <a:cubicBezTo>
                    <a:pt x="6569076" y="7667006"/>
                    <a:pt x="6563708" y="7609783"/>
                    <a:pt x="6565587" y="8072712"/>
                  </a:cubicBezTo>
                  <a:close/>
                  <a:moveTo>
                    <a:pt x="2864219" y="8524549"/>
                  </a:moveTo>
                  <a:cubicBezTo>
                    <a:pt x="2864107" y="8518288"/>
                    <a:pt x="2823085" y="8516880"/>
                    <a:pt x="3218076" y="8519160"/>
                  </a:cubicBezTo>
                  <a:cubicBezTo>
                    <a:pt x="3220783" y="8675758"/>
                    <a:pt x="3218367" y="8745123"/>
                    <a:pt x="3223020" y="8927616"/>
                  </a:cubicBezTo>
                  <a:cubicBezTo>
                    <a:pt x="3023857" y="8927795"/>
                    <a:pt x="2978160" y="8930478"/>
                    <a:pt x="2867305" y="8929472"/>
                  </a:cubicBezTo>
                  <a:cubicBezTo>
                    <a:pt x="2862318" y="8649864"/>
                    <a:pt x="2866881" y="8695302"/>
                    <a:pt x="2864219" y="8524549"/>
                  </a:cubicBezTo>
                  <a:close/>
                  <a:moveTo>
                    <a:pt x="619617" y="8094559"/>
                  </a:moveTo>
                  <a:cubicBezTo>
                    <a:pt x="982220" y="8094559"/>
                    <a:pt x="818198" y="8093531"/>
                    <a:pt x="973049" y="8092412"/>
                  </a:cubicBezTo>
                  <a:cubicBezTo>
                    <a:pt x="973363" y="8179757"/>
                    <a:pt x="974705" y="8220208"/>
                    <a:pt x="976449" y="8372312"/>
                  </a:cubicBezTo>
                  <a:cubicBezTo>
                    <a:pt x="978395" y="8541857"/>
                    <a:pt x="1050106" y="8496396"/>
                    <a:pt x="629816" y="8498677"/>
                  </a:cubicBezTo>
                  <a:cubicBezTo>
                    <a:pt x="614114" y="8498766"/>
                    <a:pt x="631360" y="8484813"/>
                    <a:pt x="619617" y="8094559"/>
                  </a:cubicBezTo>
                  <a:close/>
                  <a:moveTo>
                    <a:pt x="600291" y="6811029"/>
                  </a:moveTo>
                  <a:cubicBezTo>
                    <a:pt x="753622" y="6813309"/>
                    <a:pt x="710698" y="6812884"/>
                    <a:pt x="952024" y="6812124"/>
                  </a:cubicBezTo>
                  <a:cubicBezTo>
                    <a:pt x="960769" y="7233907"/>
                    <a:pt x="949407" y="6740053"/>
                    <a:pt x="960769" y="7216600"/>
                  </a:cubicBezTo>
                  <a:cubicBezTo>
                    <a:pt x="833497" y="7218277"/>
                    <a:pt x="911471" y="7220535"/>
                    <a:pt x="604496" y="7219059"/>
                  </a:cubicBezTo>
                  <a:cubicBezTo>
                    <a:pt x="603691" y="7064541"/>
                    <a:pt x="607024" y="7180620"/>
                    <a:pt x="600291" y="6811029"/>
                  </a:cubicBezTo>
                  <a:close/>
                  <a:moveTo>
                    <a:pt x="575172" y="5166940"/>
                  </a:moveTo>
                  <a:cubicBezTo>
                    <a:pt x="573830" y="5080356"/>
                    <a:pt x="516613" y="5104931"/>
                    <a:pt x="898073" y="5102359"/>
                  </a:cubicBezTo>
                  <a:cubicBezTo>
                    <a:pt x="940348" y="5102091"/>
                    <a:pt x="924131" y="5046634"/>
                    <a:pt x="930797" y="5472555"/>
                  </a:cubicBezTo>
                  <a:cubicBezTo>
                    <a:pt x="931512" y="5516875"/>
                    <a:pt x="980364" y="5511464"/>
                    <a:pt x="629906" y="5507708"/>
                  </a:cubicBezTo>
                  <a:cubicBezTo>
                    <a:pt x="555578" y="5506880"/>
                    <a:pt x="581346" y="5561577"/>
                    <a:pt x="575172" y="5166940"/>
                  </a:cubicBezTo>
                  <a:close/>
                  <a:moveTo>
                    <a:pt x="540435" y="3030986"/>
                  </a:moveTo>
                  <a:cubicBezTo>
                    <a:pt x="539160" y="2949411"/>
                    <a:pt x="473824" y="2963365"/>
                    <a:pt x="893621" y="2966719"/>
                  </a:cubicBezTo>
                  <a:cubicBezTo>
                    <a:pt x="900958" y="3402904"/>
                    <a:pt x="900220" y="3373274"/>
                    <a:pt x="898207" y="3373230"/>
                  </a:cubicBezTo>
                  <a:cubicBezTo>
                    <a:pt x="493440" y="3365068"/>
                    <a:pt x="543678" y="3398006"/>
                    <a:pt x="542694" y="3336087"/>
                  </a:cubicBezTo>
                  <a:cubicBezTo>
                    <a:pt x="540346" y="3181010"/>
                    <a:pt x="542851" y="3181882"/>
                    <a:pt x="540435" y="3030986"/>
                  </a:cubicBezTo>
                  <a:close/>
                  <a:moveTo>
                    <a:pt x="881297" y="2111032"/>
                  </a:moveTo>
                  <a:cubicBezTo>
                    <a:pt x="881767" y="2140213"/>
                    <a:pt x="886934" y="2516491"/>
                    <a:pt x="886934" y="2518079"/>
                  </a:cubicBezTo>
                  <a:cubicBezTo>
                    <a:pt x="463356" y="2510409"/>
                    <a:pt x="533837" y="2551979"/>
                    <a:pt x="531801" y="2420762"/>
                  </a:cubicBezTo>
                  <a:cubicBezTo>
                    <a:pt x="529408" y="2267808"/>
                    <a:pt x="527037" y="2268211"/>
                    <a:pt x="524643" y="2115884"/>
                  </a:cubicBezTo>
                  <a:cubicBezTo>
                    <a:pt x="524442" y="2103518"/>
                    <a:pt x="506078" y="2113715"/>
                    <a:pt x="881297" y="2111032"/>
                  </a:cubicBezTo>
                  <a:close/>
                  <a:moveTo>
                    <a:pt x="524218" y="2089207"/>
                  </a:moveTo>
                  <a:cubicBezTo>
                    <a:pt x="521065" y="1891531"/>
                    <a:pt x="518336" y="1789651"/>
                    <a:pt x="518492" y="1685066"/>
                  </a:cubicBezTo>
                  <a:cubicBezTo>
                    <a:pt x="651849" y="1685178"/>
                    <a:pt x="644848" y="1686319"/>
                    <a:pt x="872887" y="1685894"/>
                  </a:cubicBezTo>
                  <a:cubicBezTo>
                    <a:pt x="873222" y="1887013"/>
                    <a:pt x="878322" y="1942895"/>
                    <a:pt x="880961" y="2090235"/>
                  </a:cubicBezTo>
                  <a:cubicBezTo>
                    <a:pt x="689650" y="2091666"/>
                    <a:pt x="644423" y="2089430"/>
                    <a:pt x="524218" y="2089207"/>
                  </a:cubicBezTo>
                  <a:close/>
                  <a:moveTo>
                    <a:pt x="887157" y="2538853"/>
                  </a:moveTo>
                  <a:cubicBezTo>
                    <a:pt x="889349" y="2749052"/>
                    <a:pt x="890691" y="2797173"/>
                    <a:pt x="893264" y="2945967"/>
                  </a:cubicBezTo>
                  <a:cubicBezTo>
                    <a:pt x="804933" y="2945274"/>
                    <a:pt x="717341" y="2945363"/>
                    <a:pt x="629794" y="2945833"/>
                  </a:cubicBezTo>
                  <a:cubicBezTo>
                    <a:pt x="514958" y="2946459"/>
                    <a:pt x="538959" y="3017301"/>
                    <a:pt x="533859" y="2573357"/>
                  </a:cubicBezTo>
                  <a:cubicBezTo>
                    <a:pt x="533322" y="2526174"/>
                    <a:pt x="476665" y="2531697"/>
                    <a:pt x="887157" y="2538853"/>
                  </a:cubicBezTo>
                  <a:close/>
                  <a:moveTo>
                    <a:pt x="3865443" y="2421142"/>
                  </a:moveTo>
                  <a:cubicBezTo>
                    <a:pt x="3867434" y="2548334"/>
                    <a:pt x="3926776" y="2512533"/>
                    <a:pt x="3580657" y="2516693"/>
                  </a:cubicBezTo>
                  <a:cubicBezTo>
                    <a:pt x="3497628" y="2517699"/>
                    <a:pt x="3515589" y="2536371"/>
                    <a:pt x="3513778" y="2420739"/>
                  </a:cubicBezTo>
                  <a:cubicBezTo>
                    <a:pt x="3511384" y="2268054"/>
                    <a:pt x="3508678" y="2267943"/>
                    <a:pt x="3506307" y="2115862"/>
                  </a:cubicBezTo>
                  <a:cubicBezTo>
                    <a:pt x="3506128" y="2104502"/>
                    <a:pt x="3484364" y="2115370"/>
                    <a:pt x="3849115" y="2111434"/>
                  </a:cubicBezTo>
                  <a:cubicBezTo>
                    <a:pt x="3874793" y="2111166"/>
                    <a:pt x="3860053" y="2076751"/>
                    <a:pt x="3865443" y="2421142"/>
                  </a:cubicBezTo>
                  <a:close/>
                  <a:moveTo>
                    <a:pt x="4239723" y="2516871"/>
                  </a:moveTo>
                  <a:cubicBezTo>
                    <a:pt x="4130434" y="2516827"/>
                    <a:pt x="4265804" y="2516715"/>
                    <a:pt x="3885641" y="2516111"/>
                  </a:cubicBezTo>
                  <a:cubicBezTo>
                    <a:pt x="3880273" y="2303408"/>
                    <a:pt x="3884858" y="2286346"/>
                    <a:pt x="3882085" y="2111099"/>
                  </a:cubicBezTo>
                  <a:cubicBezTo>
                    <a:pt x="4093639" y="2109108"/>
                    <a:pt x="4236613" y="2114162"/>
                    <a:pt x="4236636" y="2116130"/>
                  </a:cubicBezTo>
                  <a:cubicBezTo>
                    <a:pt x="4239275" y="2284267"/>
                    <a:pt x="4233929" y="2310184"/>
                    <a:pt x="4239723" y="2516871"/>
                  </a:cubicBezTo>
                  <a:close/>
                  <a:moveTo>
                    <a:pt x="5724314" y="2090593"/>
                  </a:moveTo>
                  <a:cubicBezTo>
                    <a:pt x="5297403" y="2090750"/>
                    <a:pt x="5371396" y="2114542"/>
                    <a:pt x="5370121" y="1963401"/>
                  </a:cubicBezTo>
                  <a:cubicBezTo>
                    <a:pt x="5369450" y="1872098"/>
                    <a:pt x="5367839" y="1769347"/>
                    <a:pt x="5365983" y="1684373"/>
                  </a:cubicBezTo>
                  <a:cubicBezTo>
                    <a:pt x="5462701" y="1683881"/>
                    <a:pt x="5570715" y="1679073"/>
                    <a:pt x="5719795" y="1683501"/>
                  </a:cubicBezTo>
                  <a:cubicBezTo>
                    <a:pt x="5726126" y="1848798"/>
                    <a:pt x="5722860" y="1977801"/>
                    <a:pt x="5724314" y="2090593"/>
                  </a:cubicBezTo>
                  <a:close/>
                  <a:moveTo>
                    <a:pt x="5734871" y="2726243"/>
                  </a:moveTo>
                  <a:cubicBezTo>
                    <a:pt x="5738719" y="2975619"/>
                    <a:pt x="5742834" y="2945051"/>
                    <a:pt x="5727154" y="2945408"/>
                  </a:cubicBezTo>
                  <a:cubicBezTo>
                    <a:pt x="5633635" y="2947421"/>
                    <a:pt x="5553514" y="2947443"/>
                    <a:pt x="5459055" y="2945408"/>
                  </a:cubicBezTo>
                  <a:cubicBezTo>
                    <a:pt x="5356029" y="2943194"/>
                    <a:pt x="5391415" y="3009787"/>
                    <a:pt x="5378643" y="2573156"/>
                  </a:cubicBezTo>
                  <a:cubicBezTo>
                    <a:pt x="5377502" y="2534112"/>
                    <a:pt x="5320397" y="2533508"/>
                    <a:pt x="5727221" y="2538450"/>
                  </a:cubicBezTo>
                  <a:cubicBezTo>
                    <a:pt x="5738450" y="2538585"/>
                    <a:pt x="5731583" y="2516111"/>
                    <a:pt x="5734871" y="2726243"/>
                  </a:cubicBezTo>
                  <a:close/>
                  <a:moveTo>
                    <a:pt x="6129841" y="7217673"/>
                  </a:moveTo>
                  <a:cubicBezTo>
                    <a:pt x="5764352" y="7217673"/>
                    <a:pt x="5822866" y="7234355"/>
                    <a:pt x="5822173" y="7151192"/>
                  </a:cubicBezTo>
                  <a:cubicBezTo>
                    <a:pt x="5818907" y="6759395"/>
                    <a:pt x="5802869" y="6813421"/>
                    <a:pt x="5861495" y="6813421"/>
                  </a:cubicBezTo>
                  <a:cubicBezTo>
                    <a:pt x="6217455" y="6813421"/>
                    <a:pt x="6172943" y="6791976"/>
                    <a:pt x="6173302" y="6846046"/>
                  </a:cubicBezTo>
                  <a:cubicBezTo>
                    <a:pt x="6175516" y="7273689"/>
                    <a:pt x="6201798" y="7217673"/>
                    <a:pt x="6129841" y="7217673"/>
                  </a:cubicBezTo>
                  <a:close/>
                  <a:moveTo>
                    <a:pt x="6178647" y="7238358"/>
                  </a:moveTo>
                  <a:cubicBezTo>
                    <a:pt x="6182002" y="7453744"/>
                    <a:pt x="6184038" y="7538517"/>
                    <a:pt x="6185469" y="7644890"/>
                  </a:cubicBezTo>
                  <a:cubicBezTo>
                    <a:pt x="5961680" y="7645137"/>
                    <a:pt x="5975929" y="7646657"/>
                    <a:pt x="5830784" y="7646322"/>
                  </a:cubicBezTo>
                  <a:cubicBezTo>
                    <a:pt x="5825908" y="7374137"/>
                    <a:pt x="5825304" y="7415215"/>
                    <a:pt x="5823045" y="7238156"/>
                  </a:cubicBezTo>
                  <a:cubicBezTo>
                    <a:pt x="5933251" y="7237911"/>
                    <a:pt x="6075353" y="7238715"/>
                    <a:pt x="6178647" y="7238358"/>
                  </a:cubicBezTo>
                  <a:close/>
                  <a:moveTo>
                    <a:pt x="6129841" y="6789718"/>
                  </a:moveTo>
                  <a:cubicBezTo>
                    <a:pt x="5754779" y="6789718"/>
                    <a:pt x="5819377" y="6825094"/>
                    <a:pt x="5817319" y="6693138"/>
                  </a:cubicBezTo>
                  <a:cubicBezTo>
                    <a:pt x="5811526" y="6323054"/>
                    <a:pt x="5793117" y="6385018"/>
                    <a:pt x="5861495" y="6385018"/>
                  </a:cubicBezTo>
                  <a:cubicBezTo>
                    <a:pt x="6191039" y="6385018"/>
                    <a:pt x="6165853" y="6379741"/>
                    <a:pt x="6165965" y="6388216"/>
                  </a:cubicBezTo>
                  <a:cubicBezTo>
                    <a:pt x="6173167" y="6852419"/>
                    <a:pt x="6190122" y="6789718"/>
                    <a:pt x="6129841" y="6789718"/>
                  </a:cubicBezTo>
                  <a:close/>
                  <a:moveTo>
                    <a:pt x="5809423" y="6235151"/>
                  </a:moveTo>
                  <a:cubicBezTo>
                    <a:pt x="5807186" y="6128061"/>
                    <a:pt x="5805688" y="6028262"/>
                    <a:pt x="5804994" y="5956571"/>
                  </a:cubicBezTo>
                  <a:cubicBezTo>
                    <a:pt x="5880351" y="5956526"/>
                    <a:pt x="5821390" y="5956526"/>
                    <a:pt x="6129841" y="5956638"/>
                  </a:cubicBezTo>
                  <a:cubicBezTo>
                    <a:pt x="6169902" y="5956638"/>
                    <a:pt x="6157733" y="5893735"/>
                    <a:pt x="6165585" y="6362903"/>
                  </a:cubicBezTo>
                  <a:cubicBezTo>
                    <a:pt x="5741336" y="6361605"/>
                    <a:pt x="5813002" y="6405904"/>
                    <a:pt x="5809423" y="6235151"/>
                  </a:cubicBezTo>
                  <a:close/>
                  <a:moveTo>
                    <a:pt x="6129841" y="5935864"/>
                  </a:moveTo>
                  <a:cubicBezTo>
                    <a:pt x="5819041" y="5935753"/>
                    <a:pt x="5879568" y="5935774"/>
                    <a:pt x="5804793" y="5935797"/>
                  </a:cubicBezTo>
                  <a:cubicBezTo>
                    <a:pt x="5803093" y="5731524"/>
                    <a:pt x="5799156" y="5609318"/>
                    <a:pt x="5797658" y="5530874"/>
                  </a:cubicBezTo>
                  <a:cubicBezTo>
                    <a:pt x="6060188" y="5530069"/>
                    <a:pt x="6004246" y="5527274"/>
                    <a:pt x="6151515" y="5527721"/>
                  </a:cubicBezTo>
                  <a:cubicBezTo>
                    <a:pt x="6160820" y="5984456"/>
                    <a:pt x="6172272" y="5935864"/>
                    <a:pt x="6129841" y="5935864"/>
                  </a:cubicBezTo>
                  <a:close/>
                  <a:moveTo>
                    <a:pt x="4700923" y="6812258"/>
                  </a:moveTo>
                  <a:cubicBezTo>
                    <a:pt x="5104213" y="6815210"/>
                    <a:pt x="5052387" y="6791193"/>
                    <a:pt x="5053931" y="6845756"/>
                  </a:cubicBezTo>
                  <a:cubicBezTo>
                    <a:pt x="5058203" y="6997680"/>
                    <a:pt x="5060730" y="7217964"/>
                    <a:pt x="5056324" y="7217964"/>
                  </a:cubicBezTo>
                  <a:cubicBezTo>
                    <a:pt x="4923012" y="7217964"/>
                    <a:pt x="4919545" y="7219865"/>
                    <a:pt x="4787956" y="7219865"/>
                  </a:cubicBezTo>
                  <a:cubicBezTo>
                    <a:pt x="4672225" y="7219887"/>
                    <a:pt x="4711033" y="7293277"/>
                    <a:pt x="4700923" y="6812258"/>
                  </a:cubicBezTo>
                  <a:close/>
                  <a:moveTo>
                    <a:pt x="3209465" y="6810358"/>
                  </a:moveTo>
                  <a:cubicBezTo>
                    <a:pt x="3619734" y="6812079"/>
                    <a:pt x="3562002" y="6802374"/>
                    <a:pt x="3563412" y="6846359"/>
                  </a:cubicBezTo>
                  <a:cubicBezTo>
                    <a:pt x="3565760" y="6921024"/>
                    <a:pt x="3567729" y="7000878"/>
                    <a:pt x="3568668" y="7151326"/>
                  </a:cubicBezTo>
                  <a:cubicBezTo>
                    <a:pt x="3569272" y="7246989"/>
                    <a:pt x="3624207" y="7218970"/>
                    <a:pt x="3214565" y="7216644"/>
                  </a:cubicBezTo>
                  <a:cubicBezTo>
                    <a:pt x="3213894" y="7097524"/>
                    <a:pt x="3216444" y="7113602"/>
                    <a:pt x="3209465" y="6810358"/>
                  </a:cubicBezTo>
                  <a:close/>
                  <a:moveTo>
                    <a:pt x="966764" y="6387791"/>
                  </a:moveTo>
                  <a:cubicBezTo>
                    <a:pt x="966719" y="6385354"/>
                    <a:pt x="938670" y="6382827"/>
                    <a:pt x="1300334" y="6382827"/>
                  </a:cubicBezTo>
                  <a:cubicBezTo>
                    <a:pt x="1324424" y="6382827"/>
                    <a:pt x="1318049" y="6335175"/>
                    <a:pt x="1323664" y="6693518"/>
                  </a:cubicBezTo>
                  <a:cubicBezTo>
                    <a:pt x="1325632" y="6821024"/>
                    <a:pt x="1386517" y="6791238"/>
                    <a:pt x="1032190" y="6791238"/>
                  </a:cubicBezTo>
                  <a:cubicBezTo>
                    <a:pt x="941108" y="6791238"/>
                    <a:pt x="974034" y="6852643"/>
                    <a:pt x="966764" y="6387791"/>
                  </a:cubicBezTo>
                  <a:close/>
                  <a:moveTo>
                    <a:pt x="1274365" y="3392953"/>
                  </a:moveTo>
                  <a:cubicBezTo>
                    <a:pt x="1275304" y="3503911"/>
                    <a:pt x="1277452" y="3794722"/>
                    <a:pt x="1277519" y="3799776"/>
                  </a:cubicBezTo>
                  <a:cubicBezTo>
                    <a:pt x="987700" y="3800022"/>
                    <a:pt x="972423" y="3799955"/>
                    <a:pt x="923415" y="3800626"/>
                  </a:cubicBezTo>
                  <a:cubicBezTo>
                    <a:pt x="917398" y="3491947"/>
                    <a:pt x="920150" y="3540807"/>
                    <a:pt x="918427" y="3394406"/>
                  </a:cubicBezTo>
                  <a:cubicBezTo>
                    <a:pt x="1071535" y="3397246"/>
                    <a:pt x="1175477" y="3393221"/>
                    <a:pt x="1274365" y="3392953"/>
                  </a:cubicBezTo>
                  <a:close/>
                  <a:moveTo>
                    <a:pt x="918181" y="3373632"/>
                  </a:moveTo>
                  <a:cubicBezTo>
                    <a:pt x="911672" y="2882818"/>
                    <a:pt x="877181" y="2967323"/>
                    <a:pt x="1032212" y="2967323"/>
                  </a:cubicBezTo>
                  <a:cubicBezTo>
                    <a:pt x="1158388" y="2967323"/>
                    <a:pt x="1162728" y="2965981"/>
                    <a:pt x="1265686" y="2965713"/>
                  </a:cubicBezTo>
                  <a:cubicBezTo>
                    <a:pt x="1273448" y="3342393"/>
                    <a:pt x="1272866" y="3260259"/>
                    <a:pt x="1274141" y="3372223"/>
                  </a:cubicBezTo>
                  <a:cubicBezTo>
                    <a:pt x="1165434" y="3372469"/>
                    <a:pt x="1070058" y="3376472"/>
                    <a:pt x="918181" y="3373632"/>
                  </a:cubicBezTo>
                  <a:close/>
                  <a:moveTo>
                    <a:pt x="1277810" y="3820528"/>
                  </a:moveTo>
                  <a:cubicBezTo>
                    <a:pt x="1282194" y="4130973"/>
                    <a:pt x="1282731" y="4056196"/>
                    <a:pt x="1285706" y="4225272"/>
                  </a:cubicBezTo>
                  <a:cubicBezTo>
                    <a:pt x="1284117" y="4225272"/>
                    <a:pt x="955379" y="4226994"/>
                    <a:pt x="932049" y="4227329"/>
                  </a:cubicBezTo>
                  <a:cubicBezTo>
                    <a:pt x="930126" y="4112972"/>
                    <a:pt x="932586" y="4276435"/>
                    <a:pt x="923840" y="3821377"/>
                  </a:cubicBezTo>
                  <a:cubicBezTo>
                    <a:pt x="980833" y="3820640"/>
                    <a:pt x="991368" y="3820774"/>
                    <a:pt x="1277810" y="3820528"/>
                  </a:cubicBezTo>
                  <a:close/>
                  <a:moveTo>
                    <a:pt x="2015498" y="3336445"/>
                  </a:moveTo>
                  <a:cubicBezTo>
                    <a:pt x="2016124" y="3376875"/>
                    <a:pt x="2066809" y="3382375"/>
                    <a:pt x="1702931" y="3372425"/>
                  </a:cubicBezTo>
                  <a:cubicBezTo>
                    <a:pt x="1650836" y="3370926"/>
                    <a:pt x="1663519" y="3429670"/>
                    <a:pt x="1657278" y="3031031"/>
                  </a:cubicBezTo>
                  <a:cubicBezTo>
                    <a:pt x="1655936" y="2944648"/>
                    <a:pt x="1600420" y="2967971"/>
                    <a:pt x="1970963" y="2966495"/>
                  </a:cubicBezTo>
                  <a:cubicBezTo>
                    <a:pt x="2033325" y="2966317"/>
                    <a:pt x="2008877" y="2912805"/>
                    <a:pt x="2015498" y="3336445"/>
                  </a:cubicBezTo>
                  <a:close/>
                  <a:moveTo>
                    <a:pt x="2770319" y="3800581"/>
                  </a:moveTo>
                  <a:cubicBezTo>
                    <a:pt x="2417401" y="3793940"/>
                    <a:pt x="2416573" y="3811606"/>
                    <a:pt x="2415925" y="3793783"/>
                  </a:cubicBezTo>
                  <a:cubicBezTo>
                    <a:pt x="2412100" y="3690809"/>
                    <a:pt x="2410825" y="3592306"/>
                    <a:pt x="2410266" y="3488727"/>
                  </a:cubicBezTo>
                  <a:cubicBezTo>
                    <a:pt x="2409639" y="3365448"/>
                    <a:pt x="2339360" y="3391857"/>
                    <a:pt x="2764861" y="3391499"/>
                  </a:cubicBezTo>
                  <a:cubicBezTo>
                    <a:pt x="2765868" y="3504738"/>
                    <a:pt x="2762043" y="3602458"/>
                    <a:pt x="2770319" y="3800581"/>
                  </a:cubicBezTo>
                  <a:close/>
                  <a:moveTo>
                    <a:pt x="3141646" y="3801923"/>
                  </a:moveTo>
                  <a:cubicBezTo>
                    <a:pt x="2898531" y="3802012"/>
                    <a:pt x="2864912" y="3802348"/>
                    <a:pt x="2788683" y="3800939"/>
                  </a:cubicBezTo>
                  <a:cubicBezTo>
                    <a:pt x="2780362" y="3602279"/>
                    <a:pt x="2784143" y="3498879"/>
                    <a:pt x="2783180" y="3391499"/>
                  </a:cubicBezTo>
                  <a:cubicBezTo>
                    <a:pt x="3211657" y="3391141"/>
                    <a:pt x="3138783" y="3370949"/>
                    <a:pt x="3138157" y="3488705"/>
                  </a:cubicBezTo>
                  <a:cubicBezTo>
                    <a:pt x="3137754" y="3566076"/>
                    <a:pt x="3137977" y="3590204"/>
                    <a:pt x="3141646" y="3801923"/>
                  </a:cubicBezTo>
                  <a:close/>
                  <a:moveTo>
                    <a:pt x="5727266" y="5510480"/>
                  </a:moveTo>
                  <a:cubicBezTo>
                    <a:pt x="5375758" y="5512850"/>
                    <a:pt x="5423669" y="5520655"/>
                    <a:pt x="5422909" y="5472152"/>
                  </a:cubicBezTo>
                  <a:cubicBezTo>
                    <a:pt x="5416221" y="5045315"/>
                    <a:pt x="5404164" y="5103612"/>
                    <a:pt x="5459099" y="5102091"/>
                  </a:cubicBezTo>
                  <a:cubicBezTo>
                    <a:pt x="5541748" y="5099944"/>
                    <a:pt x="5620617" y="5099430"/>
                    <a:pt x="5727110" y="5101867"/>
                  </a:cubicBezTo>
                  <a:cubicBezTo>
                    <a:pt x="5784393" y="5103187"/>
                    <a:pt x="5773031" y="5089703"/>
                    <a:pt x="5774239" y="5167275"/>
                  </a:cubicBezTo>
                  <a:cubicBezTo>
                    <a:pt x="5780524" y="5569604"/>
                    <a:pt x="5795600" y="5510033"/>
                    <a:pt x="5727266" y="5510480"/>
                  </a:cubicBezTo>
                  <a:close/>
                  <a:moveTo>
                    <a:pt x="5779339" y="5530963"/>
                  </a:moveTo>
                  <a:cubicBezTo>
                    <a:pt x="5781642" y="5655383"/>
                    <a:pt x="5783969" y="5683760"/>
                    <a:pt x="5786474" y="5935842"/>
                  </a:cubicBezTo>
                  <a:cubicBezTo>
                    <a:pt x="5391348" y="5936043"/>
                    <a:pt x="5431610" y="5939822"/>
                    <a:pt x="5431498" y="5930073"/>
                  </a:cubicBezTo>
                  <a:cubicBezTo>
                    <a:pt x="5426711" y="5471526"/>
                    <a:pt x="5406200" y="5530807"/>
                    <a:pt x="5458809" y="5531231"/>
                  </a:cubicBezTo>
                  <a:cubicBezTo>
                    <a:pt x="5604870" y="5532372"/>
                    <a:pt x="5725477" y="5531187"/>
                    <a:pt x="5779339" y="5530963"/>
                  </a:cubicBezTo>
                  <a:close/>
                  <a:moveTo>
                    <a:pt x="4680233" y="5529935"/>
                  </a:moveTo>
                  <a:cubicBezTo>
                    <a:pt x="5101887" y="5529577"/>
                    <a:pt x="5033397" y="5505002"/>
                    <a:pt x="5036529" y="5625217"/>
                  </a:cubicBezTo>
                  <a:cubicBezTo>
                    <a:pt x="5039257" y="5733447"/>
                    <a:pt x="5041069" y="5828774"/>
                    <a:pt x="5040308" y="5930408"/>
                  </a:cubicBezTo>
                  <a:cubicBezTo>
                    <a:pt x="5040219" y="5940873"/>
                    <a:pt x="5078692" y="5937697"/>
                    <a:pt x="4684192" y="5937921"/>
                  </a:cubicBezTo>
                  <a:cubicBezTo>
                    <a:pt x="4677638" y="5510592"/>
                    <a:pt x="4682156" y="5714440"/>
                    <a:pt x="4680233" y="5529935"/>
                  </a:cubicBezTo>
                  <a:close/>
                  <a:moveTo>
                    <a:pt x="3561824" y="5529800"/>
                  </a:moveTo>
                  <a:cubicBezTo>
                    <a:pt x="3750406" y="5532462"/>
                    <a:pt x="3826657" y="5530248"/>
                    <a:pt x="3916621" y="5529756"/>
                  </a:cubicBezTo>
                  <a:cubicBezTo>
                    <a:pt x="3922190" y="5913033"/>
                    <a:pt x="3922369" y="5935573"/>
                    <a:pt x="3922391" y="5938301"/>
                  </a:cubicBezTo>
                  <a:cubicBezTo>
                    <a:pt x="3525677" y="5938235"/>
                    <a:pt x="3566454" y="5942394"/>
                    <a:pt x="3566141" y="5929916"/>
                  </a:cubicBezTo>
                  <a:cubicBezTo>
                    <a:pt x="3559989" y="5673831"/>
                    <a:pt x="3562964" y="5647802"/>
                    <a:pt x="3561824" y="5529800"/>
                  </a:cubicBezTo>
                  <a:close/>
                  <a:moveTo>
                    <a:pt x="1705190" y="5958158"/>
                  </a:moveTo>
                  <a:cubicBezTo>
                    <a:pt x="1931708" y="5960596"/>
                    <a:pt x="1943138" y="5956839"/>
                    <a:pt x="2056788" y="5956034"/>
                  </a:cubicBezTo>
                  <a:cubicBezTo>
                    <a:pt x="2063901" y="6338596"/>
                    <a:pt x="2063745" y="6219901"/>
                    <a:pt x="2066339" y="6365094"/>
                  </a:cubicBezTo>
                  <a:cubicBezTo>
                    <a:pt x="1902004" y="6364670"/>
                    <a:pt x="2048893" y="6363640"/>
                    <a:pt x="1708568" y="6363887"/>
                  </a:cubicBezTo>
                  <a:cubicBezTo>
                    <a:pt x="1706465" y="6199887"/>
                    <a:pt x="1711632" y="6226251"/>
                    <a:pt x="1705190" y="5958158"/>
                  </a:cubicBezTo>
                  <a:close/>
                  <a:moveTo>
                    <a:pt x="2034644" y="4557050"/>
                  </a:moveTo>
                  <a:cubicBezTo>
                    <a:pt x="2036501" y="4675455"/>
                    <a:pt x="2054060" y="4655374"/>
                    <a:pt x="1970829" y="4656023"/>
                  </a:cubicBezTo>
                  <a:cubicBezTo>
                    <a:pt x="1851810" y="4656984"/>
                    <a:pt x="1775022" y="4656671"/>
                    <a:pt x="1702774" y="4655889"/>
                  </a:cubicBezTo>
                  <a:cubicBezTo>
                    <a:pt x="1675665" y="4655598"/>
                    <a:pt x="1685775" y="4704346"/>
                    <a:pt x="1678461" y="4251413"/>
                  </a:cubicBezTo>
                  <a:cubicBezTo>
                    <a:pt x="1678438" y="4249825"/>
                    <a:pt x="1649472" y="4240523"/>
                    <a:pt x="1970717" y="4248305"/>
                  </a:cubicBezTo>
                  <a:cubicBezTo>
                    <a:pt x="2059361" y="4250429"/>
                    <a:pt x="2028873" y="4187235"/>
                    <a:pt x="2034644" y="4557050"/>
                  </a:cubicBezTo>
                  <a:close/>
                  <a:moveTo>
                    <a:pt x="1702618" y="4676640"/>
                  </a:moveTo>
                  <a:cubicBezTo>
                    <a:pt x="2088931" y="4680799"/>
                    <a:pt x="2036747" y="4660160"/>
                    <a:pt x="2038357" y="4709355"/>
                  </a:cubicBezTo>
                  <a:cubicBezTo>
                    <a:pt x="2041534" y="4804392"/>
                    <a:pt x="2041377" y="4817205"/>
                    <a:pt x="2045627" y="5083330"/>
                  </a:cubicBezTo>
                  <a:cubicBezTo>
                    <a:pt x="1739905" y="5082838"/>
                    <a:pt x="1761400" y="5082592"/>
                    <a:pt x="1690562" y="5081518"/>
                  </a:cubicBezTo>
                  <a:cubicBezTo>
                    <a:pt x="1685372" y="4625835"/>
                    <a:pt x="1676425" y="4676372"/>
                    <a:pt x="1702618" y="4676640"/>
                  </a:cubicBezTo>
                  <a:close/>
                  <a:moveTo>
                    <a:pt x="1702573" y="5102538"/>
                  </a:moveTo>
                  <a:cubicBezTo>
                    <a:pt x="2106311" y="5109045"/>
                    <a:pt x="2045493" y="5076353"/>
                    <a:pt x="2046947" y="5167298"/>
                  </a:cubicBezTo>
                  <a:cubicBezTo>
                    <a:pt x="2053366" y="5577408"/>
                    <a:pt x="2070724" y="5507819"/>
                    <a:pt x="1970919" y="5507685"/>
                  </a:cubicBezTo>
                  <a:cubicBezTo>
                    <a:pt x="1640368" y="5506768"/>
                    <a:pt x="1695617" y="5526536"/>
                    <a:pt x="1694744" y="5472175"/>
                  </a:cubicBezTo>
                  <a:cubicBezTo>
                    <a:pt x="1688235" y="5056451"/>
                    <a:pt x="1687721" y="5102292"/>
                    <a:pt x="1702573" y="5102538"/>
                  </a:cubicBezTo>
                  <a:close/>
                  <a:moveTo>
                    <a:pt x="1702909" y="5530024"/>
                  </a:moveTo>
                  <a:cubicBezTo>
                    <a:pt x="1783969" y="5527945"/>
                    <a:pt x="1808775" y="5528236"/>
                    <a:pt x="1970919" y="5528436"/>
                  </a:cubicBezTo>
                  <a:cubicBezTo>
                    <a:pt x="2076629" y="5528727"/>
                    <a:pt x="2047304" y="5451468"/>
                    <a:pt x="2056296" y="5930385"/>
                  </a:cubicBezTo>
                  <a:cubicBezTo>
                    <a:pt x="2056319" y="5932040"/>
                    <a:pt x="2097095" y="5941611"/>
                    <a:pt x="1704675" y="5937362"/>
                  </a:cubicBezTo>
                  <a:cubicBezTo>
                    <a:pt x="1704653" y="5935797"/>
                    <a:pt x="1693805" y="5530248"/>
                    <a:pt x="1702909" y="5530024"/>
                  </a:cubicBezTo>
                  <a:close/>
                  <a:moveTo>
                    <a:pt x="2373292" y="4654077"/>
                  </a:moveTo>
                  <a:cubicBezTo>
                    <a:pt x="1990490" y="4654077"/>
                    <a:pt x="2055066" y="4685585"/>
                    <a:pt x="2052963" y="4556670"/>
                  </a:cubicBezTo>
                  <a:cubicBezTo>
                    <a:pt x="2050637" y="4407988"/>
                    <a:pt x="2053791" y="4403225"/>
                    <a:pt x="2051420" y="4251391"/>
                  </a:cubicBezTo>
                  <a:cubicBezTo>
                    <a:pt x="2051398" y="4249803"/>
                    <a:pt x="2406396" y="4245308"/>
                    <a:pt x="2406485" y="4251703"/>
                  </a:cubicBezTo>
                  <a:cubicBezTo>
                    <a:pt x="2413800" y="4718478"/>
                    <a:pt x="2422725" y="4654077"/>
                    <a:pt x="2373292" y="4654077"/>
                  </a:cubicBezTo>
                  <a:close/>
                  <a:moveTo>
                    <a:pt x="2411250" y="4674896"/>
                  </a:moveTo>
                  <a:cubicBezTo>
                    <a:pt x="2418654" y="5144243"/>
                    <a:pt x="2432589" y="5080870"/>
                    <a:pt x="2373292" y="5080870"/>
                  </a:cubicBezTo>
                  <a:cubicBezTo>
                    <a:pt x="2238884" y="5080870"/>
                    <a:pt x="2239242" y="5083397"/>
                    <a:pt x="2105080" y="5083397"/>
                  </a:cubicBezTo>
                  <a:cubicBezTo>
                    <a:pt x="2042630" y="5083397"/>
                    <a:pt x="2070075" y="5145204"/>
                    <a:pt x="2055670" y="4676327"/>
                  </a:cubicBezTo>
                  <a:cubicBezTo>
                    <a:pt x="2345064" y="4675477"/>
                    <a:pt x="2258255" y="4674538"/>
                    <a:pt x="2411250" y="4674896"/>
                  </a:cubicBezTo>
                  <a:close/>
                  <a:moveTo>
                    <a:pt x="2105080" y="5104148"/>
                  </a:moveTo>
                  <a:cubicBezTo>
                    <a:pt x="2239466" y="5104148"/>
                    <a:pt x="2239130" y="5101621"/>
                    <a:pt x="2373292" y="5101621"/>
                  </a:cubicBezTo>
                  <a:cubicBezTo>
                    <a:pt x="2430777" y="5101621"/>
                    <a:pt x="2415589" y="5036885"/>
                    <a:pt x="2423642" y="5510972"/>
                  </a:cubicBezTo>
                  <a:cubicBezTo>
                    <a:pt x="2271988" y="5512470"/>
                    <a:pt x="2269371" y="5507931"/>
                    <a:pt x="2069695" y="5507819"/>
                  </a:cubicBezTo>
                  <a:cubicBezTo>
                    <a:pt x="2063409" y="5039680"/>
                    <a:pt x="2051778" y="5104148"/>
                    <a:pt x="2105080" y="5104148"/>
                  </a:cubicBezTo>
                  <a:close/>
                  <a:moveTo>
                    <a:pt x="2105080" y="5528593"/>
                  </a:moveTo>
                  <a:cubicBezTo>
                    <a:pt x="2238303" y="5528593"/>
                    <a:pt x="2237050" y="5531970"/>
                    <a:pt x="2373292" y="5531970"/>
                  </a:cubicBezTo>
                  <a:cubicBezTo>
                    <a:pt x="2439545" y="5531970"/>
                    <a:pt x="2425677" y="5467523"/>
                    <a:pt x="2430978" y="5930273"/>
                  </a:cubicBezTo>
                  <a:cubicBezTo>
                    <a:pt x="2431068" y="5937944"/>
                    <a:pt x="2074772" y="5937676"/>
                    <a:pt x="2074638" y="5929961"/>
                  </a:cubicBezTo>
                  <a:cubicBezTo>
                    <a:pt x="2065847" y="5464437"/>
                    <a:pt x="2060054" y="5528593"/>
                    <a:pt x="2105080" y="5528593"/>
                  </a:cubicBezTo>
                  <a:close/>
                  <a:moveTo>
                    <a:pt x="2424715" y="4246784"/>
                  </a:moveTo>
                  <a:cubicBezTo>
                    <a:pt x="2495711" y="4247388"/>
                    <a:pt x="2620589" y="4252710"/>
                    <a:pt x="2776269" y="4248059"/>
                  </a:cubicBezTo>
                  <a:cubicBezTo>
                    <a:pt x="2778796" y="4405573"/>
                    <a:pt x="2783091" y="4508683"/>
                    <a:pt x="2783784" y="4655151"/>
                  </a:cubicBezTo>
                  <a:cubicBezTo>
                    <a:pt x="2488396" y="4655799"/>
                    <a:pt x="2563328" y="4654592"/>
                    <a:pt x="2429234" y="4654167"/>
                  </a:cubicBezTo>
                  <a:cubicBezTo>
                    <a:pt x="2425297" y="4404030"/>
                    <a:pt x="2427042" y="4390256"/>
                    <a:pt x="2424715" y="4246784"/>
                  </a:cubicBezTo>
                  <a:close/>
                  <a:moveTo>
                    <a:pt x="2429569" y="4674941"/>
                  </a:moveTo>
                  <a:cubicBezTo>
                    <a:pt x="2559503" y="4675410"/>
                    <a:pt x="2501616" y="4676528"/>
                    <a:pt x="2783874" y="4675924"/>
                  </a:cubicBezTo>
                  <a:cubicBezTo>
                    <a:pt x="2784433" y="4956562"/>
                    <a:pt x="2788236" y="4969196"/>
                    <a:pt x="2791345" y="5082189"/>
                  </a:cubicBezTo>
                  <a:cubicBezTo>
                    <a:pt x="2490141" y="5082882"/>
                    <a:pt x="2558922" y="5081608"/>
                    <a:pt x="2435139" y="5081004"/>
                  </a:cubicBezTo>
                  <a:cubicBezTo>
                    <a:pt x="2433058" y="4911325"/>
                    <a:pt x="2435966" y="5080043"/>
                    <a:pt x="2429569" y="4674941"/>
                  </a:cubicBezTo>
                  <a:close/>
                  <a:moveTo>
                    <a:pt x="2793134" y="5167298"/>
                  </a:moveTo>
                  <a:cubicBezTo>
                    <a:pt x="2799151" y="5561107"/>
                    <a:pt x="2807785" y="5508803"/>
                    <a:pt x="2775866" y="5508333"/>
                  </a:cubicBezTo>
                  <a:cubicBezTo>
                    <a:pt x="2393087" y="5502162"/>
                    <a:pt x="2442274" y="5532596"/>
                    <a:pt x="2441335" y="5472130"/>
                  </a:cubicBezTo>
                  <a:cubicBezTo>
                    <a:pt x="2436816" y="5194735"/>
                    <a:pt x="2436145" y="5157436"/>
                    <a:pt x="2435407" y="5101778"/>
                  </a:cubicBezTo>
                  <a:cubicBezTo>
                    <a:pt x="2854824" y="5103880"/>
                    <a:pt x="2791747" y="5079730"/>
                    <a:pt x="2793134" y="5167298"/>
                  </a:cubicBezTo>
                  <a:close/>
                  <a:moveTo>
                    <a:pt x="2794588" y="4247544"/>
                  </a:moveTo>
                  <a:cubicBezTo>
                    <a:pt x="2938837" y="4243698"/>
                    <a:pt x="3148804" y="4248931"/>
                    <a:pt x="3148848" y="4251815"/>
                  </a:cubicBezTo>
                  <a:cubicBezTo>
                    <a:pt x="3150078" y="4331042"/>
                    <a:pt x="3151980" y="4433346"/>
                    <a:pt x="3155581" y="4656023"/>
                  </a:cubicBezTo>
                  <a:cubicBezTo>
                    <a:pt x="3016342" y="4655889"/>
                    <a:pt x="3042132" y="4654659"/>
                    <a:pt x="2802148" y="4655106"/>
                  </a:cubicBezTo>
                  <a:cubicBezTo>
                    <a:pt x="2801254" y="4483369"/>
                    <a:pt x="2796489" y="4388445"/>
                    <a:pt x="2794588" y="4247544"/>
                  </a:cubicBezTo>
                  <a:close/>
                  <a:moveTo>
                    <a:pt x="2507722" y="5530024"/>
                  </a:moveTo>
                  <a:cubicBezTo>
                    <a:pt x="2598960" y="5527274"/>
                    <a:pt x="2684427" y="5527721"/>
                    <a:pt x="2775620" y="5529085"/>
                  </a:cubicBezTo>
                  <a:cubicBezTo>
                    <a:pt x="2806085" y="5529577"/>
                    <a:pt x="2799867" y="5512202"/>
                    <a:pt x="2798793" y="5624815"/>
                  </a:cubicBezTo>
                  <a:cubicBezTo>
                    <a:pt x="2794991" y="5983091"/>
                    <a:pt x="2821743" y="5936043"/>
                    <a:pt x="2775822" y="5935596"/>
                  </a:cubicBezTo>
                  <a:cubicBezTo>
                    <a:pt x="2421382" y="5932287"/>
                    <a:pt x="2449387" y="5938995"/>
                    <a:pt x="2449275" y="5930005"/>
                  </a:cubicBezTo>
                  <a:cubicBezTo>
                    <a:pt x="2443907" y="5461173"/>
                    <a:pt x="2418519" y="5532596"/>
                    <a:pt x="2507722" y="5530024"/>
                  </a:cubicBezTo>
                  <a:close/>
                  <a:moveTo>
                    <a:pt x="2802238" y="4709377"/>
                  </a:moveTo>
                  <a:cubicBezTo>
                    <a:pt x="2802238" y="4661188"/>
                    <a:pt x="2748175" y="4676439"/>
                    <a:pt x="3155916" y="4676774"/>
                  </a:cubicBezTo>
                  <a:cubicBezTo>
                    <a:pt x="3159987" y="4929259"/>
                    <a:pt x="3159987" y="4932747"/>
                    <a:pt x="3161777" y="5014792"/>
                  </a:cubicBezTo>
                  <a:cubicBezTo>
                    <a:pt x="3163611" y="5098200"/>
                    <a:pt x="3230110" y="5081228"/>
                    <a:pt x="2809664" y="5082144"/>
                  </a:cubicBezTo>
                  <a:cubicBezTo>
                    <a:pt x="2807561" y="5005422"/>
                    <a:pt x="2802238" y="4917854"/>
                    <a:pt x="2802238" y="4709377"/>
                  </a:cubicBezTo>
                  <a:close/>
                  <a:moveTo>
                    <a:pt x="2909871" y="5102807"/>
                  </a:moveTo>
                  <a:cubicBezTo>
                    <a:pt x="3045442" y="5102807"/>
                    <a:pt x="3040723" y="5100794"/>
                    <a:pt x="3163544" y="5100615"/>
                  </a:cubicBezTo>
                  <a:cubicBezTo>
                    <a:pt x="3164461" y="5149967"/>
                    <a:pt x="3164640" y="5165643"/>
                    <a:pt x="3169404" y="5472488"/>
                  </a:cubicBezTo>
                  <a:cubicBezTo>
                    <a:pt x="3170209" y="5523807"/>
                    <a:pt x="3209465" y="5509116"/>
                    <a:pt x="2909871" y="5509362"/>
                  </a:cubicBezTo>
                  <a:cubicBezTo>
                    <a:pt x="2798346" y="5509362"/>
                    <a:pt x="2817358" y="5517859"/>
                    <a:pt x="2816643" y="5472085"/>
                  </a:cubicBezTo>
                  <a:cubicBezTo>
                    <a:pt x="2809753" y="5027560"/>
                    <a:pt x="2782733" y="5102807"/>
                    <a:pt x="2909871" y="5102807"/>
                  </a:cubicBezTo>
                  <a:close/>
                  <a:moveTo>
                    <a:pt x="3167100" y="4249087"/>
                  </a:moveTo>
                  <a:cubicBezTo>
                    <a:pt x="3550640" y="4249713"/>
                    <a:pt x="3521517" y="4246314"/>
                    <a:pt x="3521606" y="4251815"/>
                  </a:cubicBezTo>
                  <a:cubicBezTo>
                    <a:pt x="3528921" y="4719216"/>
                    <a:pt x="3563636" y="4653496"/>
                    <a:pt x="3446541" y="4653496"/>
                  </a:cubicBezTo>
                  <a:cubicBezTo>
                    <a:pt x="3312379" y="4653496"/>
                    <a:pt x="3312177" y="4656023"/>
                    <a:pt x="3178172" y="4656023"/>
                  </a:cubicBezTo>
                  <a:cubicBezTo>
                    <a:pt x="3172379" y="4656023"/>
                    <a:pt x="3174169" y="4701372"/>
                    <a:pt x="3167100" y="4249087"/>
                  </a:cubicBezTo>
                  <a:close/>
                  <a:moveTo>
                    <a:pt x="2817090" y="5625083"/>
                  </a:moveTo>
                  <a:cubicBezTo>
                    <a:pt x="2818410" y="5500395"/>
                    <a:pt x="2742203" y="5530270"/>
                    <a:pt x="3170411" y="5529912"/>
                  </a:cubicBezTo>
                  <a:cubicBezTo>
                    <a:pt x="3172424" y="5635526"/>
                    <a:pt x="3177434" y="5762472"/>
                    <a:pt x="3176741" y="5930095"/>
                  </a:cubicBezTo>
                  <a:cubicBezTo>
                    <a:pt x="3176741" y="5931683"/>
                    <a:pt x="3218703" y="5938637"/>
                    <a:pt x="2821094" y="5935976"/>
                  </a:cubicBezTo>
                  <a:cubicBezTo>
                    <a:pt x="2818052" y="5831928"/>
                    <a:pt x="2816084" y="5729623"/>
                    <a:pt x="2817090" y="5625083"/>
                  </a:cubicBezTo>
                  <a:close/>
                  <a:moveTo>
                    <a:pt x="3174235" y="4676774"/>
                  </a:moveTo>
                  <a:cubicBezTo>
                    <a:pt x="3266279" y="4676774"/>
                    <a:pt x="3301754" y="4674493"/>
                    <a:pt x="3530330" y="4674203"/>
                  </a:cubicBezTo>
                  <a:cubicBezTo>
                    <a:pt x="3529659" y="4940171"/>
                    <a:pt x="3533864" y="4966602"/>
                    <a:pt x="3536861" y="5082324"/>
                  </a:cubicBezTo>
                  <a:cubicBezTo>
                    <a:pt x="3114111" y="5081116"/>
                    <a:pt x="3181975" y="5098289"/>
                    <a:pt x="3180118" y="5014277"/>
                  </a:cubicBezTo>
                  <a:cubicBezTo>
                    <a:pt x="3177949" y="4914791"/>
                    <a:pt x="3178172" y="4921141"/>
                    <a:pt x="3174235" y="4676774"/>
                  </a:cubicBezTo>
                  <a:close/>
                  <a:moveTo>
                    <a:pt x="3537376" y="5103097"/>
                  </a:moveTo>
                  <a:cubicBezTo>
                    <a:pt x="3538763" y="5163764"/>
                    <a:pt x="3543258" y="5507036"/>
                    <a:pt x="3543281" y="5508759"/>
                  </a:cubicBezTo>
                  <a:cubicBezTo>
                    <a:pt x="3136389" y="5504152"/>
                    <a:pt x="3188663" y="5530114"/>
                    <a:pt x="3187746" y="5472130"/>
                  </a:cubicBezTo>
                  <a:cubicBezTo>
                    <a:pt x="3183451" y="5195316"/>
                    <a:pt x="3182847" y="5153746"/>
                    <a:pt x="3181885" y="5100593"/>
                  </a:cubicBezTo>
                  <a:cubicBezTo>
                    <a:pt x="3307928" y="5100638"/>
                    <a:pt x="3233242" y="5102270"/>
                    <a:pt x="3537376" y="5103097"/>
                  </a:cubicBezTo>
                  <a:close/>
                  <a:moveTo>
                    <a:pt x="3543482" y="5529555"/>
                  </a:moveTo>
                  <a:cubicBezTo>
                    <a:pt x="3544578" y="5644895"/>
                    <a:pt x="3541603" y="5680406"/>
                    <a:pt x="3548000" y="5938436"/>
                  </a:cubicBezTo>
                  <a:cubicBezTo>
                    <a:pt x="3387847" y="5938681"/>
                    <a:pt x="3195015" y="5935931"/>
                    <a:pt x="3195038" y="5930207"/>
                  </a:cubicBezTo>
                  <a:cubicBezTo>
                    <a:pt x="3195731" y="5763680"/>
                    <a:pt x="3190877" y="5640937"/>
                    <a:pt x="3188730" y="5529868"/>
                  </a:cubicBezTo>
                  <a:cubicBezTo>
                    <a:pt x="3318664" y="5529845"/>
                    <a:pt x="3431286" y="5528191"/>
                    <a:pt x="3543482" y="5529555"/>
                  </a:cubicBezTo>
                  <a:close/>
                  <a:moveTo>
                    <a:pt x="3194970" y="5954871"/>
                  </a:moveTo>
                  <a:cubicBezTo>
                    <a:pt x="3334232" y="5955341"/>
                    <a:pt x="3269343" y="5959701"/>
                    <a:pt x="3548515" y="5959232"/>
                  </a:cubicBezTo>
                  <a:cubicBezTo>
                    <a:pt x="3548739" y="5969272"/>
                    <a:pt x="3556187" y="6362254"/>
                    <a:pt x="3556232" y="6364915"/>
                  </a:cubicBezTo>
                  <a:cubicBezTo>
                    <a:pt x="3306250" y="6366101"/>
                    <a:pt x="3343381" y="6362880"/>
                    <a:pt x="3202643" y="6362523"/>
                  </a:cubicBezTo>
                  <a:cubicBezTo>
                    <a:pt x="3200361" y="6232669"/>
                    <a:pt x="3194546" y="6123254"/>
                    <a:pt x="3194970" y="5954871"/>
                  </a:cubicBezTo>
                  <a:close/>
                  <a:moveTo>
                    <a:pt x="3555695" y="5103164"/>
                  </a:moveTo>
                  <a:cubicBezTo>
                    <a:pt x="3842047" y="5104148"/>
                    <a:pt x="3795969" y="5102829"/>
                    <a:pt x="3907964" y="5101979"/>
                  </a:cubicBezTo>
                  <a:cubicBezTo>
                    <a:pt x="3909865" y="5287826"/>
                    <a:pt x="3913377" y="5311731"/>
                    <a:pt x="3916308" y="5508982"/>
                  </a:cubicBezTo>
                  <a:cubicBezTo>
                    <a:pt x="3811067" y="5509519"/>
                    <a:pt x="3759152" y="5511710"/>
                    <a:pt x="3561578" y="5509004"/>
                  </a:cubicBezTo>
                  <a:cubicBezTo>
                    <a:pt x="3561555" y="5507237"/>
                    <a:pt x="3557216" y="5170875"/>
                    <a:pt x="3555695" y="5103164"/>
                  </a:cubicBezTo>
                  <a:close/>
                  <a:moveTo>
                    <a:pt x="3920803" y="4709020"/>
                  </a:moveTo>
                  <a:cubicBezTo>
                    <a:pt x="3919126" y="4658662"/>
                    <a:pt x="3868910" y="4675388"/>
                    <a:pt x="4251555" y="4675388"/>
                  </a:cubicBezTo>
                  <a:cubicBezTo>
                    <a:pt x="4289916" y="4675388"/>
                    <a:pt x="4267727" y="4626081"/>
                    <a:pt x="4279493" y="5014881"/>
                  </a:cubicBezTo>
                  <a:cubicBezTo>
                    <a:pt x="4281864" y="5093392"/>
                    <a:pt x="4342323" y="5080959"/>
                    <a:pt x="3983209" y="5080959"/>
                  </a:cubicBezTo>
                  <a:cubicBezTo>
                    <a:pt x="3900180" y="5080959"/>
                    <a:pt x="3935320" y="5143907"/>
                    <a:pt x="3920803" y="4709020"/>
                  </a:cubicBezTo>
                  <a:close/>
                  <a:moveTo>
                    <a:pt x="3983232" y="5101711"/>
                  </a:moveTo>
                  <a:cubicBezTo>
                    <a:pt x="4335166" y="5101711"/>
                    <a:pt x="4281662" y="5080490"/>
                    <a:pt x="4283026" y="5167298"/>
                  </a:cubicBezTo>
                  <a:cubicBezTo>
                    <a:pt x="4289200" y="5560838"/>
                    <a:pt x="4297543" y="5507327"/>
                    <a:pt x="4251578" y="5507327"/>
                  </a:cubicBezTo>
                  <a:cubicBezTo>
                    <a:pt x="3885105" y="5507327"/>
                    <a:pt x="3934895" y="5522779"/>
                    <a:pt x="3934090" y="5472130"/>
                  </a:cubicBezTo>
                  <a:cubicBezTo>
                    <a:pt x="3927268" y="5040328"/>
                    <a:pt x="3904005" y="5101711"/>
                    <a:pt x="3983232" y="5101711"/>
                  </a:cubicBezTo>
                  <a:close/>
                  <a:moveTo>
                    <a:pt x="3983232" y="5529577"/>
                  </a:moveTo>
                  <a:cubicBezTo>
                    <a:pt x="4116432" y="5529577"/>
                    <a:pt x="4123522" y="5528079"/>
                    <a:pt x="4251578" y="5528079"/>
                  </a:cubicBezTo>
                  <a:cubicBezTo>
                    <a:pt x="4301480" y="5528079"/>
                    <a:pt x="4286471" y="5470565"/>
                    <a:pt x="4293316" y="5934858"/>
                  </a:cubicBezTo>
                  <a:cubicBezTo>
                    <a:pt x="4146158" y="5933941"/>
                    <a:pt x="4121800" y="5938324"/>
                    <a:pt x="3940756" y="5938301"/>
                  </a:cubicBezTo>
                  <a:cubicBezTo>
                    <a:pt x="3934358" y="5472577"/>
                    <a:pt x="3915502" y="5529577"/>
                    <a:pt x="3983232" y="5529577"/>
                  </a:cubicBezTo>
                  <a:close/>
                  <a:moveTo>
                    <a:pt x="4285957" y="4251391"/>
                  </a:moveTo>
                  <a:cubicBezTo>
                    <a:pt x="4285890" y="4246538"/>
                    <a:pt x="4642185" y="4245845"/>
                    <a:pt x="4642275" y="4251748"/>
                  </a:cubicBezTo>
                  <a:cubicBezTo>
                    <a:pt x="4644937" y="4421897"/>
                    <a:pt x="4641984" y="4361387"/>
                    <a:pt x="4646815" y="4653719"/>
                  </a:cubicBezTo>
                  <a:cubicBezTo>
                    <a:pt x="4482502" y="4651103"/>
                    <a:pt x="4389385" y="4654144"/>
                    <a:pt x="4293875" y="4654525"/>
                  </a:cubicBezTo>
                  <a:cubicBezTo>
                    <a:pt x="4293719" y="4503248"/>
                    <a:pt x="4288216" y="4395734"/>
                    <a:pt x="4285957" y="4251391"/>
                  </a:cubicBezTo>
                  <a:close/>
                  <a:moveTo>
                    <a:pt x="4293629" y="4709467"/>
                  </a:moveTo>
                  <a:cubicBezTo>
                    <a:pt x="4293920" y="4670871"/>
                    <a:pt x="4240505" y="4667964"/>
                    <a:pt x="4647128" y="4674561"/>
                  </a:cubicBezTo>
                  <a:cubicBezTo>
                    <a:pt x="4653526" y="5050995"/>
                    <a:pt x="4650909" y="4926598"/>
                    <a:pt x="4652743" y="5082033"/>
                  </a:cubicBezTo>
                  <a:cubicBezTo>
                    <a:pt x="4242563" y="5074810"/>
                    <a:pt x="4300630" y="5108039"/>
                    <a:pt x="4297789" y="5014210"/>
                  </a:cubicBezTo>
                  <a:cubicBezTo>
                    <a:pt x="4293830" y="4882925"/>
                    <a:pt x="4293114" y="4792003"/>
                    <a:pt x="4293629" y="4709467"/>
                  </a:cubicBezTo>
                  <a:close/>
                  <a:moveTo>
                    <a:pt x="4653011" y="5102784"/>
                  </a:moveTo>
                  <a:cubicBezTo>
                    <a:pt x="4655740" y="5311306"/>
                    <a:pt x="4659565" y="5338319"/>
                    <a:pt x="4661668" y="5509206"/>
                  </a:cubicBezTo>
                  <a:cubicBezTo>
                    <a:pt x="4520684" y="5509318"/>
                    <a:pt x="4475948" y="5509675"/>
                    <a:pt x="4385739" y="5508333"/>
                  </a:cubicBezTo>
                  <a:cubicBezTo>
                    <a:pt x="4281796" y="5506790"/>
                    <a:pt x="4307609" y="5570320"/>
                    <a:pt x="4301301" y="5166940"/>
                  </a:cubicBezTo>
                  <a:cubicBezTo>
                    <a:pt x="4300004" y="5083173"/>
                    <a:pt x="4233012" y="5095986"/>
                    <a:pt x="4653011" y="5102784"/>
                  </a:cubicBezTo>
                  <a:close/>
                  <a:moveTo>
                    <a:pt x="4661914" y="5529957"/>
                  </a:moveTo>
                  <a:cubicBezTo>
                    <a:pt x="4664285" y="5764105"/>
                    <a:pt x="4658916" y="5485256"/>
                    <a:pt x="4665895" y="5937921"/>
                  </a:cubicBezTo>
                  <a:cubicBezTo>
                    <a:pt x="4282557" y="5938123"/>
                    <a:pt x="4490711" y="5936803"/>
                    <a:pt x="4311657" y="5935014"/>
                  </a:cubicBezTo>
                  <a:cubicBezTo>
                    <a:pt x="4310561" y="5847133"/>
                    <a:pt x="4311121" y="5889508"/>
                    <a:pt x="4305573" y="5528213"/>
                  </a:cubicBezTo>
                  <a:cubicBezTo>
                    <a:pt x="4455996" y="5529018"/>
                    <a:pt x="4317003" y="5530248"/>
                    <a:pt x="4661914" y="5529957"/>
                  </a:cubicBezTo>
                  <a:close/>
                  <a:moveTo>
                    <a:pt x="4665492" y="4674851"/>
                  </a:moveTo>
                  <a:cubicBezTo>
                    <a:pt x="5069275" y="4681247"/>
                    <a:pt x="5019216" y="4652847"/>
                    <a:pt x="5020290" y="4709601"/>
                  </a:cubicBezTo>
                  <a:cubicBezTo>
                    <a:pt x="5022392" y="4820917"/>
                    <a:pt x="5023868" y="4907054"/>
                    <a:pt x="5024875" y="5014702"/>
                  </a:cubicBezTo>
                  <a:cubicBezTo>
                    <a:pt x="5025568" y="5089837"/>
                    <a:pt x="5097794" y="5088987"/>
                    <a:pt x="4671107" y="5082324"/>
                  </a:cubicBezTo>
                  <a:cubicBezTo>
                    <a:pt x="4669675" y="4959715"/>
                    <a:pt x="4671219" y="5003857"/>
                    <a:pt x="4665492" y="4674851"/>
                  </a:cubicBezTo>
                  <a:close/>
                  <a:moveTo>
                    <a:pt x="4666231" y="5958673"/>
                  </a:moveTo>
                  <a:cubicBezTo>
                    <a:pt x="4668423" y="6100803"/>
                    <a:pt x="4669049" y="6148657"/>
                    <a:pt x="4671040" y="6235688"/>
                  </a:cubicBezTo>
                  <a:cubicBezTo>
                    <a:pt x="4674820" y="6407514"/>
                    <a:pt x="4736555" y="6356552"/>
                    <a:pt x="4385471" y="6364088"/>
                  </a:cubicBezTo>
                  <a:cubicBezTo>
                    <a:pt x="4301793" y="6365787"/>
                    <a:pt x="4318233" y="6442778"/>
                    <a:pt x="4311926" y="5955766"/>
                  </a:cubicBezTo>
                  <a:cubicBezTo>
                    <a:pt x="4449979" y="5957174"/>
                    <a:pt x="4317943" y="5958852"/>
                    <a:pt x="4666231" y="5958673"/>
                  </a:cubicBezTo>
                  <a:close/>
                  <a:moveTo>
                    <a:pt x="4672270" y="5166984"/>
                  </a:moveTo>
                  <a:cubicBezTo>
                    <a:pt x="4670995" y="5085320"/>
                    <a:pt x="4602572" y="5102807"/>
                    <a:pt x="5025859" y="5101062"/>
                  </a:cubicBezTo>
                  <a:cubicBezTo>
                    <a:pt x="5028700" y="5310836"/>
                    <a:pt x="5029706" y="5263318"/>
                    <a:pt x="5034046" y="5510794"/>
                  </a:cubicBezTo>
                  <a:cubicBezTo>
                    <a:pt x="4623441" y="5510100"/>
                    <a:pt x="4680278" y="5522801"/>
                    <a:pt x="4679495" y="5472130"/>
                  </a:cubicBezTo>
                  <a:cubicBezTo>
                    <a:pt x="4677101" y="5319512"/>
                    <a:pt x="4674618" y="5315778"/>
                    <a:pt x="4672270" y="5166984"/>
                  </a:cubicBezTo>
                  <a:close/>
                  <a:moveTo>
                    <a:pt x="5056324" y="4653541"/>
                  </a:moveTo>
                  <a:cubicBezTo>
                    <a:pt x="5031473" y="4653541"/>
                    <a:pt x="5037736" y="4668299"/>
                    <a:pt x="5035992" y="4556648"/>
                  </a:cubicBezTo>
                  <a:cubicBezTo>
                    <a:pt x="5030355" y="4201994"/>
                    <a:pt x="5021005" y="4248662"/>
                    <a:pt x="5056324" y="4248662"/>
                  </a:cubicBezTo>
                  <a:cubicBezTo>
                    <a:pt x="5190754" y="4248662"/>
                    <a:pt x="5189971" y="4247947"/>
                    <a:pt x="5324692" y="4247947"/>
                  </a:cubicBezTo>
                  <a:cubicBezTo>
                    <a:pt x="5414073" y="4247947"/>
                    <a:pt x="5386852" y="4187078"/>
                    <a:pt x="5392645" y="4556983"/>
                  </a:cubicBezTo>
                  <a:cubicBezTo>
                    <a:pt x="5394681" y="4687083"/>
                    <a:pt x="5461672" y="4653541"/>
                    <a:pt x="5056324" y="4653541"/>
                  </a:cubicBezTo>
                  <a:close/>
                  <a:moveTo>
                    <a:pt x="5393831" y="4676036"/>
                  </a:moveTo>
                  <a:cubicBezTo>
                    <a:pt x="5394322" y="4892094"/>
                    <a:pt x="5396694" y="4942094"/>
                    <a:pt x="5399467" y="5082659"/>
                  </a:cubicBezTo>
                  <a:cubicBezTo>
                    <a:pt x="5255576" y="5084828"/>
                    <a:pt x="5192543" y="5080132"/>
                    <a:pt x="5043932" y="5080244"/>
                  </a:cubicBezTo>
                  <a:cubicBezTo>
                    <a:pt x="5042769" y="4983888"/>
                    <a:pt x="5043239" y="4953655"/>
                    <a:pt x="5038005" y="4674315"/>
                  </a:cubicBezTo>
                  <a:cubicBezTo>
                    <a:pt x="5195138" y="4674158"/>
                    <a:pt x="5150447" y="4676148"/>
                    <a:pt x="5393831" y="4676036"/>
                  </a:cubicBezTo>
                  <a:close/>
                  <a:moveTo>
                    <a:pt x="5040152" y="5958494"/>
                  </a:moveTo>
                  <a:cubicBezTo>
                    <a:pt x="5039302" y="6136648"/>
                    <a:pt x="5045923" y="6227682"/>
                    <a:pt x="5048383" y="6361360"/>
                  </a:cubicBezTo>
                  <a:cubicBezTo>
                    <a:pt x="4889818" y="6361494"/>
                    <a:pt x="4904783" y="6365698"/>
                    <a:pt x="4691864" y="6363819"/>
                  </a:cubicBezTo>
                  <a:cubicBezTo>
                    <a:pt x="4689337" y="6209637"/>
                    <a:pt x="4689538" y="6283653"/>
                    <a:pt x="4684528" y="5958673"/>
                  </a:cubicBezTo>
                  <a:lnTo>
                    <a:pt x="5040152" y="5958494"/>
                  </a:lnTo>
                  <a:close/>
                  <a:moveTo>
                    <a:pt x="5045140" y="5166984"/>
                  </a:moveTo>
                  <a:cubicBezTo>
                    <a:pt x="5043686" y="5074273"/>
                    <a:pt x="4988326" y="5103925"/>
                    <a:pt x="5324692" y="5103925"/>
                  </a:cubicBezTo>
                  <a:cubicBezTo>
                    <a:pt x="5422886" y="5103925"/>
                    <a:pt x="5397745" y="5035208"/>
                    <a:pt x="5404590" y="5472532"/>
                  </a:cubicBezTo>
                  <a:cubicBezTo>
                    <a:pt x="5405372" y="5522444"/>
                    <a:pt x="5460867" y="5510815"/>
                    <a:pt x="5056324" y="5510815"/>
                  </a:cubicBezTo>
                  <a:cubicBezTo>
                    <a:pt x="5052969" y="5510815"/>
                    <a:pt x="5051135" y="5550597"/>
                    <a:pt x="5045140" y="5166984"/>
                  </a:cubicBezTo>
                  <a:close/>
                  <a:moveTo>
                    <a:pt x="5056324" y="5531567"/>
                  </a:moveTo>
                  <a:cubicBezTo>
                    <a:pt x="5474130" y="5531567"/>
                    <a:pt x="5404410" y="5501558"/>
                    <a:pt x="5407900" y="5625262"/>
                  </a:cubicBezTo>
                  <a:cubicBezTo>
                    <a:pt x="5410897" y="5735549"/>
                    <a:pt x="5411993" y="5819293"/>
                    <a:pt x="5413156" y="5930273"/>
                  </a:cubicBezTo>
                  <a:cubicBezTo>
                    <a:pt x="5413268" y="5940291"/>
                    <a:pt x="5447133" y="5937720"/>
                    <a:pt x="5058628" y="5937720"/>
                  </a:cubicBezTo>
                  <a:cubicBezTo>
                    <a:pt x="5060976" y="5634833"/>
                    <a:pt x="5046661" y="5531567"/>
                    <a:pt x="5056324" y="5531567"/>
                  </a:cubicBezTo>
                  <a:close/>
                  <a:moveTo>
                    <a:pt x="5058494" y="5958494"/>
                  </a:moveTo>
                  <a:cubicBezTo>
                    <a:pt x="5070907" y="5958494"/>
                    <a:pt x="5364797" y="5958203"/>
                    <a:pt x="5413447" y="5957845"/>
                  </a:cubicBezTo>
                  <a:cubicBezTo>
                    <a:pt x="5415796" y="6173769"/>
                    <a:pt x="5418391" y="6223881"/>
                    <a:pt x="5420716" y="6363417"/>
                  </a:cubicBezTo>
                  <a:cubicBezTo>
                    <a:pt x="5213368" y="6365027"/>
                    <a:pt x="5215716" y="6361516"/>
                    <a:pt x="5066703" y="6361382"/>
                  </a:cubicBezTo>
                  <a:cubicBezTo>
                    <a:pt x="5064108" y="6219498"/>
                    <a:pt x="5057644" y="6133697"/>
                    <a:pt x="5058494" y="5958494"/>
                  </a:cubicBezTo>
                  <a:close/>
                  <a:moveTo>
                    <a:pt x="5727512" y="5081094"/>
                  </a:moveTo>
                  <a:cubicBezTo>
                    <a:pt x="5366766" y="5072865"/>
                    <a:pt x="5418592" y="5112087"/>
                    <a:pt x="5416355" y="5014255"/>
                  </a:cubicBezTo>
                  <a:cubicBezTo>
                    <a:pt x="5414006" y="4912242"/>
                    <a:pt x="5412217" y="4810586"/>
                    <a:pt x="5412217" y="4709377"/>
                  </a:cubicBezTo>
                  <a:cubicBezTo>
                    <a:pt x="5412217" y="4659332"/>
                    <a:pt x="5359787" y="4679502"/>
                    <a:pt x="5766298" y="4674136"/>
                  </a:cubicBezTo>
                  <a:cubicBezTo>
                    <a:pt x="5772181" y="5146054"/>
                    <a:pt x="5791260" y="5082547"/>
                    <a:pt x="5727512" y="5081094"/>
                  </a:cubicBezTo>
                  <a:close/>
                  <a:moveTo>
                    <a:pt x="5727200" y="4653988"/>
                  </a:moveTo>
                  <a:cubicBezTo>
                    <a:pt x="5646116" y="4655419"/>
                    <a:pt x="5637191" y="4655151"/>
                    <a:pt x="5412083" y="4655262"/>
                  </a:cubicBezTo>
                  <a:cubicBezTo>
                    <a:pt x="5411904" y="4622749"/>
                    <a:pt x="5407587" y="4291530"/>
                    <a:pt x="5406938" y="4247857"/>
                  </a:cubicBezTo>
                  <a:cubicBezTo>
                    <a:pt x="5409219" y="4247857"/>
                    <a:pt x="5662892" y="4247343"/>
                    <a:pt x="5759632" y="4246896"/>
                  </a:cubicBezTo>
                  <a:cubicBezTo>
                    <a:pt x="5766992" y="4716555"/>
                    <a:pt x="5781240" y="4653049"/>
                    <a:pt x="5727200" y="4653988"/>
                  </a:cubicBezTo>
                  <a:close/>
                  <a:moveTo>
                    <a:pt x="5727266" y="4226301"/>
                  </a:moveTo>
                  <a:cubicBezTo>
                    <a:pt x="5603997" y="4226972"/>
                    <a:pt x="5579192" y="4226413"/>
                    <a:pt x="5458854" y="4226882"/>
                  </a:cubicBezTo>
                  <a:cubicBezTo>
                    <a:pt x="5387277" y="4227173"/>
                    <a:pt x="5407386" y="4292066"/>
                    <a:pt x="5399109" y="3820528"/>
                  </a:cubicBezTo>
                  <a:cubicBezTo>
                    <a:pt x="5507772" y="3820953"/>
                    <a:pt x="5487976" y="3821668"/>
                    <a:pt x="5751535" y="3821109"/>
                  </a:cubicBezTo>
                  <a:cubicBezTo>
                    <a:pt x="5753951" y="4281892"/>
                    <a:pt x="5779092" y="4226010"/>
                    <a:pt x="5727266" y="4226301"/>
                  </a:cubicBezTo>
                  <a:close/>
                  <a:moveTo>
                    <a:pt x="5727311" y="3800380"/>
                  </a:moveTo>
                  <a:cubicBezTo>
                    <a:pt x="5360055" y="3801386"/>
                    <a:pt x="5398752" y="3801118"/>
                    <a:pt x="5398617" y="3793649"/>
                  </a:cubicBezTo>
                  <a:cubicBezTo>
                    <a:pt x="5390185" y="3319003"/>
                    <a:pt x="5369673" y="3390537"/>
                    <a:pt x="5458719" y="3392103"/>
                  </a:cubicBezTo>
                  <a:cubicBezTo>
                    <a:pt x="5795801" y="3397984"/>
                    <a:pt x="5747867" y="3360238"/>
                    <a:pt x="5748382" y="3489420"/>
                  </a:cubicBezTo>
                  <a:cubicBezTo>
                    <a:pt x="5749522" y="3847854"/>
                    <a:pt x="5765090" y="3800268"/>
                    <a:pt x="5727311" y="3800380"/>
                  </a:cubicBezTo>
                  <a:close/>
                  <a:moveTo>
                    <a:pt x="5727378" y="3373185"/>
                  </a:moveTo>
                  <a:cubicBezTo>
                    <a:pt x="5339119" y="3369003"/>
                    <a:pt x="5391214" y="3384858"/>
                    <a:pt x="5390453" y="3336042"/>
                  </a:cubicBezTo>
                  <a:cubicBezTo>
                    <a:pt x="5383631" y="2897666"/>
                    <a:pt x="5361957" y="2964125"/>
                    <a:pt x="5458719" y="2966227"/>
                  </a:cubicBezTo>
                  <a:cubicBezTo>
                    <a:pt x="5795130" y="2973450"/>
                    <a:pt x="5738093" y="2936084"/>
                    <a:pt x="5739547" y="3031388"/>
                  </a:cubicBezTo>
                  <a:cubicBezTo>
                    <a:pt x="5745541" y="3413503"/>
                    <a:pt x="5759543" y="3373498"/>
                    <a:pt x="5727378" y="3373185"/>
                  </a:cubicBezTo>
                  <a:close/>
                  <a:moveTo>
                    <a:pt x="5324714" y="4227173"/>
                  </a:moveTo>
                  <a:cubicBezTo>
                    <a:pt x="5190284" y="4227173"/>
                    <a:pt x="5191067" y="4227888"/>
                    <a:pt x="5056346" y="4227888"/>
                  </a:cubicBezTo>
                  <a:cubicBezTo>
                    <a:pt x="5020513" y="4227888"/>
                    <a:pt x="5031451" y="4270465"/>
                    <a:pt x="5026284" y="3946334"/>
                  </a:cubicBezTo>
                  <a:cubicBezTo>
                    <a:pt x="5023958" y="3797831"/>
                    <a:pt x="5014429" y="3820550"/>
                    <a:pt x="5056346" y="3820550"/>
                  </a:cubicBezTo>
                  <a:cubicBezTo>
                    <a:pt x="5329926" y="3820416"/>
                    <a:pt x="5336972" y="3820371"/>
                    <a:pt x="5380768" y="3820483"/>
                  </a:cubicBezTo>
                  <a:cubicBezTo>
                    <a:pt x="5389267" y="4297522"/>
                    <a:pt x="5409712" y="4227173"/>
                    <a:pt x="5324714" y="4227173"/>
                  </a:cubicBezTo>
                  <a:close/>
                  <a:moveTo>
                    <a:pt x="5324714" y="3799665"/>
                  </a:moveTo>
                  <a:cubicBezTo>
                    <a:pt x="5023063" y="3799821"/>
                    <a:pt x="5055608" y="3799821"/>
                    <a:pt x="5024428" y="3799776"/>
                  </a:cubicBezTo>
                  <a:cubicBezTo>
                    <a:pt x="5023667" y="3728085"/>
                    <a:pt x="5019059" y="3393154"/>
                    <a:pt x="5019037" y="3391544"/>
                  </a:cubicBezTo>
                  <a:cubicBezTo>
                    <a:pt x="5020670" y="3391544"/>
                    <a:pt x="5320979" y="3390783"/>
                    <a:pt x="5373051" y="3391052"/>
                  </a:cubicBezTo>
                  <a:cubicBezTo>
                    <a:pt x="5381260" y="3865139"/>
                    <a:pt x="5404321" y="3799665"/>
                    <a:pt x="5324714" y="3799665"/>
                  </a:cubicBezTo>
                  <a:close/>
                  <a:moveTo>
                    <a:pt x="5019283" y="4653585"/>
                  </a:moveTo>
                  <a:cubicBezTo>
                    <a:pt x="4922744" y="4653809"/>
                    <a:pt x="4810458" y="4656381"/>
                    <a:pt x="4665157" y="4654033"/>
                  </a:cubicBezTo>
                  <a:cubicBezTo>
                    <a:pt x="4660393" y="4374223"/>
                    <a:pt x="4663390" y="4430484"/>
                    <a:pt x="4660594" y="4251391"/>
                  </a:cubicBezTo>
                  <a:cubicBezTo>
                    <a:pt x="4660482" y="4244995"/>
                    <a:pt x="4633909" y="4247611"/>
                    <a:pt x="5012796" y="4248595"/>
                  </a:cubicBezTo>
                  <a:cubicBezTo>
                    <a:pt x="5018590" y="4614811"/>
                    <a:pt x="5018433" y="4606470"/>
                    <a:pt x="5019283" y="4653585"/>
                  </a:cubicBezTo>
                  <a:close/>
                  <a:moveTo>
                    <a:pt x="4660191" y="4226949"/>
                  </a:moveTo>
                  <a:cubicBezTo>
                    <a:pt x="4653414" y="3797071"/>
                    <a:pt x="4652184" y="3819164"/>
                    <a:pt x="4653772" y="3819164"/>
                  </a:cubicBezTo>
                  <a:cubicBezTo>
                    <a:pt x="4793391" y="3819745"/>
                    <a:pt x="4799386" y="3819030"/>
                    <a:pt x="4922073" y="3820014"/>
                  </a:cubicBezTo>
                  <a:cubicBezTo>
                    <a:pt x="5033531" y="3820908"/>
                    <a:pt x="5004789" y="3746310"/>
                    <a:pt x="5012438" y="4227821"/>
                  </a:cubicBezTo>
                  <a:cubicBezTo>
                    <a:pt x="4929588" y="4227575"/>
                    <a:pt x="4839290" y="4225764"/>
                    <a:pt x="4660191" y="4226949"/>
                  </a:cubicBezTo>
                  <a:close/>
                  <a:moveTo>
                    <a:pt x="4652542" y="3793605"/>
                  </a:moveTo>
                  <a:cubicBezTo>
                    <a:pt x="4642498" y="3357308"/>
                    <a:pt x="4649186" y="3393131"/>
                    <a:pt x="4653772" y="3393131"/>
                  </a:cubicBezTo>
                  <a:cubicBezTo>
                    <a:pt x="5071154" y="3394853"/>
                    <a:pt x="5000360" y="3358784"/>
                    <a:pt x="5001993" y="3488906"/>
                  </a:cubicBezTo>
                  <a:cubicBezTo>
                    <a:pt x="5003603" y="3629493"/>
                    <a:pt x="5004744" y="3658630"/>
                    <a:pt x="5006019" y="3794052"/>
                  </a:cubicBezTo>
                  <a:cubicBezTo>
                    <a:pt x="5006086" y="3802415"/>
                    <a:pt x="4652698" y="3801118"/>
                    <a:pt x="4652542" y="3793605"/>
                  </a:cubicBezTo>
                  <a:close/>
                  <a:moveTo>
                    <a:pt x="4922028" y="3371664"/>
                  </a:moveTo>
                  <a:cubicBezTo>
                    <a:pt x="4597047" y="3376472"/>
                    <a:pt x="4647665" y="3384656"/>
                    <a:pt x="4646883" y="3336020"/>
                  </a:cubicBezTo>
                  <a:cubicBezTo>
                    <a:pt x="4640530" y="2920431"/>
                    <a:pt x="4634580" y="2965713"/>
                    <a:pt x="4653772" y="2965824"/>
                  </a:cubicBezTo>
                  <a:cubicBezTo>
                    <a:pt x="5058113" y="2968530"/>
                    <a:pt x="4995238" y="2945543"/>
                    <a:pt x="4996580" y="3031366"/>
                  </a:cubicBezTo>
                  <a:cubicBezTo>
                    <a:pt x="4998861" y="3177141"/>
                    <a:pt x="4997497" y="3184073"/>
                    <a:pt x="4999890" y="3336423"/>
                  </a:cubicBezTo>
                  <a:cubicBezTo>
                    <a:pt x="5000561" y="3380206"/>
                    <a:pt x="5016062" y="3370256"/>
                    <a:pt x="4922028" y="3371664"/>
                  </a:cubicBezTo>
                  <a:close/>
                  <a:moveTo>
                    <a:pt x="4641872" y="4227061"/>
                  </a:moveTo>
                  <a:cubicBezTo>
                    <a:pt x="4570765" y="4227441"/>
                    <a:pt x="4576491" y="4227374"/>
                    <a:pt x="4285599" y="4227508"/>
                  </a:cubicBezTo>
                  <a:cubicBezTo>
                    <a:pt x="4283206" y="4060244"/>
                    <a:pt x="4286091" y="4115522"/>
                    <a:pt x="4280790" y="3822183"/>
                  </a:cubicBezTo>
                  <a:cubicBezTo>
                    <a:pt x="4425151" y="3821579"/>
                    <a:pt x="4360508" y="3817934"/>
                    <a:pt x="4634804" y="3819097"/>
                  </a:cubicBezTo>
                  <a:cubicBezTo>
                    <a:pt x="4636124" y="3877170"/>
                    <a:pt x="4641671" y="4214203"/>
                    <a:pt x="4641872" y="4227061"/>
                  </a:cubicBezTo>
                  <a:close/>
                  <a:moveTo>
                    <a:pt x="4280410" y="3801386"/>
                  </a:moveTo>
                  <a:cubicBezTo>
                    <a:pt x="4273252" y="3389554"/>
                    <a:pt x="4274773" y="3498432"/>
                    <a:pt x="4272916" y="3394071"/>
                  </a:cubicBezTo>
                  <a:cubicBezTo>
                    <a:pt x="4417725" y="3393914"/>
                    <a:pt x="4408890" y="3392125"/>
                    <a:pt x="4629346" y="3393042"/>
                  </a:cubicBezTo>
                  <a:cubicBezTo>
                    <a:pt x="4630442" y="3492037"/>
                    <a:pt x="4628899" y="3571890"/>
                    <a:pt x="4634245" y="3794164"/>
                  </a:cubicBezTo>
                  <a:cubicBezTo>
                    <a:pt x="4634312" y="3798345"/>
                    <a:pt x="4665448" y="3799731"/>
                    <a:pt x="4280410" y="3801386"/>
                  </a:cubicBezTo>
                  <a:close/>
                  <a:moveTo>
                    <a:pt x="4272536" y="3373319"/>
                  </a:moveTo>
                  <a:cubicBezTo>
                    <a:pt x="4269651" y="3201560"/>
                    <a:pt x="4271194" y="3204333"/>
                    <a:pt x="4267481" y="2965690"/>
                  </a:cubicBezTo>
                  <a:cubicBezTo>
                    <a:pt x="4685914" y="2965623"/>
                    <a:pt x="4621920" y="2943396"/>
                    <a:pt x="4623285" y="3031366"/>
                  </a:cubicBezTo>
                  <a:cubicBezTo>
                    <a:pt x="4625387" y="3166765"/>
                    <a:pt x="4626036" y="3178885"/>
                    <a:pt x="4628541" y="3336378"/>
                  </a:cubicBezTo>
                  <a:cubicBezTo>
                    <a:pt x="4629324" y="3384768"/>
                    <a:pt x="4686160" y="3372872"/>
                    <a:pt x="4272536" y="3373319"/>
                  </a:cubicBezTo>
                  <a:close/>
                  <a:moveTo>
                    <a:pt x="4267593" y="4248260"/>
                  </a:moveTo>
                  <a:cubicBezTo>
                    <a:pt x="4269852" y="4398216"/>
                    <a:pt x="4275422" y="4501102"/>
                    <a:pt x="4275533" y="4654592"/>
                  </a:cubicBezTo>
                  <a:cubicBezTo>
                    <a:pt x="4157946" y="4654815"/>
                    <a:pt x="4111399" y="4653205"/>
                    <a:pt x="3919081" y="4653205"/>
                  </a:cubicBezTo>
                  <a:cubicBezTo>
                    <a:pt x="3914518" y="4486232"/>
                    <a:pt x="3916844" y="4398261"/>
                    <a:pt x="3914384" y="4248170"/>
                  </a:cubicBezTo>
                  <a:cubicBezTo>
                    <a:pt x="3960215" y="4248461"/>
                    <a:pt x="3969901" y="4248394"/>
                    <a:pt x="4267593" y="4248260"/>
                  </a:cubicBezTo>
                  <a:close/>
                  <a:moveTo>
                    <a:pt x="3983232" y="4227620"/>
                  </a:moveTo>
                  <a:cubicBezTo>
                    <a:pt x="3895081" y="4227620"/>
                    <a:pt x="3915637" y="4252844"/>
                    <a:pt x="3910984" y="4098683"/>
                  </a:cubicBezTo>
                  <a:cubicBezTo>
                    <a:pt x="3908233" y="4007761"/>
                    <a:pt x="3906242" y="3905613"/>
                    <a:pt x="3906712" y="3821579"/>
                  </a:cubicBezTo>
                  <a:cubicBezTo>
                    <a:pt x="3918992" y="3821646"/>
                    <a:pt x="4217377" y="3822294"/>
                    <a:pt x="4262448" y="3822227"/>
                  </a:cubicBezTo>
                  <a:cubicBezTo>
                    <a:pt x="4267705" y="4114045"/>
                    <a:pt x="4264976" y="4067064"/>
                    <a:pt x="4267280" y="4227508"/>
                  </a:cubicBezTo>
                  <a:lnTo>
                    <a:pt x="3983232" y="4227620"/>
                  </a:lnTo>
                  <a:close/>
                  <a:moveTo>
                    <a:pt x="3907517" y="5014568"/>
                  </a:moveTo>
                  <a:cubicBezTo>
                    <a:pt x="3907606" y="5096680"/>
                    <a:pt x="3971533" y="5084068"/>
                    <a:pt x="3580792" y="5082502"/>
                  </a:cubicBezTo>
                  <a:cubicBezTo>
                    <a:pt x="3554688" y="5082390"/>
                    <a:pt x="3545741" y="5141760"/>
                    <a:pt x="3548515" y="4709780"/>
                  </a:cubicBezTo>
                  <a:cubicBezTo>
                    <a:pt x="3548806" y="4662172"/>
                    <a:pt x="3492327" y="4673979"/>
                    <a:pt x="3901366" y="4673979"/>
                  </a:cubicBezTo>
                  <a:cubicBezTo>
                    <a:pt x="3904453" y="4776417"/>
                    <a:pt x="3907338" y="4852648"/>
                    <a:pt x="3907517" y="5014568"/>
                  </a:cubicBezTo>
                  <a:close/>
                  <a:moveTo>
                    <a:pt x="3548671" y="4653407"/>
                  </a:moveTo>
                  <a:cubicBezTo>
                    <a:pt x="3548381" y="4462886"/>
                    <a:pt x="3541782" y="4398418"/>
                    <a:pt x="3539881" y="4248461"/>
                  </a:cubicBezTo>
                  <a:cubicBezTo>
                    <a:pt x="3707348" y="4246359"/>
                    <a:pt x="3637427" y="4245845"/>
                    <a:pt x="3896042" y="4248036"/>
                  </a:cubicBezTo>
                  <a:cubicBezTo>
                    <a:pt x="3898659" y="4408458"/>
                    <a:pt x="3896020" y="4479702"/>
                    <a:pt x="3900717" y="4653205"/>
                  </a:cubicBezTo>
                  <a:cubicBezTo>
                    <a:pt x="3583118" y="4653227"/>
                    <a:pt x="3678248" y="4653205"/>
                    <a:pt x="3548671" y="4653407"/>
                  </a:cubicBezTo>
                  <a:close/>
                  <a:moveTo>
                    <a:pt x="3849160" y="4226748"/>
                  </a:moveTo>
                  <a:cubicBezTo>
                    <a:pt x="3763178" y="4225585"/>
                    <a:pt x="3668719" y="4225473"/>
                    <a:pt x="3580635" y="4227016"/>
                  </a:cubicBezTo>
                  <a:cubicBezTo>
                    <a:pt x="3512950" y="4228202"/>
                    <a:pt x="3550304" y="4279387"/>
                    <a:pt x="3535161" y="3820550"/>
                  </a:cubicBezTo>
                  <a:cubicBezTo>
                    <a:pt x="3836298" y="3819857"/>
                    <a:pt x="3749019" y="3820237"/>
                    <a:pt x="3888393" y="3821422"/>
                  </a:cubicBezTo>
                  <a:cubicBezTo>
                    <a:pt x="3885887" y="4279007"/>
                    <a:pt x="3926574" y="4227687"/>
                    <a:pt x="3849160" y="4226748"/>
                  </a:cubicBezTo>
                  <a:close/>
                  <a:moveTo>
                    <a:pt x="3888572" y="3793783"/>
                  </a:moveTo>
                  <a:cubicBezTo>
                    <a:pt x="3888482" y="3805121"/>
                    <a:pt x="3924628" y="3798278"/>
                    <a:pt x="3580702" y="3799642"/>
                  </a:cubicBezTo>
                  <a:cubicBezTo>
                    <a:pt x="3517379" y="3799821"/>
                    <a:pt x="3533059" y="3862523"/>
                    <a:pt x="3528071" y="3485999"/>
                  </a:cubicBezTo>
                  <a:cubicBezTo>
                    <a:pt x="3526662" y="3374750"/>
                    <a:pt x="3512838" y="3392841"/>
                    <a:pt x="3580612" y="3393847"/>
                  </a:cubicBezTo>
                  <a:cubicBezTo>
                    <a:pt x="3664425" y="3395189"/>
                    <a:pt x="3695650" y="3394876"/>
                    <a:pt x="3884098" y="3394920"/>
                  </a:cubicBezTo>
                  <a:cubicBezTo>
                    <a:pt x="3888773" y="3690607"/>
                    <a:pt x="3889354" y="3699910"/>
                    <a:pt x="3888572" y="3793783"/>
                  </a:cubicBezTo>
                  <a:close/>
                  <a:moveTo>
                    <a:pt x="3526483" y="3372380"/>
                  </a:moveTo>
                  <a:cubicBezTo>
                    <a:pt x="3523843" y="3200733"/>
                    <a:pt x="3523150" y="3178147"/>
                    <a:pt x="3519884" y="2965020"/>
                  </a:cubicBezTo>
                  <a:cubicBezTo>
                    <a:pt x="3619018" y="2964371"/>
                    <a:pt x="3650601" y="2962381"/>
                    <a:pt x="3876023" y="2964729"/>
                  </a:cubicBezTo>
                  <a:cubicBezTo>
                    <a:pt x="3880810" y="3277477"/>
                    <a:pt x="3879267" y="3090490"/>
                    <a:pt x="3883763" y="3374169"/>
                  </a:cubicBezTo>
                  <a:cubicBezTo>
                    <a:pt x="3519146" y="3374102"/>
                    <a:pt x="3675720" y="3373766"/>
                    <a:pt x="3526483" y="3372380"/>
                  </a:cubicBezTo>
                  <a:close/>
                  <a:moveTo>
                    <a:pt x="3520667" y="4099019"/>
                  </a:moveTo>
                  <a:cubicBezTo>
                    <a:pt x="3520130" y="4264494"/>
                    <a:pt x="3595957" y="4228984"/>
                    <a:pt x="3166787" y="4228313"/>
                  </a:cubicBezTo>
                  <a:cubicBezTo>
                    <a:pt x="3162425" y="3950337"/>
                    <a:pt x="3161397" y="3882827"/>
                    <a:pt x="3160368" y="3822674"/>
                  </a:cubicBezTo>
                  <a:cubicBezTo>
                    <a:pt x="3325508" y="3822630"/>
                    <a:pt x="3249637" y="3821042"/>
                    <a:pt x="3516775" y="3820595"/>
                  </a:cubicBezTo>
                  <a:cubicBezTo>
                    <a:pt x="3519236" y="3894187"/>
                    <a:pt x="3521003" y="3991303"/>
                    <a:pt x="3520667" y="4099019"/>
                  </a:cubicBezTo>
                  <a:close/>
                  <a:moveTo>
                    <a:pt x="3446541" y="3799888"/>
                  </a:moveTo>
                  <a:cubicBezTo>
                    <a:pt x="3128292" y="3799888"/>
                    <a:pt x="3160122" y="3808452"/>
                    <a:pt x="3159853" y="3793716"/>
                  </a:cubicBezTo>
                  <a:cubicBezTo>
                    <a:pt x="3151823" y="3340492"/>
                    <a:pt x="3151622" y="3394384"/>
                    <a:pt x="3178172" y="3394384"/>
                  </a:cubicBezTo>
                  <a:cubicBezTo>
                    <a:pt x="3575669" y="3394384"/>
                    <a:pt x="3508141" y="3363570"/>
                    <a:pt x="3509729" y="3486357"/>
                  </a:cubicBezTo>
                  <a:cubicBezTo>
                    <a:pt x="3511675" y="3633250"/>
                    <a:pt x="3512659" y="3703890"/>
                    <a:pt x="3515858" y="3794342"/>
                  </a:cubicBezTo>
                  <a:cubicBezTo>
                    <a:pt x="3516126" y="3801655"/>
                    <a:pt x="3526550" y="3799888"/>
                    <a:pt x="3446541" y="3799888"/>
                  </a:cubicBezTo>
                  <a:close/>
                  <a:moveTo>
                    <a:pt x="3446541" y="3372067"/>
                  </a:moveTo>
                  <a:cubicBezTo>
                    <a:pt x="3109481" y="3372067"/>
                    <a:pt x="3156520" y="3388212"/>
                    <a:pt x="3155670" y="3335998"/>
                  </a:cubicBezTo>
                  <a:cubicBezTo>
                    <a:pt x="3149005" y="2910211"/>
                    <a:pt x="3131804" y="2965086"/>
                    <a:pt x="3178150" y="2965086"/>
                  </a:cubicBezTo>
                  <a:cubicBezTo>
                    <a:pt x="3417104" y="2965198"/>
                    <a:pt x="3456852" y="2965310"/>
                    <a:pt x="3501565" y="2965109"/>
                  </a:cubicBezTo>
                  <a:cubicBezTo>
                    <a:pt x="3508812" y="3439554"/>
                    <a:pt x="3533819" y="3372067"/>
                    <a:pt x="3446541" y="3372067"/>
                  </a:cubicBezTo>
                  <a:close/>
                  <a:moveTo>
                    <a:pt x="3148468" y="4228268"/>
                  </a:moveTo>
                  <a:cubicBezTo>
                    <a:pt x="3046963" y="4227866"/>
                    <a:pt x="2939330" y="4223036"/>
                    <a:pt x="2794275" y="4226748"/>
                  </a:cubicBezTo>
                  <a:cubicBezTo>
                    <a:pt x="2792530" y="4094792"/>
                    <a:pt x="2795953" y="3987546"/>
                    <a:pt x="2789511" y="3821758"/>
                  </a:cubicBezTo>
                  <a:cubicBezTo>
                    <a:pt x="2866992" y="3823166"/>
                    <a:pt x="2909357" y="3822764"/>
                    <a:pt x="3142004" y="3822674"/>
                  </a:cubicBezTo>
                  <a:cubicBezTo>
                    <a:pt x="3143413" y="3902796"/>
                    <a:pt x="3144084" y="3948011"/>
                    <a:pt x="3148468" y="4228268"/>
                  </a:cubicBezTo>
                  <a:close/>
                  <a:moveTo>
                    <a:pt x="2782979" y="3370725"/>
                  </a:moveTo>
                  <a:cubicBezTo>
                    <a:pt x="2781190" y="3219092"/>
                    <a:pt x="2777700" y="3170567"/>
                    <a:pt x="2775039" y="2965668"/>
                  </a:cubicBezTo>
                  <a:cubicBezTo>
                    <a:pt x="2799845" y="2965668"/>
                    <a:pt x="3028286" y="2965400"/>
                    <a:pt x="3129142" y="2965131"/>
                  </a:cubicBezTo>
                  <a:cubicBezTo>
                    <a:pt x="3132565" y="3205026"/>
                    <a:pt x="3135853" y="3197692"/>
                    <a:pt x="3137888" y="3373453"/>
                  </a:cubicBezTo>
                  <a:cubicBezTo>
                    <a:pt x="2971293" y="3372537"/>
                    <a:pt x="3131692" y="3370434"/>
                    <a:pt x="2782979" y="3370725"/>
                  </a:cubicBezTo>
                  <a:close/>
                  <a:moveTo>
                    <a:pt x="2775486" y="4227262"/>
                  </a:moveTo>
                  <a:cubicBezTo>
                    <a:pt x="2608444" y="4232070"/>
                    <a:pt x="2519107" y="4226793"/>
                    <a:pt x="2424380" y="4226010"/>
                  </a:cubicBezTo>
                  <a:cubicBezTo>
                    <a:pt x="2416797" y="3745572"/>
                    <a:pt x="2388099" y="3823211"/>
                    <a:pt x="2507588" y="3821288"/>
                  </a:cubicBezTo>
                  <a:cubicBezTo>
                    <a:pt x="2595851" y="3819857"/>
                    <a:pt x="2680043" y="3819723"/>
                    <a:pt x="2771147" y="3821445"/>
                  </a:cubicBezTo>
                  <a:cubicBezTo>
                    <a:pt x="2775307" y="3928087"/>
                    <a:pt x="2777074" y="4227195"/>
                    <a:pt x="2775486" y="4227262"/>
                  </a:cubicBezTo>
                  <a:close/>
                  <a:moveTo>
                    <a:pt x="2641615" y="3370837"/>
                  </a:moveTo>
                  <a:cubicBezTo>
                    <a:pt x="2516937" y="3370837"/>
                    <a:pt x="2513135" y="3372291"/>
                    <a:pt x="2409170" y="3372581"/>
                  </a:cubicBezTo>
                  <a:cubicBezTo>
                    <a:pt x="2405233" y="3088254"/>
                    <a:pt x="2404495" y="3038186"/>
                    <a:pt x="2403242" y="2967569"/>
                  </a:cubicBezTo>
                  <a:cubicBezTo>
                    <a:pt x="2814339" y="2966317"/>
                    <a:pt x="2756205" y="2939482"/>
                    <a:pt x="2757659" y="3031388"/>
                  </a:cubicBezTo>
                  <a:cubicBezTo>
                    <a:pt x="2764101" y="3442595"/>
                    <a:pt x="2798435" y="3370703"/>
                    <a:pt x="2641615" y="3370837"/>
                  </a:cubicBezTo>
                  <a:close/>
                  <a:moveTo>
                    <a:pt x="2406083" y="4225898"/>
                  </a:moveTo>
                  <a:cubicBezTo>
                    <a:pt x="2235350" y="4225048"/>
                    <a:pt x="2224770" y="4230482"/>
                    <a:pt x="2051040" y="4228939"/>
                  </a:cubicBezTo>
                  <a:cubicBezTo>
                    <a:pt x="2042607" y="3756820"/>
                    <a:pt x="2014603" y="3819566"/>
                    <a:pt x="2105080" y="3819566"/>
                  </a:cubicBezTo>
                  <a:cubicBezTo>
                    <a:pt x="2237095" y="3819566"/>
                    <a:pt x="2239824" y="3822362"/>
                    <a:pt x="2373292" y="3822362"/>
                  </a:cubicBezTo>
                  <a:cubicBezTo>
                    <a:pt x="2408991" y="3822362"/>
                    <a:pt x="2398836" y="3767017"/>
                    <a:pt x="2406083" y="4225898"/>
                  </a:cubicBezTo>
                  <a:close/>
                  <a:moveTo>
                    <a:pt x="2373292" y="3801610"/>
                  </a:moveTo>
                  <a:cubicBezTo>
                    <a:pt x="2371301" y="3801610"/>
                    <a:pt x="2042160" y="3800559"/>
                    <a:pt x="2042138" y="3793940"/>
                  </a:cubicBezTo>
                  <a:cubicBezTo>
                    <a:pt x="2041176" y="3332398"/>
                    <a:pt x="2002211" y="3394607"/>
                    <a:pt x="2105080" y="3394607"/>
                  </a:cubicBezTo>
                  <a:cubicBezTo>
                    <a:pt x="2448425" y="3394607"/>
                    <a:pt x="2391275" y="3362384"/>
                    <a:pt x="2391924" y="3488839"/>
                  </a:cubicBezTo>
                  <a:cubicBezTo>
                    <a:pt x="2393803" y="3849195"/>
                    <a:pt x="2411809" y="3801610"/>
                    <a:pt x="2373292" y="3801610"/>
                  </a:cubicBezTo>
                  <a:close/>
                  <a:moveTo>
                    <a:pt x="2373292" y="3372648"/>
                  </a:moveTo>
                  <a:cubicBezTo>
                    <a:pt x="1982304" y="3372648"/>
                    <a:pt x="2034667" y="3389911"/>
                    <a:pt x="2033817" y="3336087"/>
                  </a:cubicBezTo>
                  <a:cubicBezTo>
                    <a:pt x="2031423" y="3183760"/>
                    <a:pt x="2034465" y="3183671"/>
                    <a:pt x="2032072" y="3030986"/>
                  </a:cubicBezTo>
                  <a:cubicBezTo>
                    <a:pt x="2030797" y="2949657"/>
                    <a:pt x="2016057" y="2966272"/>
                    <a:pt x="2105080" y="2966272"/>
                  </a:cubicBezTo>
                  <a:cubicBezTo>
                    <a:pt x="2441469" y="2966272"/>
                    <a:pt x="2384677" y="2946951"/>
                    <a:pt x="2385997" y="3031344"/>
                  </a:cubicBezTo>
                  <a:cubicBezTo>
                    <a:pt x="2392237" y="3425310"/>
                    <a:pt x="2396465" y="3372648"/>
                    <a:pt x="2373292" y="3372648"/>
                  </a:cubicBezTo>
                  <a:close/>
                  <a:moveTo>
                    <a:pt x="2032698" y="4228738"/>
                  </a:moveTo>
                  <a:cubicBezTo>
                    <a:pt x="1899879" y="4227039"/>
                    <a:pt x="1991452" y="4225116"/>
                    <a:pt x="1678058" y="4226323"/>
                  </a:cubicBezTo>
                  <a:cubicBezTo>
                    <a:pt x="1670140" y="3760017"/>
                    <a:pt x="1654125" y="3819566"/>
                    <a:pt x="1702797" y="3819164"/>
                  </a:cubicBezTo>
                  <a:cubicBezTo>
                    <a:pt x="1783835" y="3818515"/>
                    <a:pt x="1850110" y="3818269"/>
                    <a:pt x="1970852" y="3819074"/>
                  </a:cubicBezTo>
                  <a:cubicBezTo>
                    <a:pt x="2036904" y="3819589"/>
                    <a:pt x="2024042" y="3750849"/>
                    <a:pt x="2032698" y="4228738"/>
                  </a:cubicBezTo>
                  <a:close/>
                  <a:moveTo>
                    <a:pt x="1666427" y="4676282"/>
                  </a:moveTo>
                  <a:cubicBezTo>
                    <a:pt x="1672332" y="4990484"/>
                    <a:pt x="1670855" y="4961303"/>
                    <a:pt x="1672198" y="5081250"/>
                  </a:cubicBezTo>
                  <a:cubicBezTo>
                    <a:pt x="1614981" y="5080467"/>
                    <a:pt x="1598809" y="5080647"/>
                    <a:pt x="1317311" y="5080579"/>
                  </a:cubicBezTo>
                  <a:cubicBezTo>
                    <a:pt x="1314828" y="4968615"/>
                    <a:pt x="1312457" y="4938270"/>
                    <a:pt x="1310578" y="4674561"/>
                  </a:cubicBezTo>
                  <a:cubicBezTo>
                    <a:pt x="1313061" y="4674583"/>
                    <a:pt x="1664570" y="4676282"/>
                    <a:pt x="1666427" y="4676282"/>
                  </a:cubicBezTo>
                  <a:close/>
                  <a:moveTo>
                    <a:pt x="1310422" y="4653809"/>
                  </a:moveTo>
                  <a:cubicBezTo>
                    <a:pt x="1309907" y="4597681"/>
                    <a:pt x="1309348" y="4568433"/>
                    <a:pt x="1304472" y="4251391"/>
                  </a:cubicBezTo>
                  <a:cubicBezTo>
                    <a:pt x="1304316" y="4240947"/>
                    <a:pt x="1285862" y="4248394"/>
                    <a:pt x="1660074" y="4247164"/>
                  </a:cubicBezTo>
                  <a:cubicBezTo>
                    <a:pt x="1662378" y="4386253"/>
                    <a:pt x="1662490" y="4458436"/>
                    <a:pt x="1666046" y="4655531"/>
                  </a:cubicBezTo>
                  <a:cubicBezTo>
                    <a:pt x="1664212" y="4655508"/>
                    <a:pt x="1312122" y="4653809"/>
                    <a:pt x="1310422" y="4653809"/>
                  </a:cubicBezTo>
                  <a:close/>
                  <a:moveTo>
                    <a:pt x="1568590" y="5101398"/>
                  </a:moveTo>
                  <a:cubicBezTo>
                    <a:pt x="1704631" y="5101398"/>
                    <a:pt x="1669469" y="5027493"/>
                    <a:pt x="1676425" y="5472532"/>
                  </a:cubicBezTo>
                  <a:cubicBezTo>
                    <a:pt x="1677320" y="5529420"/>
                    <a:pt x="1724314" y="5508557"/>
                    <a:pt x="1323238" y="5507104"/>
                  </a:cubicBezTo>
                  <a:cubicBezTo>
                    <a:pt x="1320599" y="5369692"/>
                    <a:pt x="1321046" y="5264481"/>
                    <a:pt x="1317759" y="5101353"/>
                  </a:cubicBezTo>
                  <a:lnTo>
                    <a:pt x="1568590" y="5101398"/>
                  </a:lnTo>
                  <a:close/>
                  <a:moveTo>
                    <a:pt x="1970963" y="3798300"/>
                  </a:moveTo>
                  <a:cubicBezTo>
                    <a:pt x="1888851" y="3797652"/>
                    <a:pt x="1796294" y="3797585"/>
                    <a:pt x="1702618" y="3798345"/>
                  </a:cubicBezTo>
                  <a:cubicBezTo>
                    <a:pt x="1655467" y="3798725"/>
                    <a:pt x="1670520" y="3860466"/>
                    <a:pt x="1663675" y="3392192"/>
                  </a:cubicBezTo>
                  <a:cubicBezTo>
                    <a:pt x="1802982" y="3395189"/>
                    <a:pt x="1720333" y="3395524"/>
                    <a:pt x="2016549" y="3394697"/>
                  </a:cubicBezTo>
                  <a:cubicBezTo>
                    <a:pt x="2025988" y="3862210"/>
                    <a:pt x="2044061" y="3798792"/>
                    <a:pt x="1970963" y="3798300"/>
                  </a:cubicBezTo>
                  <a:close/>
                  <a:moveTo>
                    <a:pt x="1659739" y="4226390"/>
                  </a:moveTo>
                  <a:cubicBezTo>
                    <a:pt x="1444472" y="4227173"/>
                    <a:pt x="1461001" y="4225294"/>
                    <a:pt x="1304047" y="4225272"/>
                  </a:cubicBezTo>
                  <a:cubicBezTo>
                    <a:pt x="1296621" y="3791100"/>
                    <a:pt x="1292393" y="3820528"/>
                    <a:pt x="1300334" y="3820505"/>
                  </a:cubicBezTo>
                  <a:cubicBezTo>
                    <a:pt x="1302973" y="3820505"/>
                    <a:pt x="1649740" y="3819522"/>
                    <a:pt x="1651686" y="3819499"/>
                  </a:cubicBezTo>
                  <a:cubicBezTo>
                    <a:pt x="1655176" y="4034930"/>
                    <a:pt x="1658777" y="4170911"/>
                    <a:pt x="1659739" y="4226390"/>
                  </a:cubicBezTo>
                  <a:close/>
                  <a:moveTo>
                    <a:pt x="1295771" y="3793828"/>
                  </a:moveTo>
                  <a:cubicBezTo>
                    <a:pt x="1294541" y="3703778"/>
                    <a:pt x="1287361" y="3392908"/>
                    <a:pt x="1300356" y="3392908"/>
                  </a:cubicBezTo>
                  <a:cubicBezTo>
                    <a:pt x="1714629" y="3392908"/>
                    <a:pt x="1645065" y="3360104"/>
                    <a:pt x="1646676" y="3488906"/>
                  </a:cubicBezTo>
                  <a:cubicBezTo>
                    <a:pt x="1648063" y="3599976"/>
                    <a:pt x="1648913" y="3646488"/>
                    <a:pt x="1651373" y="3798725"/>
                  </a:cubicBezTo>
                  <a:cubicBezTo>
                    <a:pt x="1251662" y="3801006"/>
                    <a:pt x="1295883" y="3802124"/>
                    <a:pt x="1295771" y="3793828"/>
                  </a:cubicBezTo>
                  <a:close/>
                  <a:moveTo>
                    <a:pt x="1568590" y="3370524"/>
                  </a:moveTo>
                  <a:cubicBezTo>
                    <a:pt x="1240836" y="3370524"/>
                    <a:pt x="1292796" y="3388614"/>
                    <a:pt x="1291969" y="3335998"/>
                  </a:cubicBezTo>
                  <a:cubicBezTo>
                    <a:pt x="1285482" y="2920945"/>
                    <a:pt x="1273918" y="2965623"/>
                    <a:pt x="1300334" y="2965623"/>
                  </a:cubicBezTo>
                  <a:cubicBezTo>
                    <a:pt x="1700470" y="2965623"/>
                    <a:pt x="1637617" y="2945543"/>
                    <a:pt x="1638959" y="3031388"/>
                  </a:cubicBezTo>
                  <a:cubicBezTo>
                    <a:pt x="1645289" y="3434679"/>
                    <a:pt x="1666248" y="3370524"/>
                    <a:pt x="1568590" y="3370524"/>
                  </a:cubicBezTo>
                  <a:close/>
                  <a:moveTo>
                    <a:pt x="1286063" y="4246046"/>
                  </a:moveTo>
                  <a:cubicBezTo>
                    <a:pt x="1286086" y="4248014"/>
                    <a:pt x="1291499" y="4589385"/>
                    <a:pt x="1292080" y="4653809"/>
                  </a:cubicBezTo>
                  <a:cubicBezTo>
                    <a:pt x="1181025" y="4653764"/>
                    <a:pt x="1313464" y="4653563"/>
                    <a:pt x="938603" y="4652579"/>
                  </a:cubicBezTo>
                  <a:cubicBezTo>
                    <a:pt x="937798" y="4590145"/>
                    <a:pt x="936881" y="4535002"/>
                    <a:pt x="932430" y="4251413"/>
                  </a:cubicBezTo>
                  <a:cubicBezTo>
                    <a:pt x="932385" y="4247276"/>
                    <a:pt x="901696" y="4246381"/>
                    <a:pt x="1286063" y="4246046"/>
                  </a:cubicBezTo>
                  <a:close/>
                  <a:moveTo>
                    <a:pt x="1292259" y="4674561"/>
                  </a:moveTo>
                  <a:cubicBezTo>
                    <a:pt x="1294272" y="4949742"/>
                    <a:pt x="1296532" y="4970158"/>
                    <a:pt x="1298970" y="5080579"/>
                  </a:cubicBezTo>
                  <a:cubicBezTo>
                    <a:pt x="1297046" y="5080579"/>
                    <a:pt x="947326" y="5081250"/>
                    <a:pt x="944687" y="5081273"/>
                  </a:cubicBezTo>
                  <a:cubicBezTo>
                    <a:pt x="938827" y="4700835"/>
                    <a:pt x="940840" y="4833350"/>
                    <a:pt x="938849" y="4673331"/>
                  </a:cubicBezTo>
                  <a:cubicBezTo>
                    <a:pt x="1276087" y="4674113"/>
                    <a:pt x="1167470" y="4674516"/>
                    <a:pt x="1292259" y="4674561"/>
                  </a:cubicBezTo>
                  <a:close/>
                  <a:moveTo>
                    <a:pt x="1299417" y="5101353"/>
                  </a:moveTo>
                  <a:cubicBezTo>
                    <a:pt x="1302906" y="5274186"/>
                    <a:pt x="1301900" y="5348694"/>
                    <a:pt x="1304919" y="5507059"/>
                  </a:cubicBezTo>
                  <a:cubicBezTo>
                    <a:pt x="1302683" y="5507059"/>
                    <a:pt x="1264076" y="5506902"/>
                    <a:pt x="949697" y="5507819"/>
                  </a:cubicBezTo>
                  <a:cubicBezTo>
                    <a:pt x="946633" y="5319445"/>
                    <a:pt x="948780" y="5347107"/>
                    <a:pt x="945023" y="5102046"/>
                  </a:cubicBezTo>
                  <a:cubicBezTo>
                    <a:pt x="949429" y="5102046"/>
                    <a:pt x="1277854" y="5101353"/>
                    <a:pt x="1299417" y="5101353"/>
                  </a:cubicBezTo>
                  <a:close/>
                  <a:moveTo>
                    <a:pt x="1300334" y="5527810"/>
                  </a:moveTo>
                  <a:cubicBezTo>
                    <a:pt x="1307872" y="5527810"/>
                    <a:pt x="1304405" y="5517032"/>
                    <a:pt x="1308140" y="5625306"/>
                  </a:cubicBezTo>
                  <a:cubicBezTo>
                    <a:pt x="1320107" y="5972872"/>
                    <a:pt x="1317445" y="5937809"/>
                    <a:pt x="1300334" y="5937809"/>
                  </a:cubicBezTo>
                  <a:cubicBezTo>
                    <a:pt x="1298120" y="5937809"/>
                    <a:pt x="957705" y="5937877"/>
                    <a:pt x="957481" y="5929826"/>
                  </a:cubicBezTo>
                  <a:cubicBezTo>
                    <a:pt x="954685" y="5830944"/>
                    <a:pt x="954909" y="5826851"/>
                    <a:pt x="950055" y="5528616"/>
                  </a:cubicBezTo>
                  <a:cubicBezTo>
                    <a:pt x="952538" y="5528616"/>
                    <a:pt x="1298343" y="5527810"/>
                    <a:pt x="1300334" y="5527810"/>
                  </a:cubicBezTo>
                  <a:close/>
                  <a:moveTo>
                    <a:pt x="1032212" y="5956057"/>
                  </a:moveTo>
                  <a:cubicBezTo>
                    <a:pt x="1165725" y="5956057"/>
                    <a:pt x="1166195" y="5958584"/>
                    <a:pt x="1300356" y="5958584"/>
                  </a:cubicBezTo>
                  <a:cubicBezTo>
                    <a:pt x="1321964" y="5958584"/>
                    <a:pt x="1311249" y="5913793"/>
                    <a:pt x="1317557" y="6362097"/>
                  </a:cubicBezTo>
                  <a:cubicBezTo>
                    <a:pt x="1308834" y="6362076"/>
                    <a:pt x="968039" y="6363999"/>
                    <a:pt x="966384" y="6364021"/>
                  </a:cubicBezTo>
                  <a:cubicBezTo>
                    <a:pt x="958398" y="5883471"/>
                    <a:pt x="932922" y="5956057"/>
                    <a:pt x="1032212" y="5956057"/>
                  </a:cubicBezTo>
                  <a:close/>
                  <a:moveTo>
                    <a:pt x="1323664" y="5527855"/>
                  </a:moveTo>
                  <a:cubicBezTo>
                    <a:pt x="1442839" y="5528325"/>
                    <a:pt x="1435681" y="5531702"/>
                    <a:pt x="1568590" y="5531702"/>
                  </a:cubicBezTo>
                  <a:cubicBezTo>
                    <a:pt x="1711520" y="5531702"/>
                    <a:pt x="1674054" y="5446974"/>
                    <a:pt x="1686133" y="5930453"/>
                  </a:cubicBezTo>
                  <a:cubicBezTo>
                    <a:pt x="1686356" y="5939464"/>
                    <a:pt x="1731025" y="5937094"/>
                    <a:pt x="1331895" y="5937787"/>
                  </a:cubicBezTo>
                  <a:cubicBezTo>
                    <a:pt x="1330955" y="5705294"/>
                    <a:pt x="1325632" y="5619404"/>
                    <a:pt x="1323664" y="5527855"/>
                  </a:cubicBezTo>
                  <a:close/>
                  <a:moveTo>
                    <a:pt x="1686826" y="5957957"/>
                  </a:moveTo>
                  <a:cubicBezTo>
                    <a:pt x="1692754" y="6200736"/>
                    <a:pt x="1688347" y="6217127"/>
                    <a:pt x="1690248" y="6363887"/>
                  </a:cubicBezTo>
                  <a:cubicBezTo>
                    <a:pt x="1361331" y="6364110"/>
                    <a:pt x="1488737" y="6362567"/>
                    <a:pt x="1335854" y="6362120"/>
                  </a:cubicBezTo>
                  <a:cubicBezTo>
                    <a:pt x="1335832" y="6360353"/>
                    <a:pt x="1332029" y="5960283"/>
                    <a:pt x="1332007" y="5958539"/>
                  </a:cubicBezTo>
                  <a:cubicBezTo>
                    <a:pt x="1432594" y="5958382"/>
                    <a:pt x="1538304" y="5956437"/>
                    <a:pt x="1686826" y="5957957"/>
                  </a:cubicBezTo>
                  <a:close/>
                  <a:moveTo>
                    <a:pt x="1690562" y="6384638"/>
                  </a:moveTo>
                  <a:cubicBezTo>
                    <a:pt x="1690584" y="6386293"/>
                    <a:pt x="1695930" y="6727955"/>
                    <a:pt x="1697518" y="6791440"/>
                  </a:cubicBezTo>
                  <a:cubicBezTo>
                    <a:pt x="1505446" y="6790187"/>
                    <a:pt x="1427070" y="6792155"/>
                    <a:pt x="1343727" y="6792401"/>
                  </a:cubicBezTo>
                  <a:cubicBezTo>
                    <a:pt x="1343705" y="6790813"/>
                    <a:pt x="1336301" y="6390094"/>
                    <a:pt x="1336189" y="6382894"/>
                  </a:cubicBezTo>
                  <a:cubicBezTo>
                    <a:pt x="1504417" y="6383431"/>
                    <a:pt x="1350438" y="6384884"/>
                    <a:pt x="1690562" y="6384638"/>
                  </a:cubicBezTo>
                  <a:close/>
                  <a:moveTo>
                    <a:pt x="1698032" y="6812236"/>
                  </a:moveTo>
                  <a:cubicBezTo>
                    <a:pt x="1705078" y="7071250"/>
                    <a:pt x="1703222" y="7098531"/>
                    <a:pt x="1704385" y="7218478"/>
                  </a:cubicBezTo>
                  <a:cubicBezTo>
                    <a:pt x="1567718" y="7216935"/>
                    <a:pt x="1400049" y="7218590"/>
                    <a:pt x="1349632" y="7218724"/>
                  </a:cubicBezTo>
                  <a:cubicBezTo>
                    <a:pt x="1348492" y="7104524"/>
                    <a:pt x="1350102" y="7109465"/>
                    <a:pt x="1344108" y="6813153"/>
                  </a:cubicBezTo>
                  <a:cubicBezTo>
                    <a:pt x="1454269" y="6812884"/>
                    <a:pt x="1495179" y="6810917"/>
                    <a:pt x="1698032" y="6812236"/>
                  </a:cubicBezTo>
                  <a:close/>
                  <a:moveTo>
                    <a:pt x="1702618" y="7239297"/>
                  </a:moveTo>
                  <a:cubicBezTo>
                    <a:pt x="1707158" y="7239319"/>
                    <a:pt x="1702327" y="7215705"/>
                    <a:pt x="1710760" y="7644510"/>
                  </a:cubicBezTo>
                  <a:cubicBezTo>
                    <a:pt x="1507392" y="7643370"/>
                    <a:pt x="1450354" y="7644600"/>
                    <a:pt x="1358468" y="7644846"/>
                  </a:cubicBezTo>
                  <a:cubicBezTo>
                    <a:pt x="1355292" y="7433328"/>
                    <a:pt x="1352182" y="7443570"/>
                    <a:pt x="1349834" y="7239520"/>
                  </a:cubicBezTo>
                  <a:cubicBezTo>
                    <a:pt x="1461404" y="7239275"/>
                    <a:pt x="1535844" y="7237709"/>
                    <a:pt x="1702618" y="7239297"/>
                  </a:cubicBezTo>
                  <a:close/>
                  <a:moveTo>
                    <a:pt x="1708903" y="6387881"/>
                  </a:moveTo>
                  <a:cubicBezTo>
                    <a:pt x="1708814" y="6382044"/>
                    <a:pt x="1680608" y="6384996"/>
                    <a:pt x="2066675" y="6385846"/>
                  </a:cubicBezTo>
                  <a:cubicBezTo>
                    <a:pt x="2067212" y="6419008"/>
                    <a:pt x="2071506" y="6781399"/>
                    <a:pt x="2071573" y="6791417"/>
                  </a:cubicBezTo>
                  <a:cubicBezTo>
                    <a:pt x="1965170" y="6791484"/>
                    <a:pt x="1850312" y="6792424"/>
                    <a:pt x="1715792" y="6791552"/>
                  </a:cubicBezTo>
                  <a:cubicBezTo>
                    <a:pt x="1714406" y="6734440"/>
                    <a:pt x="1714092" y="6705571"/>
                    <a:pt x="1708903" y="6387881"/>
                  </a:cubicBezTo>
                  <a:close/>
                  <a:moveTo>
                    <a:pt x="2071708" y="6812191"/>
                  </a:moveTo>
                  <a:cubicBezTo>
                    <a:pt x="2072535" y="7041732"/>
                    <a:pt x="2074996" y="7091510"/>
                    <a:pt x="2077523" y="7219350"/>
                  </a:cubicBezTo>
                  <a:cubicBezTo>
                    <a:pt x="1800253" y="7219127"/>
                    <a:pt x="1783790" y="7219216"/>
                    <a:pt x="1722726" y="7218657"/>
                  </a:cubicBezTo>
                  <a:cubicBezTo>
                    <a:pt x="1721675" y="7105999"/>
                    <a:pt x="1723263" y="7067873"/>
                    <a:pt x="1716374" y="6812348"/>
                  </a:cubicBezTo>
                  <a:cubicBezTo>
                    <a:pt x="1846263" y="6813153"/>
                    <a:pt x="1989551" y="6812258"/>
                    <a:pt x="2071708" y="6812191"/>
                  </a:cubicBezTo>
                  <a:close/>
                  <a:moveTo>
                    <a:pt x="1836802" y="7239923"/>
                  </a:moveTo>
                  <a:cubicBezTo>
                    <a:pt x="2124250" y="7240169"/>
                    <a:pt x="2077657" y="7218858"/>
                    <a:pt x="2078977" y="7304101"/>
                  </a:cubicBezTo>
                  <a:cubicBezTo>
                    <a:pt x="2081080" y="7438538"/>
                    <a:pt x="2080878" y="7458619"/>
                    <a:pt x="2083227" y="7609425"/>
                  </a:cubicBezTo>
                  <a:cubicBezTo>
                    <a:pt x="2083965" y="7656922"/>
                    <a:pt x="2141092" y="7646724"/>
                    <a:pt x="1729056" y="7644600"/>
                  </a:cubicBezTo>
                  <a:cubicBezTo>
                    <a:pt x="1728520" y="7617520"/>
                    <a:pt x="1728877" y="7639703"/>
                    <a:pt x="1723755" y="7303743"/>
                  </a:cubicBezTo>
                  <a:cubicBezTo>
                    <a:pt x="1722525" y="7222257"/>
                    <a:pt x="1700135" y="7239923"/>
                    <a:pt x="1836802" y="7239923"/>
                  </a:cubicBezTo>
                  <a:close/>
                  <a:moveTo>
                    <a:pt x="2075108" y="5955922"/>
                  </a:moveTo>
                  <a:cubicBezTo>
                    <a:pt x="2076696" y="5955922"/>
                    <a:pt x="2357590" y="5955296"/>
                    <a:pt x="2431269" y="5955408"/>
                  </a:cubicBezTo>
                  <a:cubicBezTo>
                    <a:pt x="2436950" y="6436830"/>
                    <a:pt x="2456142" y="6363059"/>
                    <a:pt x="2373292" y="6363059"/>
                  </a:cubicBezTo>
                  <a:cubicBezTo>
                    <a:pt x="2239757" y="6363059"/>
                    <a:pt x="2236826" y="6365139"/>
                    <a:pt x="2105080" y="6365139"/>
                  </a:cubicBezTo>
                  <a:cubicBezTo>
                    <a:pt x="2078396" y="6365139"/>
                    <a:pt x="2083674" y="6419432"/>
                    <a:pt x="2075108" y="5955922"/>
                  </a:cubicBezTo>
                  <a:close/>
                  <a:moveTo>
                    <a:pt x="2105080" y="6385890"/>
                  </a:moveTo>
                  <a:cubicBezTo>
                    <a:pt x="2463255" y="6385890"/>
                    <a:pt x="2436279" y="6379047"/>
                    <a:pt x="2436436" y="6388238"/>
                  </a:cubicBezTo>
                  <a:cubicBezTo>
                    <a:pt x="2443862" y="6860805"/>
                    <a:pt x="2471732" y="6792736"/>
                    <a:pt x="2373292" y="6792804"/>
                  </a:cubicBezTo>
                  <a:cubicBezTo>
                    <a:pt x="2242373" y="6792804"/>
                    <a:pt x="2242463" y="6791417"/>
                    <a:pt x="2105080" y="6791417"/>
                  </a:cubicBezTo>
                  <a:cubicBezTo>
                    <a:pt x="2084524" y="6791417"/>
                    <a:pt x="2090564" y="6806310"/>
                    <a:pt x="2088797" y="6693161"/>
                  </a:cubicBezTo>
                  <a:cubicBezTo>
                    <a:pt x="2083249" y="6338641"/>
                    <a:pt x="2077277" y="6385890"/>
                    <a:pt x="2105080" y="6385890"/>
                  </a:cubicBezTo>
                  <a:close/>
                  <a:moveTo>
                    <a:pt x="2105080" y="6812191"/>
                  </a:moveTo>
                  <a:cubicBezTo>
                    <a:pt x="2498797" y="6812191"/>
                    <a:pt x="2444667" y="6803045"/>
                    <a:pt x="2445741" y="6846270"/>
                  </a:cubicBezTo>
                  <a:cubicBezTo>
                    <a:pt x="2456388" y="7289946"/>
                    <a:pt x="2467505" y="7217047"/>
                    <a:pt x="2373292" y="7217047"/>
                  </a:cubicBezTo>
                  <a:cubicBezTo>
                    <a:pt x="2039498" y="7217047"/>
                    <a:pt x="2096581" y="7247682"/>
                    <a:pt x="2094366" y="7151013"/>
                  </a:cubicBezTo>
                  <a:cubicBezTo>
                    <a:pt x="2085620" y="6770509"/>
                    <a:pt x="2087790" y="6812191"/>
                    <a:pt x="2105080" y="6812191"/>
                  </a:cubicBezTo>
                  <a:close/>
                  <a:moveTo>
                    <a:pt x="2449566" y="5955453"/>
                  </a:moveTo>
                  <a:cubicBezTo>
                    <a:pt x="2809977" y="5956169"/>
                    <a:pt x="2647185" y="5955498"/>
                    <a:pt x="2803334" y="5956661"/>
                  </a:cubicBezTo>
                  <a:cubicBezTo>
                    <a:pt x="2816195" y="6429495"/>
                    <a:pt x="2815166" y="6364244"/>
                    <a:pt x="2775911" y="6363305"/>
                  </a:cubicBezTo>
                  <a:cubicBezTo>
                    <a:pt x="2386623" y="6353869"/>
                    <a:pt x="2454129" y="6407961"/>
                    <a:pt x="2453033" y="6235352"/>
                  </a:cubicBezTo>
                  <a:cubicBezTo>
                    <a:pt x="2452317" y="6118066"/>
                    <a:pt x="2451132" y="6086313"/>
                    <a:pt x="2449566" y="5955453"/>
                  </a:cubicBezTo>
                  <a:close/>
                  <a:moveTo>
                    <a:pt x="2507543" y="6383140"/>
                  </a:moveTo>
                  <a:cubicBezTo>
                    <a:pt x="2841001" y="6379987"/>
                    <a:pt x="2808725" y="6386606"/>
                    <a:pt x="2808769" y="6388238"/>
                  </a:cubicBezTo>
                  <a:cubicBezTo>
                    <a:pt x="2816016" y="6851413"/>
                    <a:pt x="2839972" y="6791395"/>
                    <a:pt x="2775643" y="6791999"/>
                  </a:cubicBezTo>
                  <a:cubicBezTo>
                    <a:pt x="2686440" y="6792714"/>
                    <a:pt x="2698787" y="6792536"/>
                    <a:pt x="2462808" y="6792736"/>
                  </a:cubicBezTo>
                  <a:cubicBezTo>
                    <a:pt x="2452518" y="6318157"/>
                    <a:pt x="2435139" y="6383923"/>
                    <a:pt x="2507543" y="6383140"/>
                  </a:cubicBezTo>
                  <a:close/>
                  <a:moveTo>
                    <a:pt x="2819014" y="6812437"/>
                  </a:moveTo>
                  <a:cubicBezTo>
                    <a:pt x="2824874" y="7124023"/>
                    <a:pt x="2823331" y="7096250"/>
                    <a:pt x="2824784" y="7219551"/>
                  </a:cubicBezTo>
                  <a:cubicBezTo>
                    <a:pt x="2445092" y="7217204"/>
                    <a:pt x="2751351" y="7219753"/>
                    <a:pt x="2469138" y="7217383"/>
                  </a:cubicBezTo>
                  <a:cubicBezTo>
                    <a:pt x="2468109" y="7108191"/>
                    <a:pt x="2469406" y="7077198"/>
                    <a:pt x="2463277" y="6813510"/>
                  </a:cubicBezTo>
                  <a:cubicBezTo>
                    <a:pt x="2804788" y="6813220"/>
                    <a:pt x="2668479" y="6813421"/>
                    <a:pt x="2819014" y="6812437"/>
                  </a:cubicBezTo>
                  <a:close/>
                  <a:moveTo>
                    <a:pt x="2821698" y="5956772"/>
                  </a:moveTo>
                  <a:cubicBezTo>
                    <a:pt x="3032111" y="5958025"/>
                    <a:pt x="3021308" y="5954871"/>
                    <a:pt x="3176674" y="5954827"/>
                  </a:cubicBezTo>
                  <a:cubicBezTo>
                    <a:pt x="3175868" y="6270975"/>
                    <a:pt x="3193069" y="6362478"/>
                    <a:pt x="3178195" y="6362478"/>
                  </a:cubicBezTo>
                  <a:cubicBezTo>
                    <a:pt x="3046829" y="6362478"/>
                    <a:pt x="2967558" y="6366525"/>
                    <a:pt x="2826753" y="6364356"/>
                  </a:cubicBezTo>
                  <a:cubicBezTo>
                    <a:pt x="2824941" y="6237343"/>
                    <a:pt x="2826552" y="6134189"/>
                    <a:pt x="2821698" y="5956772"/>
                  </a:cubicBezTo>
                  <a:close/>
                  <a:moveTo>
                    <a:pt x="2909871" y="6385667"/>
                  </a:moveTo>
                  <a:cubicBezTo>
                    <a:pt x="3206244" y="6385667"/>
                    <a:pt x="3184570" y="6377661"/>
                    <a:pt x="3184726" y="6388194"/>
                  </a:cubicBezTo>
                  <a:cubicBezTo>
                    <a:pt x="3191750" y="6837885"/>
                    <a:pt x="3194993" y="6789517"/>
                    <a:pt x="3178150" y="6789517"/>
                  </a:cubicBezTo>
                  <a:cubicBezTo>
                    <a:pt x="2767680" y="6789517"/>
                    <a:pt x="2837333" y="6823595"/>
                    <a:pt x="2835297" y="6693116"/>
                  </a:cubicBezTo>
                  <a:cubicBezTo>
                    <a:pt x="2829526" y="6322362"/>
                    <a:pt x="2794119" y="6385667"/>
                    <a:pt x="2909871" y="6385667"/>
                  </a:cubicBezTo>
                  <a:close/>
                  <a:moveTo>
                    <a:pt x="2909871" y="6812191"/>
                  </a:moveTo>
                  <a:cubicBezTo>
                    <a:pt x="3238990" y="6812191"/>
                    <a:pt x="3190721" y="6794391"/>
                    <a:pt x="3191973" y="6847120"/>
                  </a:cubicBezTo>
                  <a:cubicBezTo>
                    <a:pt x="3202575" y="7267182"/>
                    <a:pt x="3198169" y="7216533"/>
                    <a:pt x="3178150" y="7216533"/>
                  </a:cubicBezTo>
                  <a:cubicBezTo>
                    <a:pt x="2787475" y="7216533"/>
                    <a:pt x="2843283" y="7249673"/>
                    <a:pt x="2842455" y="7151125"/>
                  </a:cubicBezTo>
                  <a:cubicBezTo>
                    <a:pt x="2839167" y="6751524"/>
                    <a:pt x="2815054" y="6812191"/>
                    <a:pt x="2909871" y="6812191"/>
                  </a:cubicBezTo>
                  <a:close/>
                  <a:moveTo>
                    <a:pt x="2909871" y="7240549"/>
                  </a:moveTo>
                  <a:cubicBezTo>
                    <a:pt x="3245320" y="7240549"/>
                    <a:pt x="3195776" y="7210964"/>
                    <a:pt x="3197230" y="7304101"/>
                  </a:cubicBezTo>
                  <a:cubicBezTo>
                    <a:pt x="3203336" y="7694041"/>
                    <a:pt x="3219597" y="7645718"/>
                    <a:pt x="3178172" y="7645718"/>
                  </a:cubicBezTo>
                  <a:cubicBezTo>
                    <a:pt x="2796333" y="7645718"/>
                    <a:pt x="2848159" y="7657279"/>
                    <a:pt x="2847376" y="7609067"/>
                  </a:cubicBezTo>
                  <a:cubicBezTo>
                    <a:pt x="2840487" y="7168724"/>
                    <a:pt x="2827580" y="7240549"/>
                    <a:pt x="2909871" y="7240549"/>
                  </a:cubicBezTo>
                  <a:close/>
                  <a:moveTo>
                    <a:pt x="3203045" y="6387836"/>
                  </a:moveTo>
                  <a:cubicBezTo>
                    <a:pt x="3202889" y="6377124"/>
                    <a:pt x="3195664" y="6387299"/>
                    <a:pt x="3556567" y="6385689"/>
                  </a:cubicBezTo>
                  <a:cubicBezTo>
                    <a:pt x="3558804" y="6534997"/>
                    <a:pt x="3557999" y="6647811"/>
                    <a:pt x="3561801" y="6791999"/>
                  </a:cubicBezTo>
                  <a:cubicBezTo>
                    <a:pt x="3361901" y="6794235"/>
                    <a:pt x="3324524" y="6790075"/>
                    <a:pt x="3208995" y="6789583"/>
                  </a:cubicBezTo>
                  <a:cubicBezTo>
                    <a:pt x="3206266" y="6662033"/>
                    <a:pt x="3205371" y="6536697"/>
                    <a:pt x="3203045" y="6387836"/>
                  </a:cubicBezTo>
                  <a:close/>
                  <a:moveTo>
                    <a:pt x="3580747" y="5959165"/>
                  </a:moveTo>
                  <a:cubicBezTo>
                    <a:pt x="3700996" y="5959008"/>
                    <a:pt x="3614343" y="5959008"/>
                    <a:pt x="3922682" y="5959053"/>
                  </a:cubicBezTo>
                  <a:cubicBezTo>
                    <a:pt x="3926619" y="6244856"/>
                    <a:pt x="3927916" y="6211560"/>
                    <a:pt x="3930511" y="6364311"/>
                  </a:cubicBezTo>
                  <a:cubicBezTo>
                    <a:pt x="3646732" y="6364490"/>
                    <a:pt x="3636576" y="6364446"/>
                    <a:pt x="3574573" y="6364803"/>
                  </a:cubicBezTo>
                  <a:cubicBezTo>
                    <a:pt x="3567237" y="5912474"/>
                    <a:pt x="3559229" y="5959209"/>
                    <a:pt x="3580747" y="5959165"/>
                  </a:cubicBezTo>
                  <a:close/>
                  <a:moveTo>
                    <a:pt x="3580769" y="6385578"/>
                  </a:moveTo>
                  <a:cubicBezTo>
                    <a:pt x="3658027" y="6385175"/>
                    <a:pt x="3656820" y="6385264"/>
                    <a:pt x="3930824" y="6385063"/>
                  </a:cubicBezTo>
                  <a:cubicBezTo>
                    <a:pt x="3930847" y="6386919"/>
                    <a:pt x="3936170" y="6736967"/>
                    <a:pt x="3936528" y="6789025"/>
                  </a:cubicBezTo>
                  <a:cubicBezTo>
                    <a:pt x="3934828" y="6789025"/>
                    <a:pt x="3581731" y="6791753"/>
                    <a:pt x="3580121" y="6791775"/>
                  </a:cubicBezTo>
                  <a:cubicBezTo>
                    <a:pt x="3580098" y="6790187"/>
                    <a:pt x="3570547" y="6385644"/>
                    <a:pt x="3580769" y="6385578"/>
                  </a:cubicBezTo>
                  <a:close/>
                  <a:moveTo>
                    <a:pt x="3580859" y="6812549"/>
                  </a:moveTo>
                  <a:cubicBezTo>
                    <a:pt x="3993588" y="6807540"/>
                    <a:pt x="3936662" y="6798774"/>
                    <a:pt x="3936774" y="6846002"/>
                  </a:cubicBezTo>
                  <a:cubicBezTo>
                    <a:pt x="3937691" y="7285742"/>
                    <a:pt x="3972048" y="7219931"/>
                    <a:pt x="3849160" y="7218456"/>
                  </a:cubicBezTo>
                  <a:cubicBezTo>
                    <a:pt x="3764162" y="7217315"/>
                    <a:pt x="3671537" y="7217204"/>
                    <a:pt x="3587547" y="7218657"/>
                  </a:cubicBezTo>
                  <a:cubicBezTo>
                    <a:pt x="3586965" y="7162418"/>
                    <a:pt x="3584079" y="6812504"/>
                    <a:pt x="3580859" y="6812549"/>
                  </a:cubicBezTo>
                  <a:close/>
                  <a:moveTo>
                    <a:pt x="3941315" y="7239990"/>
                  </a:moveTo>
                  <a:cubicBezTo>
                    <a:pt x="3943618" y="7404794"/>
                    <a:pt x="3944647" y="7422907"/>
                    <a:pt x="3948271" y="7644198"/>
                  </a:cubicBezTo>
                  <a:cubicBezTo>
                    <a:pt x="3696567" y="7644242"/>
                    <a:pt x="3664939" y="7643840"/>
                    <a:pt x="3592781" y="7645606"/>
                  </a:cubicBezTo>
                  <a:cubicBezTo>
                    <a:pt x="3591886" y="7597708"/>
                    <a:pt x="3587792" y="7241130"/>
                    <a:pt x="3587770" y="7239454"/>
                  </a:cubicBezTo>
                  <a:cubicBezTo>
                    <a:pt x="3743025" y="7236725"/>
                    <a:pt x="3844619" y="7239677"/>
                    <a:pt x="3941315" y="7239990"/>
                  </a:cubicBezTo>
                  <a:close/>
                  <a:moveTo>
                    <a:pt x="3941024" y="5959076"/>
                  </a:moveTo>
                  <a:cubicBezTo>
                    <a:pt x="4147858" y="5959097"/>
                    <a:pt x="4127459" y="5954581"/>
                    <a:pt x="4293584" y="5955654"/>
                  </a:cubicBezTo>
                  <a:cubicBezTo>
                    <a:pt x="4294747" y="6045033"/>
                    <a:pt x="4296268" y="6146398"/>
                    <a:pt x="4298505" y="6235710"/>
                  </a:cubicBezTo>
                  <a:cubicBezTo>
                    <a:pt x="4302554" y="6403578"/>
                    <a:pt x="4368896" y="6364289"/>
                    <a:pt x="3983232" y="6364289"/>
                  </a:cubicBezTo>
                  <a:cubicBezTo>
                    <a:pt x="3936841" y="6364311"/>
                    <a:pt x="3947488" y="6430658"/>
                    <a:pt x="3941024" y="5959076"/>
                  </a:cubicBezTo>
                  <a:close/>
                  <a:moveTo>
                    <a:pt x="3983232" y="6385040"/>
                  </a:moveTo>
                  <a:cubicBezTo>
                    <a:pt x="3985222" y="6385040"/>
                    <a:pt x="4301525" y="6385376"/>
                    <a:pt x="4301570" y="6388194"/>
                  </a:cubicBezTo>
                  <a:cubicBezTo>
                    <a:pt x="4308884" y="6854365"/>
                    <a:pt x="4327203" y="6790791"/>
                    <a:pt x="4251578" y="6790791"/>
                  </a:cubicBezTo>
                  <a:cubicBezTo>
                    <a:pt x="4124104" y="6790791"/>
                    <a:pt x="4115514" y="6788935"/>
                    <a:pt x="3983232" y="6788935"/>
                  </a:cubicBezTo>
                  <a:cubicBezTo>
                    <a:pt x="3947108" y="6788935"/>
                    <a:pt x="3955541" y="6808211"/>
                    <a:pt x="3953729" y="6693116"/>
                  </a:cubicBezTo>
                  <a:cubicBezTo>
                    <a:pt x="3947980" y="6325336"/>
                    <a:pt x="3934940" y="6385086"/>
                    <a:pt x="3983232" y="6385040"/>
                  </a:cubicBezTo>
                  <a:close/>
                  <a:moveTo>
                    <a:pt x="3983232" y="6809709"/>
                  </a:moveTo>
                  <a:cubicBezTo>
                    <a:pt x="4359748" y="6809709"/>
                    <a:pt x="4307519" y="6804722"/>
                    <a:pt x="4307855" y="6846136"/>
                  </a:cubicBezTo>
                  <a:cubicBezTo>
                    <a:pt x="4308682" y="6944326"/>
                    <a:pt x="4309063" y="6960023"/>
                    <a:pt x="4313268" y="7219730"/>
                  </a:cubicBezTo>
                  <a:cubicBezTo>
                    <a:pt x="4238470" y="7220647"/>
                    <a:pt x="4184385" y="7219641"/>
                    <a:pt x="3959365" y="7219283"/>
                  </a:cubicBezTo>
                  <a:cubicBezTo>
                    <a:pt x="3953371" y="6758143"/>
                    <a:pt x="3943082" y="6809709"/>
                    <a:pt x="3983232" y="6809709"/>
                  </a:cubicBezTo>
                  <a:close/>
                  <a:moveTo>
                    <a:pt x="3983232" y="7240057"/>
                  </a:moveTo>
                  <a:cubicBezTo>
                    <a:pt x="4090284" y="7240057"/>
                    <a:pt x="4231178" y="7241488"/>
                    <a:pt x="4313603" y="7240482"/>
                  </a:cubicBezTo>
                  <a:cubicBezTo>
                    <a:pt x="4321410" y="7721143"/>
                    <a:pt x="4338901" y="7646478"/>
                    <a:pt x="4251555" y="7646478"/>
                  </a:cubicBezTo>
                  <a:cubicBezTo>
                    <a:pt x="3918343" y="7646478"/>
                    <a:pt x="3966702" y="7653120"/>
                    <a:pt x="3966031" y="7609067"/>
                  </a:cubicBezTo>
                  <a:cubicBezTo>
                    <a:pt x="3959365" y="7183080"/>
                    <a:pt x="3949322" y="7240057"/>
                    <a:pt x="3983232" y="7240057"/>
                  </a:cubicBezTo>
                  <a:close/>
                  <a:moveTo>
                    <a:pt x="4319866" y="6387836"/>
                  </a:moveTo>
                  <a:cubicBezTo>
                    <a:pt x="4319799" y="6384147"/>
                    <a:pt x="4506212" y="6382625"/>
                    <a:pt x="4653727" y="6384236"/>
                  </a:cubicBezTo>
                  <a:cubicBezTo>
                    <a:pt x="4680837" y="6384527"/>
                    <a:pt x="4674909" y="6338014"/>
                    <a:pt x="4680479" y="6693541"/>
                  </a:cubicBezTo>
                  <a:cubicBezTo>
                    <a:pt x="4682447" y="6818654"/>
                    <a:pt x="4744093" y="6789091"/>
                    <a:pt x="4385583" y="6790522"/>
                  </a:cubicBezTo>
                  <a:cubicBezTo>
                    <a:pt x="4304097" y="6790836"/>
                    <a:pt x="4327225" y="6857451"/>
                    <a:pt x="4319866" y="6387836"/>
                  </a:cubicBezTo>
                  <a:close/>
                  <a:moveTo>
                    <a:pt x="4385672" y="6811319"/>
                  </a:moveTo>
                  <a:cubicBezTo>
                    <a:pt x="4728726" y="6809933"/>
                    <a:pt x="4682380" y="6802151"/>
                    <a:pt x="4683342" y="6846158"/>
                  </a:cubicBezTo>
                  <a:cubicBezTo>
                    <a:pt x="4692803" y="7278027"/>
                    <a:pt x="4695241" y="7219127"/>
                    <a:pt x="4653995" y="7218053"/>
                  </a:cubicBezTo>
                  <a:cubicBezTo>
                    <a:pt x="4566180" y="7215638"/>
                    <a:pt x="4476776" y="7215526"/>
                    <a:pt x="4385381" y="7218143"/>
                  </a:cubicBezTo>
                  <a:cubicBezTo>
                    <a:pt x="4313603" y="7220110"/>
                    <a:pt x="4332169" y="7256962"/>
                    <a:pt x="4327986" y="6998485"/>
                  </a:cubicBezTo>
                  <a:cubicBezTo>
                    <a:pt x="4324474" y="6773618"/>
                    <a:pt x="4312172" y="6811632"/>
                    <a:pt x="4385672" y="6811319"/>
                  </a:cubicBezTo>
                  <a:close/>
                  <a:moveTo>
                    <a:pt x="4385873" y="7238916"/>
                  </a:moveTo>
                  <a:cubicBezTo>
                    <a:pt x="4481921" y="7236278"/>
                    <a:pt x="4562355" y="7236434"/>
                    <a:pt x="4653571" y="7238827"/>
                  </a:cubicBezTo>
                  <a:cubicBezTo>
                    <a:pt x="4696226" y="7239990"/>
                    <a:pt x="4686831" y="7226662"/>
                    <a:pt x="4688039" y="7304078"/>
                  </a:cubicBezTo>
                  <a:cubicBezTo>
                    <a:pt x="4694257" y="7700638"/>
                    <a:pt x="4706694" y="7647484"/>
                    <a:pt x="4653839" y="7647284"/>
                  </a:cubicBezTo>
                  <a:cubicBezTo>
                    <a:pt x="4288149" y="7645808"/>
                    <a:pt x="4338678" y="7659113"/>
                    <a:pt x="4337895" y="7609045"/>
                  </a:cubicBezTo>
                  <a:cubicBezTo>
                    <a:pt x="4331005" y="7183840"/>
                    <a:pt x="4310382" y="7241086"/>
                    <a:pt x="4385873" y="7238916"/>
                  </a:cubicBezTo>
                  <a:close/>
                  <a:moveTo>
                    <a:pt x="4692267" y="6387836"/>
                  </a:moveTo>
                  <a:cubicBezTo>
                    <a:pt x="4692222" y="6384593"/>
                    <a:pt x="5047086" y="6382112"/>
                    <a:pt x="5048741" y="6382112"/>
                  </a:cubicBezTo>
                  <a:cubicBezTo>
                    <a:pt x="5051738" y="6565364"/>
                    <a:pt x="5046974" y="6560020"/>
                    <a:pt x="5052454" y="6789897"/>
                  </a:cubicBezTo>
                  <a:cubicBezTo>
                    <a:pt x="4629481" y="6789986"/>
                    <a:pt x="4700833" y="6824065"/>
                    <a:pt x="4698776" y="6693161"/>
                  </a:cubicBezTo>
                  <a:cubicBezTo>
                    <a:pt x="4696405" y="6540431"/>
                    <a:pt x="4694638" y="6539671"/>
                    <a:pt x="4692267" y="6387836"/>
                  </a:cubicBezTo>
                  <a:close/>
                  <a:moveTo>
                    <a:pt x="4787956" y="7240638"/>
                  </a:moveTo>
                  <a:cubicBezTo>
                    <a:pt x="5113809" y="7240638"/>
                    <a:pt x="5058426" y="7213670"/>
                    <a:pt x="5059836" y="7304146"/>
                  </a:cubicBezTo>
                  <a:cubicBezTo>
                    <a:pt x="5065763" y="7684963"/>
                    <a:pt x="5077506" y="7646523"/>
                    <a:pt x="5056324" y="7646523"/>
                  </a:cubicBezTo>
                  <a:cubicBezTo>
                    <a:pt x="4658067" y="7646523"/>
                    <a:pt x="4711704" y="7663362"/>
                    <a:pt x="4710832" y="7609067"/>
                  </a:cubicBezTo>
                  <a:cubicBezTo>
                    <a:pt x="4703987" y="7170558"/>
                    <a:pt x="4682894" y="7240638"/>
                    <a:pt x="4787956" y="7240638"/>
                  </a:cubicBezTo>
                  <a:close/>
                  <a:moveTo>
                    <a:pt x="5067060" y="6382112"/>
                  </a:moveTo>
                  <a:cubicBezTo>
                    <a:pt x="5068648" y="6382112"/>
                    <a:pt x="5421052" y="6383609"/>
                    <a:pt x="5421119" y="6388194"/>
                  </a:cubicBezTo>
                  <a:cubicBezTo>
                    <a:pt x="5424698" y="6626456"/>
                    <a:pt x="5425794" y="6704207"/>
                    <a:pt x="5427315" y="6792736"/>
                  </a:cubicBezTo>
                  <a:cubicBezTo>
                    <a:pt x="5173419" y="6794592"/>
                    <a:pt x="5232962" y="6790187"/>
                    <a:pt x="5070818" y="6789897"/>
                  </a:cubicBezTo>
                  <a:cubicBezTo>
                    <a:pt x="5065159" y="6555861"/>
                    <a:pt x="5070080" y="6569971"/>
                    <a:pt x="5067060" y="6382112"/>
                  </a:cubicBezTo>
                  <a:close/>
                  <a:moveTo>
                    <a:pt x="5427673" y="6813555"/>
                  </a:moveTo>
                  <a:cubicBezTo>
                    <a:pt x="5432504" y="7087417"/>
                    <a:pt x="5426443" y="6747477"/>
                    <a:pt x="5434607" y="7218657"/>
                  </a:cubicBezTo>
                  <a:cubicBezTo>
                    <a:pt x="5362986" y="7218926"/>
                    <a:pt x="5274901" y="7218947"/>
                    <a:pt x="5190575" y="7218389"/>
                  </a:cubicBezTo>
                  <a:cubicBezTo>
                    <a:pt x="5037177" y="7217383"/>
                    <a:pt x="5084910" y="7293926"/>
                    <a:pt x="5072317" y="6845085"/>
                  </a:cubicBezTo>
                  <a:cubicBezTo>
                    <a:pt x="5070729" y="6789986"/>
                    <a:pt x="5021766" y="6816306"/>
                    <a:pt x="5427673" y="6813555"/>
                  </a:cubicBezTo>
                  <a:close/>
                  <a:moveTo>
                    <a:pt x="5433466" y="6082601"/>
                  </a:moveTo>
                  <a:cubicBezTo>
                    <a:pt x="5431162" y="5935238"/>
                    <a:pt x="5423110" y="5957778"/>
                    <a:pt x="5458988" y="5957398"/>
                  </a:cubicBezTo>
                  <a:cubicBezTo>
                    <a:pt x="5538371" y="5956549"/>
                    <a:pt x="5544075" y="5956705"/>
                    <a:pt x="5786698" y="5956571"/>
                  </a:cubicBezTo>
                  <a:cubicBezTo>
                    <a:pt x="5791417" y="6432380"/>
                    <a:pt x="5819108" y="6364558"/>
                    <a:pt x="5727445" y="6363328"/>
                  </a:cubicBezTo>
                  <a:cubicBezTo>
                    <a:pt x="5655668" y="6362366"/>
                    <a:pt x="5572929" y="6361986"/>
                    <a:pt x="5458831" y="6363059"/>
                  </a:cubicBezTo>
                  <a:cubicBezTo>
                    <a:pt x="5432325" y="6363328"/>
                    <a:pt x="5438455" y="6401454"/>
                    <a:pt x="5433466" y="6082601"/>
                  </a:cubicBezTo>
                  <a:close/>
                  <a:moveTo>
                    <a:pt x="5458966" y="6383878"/>
                  </a:moveTo>
                  <a:cubicBezTo>
                    <a:pt x="5822978" y="6380434"/>
                    <a:pt x="5793832" y="6386338"/>
                    <a:pt x="5793855" y="6388216"/>
                  </a:cubicBezTo>
                  <a:cubicBezTo>
                    <a:pt x="5801237" y="6860112"/>
                    <a:pt x="5826534" y="6792826"/>
                    <a:pt x="5727333" y="6792289"/>
                  </a:cubicBezTo>
                  <a:cubicBezTo>
                    <a:pt x="5652267" y="6791887"/>
                    <a:pt x="5551501" y="6791775"/>
                    <a:pt x="5458809" y="6792513"/>
                  </a:cubicBezTo>
                  <a:cubicBezTo>
                    <a:pt x="5441295" y="6792647"/>
                    <a:pt x="5445791" y="6807719"/>
                    <a:pt x="5444001" y="6693183"/>
                  </a:cubicBezTo>
                  <a:cubicBezTo>
                    <a:pt x="5438745" y="6342017"/>
                    <a:pt x="5431699" y="6384124"/>
                    <a:pt x="5458966" y="6383878"/>
                  </a:cubicBezTo>
                  <a:close/>
                  <a:moveTo>
                    <a:pt x="6129841" y="5506925"/>
                  </a:moveTo>
                  <a:cubicBezTo>
                    <a:pt x="5747956" y="5506925"/>
                    <a:pt x="5797546" y="5529197"/>
                    <a:pt x="5796651" y="5472130"/>
                  </a:cubicBezTo>
                  <a:cubicBezTo>
                    <a:pt x="5789762" y="5032301"/>
                    <a:pt x="5773143" y="5103433"/>
                    <a:pt x="5861495" y="5103433"/>
                  </a:cubicBezTo>
                  <a:cubicBezTo>
                    <a:pt x="6193813" y="5103433"/>
                    <a:pt x="6146773" y="5079573"/>
                    <a:pt x="6148138" y="5167298"/>
                  </a:cubicBezTo>
                  <a:cubicBezTo>
                    <a:pt x="6154266" y="5559564"/>
                    <a:pt x="6155407" y="5506925"/>
                    <a:pt x="6129841" y="5506925"/>
                  </a:cubicBezTo>
                  <a:close/>
                  <a:moveTo>
                    <a:pt x="6129841" y="5081854"/>
                  </a:moveTo>
                  <a:cubicBezTo>
                    <a:pt x="5731180" y="5081854"/>
                    <a:pt x="5791663" y="5104372"/>
                    <a:pt x="5789896" y="5014344"/>
                  </a:cubicBezTo>
                  <a:cubicBezTo>
                    <a:pt x="5781844" y="4609064"/>
                    <a:pt x="5766656" y="4673577"/>
                    <a:pt x="5861495" y="4673577"/>
                  </a:cubicBezTo>
                  <a:cubicBezTo>
                    <a:pt x="6182427" y="4673577"/>
                    <a:pt x="6140152" y="4657476"/>
                    <a:pt x="6140376" y="4709422"/>
                  </a:cubicBezTo>
                  <a:cubicBezTo>
                    <a:pt x="6142143" y="5126286"/>
                    <a:pt x="6158159" y="5081854"/>
                    <a:pt x="6129841" y="5081854"/>
                  </a:cubicBezTo>
                  <a:close/>
                  <a:moveTo>
                    <a:pt x="6129841" y="4652356"/>
                  </a:moveTo>
                  <a:cubicBezTo>
                    <a:pt x="5713130" y="4652356"/>
                    <a:pt x="5784885" y="4682208"/>
                    <a:pt x="5782917" y="4556626"/>
                  </a:cubicBezTo>
                  <a:cubicBezTo>
                    <a:pt x="5776117" y="4132248"/>
                    <a:pt x="5778421" y="4278381"/>
                    <a:pt x="5777951" y="4246829"/>
                  </a:cubicBezTo>
                  <a:cubicBezTo>
                    <a:pt x="5832238" y="4246627"/>
                    <a:pt x="5874558" y="4246695"/>
                    <a:pt x="6129841" y="4246739"/>
                  </a:cubicBezTo>
                  <a:cubicBezTo>
                    <a:pt x="6131406" y="4246739"/>
                    <a:pt x="6148518" y="4652356"/>
                    <a:pt x="6129841" y="4652356"/>
                  </a:cubicBezTo>
                  <a:close/>
                  <a:moveTo>
                    <a:pt x="6129841" y="4225988"/>
                  </a:moveTo>
                  <a:cubicBezTo>
                    <a:pt x="5881157" y="4225943"/>
                    <a:pt x="5832574" y="4225876"/>
                    <a:pt x="5777616" y="4226077"/>
                  </a:cubicBezTo>
                  <a:cubicBezTo>
                    <a:pt x="5775313" y="4092087"/>
                    <a:pt x="5770861" y="4010959"/>
                    <a:pt x="5769832" y="3821087"/>
                  </a:cubicBezTo>
                  <a:cubicBezTo>
                    <a:pt x="5772181" y="3821087"/>
                    <a:pt x="6122348" y="3820505"/>
                    <a:pt x="6125121" y="3820505"/>
                  </a:cubicBezTo>
                  <a:cubicBezTo>
                    <a:pt x="6127224" y="3920931"/>
                    <a:pt x="6131742" y="4225988"/>
                    <a:pt x="6129841" y="4225988"/>
                  </a:cubicBezTo>
                  <a:close/>
                  <a:moveTo>
                    <a:pt x="5769721" y="3800291"/>
                  </a:moveTo>
                  <a:cubicBezTo>
                    <a:pt x="5769721" y="3798278"/>
                    <a:pt x="5766052" y="3396016"/>
                    <a:pt x="5766030" y="3394317"/>
                  </a:cubicBezTo>
                  <a:cubicBezTo>
                    <a:pt x="5986732" y="3395994"/>
                    <a:pt x="5972260" y="3391745"/>
                    <a:pt x="6116980" y="3391477"/>
                  </a:cubicBezTo>
                  <a:cubicBezTo>
                    <a:pt x="6117002" y="3393064"/>
                    <a:pt x="6124539" y="3791838"/>
                    <a:pt x="6124584" y="3794186"/>
                  </a:cubicBezTo>
                  <a:cubicBezTo>
                    <a:pt x="6124741" y="3802549"/>
                    <a:pt x="6161894" y="3799799"/>
                    <a:pt x="5769721" y="3800291"/>
                  </a:cubicBezTo>
                  <a:close/>
                  <a:moveTo>
                    <a:pt x="5765761" y="3373543"/>
                  </a:moveTo>
                  <a:cubicBezTo>
                    <a:pt x="5763301" y="3197334"/>
                    <a:pt x="5760460" y="3198496"/>
                    <a:pt x="5756881" y="2965578"/>
                  </a:cubicBezTo>
                  <a:cubicBezTo>
                    <a:pt x="5817654" y="2964438"/>
                    <a:pt x="5899364" y="2964237"/>
                    <a:pt x="5995500" y="2965914"/>
                  </a:cubicBezTo>
                  <a:cubicBezTo>
                    <a:pt x="6146907" y="2968552"/>
                    <a:pt x="6108882" y="2889885"/>
                    <a:pt x="6116085" y="3336467"/>
                  </a:cubicBezTo>
                  <a:cubicBezTo>
                    <a:pt x="6116644" y="3373945"/>
                    <a:pt x="6175695" y="3376740"/>
                    <a:pt x="5765761" y="3373543"/>
                  </a:cubicBezTo>
                  <a:close/>
                  <a:moveTo>
                    <a:pt x="5756546" y="2944782"/>
                  </a:moveTo>
                  <a:cubicBezTo>
                    <a:pt x="5752430" y="2677584"/>
                    <a:pt x="5751938" y="2666224"/>
                    <a:pt x="5752139" y="2573513"/>
                  </a:cubicBezTo>
                  <a:cubicBezTo>
                    <a:pt x="5752229" y="2529148"/>
                    <a:pt x="5693401" y="2538495"/>
                    <a:pt x="6105147" y="2537869"/>
                  </a:cubicBezTo>
                  <a:cubicBezTo>
                    <a:pt x="6107250" y="2783041"/>
                    <a:pt x="6109375" y="2834965"/>
                    <a:pt x="6111544" y="2946280"/>
                  </a:cubicBezTo>
                  <a:cubicBezTo>
                    <a:pt x="5992078" y="2946079"/>
                    <a:pt x="5904352" y="2941987"/>
                    <a:pt x="5756546" y="2944782"/>
                  </a:cubicBezTo>
                  <a:close/>
                  <a:moveTo>
                    <a:pt x="5752139" y="2517923"/>
                  </a:moveTo>
                  <a:cubicBezTo>
                    <a:pt x="5751356" y="2315953"/>
                    <a:pt x="5745541" y="2280018"/>
                    <a:pt x="5742924" y="2111434"/>
                  </a:cubicBezTo>
                  <a:cubicBezTo>
                    <a:pt x="6140332" y="2111210"/>
                    <a:pt x="6100606" y="2109131"/>
                    <a:pt x="6100740" y="2116130"/>
                  </a:cubicBezTo>
                  <a:cubicBezTo>
                    <a:pt x="6101099" y="2140124"/>
                    <a:pt x="6100047" y="2033034"/>
                    <a:pt x="6104968" y="2517117"/>
                  </a:cubicBezTo>
                  <a:cubicBezTo>
                    <a:pt x="5989841" y="2517274"/>
                    <a:pt x="5898134" y="2519510"/>
                    <a:pt x="5752139" y="2517923"/>
                  </a:cubicBezTo>
                  <a:close/>
                  <a:moveTo>
                    <a:pt x="5742633" y="2090571"/>
                  </a:moveTo>
                  <a:cubicBezTo>
                    <a:pt x="5741201" y="1980775"/>
                    <a:pt x="5744422" y="1849334"/>
                    <a:pt x="5738182" y="1684015"/>
                  </a:cubicBezTo>
                  <a:cubicBezTo>
                    <a:pt x="5904106" y="1688689"/>
                    <a:pt x="5998922" y="1682629"/>
                    <a:pt x="6091972" y="1682025"/>
                  </a:cubicBezTo>
                  <a:cubicBezTo>
                    <a:pt x="6096245" y="1950185"/>
                    <a:pt x="6098817" y="2003204"/>
                    <a:pt x="6100337" y="2090459"/>
                  </a:cubicBezTo>
                  <a:lnTo>
                    <a:pt x="5742633" y="2090571"/>
                  </a:lnTo>
                  <a:close/>
                  <a:moveTo>
                    <a:pt x="5727378" y="2517632"/>
                  </a:moveTo>
                  <a:cubicBezTo>
                    <a:pt x="5308095" y="2512556"/>
                    <a:pt x="5377278" y="2555646"/>
                    <a:pt x="5375176" y="2420784"/>
                  </a:cubicBezTo>
                  <a:cubicBezTo>
                    <a:pt x="5372827" y="2271722"/>
                    <a:pt x="5374281" y="2267205"/>
                    <a:pt x="5371910" y="2115817"/>
                  </a:cubicBezTo>
                  <a:cubicBezTo>
                    <a:pt x="5371754" y="2105374"/>
                    <a:pt x="5336815" y="2111300"/>
                    <a:pt x="5724605" y="2111434"/>
                  </a:cubicBezTo>
                  <a:cubicBezTo>
                    <a:pt x="5726819" y="2265662"/>
                    <a:pt x="5740844" y="2517811"/>
                    <a:pt x="5727378" y="2517632"/>
                  </a:cubicBezTo>
                  <a:close/>
                  <a:moveTo>
                    <a:pt x="5366050" y="2964840"/>
                  </a:moveTo>
                  <a:cubicBezTo>
                    <a:pt x="5367146" y="3057686"/>
                    <a:pt x="5368622" y="3124882"/>
                    <a:pt x="5372693" y="3370278"/>
                  </a:cubicBezTo>
                  <a:cubicBezTo>
                    <a:pt x="5321292" y="3369987"/>
                    <a:pt x="5020379" y="3370748"/>
                    <a:pt x="5018724" y="3370748"/>
                  </a:cubicBezTo>
                  <a:cubicBezTo>
                    <a:pt x="5015369" y="3146081"/>
                    <a:pt x="5017605" y="3181121"/>
                    <a:pt x="5013825" y="2966987"/>
                  </a:cubicBezTo>
                  <a:cubicBezTo>
                    <a:pt x="5204488" y="2967233"/>
                    <a:pt x="5214911" y="2964013"/>
                    <a:pt x="5366050" y="2964840"/>
                  </a:cubicBezTo>
                  <a:close/>
                  <a:moveTo>
                    <a:pt x="5324714" y="2943977"/>
                  </a:moveTo>
                  <a:cubicBezTo>
                    <a:pt x="4957794" y="2943977"/>
                    <a:pt x="5014004" y="2968955"/>
                    <a:pt x="5012103" y="2878346"/>
                  </a:cubicBezTo>
                  <a:cubicBezTo>
                    <a:pt x="5003849" y="2482949"/>
                    <a:pt x="4991793" y="2540016"/>
                    <a:pt x="5056324" y="2540016"/>
                  </a:cubicBezTo>
                  <a:cubicBezTo>
                    <a:pt x="5406423" y="2540016"/>
                    <a:pt x="5358937" y="2527471"/>
                    <a:pt x="5360279" y="2573826"/>
                  </a:cubicBezTo>
                  <a:cubicBezTo>
                    <a:pt x="5372894" y="3003928"/>
                    <a:pt x="5370881" y="2943977"/>
                    <a:pt x="5324714" y="2943977"/>
                  </a:cubicBezTo>
                  <a:close/>
                  <a:moveTo>
                    <a:pt x="5324714" y="2518996"/>
                  </a:moveTo>
                  <a:cubicBezTo>
                    <a:pt x="4941354" y="2518996"/>
                    <a:pt x="5007249" y="2547194"/>
                    <a:pt x="5005258" y="2420739"/>
                  </a:cubicBezTo>
                  <a:cubicBezTo>
                    <a:pt x="4999465" y="2050342"/>
                    <a:pt x="4973765" y="2112306"/>
                    <a:pt x="5056324" y="2112306"/>
                  </a:cubicBezTo>
                  <a:cubicBezTo>
                    <a:pt x="5379001" y="2112306"/>
                    <a:pt x="5353390" y="2103272"/>
                    <a:pt x="5353591" y="2116197"/>
                  </a:cubicBezTo>
                  <a:cubicBezTo>
                    <a:pt x="5360928" y="2583330"/>
                    <a:pt x="5369606" y="2518996"/>
                    <a:pt x="5324714" y="2518996"/>
                  </a:cubicBezTo>
                  <a:close/>
                  <a:moveTo>
                    <a:pt x="5324714" y="2088916"/>
                  </a:moveTo>
                  <a:cubicBezTo>
                    <a:pt x="5189680" y="2088916"/>
                    <a:pt x="5189591" y="2091532"/>
                    <a:pt x="5056346" y="2091532"/>
                  </a:cubicBezTo>
                  <a:cubicBezTo>
                    <a:pt x="4974816" y="2091532"/>
                    <a:pt x="4999085" y="2153720"/>
                    <a:pt x="4991480" y="1682226"/>
                  </a:cubicBezTo>
                  <a:cubicBezTo>
                    <a:pt x="5121727" y="1680348"/>
                    <a:pt x="5207015" y="1684843"/>
                    <a:pt x="5347663" y="1684440"/>
                  </a:cubicBezTo>
                  <a:cubicBezTo>
                    <a:pt x="5358042" y="2154771"/>
                    <a:pt x="5360503" y="2088916"/>
                    <a:pt x="5324714" y="2088916"/>
                  </a:cubicBezTo>
                  <a:close/>
                  <a:moveTo>
                    <a:pt x="4993761" y="2878838"/>
                  </a:moveTo>
                  <a:cubicBezTo>
                    <a:pt x="4995528" y="2963924"/>
                    <a:pt x="5060417" y="2947779"/>
                    <a:pt x="4653861" y="2945051"/>
                  </a:cubicBezTo>
                  <a:cubicBezTo>
                    <a:pt x="4634043" y="2944916"/>
                    <a:pt x="4641425" y="2990892"/>
                    <a:pt x="4633171" y="2573245"/>
                  </a:cubicBezTo>
                  <a:cubicBezTo>
                    <a:pt x="4632254" y="2527516"/>
                    <a:pt x="4581994" y="2538987"/>
                    <a:pt x="4922162" y="2539881"/>
                  </a:cubicBezTo>
                  <a:cubicBezTo>
                    <a:pt x="5008502" y="2540127"/>
                    <a:pt x="4985396" y="2478387"/>
                    <a:pt x="4993761" y="2878838"/>
                  </a:cubicBezTo>
                  <a:close/>
                  <a:moveTo>
                    <a:pt x="4922140" y="2519085"/>
                  </a:moveTo>
                  <a:cubicBezTo>
                    <a:pt x="4571883" y="2518146"/>
                    <a:pt x="4632366" y="2544689"/>
                    <a:pt x="4630442" y="2420784"/>
                  </a:cubicBezTo>
                  <a:cubicBezTo>
                    <a:pt x="4624873" y="2065995"/>
                    <a:pt x="4611586" y="2113201"/>
                    <a:pt x="4653884" y="2112753"/>
                  </a:cubicBezTo>
                  <a:cubicBezTo>
                    <a:pt x="5009799" y="2108907"/>
                    <a:pt x="4980095" y="2112999"/>
                    <a:pt x="4980139" y="2116175"/>
                  </a:cubicBezTo>
                  <a:cubicBezTo>
                    <a:pt x="4987454" y="2585164"/>
                    <a:pt x="5014474" y="2519331"/>
                    <a:pt x="4922140" y="2519085"/>
                  </a:cubicBezTo>
                  <a:close/>
                  <a:moveTo>
                    <a:pt x="4922140" y="2091398"/>
                  </a:moveTo>
                  <a:cubicBezTo>
                    <a:pt x="4837411" y="2091175"/>
                    <a:pt x="4738434" y="2091063"/>
                    <a:pt x="4653727" y="2091979"/>
                  </a:cubicBezTo>
                  <a:cubicBezTo>
                    <a:pt x="4613823" y="2092404"/>
                    <a:pt x="4623575" y="2155665"/>
                    <a:pt x="4617961" y="1684753"/>
                  </a:cubicBezTo>
                  <a:cubicBezTo>
                    <a:pt x="4905744" y="1687459"/>
                    <a:pt x="4858817" y="1684820"/>
                    <a:pt x="4973138" y="1682539"/>
                  </a:cubicBezTo>
                  <a:cubicBezTo>
                    <a:pt x="4980743" y="2153384"/>
                    <a:pt x="5002776" y="2091488"/>
                    <a:pt x="4922140" y="2091398"/>
                  </a:cubicBezTo>
                  <a:close/>
                  <a:moveTo>
                    <a:pt x="4620399" y="2878838"/>
                  </a:moveTo>
                  <a:cubicBezTo>
                    <a:pt x="4622300" y="2965869"/>
                    <a:pt x="4685758" y="2944782"/>
                    <a:pt x="4267168" y="2944916"/>
                  </a:cubicBezTo>
                  <a:cubicBezTo>
                    <a:pt x="4262918" y="2670987"/>
                    <a:pt x="4263119" y="2663988"/>
                    <a:pt x="4259898" y="2573066"/>
                  </a:cubicBezTo>
                  <a:cubicBezTo>
                    <a:pt x="4258131" y="2523312"/>
                    <a:pt x="4219055" y="2537623"/>
                    <a:pt x="4519677" y="2537824"/>
                  </a:cubicBezTo>
                  <a:cubicBezTo>
                    <a:pt x="4640262" y="2537824"/>
                    <a:pt x="4611430" y="2469465"/>
                    <a:pt x="4620399" y="2878838"/>
                  </a:cubicBezTo>
                  <a:close/>
                  <a:moveTo>
                    <a:pt x="4258064" y="2516871"/>
                  </a:moveTo>
                  <a:cubicBezTo>
                    <a:pt x="4252316" y="2316758"/>
                    <a:pt x="4257527" y="2281024"/>
                    <a:pt x="4254933" y="2115772"/>
                  </a:cubicBezTo>
                  <a:cubicBezTo>
                    <a:pt x="4254843" y="2109310"/>
                    <a:pt x="4253747" y="2115772"/>
                    <a:pt x="4606509" y="2113201"/>
                  </a:cubicBezTo>
                  <a:cubicBezTo>
                    <a:pt x="4606553" y="2115459"/>
                    <a:pt x="4606598" y="2130285"/>
                    <a:pt x="4613756" y="2517498"/>
                  </a:cubicBezTo>
                  <a:cubicBezTo>
                    <a:pt x="4562512" y="2516938"/>
                    <a:pt x="4541754" y="2517073"/>
                    <a:pt x="4258064" y="2516871"/>
                  </a:cubicBezTo>
                  <a:close/>
                  <a:moveTo>
                    <a:pt x="4251555" y="3801454"/>
                  </a:moveTo>
                  <a:cubicBezTo>
                    <a:pt x="3866070" y="3801454"/>
                    <a:pt x="3906823" y="3803131"/>
                    <a:pt x="3906913" y="3794007"/>
                  </a:cubicBezTo>
                  <a:cubicBezTo>
                    <a:pt x="3907718" y="3699798"/>
                    <a:pt x="3906980" y="3683563"/>
                    <a:pt x="3902439" y="3394920"/>
                  </a:cubicBezTo>
                  <a:cubicBezTo>
                    <a:pt x="4113434" y="3394965"/>
                    <a:pt x="4143385" y="3394071"/>
                    <a:pt x="4254597" y="3394071"/>
                  </a:cubicBezTo>
                  <a:cubicBezTo>
                    <a:pt x="4262672" y="3850336"/>
                    <a:pt x="4268309" y="3801454"/>
                    <a:pt x="4251555" y="3801454"/>
                  </a:cubicBezTo>
                  <a:close/>
                  <a:moveTo>
                    <a:pt x="4251555" y="3373319"/>
                  </a:moveTo>
                  <a:cubicBezTo>
                    <a:pt x="3841174" y="3373319"/>
                    <a:pt x="3902350" y="3390291"/>
                    <a:pt x="3901500" y="3335998"/>
                  </a:cubicBezTo>
                  <a:cubicBezTo>
                    <a:pt x="3894611" y="2896481"/>
                    <a:pt x="3866942" y="2965221"/>
                    <a:pt x="3983232" y="2965221"/>
                  </a:cubicBezTo>
                  <a:cubicBezTo>
                    <a:pt x="4108871" y="2965221"/>
                    <a:pt x="4120569" y="2965668"/>
                    <a:pt x="4249184" y="2965668"/>
                  </a:cubicBezTo>
                  <a:cubicBezTo>
                    <a:pt x="4256051" y="3407510"/>
                    <a:pt x="4254284" y="3373319"/>
                    <a:pt x="4251555" y="3373319"/>
                  </a:cubicBezTo>
                  <a:close/>
                  <a:moveTo>
                    <a:pt x="3894051" y="2944134"/>
                  </a:moveTo>
                  <a:cubicBezTo>
                    <a:pt x="3890227" y="2693483"/>
                    <a:pt x="3890115" y="2667320"/>
                    <a:pt x="3887252" y="2573156"/>
                  </a:cubicBezTo>
                  <a:cubicBezTo>
                    <a:pt x="3885708" y="2521925"/>
                    <a:pt x="3830907" y="2537511"/>
                    <a:pt x="4240349" y="2537646"/>
                  </a:cubicBezTo>
                  <a:cubicBezTo>
                    <a:pt x="4245158" y="2689548"/>
                    <a:pt x="4243369" y="2590240"/>
                    <a:pt x="4248871" y="2944939"/>
                  </a:cubicBezTo>
                  <a:cubicBezTo>
                    <a:pt x="4221090" y="2944916"/>
                    <a:pt x="3922503" y="2944380"/>
                    <a:pt x="3894051" y="2944134"/>
                  </a:cubicBezTo>
                  <a:close/>
                  <a:moveTo>
                    <a:pt x="3881750" y="2090302"/>
                  </a:moveTo>
                  <a:cubicBezTo>
                    <a:pt x="3877119" y="1797142"/>
                    <a:pt x="3876649" y="1758054"/>
                    <a:pt x="3874905" y="1683970"/>
                  </a:cubicBezTo>
                  <a:cubicBezTo>
                    <a:pt x="4009805" y="1686453"/>
                    <a:pt x="4125759" y="1683210"/>
                    <a:pt x="4228852" y="1683009"/>
                  </a:cubicBezTo>
                  <a:cubicBezTo>
                    <a:pt x="4230463" y="1751100"/>
                    <a:pt x="4236211" y="2090392"/>
                    <a:pt x="4236256" y="2092427"/>
                  </a:cubicBezTo>
                  <a:cubicBezTo>
                    <a:pt x="4087756" y="2092181"/>
                    <a:pt x="4086414" y="2088491"/>
                    <a:pt x="3881750" y="2090302"/>
                  </a:cubicBezTo>
                  <a:close/>
                  <a:moveTo>
                    <a:pt x="3875732" y="2943955"/>
                  </a:moveTo>
                  <a:cubicBezTo>
                    <a:pt x="3651764" y="2941562"/>
                    <a:pt x="3616110" y="2943620"/>
                    <a:pt x="3519593" y="2944246"/>
                  </a:cubicBezTo>
                  <a:cubicBezTo>
                    <a:pt x="3512279" y="2465037"/>
                    <a:pt x="3497450" y="2538495"/>
                    <a:pt x="3580836" y="2537489"/>
                  </a:cubicBezTo>
                  <a:cubicBezTo>
                    <a:pt x="3913847" y="2533486"/>
                    <a:pt x="3867524" y="2527627"/>
                    <a:pt x="3868910" y="2573826"/>
                  </a:cubicBezTo>
                  <a:cubicBezTo>
                    <a:pt x="3872042" y="2677673"/>
                    <a:pt x="3872086" y="2705201"/>
                    <a:pt x="3875732" y="2943955"/>
                  </a:cubicBezTo>
                  <a:close/>
                  <a:moveTo>
                    <a:pt x="3848958" y="2090638"/>
                  </a:moveTo>
                  <a:cubicBezTo>
                    <a:pt x="3753694" y="2091666"/>
                    <a:pt x="3678762" y="2091689"/>
                    <a:pt x="3580814" y="2090638"/>
                  </a:cubicBezTo>
                  <a:cubicBezTo>
                    <a:pt x="3484700" y="2089475"/>
                    <a:pt x="3504719" y="2166779"/>
                    <a:pt x="3499172" y="1682606"/>
                  </a:cubicBezTo>
                  <a:cubicBezTo>
                    <a:pt x="3678449" y="1682360"/>
                    <a:pt x="3732087" y="1680996"/>
                    <a:pt x="3856541" y="1683613"/>
                  </a:cubicBezTo>
                  <a:cubicBezTo>
                    <a:pt x="3867166" y="2135652"/>
                    <a:pt x="3867412" y="2090437"/>
                    <a:pt x="3848958" y="2090638"/>
                  </a:cubicBezTo>
                  <a:close/>
                  <a:moveTo>
                    <a:pt x="3501274" y="2944357"/>
                  </a:moveTo>
                  <a:cubicBezTo>
                    <a:pt x="3084183" y="2946280"/>
                    <a:pt x="3147350" y="2962739"/>
                    <a:pt x="3146298" y="2878480"/>
                  </a:cubicBezTo>
                  <a:cubicBezTo>
                    <a:pt x="3141333" y="2480713"/>
                    <a:pt x="3124736" y="2536281"/>
                    <a:pt x="3178172" y="2536281"/>
                  </a:cubicBezTo>
                  <a:cubicBezTo>
                    <a:pt x="3547240" y="2536281"/>
                    <a:pt x="3496667" y="2530780"/>
                    <a:pt x="3496667" y="2573021"/>
                  </a:cubicBezTo>
                  <a:cubicBezTo>
                    <a:pt x="3496756" y="2666671"/>
                    <a:pt x="3496913" y="2659337"/>
                    <a:pt x="3501274" y="2944357"/>
                  </a:cubicBezTo>
                  <a:close/>
                  <a:moveTo>
                    <a:pt x="3446541" y="2517498"/>
                  </a:moveTo>
                  <a:cubicBezTo>
                    <a:pt x="3312535" y="2517498"/>
                    <a:pt x="3312468" y="2515507"/>
                    <a:pt x="3178172" y="2515507"/>
                  </a:cubicBezTo>
                  <a:cubicBezTo>
                    <a:pt x="3129813" y="2515507"/>
                    <a:pt x="3139476" y="2534805"/>
                    <a:pt x="3137687" y="2420829"/>
                  </a:cubicBezTo>
                  <a:cubicBezTo>
                    <a:pt x="3131849" y="2048643"/>
                    <a:pt x="3119010" y="2109220"/>
                    <a:pt x="3178172" y="2109220"/>
                  </a:cubicBezTo>
                  <a:cubicBezTo>
                    <a:pt x="3524022" y="2109220"/>
                    <a:pt x="3487876" y="2109399"/>
                    <a:pt x="3487988" y="2116219"/>
                  </a:cubicBezTo>
                  <a:cubicBezTo>
                    <a:pt x="3495213" y="2577673"/>
                    <a:pt x="3519817" y="2517498"/>
                    <a:pt x="3446541" y="2517498"/>
                  </a:cubicBezTo>
                  <a:close/>
                  <a:moveTo>
                    <a:pt x="3178172" y="2088469"/>
                  </a:moveTo>
                  <a:cubicBezTo>
                    <a:pt x="3113686" y="2088469"/>
                    <a:pt x="3138872" y="2150992"/>
                    <a:pt x="3127219" y="1682785"/>
                  </a:cubicBezTo>
                  <a:cubicBezTo>
                    <a:pt x="3163410" y="1682629"/>
                    <a:pt x="3186113" y="1682674"/>
                    <a:pt x="3446563" y="1682629"/>
                  </a:cubicBezTo>
                  <a:cubicBezTo>
                    <a:pt x="3492215" y="1682629"/>
                    <a:pt x="3479958" y="1618004"/>
                    <a:pt x="3487585" y="2089922"/>
                  </a:cubicBezTo>
                  <a:cubicBezTo>
                    <a:pt x="3264735" y="2089274"/>
                    <a:pt x="3292494" y="2088469"/>
                    <a:pt x="3178172" y="2088469"/>
                  </a:cubicBezTo>
                  <a:close/>
                  <a:moveTo>
                    <a:pt x="3127979" y="2878749"/>
                  </a:moveTo>
                  <a:cubicBezTo>
                    <a:pt x="3129008" y="2961419"/>
                    <a:pt x="3196648" y="2947175"/>
                    <a:pt x="2775777" y="2944916"/>
                  </a:cubicBezTo>
                  <a:cubicBezTo>
                    <a:pt x="2772735" y="2944894"/>
                    <a:pt x="2775777" y="2806677"/>
                    <a:pt x="2768731" y="2572619"/>
                  </a:cubicBezTo>
                  <a:cubicBezTo>
                    <a:pt x="2767098" y="2517386"/>
                    <a:pt x="2725449" y="2547373"/>
                    <a:pt x="3044279" y="2538227"/>
                  </a:cubicBezTo>
                  <a:cubicBezTo>
                    <a:pt x="3139387" y="2535476"/>
                    <a:pt x="3122879" y="2471545"/>
                    <a:pt x="3127979" y="2878749"/>
                  </a:cubicBezTo>
                  <a:close/>
                  <a:moveTo>
                    <a:pt x="3043787" y="2517408"/>
                  </a:moveTo>
                  <a:cubicBezTo>
                    <a:pt x="2975811" y="2519376"/>
                    <a:pt x="2899627" y="2520382"/>
                    <a:pt x="2775889" y="2518034"/>
                  </a:cubicBezTo>
                  <a:cubicBezTo>
                    <a:pt x="2764638" y="2517833"/>
                    <a:pt x="2767053" y="2531384"/>
                    <a:pt x="2765264" y="2420806"/>
                  </a:cubicBezTo>
                  <a:cubicBezTo>
                    <a:pt x="2759672" y="2064206"/>
                    <a:pt x="2756228" y="2112194"/>
                    <a:pt x="2775933" y="2111725"/>
                  </a:cubicBezTo>
                  <a:cubicBezTo>
                    <a:pt x="3157639" y="2102959"/>
                    <a:pt x="3116863" y="2112105"/>
                    <a:pt x="3116907" y="2116152"/>
                  </a:cubicBezTo>
                  <a:cubicBezTo>
                    <a:pt x="3119278" y="2266847"/>
                    <a:pt x="3116997" y="2268770"/>
                    <a:pt x="3119368" y="2421164"/>
                  </a:cubicBezTo>
                  <a:cubicBezTo>
                    <a:pt x="3121179" y="2535700"/>
                    <a:pt x="3140885" y="2514635"/>
                    <a:pt x="3043787" y="2517408"/>
                  </a:cubicBezTo>
                  <a:close/>
                  <a:moveTo>
                    <a:pt x="3043944" y="2088961"/>
                  </a:moveTo>
                  <a:cubicBezTo>
                    <a:pt x="2884663" y="2090034"/>
                    <a:pt x="2876186" y="2088648"/>
                    <a:pt x="2775531" y="2090951"/>
                  </a:cubicBezTo>
                  <a:cubicBezTo>
                    <a:pt x="2756451" y="2091398"/>
                    <a:pt x="2759985" y="2141063"/>
                    <a:pt x="2756116" y="1685245"/>
                  </a:cubicBezTo>
                  <a:cubicBezTo>
                    <a:pt x="2867350" y="1684261"/>
                    <a:pt x="2672080" y="1685715"/>
                    <a:pt x="3108877" y="1682875"/>
                  </a:cubicBezTo>
                  <a:cubicBezTo>
                    <a:pt x="3120732" y="2164766"/>
                    <a:pt x="3136568" y="2088223"/>
                    <a:pt x="3043944" y="2088961"/>
                  </a:cubicBezTo>
                  <a:close/>
                  <a:moveTo>
                    <a:pt x="2756429" y="2944805"/>
                  </a:moveTo>
                  <a:cubicBezTo>
                    <a:pt x="2344795" y="2942389"/>
                    <a:pt x="2403511" y="2975149"/>
                    <a:pt x="2401498" y="2878391"/>
                  </a:cubicBezTo>
                  <a:cubicBezTo>
                    <a:pt x="2398813" y="2749991"/>
                    <a:pt x="2397561" y="2654976"/>
                    <a:pt x="2396867" y="2573379"/>
                  </a:cubicBezTo>
                  <a:cubicBezTo>
                    <a:pt x="2396532" y="2532927"/>
                    <a:pt x="2340031" y="2531362"/>
                    <a:pt x="2749361" y="2538383"/>
                  </a:cubicBezTo>
                  <a:cubicBezTo>
                    <a:pt x="2755601" y="2762155"/>
                    <a:pt x="2754639" y="2796369"/>
                    <a:pt x="2756429" y="2944805"/>
                  </a:cubicBezTo>
                  <a:close/>
                  <a:moveTo>
                    <a:pt x="2396375" y="2518571"/>
                  </a:moveTo>
                  <a:cubicBezTo>
                    <a:pt x="2394139" y="2312174"/>
                    <a:pt x="2391454" y="2283797"/>
                    <a:pt x="2388726" y="2111143"/>
                  </a:cubicBezTo>
                  <a:cubicBezTo>
                    <a:pt x="2390761" y="2111143"/>
                    <a:pt x="2743142" y="2113066"/>
                    <a:pt x="2743210" y="2116219"/>
                  </a:cubicBezTo>
                  <a:cubicBezTo>
                    <a:pt x="2745245" y="2245425"/>
                    <a:pt x="2745692" y="2391356"/>
                    <a:pt x="2748846" y="2517565"/>
                  </a:cubicBezTo>
                  <a:cubicBezTo>
                    <a:pt x="2610457" y="2515306"/>
                    <a:pt x="2495979" y="2518392"/>
                    <a:pt x="2396375" y="2518571"/>
                  </a:cubicBezTo>
                  <a:close/>
                  <a:moveTo>
                    <a:pt x="2388412" y="2090369"/>
                  </a:moveTo>
                  <a:cubicBezTo>
                    <a:pt x="2383850" y="1801615"/>
                    <a:pt x="2383022" y="1763242"/>
                    <a:pt x="2382597" y="1683926"/>
                  </a:cubicBezTo>
                  <a:cubicBezTo>
                    <a:pt x="2525012" y="1684015"/>
                    <a:pt x="2547335" y="1686766"/>
                    <a:pt x="2737774" y="1685379"/>
                  </a:cubicBezTo>
                  <a:cubicBezTo>
                    <a:pt x="2737796" y="1687079"/>
                    <a:pt x="2742784" y="2089855"/>
                    <a:pt x="2742807" y="2091644"/>
                  </a:cubicBezTo>
                  <a:cubicBezTo>
                    <a:pt x="2610121" y="2094149"/>
                    <a:pt x="2497589" y="2090504"/>
                    <a:pt x="2388412" y="2090369"/>
                  </a:cubicBezTo>
                  <a:close/>
                  <a:moveTo>
                    <a:pt x="2383201" y="2878883"/>
                  </a:moveTo>
                  <a:cubicBezTo>
                    <a:pt x="2385169" y="2972689"/>
                    <a:pt x="2440731" y="2945498"/>
                    <a:pt x="2105080" y="2945498"/>
                  </a:cubicBezTo>
                  <a:cubicBezTo>
                    <a:pt x="2013865" y="2945498"/>
                    <a:pt x="2028135" y="3017860"/>
                    <a:pt x="2024422" y="2572373"/>
                  </a:cubicBezTo>
                  <a:cubicBezTo>
                    <a:pt x="2024042" y="2526822"/>
                    <a:pt x="1968592" y="2539323"/>
                    <a:pt x="2378280" y="2539323"/>
                  </a:cubicBezTo>
                  <a:cubicBezTo>
                    <a:pt x="2379152" y="2630356"/>
                    <a:pt x="2379622" y="2707056"/>
                    <a:pt x="2383201" y="2878883"/>
                  </a:cubicBezTo>
                  <a:close/>
                  <a:moveTo>
                    <a:pt x="2373292" y="2518593"/>
                  </a:moveTo>
                  <a:cubicBezTo>
                    <a:pt x="2141003" y="2518660"/>
                    <a:pt x="2086112" y="2518750"/>
                    <a:pt x="2023930" y="2518571"/>
                  </a:cubicBezTo>
                  <a:cubicBezTo>
                    <a:pt x="2023908" y="2517386"/>
                    <a:pt x="2019121" y="2149583"/>
                    <a:pt x="2018495" y="2110003"/>
                  </a:cubicBezTo>
                  <a:cubicBezTo>
                    <a:pt x="2020083" y="2109981"/>
                    <a:pt x="2370384" y="2107364"/>
                    <a:pt x="2370518" y="2116197"/>
                  </a:cubicBezTo>
                  <a:cubicBezTo>
                    <a:pt x="2377184" y="2547306"/>
                    <a:pt x="2382328" y="2518593"/>
                    <a:pt x="2373292" y="2518593"/>
                  </a:cubicBezTo>
                  <a:close/>
                  <a:moveTo>
                    <a:pt x="2018137" y="2089207"/>
                  </a:moveTo>
                  <a:cubicBezTo>
                    <a:pt x="2016974" y="2017560"/>
                    <a:pt x="2021268" y="2274852"/>
                    <a:pt x="2011114" y="1684865"/>
                  </a:cubicBezTo>
                  <a:cubicBezTo>
                    <a:pt x="2138856" y="1686609"/>
                    <a:pt x="2254228" y="1683993"/>
                    <a:pt x="2364255" y="1683926"/>
                  </a:cubicBezTo>
                  <a:cubicBezTo>
                    <a:pt x="2364703" y="1763309"/>
                    <a:pt x="2365821" y="1819728"/>
                    <a:pt x="2370093" y="2090347"/>
                  </a:cubicBezTo>
                  <a:cubicBezTo>
                    <a:pt x="2235999" y="2090325"/>
                    <a:pt x="2161715" y="2087753"/>
                    <a:pt x="2018137" y="2089207"/>
                  </a:cubicBezTo>
                  <a:close/>
                  <a:moveTo>
                    <a:pt x="2012254" y="2945609"/>
                  </a:moveTo>
                  <a:cubicBezTo>
                    <a:pt x="1710021" y="2946325"/>
                    <a:pt x="1797681" y="2945811"/>
                    <a:pt x="1656182" y="2944760"/>
                  </a:cubicBezTo>
                  <a:cubicBezTo>
                    <a:pt x="1655198" y="2837044"/>
                    <a:pt x="1656719" y="2817142"/>
                    <a:pt x="1650546" y="2539345"/>
                  </a:cubicBezTo>
                  <a:cubicBezTo>
                    <a:pt x="1756099" y="2539032"/>
                    <a:pt x="1764912" y="2538361"/>
                    <a:pt x="2005790" y="2539278"/>
                  </a:cubicBezTo>
                  <a:cubicBezTo>
                    <a:pt x="2008094" y="2788788"/>
                    <a:pt x="2010174" y="2838229"/>
                    <a:pt x="2012254" y="2945609"/>
                  </a:cubicBezTo>
                  <a:close/>
                  <a:moveTo>
                    <a:pt x="1970963" y="2518370"/>
                  </a:moveTo>
                  <a:cubicBezTo>
                    <a:pt x="1585008" y="2516268"/>
                    <a:pt x="1650322" y="2548066"/>
                    <a:pt x="1648331" y="2420784"/>
                  </a:cubicBezTo>
                  <a:cubicBezTo>
                    <a:pt x="1645938" y="2268569"/>
                    <a:pt x="1647705" y="2268345"/>
                    <a:pt x="1645312" y="2115817"/>
                  </a:cubicBezTo>
                  <a:cubicBezTo>
                    <a:pt x="1645177" y="2107208"/>
                    <a:pt x="1624398" y="2115079"/>
                    <a:pt x="2000176" y="2110204"/>
                  </a:cubicBezTo>
                  <a:cubicBezTo>
                    <a:pt x="2007378" y="2575571"/>
                    <a:pt x="2018182" y="2518549"/>
                    <a:pt x="1970963" y="2518370"/>
                  </a:cubicBezTo>
                  <a:close/>
                  <a:moveTo>
                    <a:pt x="1644909" y="2091040"/>
                  </a:moveTo>
                  <a:cubicBezTo>
                    <a:pt x="1637281" y="1618854"/>
                    <a:pt x="1612789" y="1683434"/>
                    <a:pt x="1702752" y="1683166"/>
                  </a:cubicBezTo>
                  <a:cubicBezTo>
                    <a:pt x="1816380" y="1682852"/>
                    <a:pt x="1882924" y="1682674"/>
                    <a:pt x="1970762" y="1684194"/>
                  </a:cubicBezTo>
                  <a:cubicBezTo>
                    <a:pt x="2001518" y="1684776"/>
                    <a:pt x="1992481" y="1635312"/>
                    <a:pt x="1999840" y="2089430"/>
                  </a:cubicBezTo>
                  <a:cubicBezTo>
                    <a:pt x="1868877" y="2091175"/>
                    <a:pt x="1938016" y="2090839"/>
                    <a:pt x="1644909" y="2091040"/>
                  </a:cubicBezTo>
                  <a:close/>
                  <a:moveTo>
                    <a:pt x="1637863" y="2944626"/>
                  </a:moveTo>
                  <a:cubicBezTo>
                    <a:pt x="1546424" y="2944156"/>
                    <a:pt x="1431454" y="2944805"/>
                    <a:pt x="1283581" y="2944872"/>
                  </a:cubicBezTo>
                  <a:cubicBezTo>
                    <a:pt x="1280807" y="2818819"/>
                    <a:pt x="1278839" y="2817746"/>
                    <a:pt x="1276758" y="2538182"/>
                  </a:cubicBezTo>
                  <a:cubicBezTo>
                    <a:pt x="1420784" y="2537824"/>
                    <a:pt x="1434652" y="2539770"/>
                    <a:pt x="1632182" y="2539367"/>
                  </a:cubicBezTo>
                  <a:cubicBezTo>
                    <a:pt x="1638713" y="2840466"/>
                    <a:pt x="1636789" y="2826221"/>
                    <a:pt x="1637863" y="2944626"/>
                  </a:cubicBezTo>
                  <a:close/>
                  <a:moveTo>
                    <a:pt x="1568590" y="2518683"/>
                  </a:moveTo>
                  <a:cubicBezTo>
                    <a:pt x="1434317" y="2518683"/>
                    <a:pt x="1434764" y="2517431"/>
                    <a:pt x="1300334" y="2517431"/>
                  </a:cubicBezTo>
                  <a:cubicBezTo>
                    <a:pt x="1269332" y="2517431"/>
                    <a:pt x="1277139" y="2536393"/>
                    <a:pt x="1275327" y="2420806"/>
                  </a:cubicBezTo>
                  <a:cubicBezTo>
                    <a:pt x="1269757" y="2065414"/>
                    <a:pt x="1259446" y="2112731"/>
                    <a:pt x="1300334" y="2112731"/>
                  </a:cubicBezTo>
                  <a:cubicBezTo>
                    <a:pt x="1655914" y="2112731"/>
                    <a:pt x="1626858" y="2108281"/>
                    <a:pt x="1626992" y="2116197"/>
                  </a:cubicBezTo>
                  <a:cubicBezTo>
                    <a:pt x="1634351" y="2584851"/>
                    <a:pt x="1651530" y="2518683"/>
                    <a:pt x="1568590" y="2518683"/>
                  </a:cubicBezTo>
                  <a:close/>
                  <a:moveTo>
                    <a:pt x="1568590" y="2091085"/>
                  </a:moveTo>
                  <a:cubicBezTo>
                    <a:pt x="1430291" y="2091085"/>
                    <a:pt x="1430671" y="2091935"/>
                    <a:pt x="1300334" y="2091935"/>
                  </a:cubicBezTo>
                  <a:cubicBezTo>
                    <a:pt x="1249090" y="2091935"/>
                    <a:pt x="1280427" y="2141354"/>
                    <a:pt x="1264680" y="1682047"/>
                  </a:cubicBezTo>
                  <a:cubicBezTo>
                    <a:pt x="1357819" y="1681511"/>
                    <a:pt x="1433914" y="1683434"/>
                    <a:pt x="1619477" y="1683322"/>
                  </a:cubicBezTo>
                  <a:cubicBezTo>
                    <a:pt x="1627529" y="2156940"/>
                    <a:pt x="1646363" y="2091040"/>
                    <a:pt x="1568590" y="2091085"/>
                  </a:cubicBezTo>
                  <a:close/>
                  <a:moveTo>
                    <a:pt x="1265239" y="2944916"/>
                  </a:moveTo>
                  <a:cubicBezTo>
                    <a:pt x="851906" y="2945967"/>
                    <a:pt x="912120" y="2969827"/>
                    <a:pt x="910397" y="2878391"/>
                  </a:cubicBezTo>
                  <a:cubicBezTo>
                    <a:pt x="908384" y="2770698"/>
                    <a:pt x="906818" y="2674185"/>
                    <a:pt x="905857" y="2573379"/>
                  </a:cubicBezTo>
                  <a:cubicBezTo>
                    <a:pt x="905432" y="2526576"/>
                    <a:pt x="848729" y="2539971"/>
                    <a:pt x="1258439" y="2538249"/>
                  </a:cubicBezTo>
                  <a:cubicBezTo>
                    <a:pt x="1260475" y="2815041"/>
                    <a:pt x="1262712" y="2832974"/>
                    <a:pt x="1265239" y="2944916"/>
                  </a:cubicBezTo>
                  <a:close/>
                  <a:moveTo>
                    <a:pt x="1166150" y="2518459"/>
                  </a:moveTo>
                  <a:cubicBezTo>
                    <a:pt x="1061245" y="2520024"/>
                    <a:pt x="981683" y="2519734"/>
                    <a:pt x="905275" y="2518392"/>
                  </a:cubicBezTo>
                  <a:cubicBezTo>
                    <a:pt x="905253" y="2516648"/>
                    <a:pt x="899929" y="2129994"/>
                    <a:pt x="899594" y="2110875"/>
                  </a:cubicBezTo>
                  <a:cubicBezTo>
                    <a:pt x="1290828" y="2107722"/>
                    <a:pt x="1252937" y="2114587"/>
                    <a:pt x="1252959" y="2116175"/>
                  </a:cubicBezTo>
                  <a:cubicBezTo>
                    <a:pt x="1260430" y="2591783"/>
                    <a:pt x="1285661" y="2516514"/>
                    <a:pt x="1166150" y="2518459"/>
                  </a:cubicBezTo>
                  <a:close/>
                  <a:moveTo>
                    <a:pt x="899258" y="2090079"/>
                  </a:moveTo>
                  <a:cubicBezTo>
                    <a:pt x="891698" y="1662884"/>
                    <a:pt x="885457" y="1685871"/>
                    <a:pt x="898050" y="1685826"/>
                  </a:cubicBezTo>
                  <a:cubicBezTo>
                    <a:pt x="1066300" y="1685379"/>
                    <a:pt x="1080795" y="1686251"/>
                    <a:pt x="1166508" y="1683792"/>
                  </a:cubicBezTo>
                  <a:cubicBezTo>
                    <a:pt x="1268885" y="1680974"/>
                    <a:pt x="1245555" y="1610982"/>
                    <a:pt x="1252601" y="2091823"/>
                  </a:cubicBezTo>
                  <a:cubicBezTo>
                    <a:pt x="1151835" y="2091286"/>
                    <a:pt x="1110767" y="2088357"/>
                    <a:pt x="899258" y="2090079"/>
                  </a:cubicBezTo>
                  <a:close/>
                  <a:moveTo>
                    <a:pt x="629995" y="3393914"/>
                  </a:moveTo>
                  <a:cubicBezTo>
                    <a:pt x="719824" y="3392214"/>
                    <a:pt x="805180" y="3392125"/>
                    <a:pt x="897894" y="3394003"/>
                  </a:cubicBezTo>
                  <a:cubicBezTo>
                    <a:pt x="900063" y="3394048"/>
                    <a:pt x="907646" y="3800850"/>
                    <a:pt x="897938" y="3801028"/>
                  </a:cubicBezTo>
                  <a:cubicBezTo>
                    <a:pt x="884205" y="3801230"/>
                    <a:pt x="552804" y="3806775"/>
                    <a:pt x="552648" y="3792688"/>
                  </a:cubicBezTo>
                  <a:cubicBezTo>
                    <a:pt x="548197" y="3319607"/>
                    <a:pt x="509657" y="3396173"/>
                    <a:pt x="629995" y="3393914"/>
                  </a:cubicBezTo>
                  <a:close/>
                  <a:moveTo>
                    <a:pt x="629749" y="3822004"/>
                  </a:moveTo>
                  <a:cubicBezTo>
                    <a:pt x="718728" y="3823077"/>
                    <a:pt x="809541" y="3823211"/>
                    <a:pt x="898162" y="3821780"/>
                  </a:cubicBezTo>
                  <a:cubicBezTo>
                    <a:pt x="907109" y="3821646"/>
                    <a:pt x="906013" y="3774597"/>
                    <a:pt x="913730" y="4227642"/>
                  </a:cubicBezTo>
                  <a:cubicBezTo>
                    <a:pt x="744384" y="4230572"/>
                    <a:pt x="665381" y="4228582"/>
                    <a:pt x="559470" y="4228224"/>
                  </a:cubicBezTo>
                  <a:cubicBezTo>
                    <a:pt x="551843" y="3750134"/>
                    <a:pt x="527216" y="3820751"/>
                    <a:pt x="629749" y="3822004"/>
                  </a:cubicBezTo>
                  <a:close/>
                  <a:moveTo>
                    <a:pt x="914133" y="4251771"/>
                  </a:moveTo>
                  <a:cubicBezTo>
                    <a:pt x="919098" y="4569171"/>
                    <a:pt x="919523" y="4593634"/>
                    <a:pt x="920262" y="4652534"/>
                  </a:cubicBezTo>
                  <a:cubicBezTo>
                    <a:pt x="643125" y="4651774"/>
                    <a:pt x="675290" y="4652780"/>
                    <a:pt x="566136" y="4653272"/>
                  </a:cubicBezTo>
                  <a:cubicBezTo>
                    <a:pt x="557792" y="4119815"/>
                    <a:pt x="560298" y="4279901"/>
                    <a:pt x="559805" y="4248998"/>
                  </a:cubicBezTo>
                  <a:cubicBezTo>
                    <a:pt x="945403" y="4250384"/>
                    <a:pt x="914043" y="4246493"/>
                    <a:pt x="914133" y="4251771"/>
                  </a:cubicBezTo>
                  <a:close/>
                  <a:moveTo>
                    <a:pt x="629906" y="4673577"/>
                  </a:moveTo>
                  <a:cubicBezTo>
                    <a:pt x="973877" y="4670781"/>
                    <a:pt x="920418" y="4664878"/>
                    <a:pt x="920933" y="4709467"/>
                  </a:cubicBezTo>
                  <a:cubicBezTo>
                    <a:pt x="922006" y="4803721"/>
                    <a:pt x="922252" y="4813851"/>
                    <a:pt x="926368" y="5081384"/>
                  </a:cubicBezTo>
                  <a:cubicBezTo>
                    <a:pt x="688263" y="5082681"/>
                    <a:pt x="678578" y="5081608"/>
                    <a:pt x="573696" y="5081205"/>
                  </a:cubicBezTo>
                  <a:cubicBezTo>
                    <a:pt x="564816" y="4611501"/>
                    <a:pt x="540882" y="4674426"/>
                    <a:pt x="629906" y="4673577"/>
                  </a:cubicBezTo>
                  <a:close/>
                  <a:moveTo>
                    <a:pt x="629749" y="5528459"/>
                  </a:moveTo>
                  <a:cubicBezTo>
                    <a:pt x="715239" y="5529376"/>
                    <a:pt x="812583" y="5529331"/>
                    <a:pt x="898095" y="5528861"/>
                  </a:cubicBezTo>
                  <a:cubicBezTo>
                    <a:pt x="951666" y="5528571"/>
                    <a:pt x="926144" y="5477206"/>
                    <a:pt x="939274" y="5935484"/>
                  </a:cubicBezTo>
                  <a:cubicBezTo>
                    <a:pt x="669631" y="5936825"/>
                    <a:pt x="726736" y="5936110"/>
                    <a:pt x="584589" y="5935171"/>
                  </a:cubicBezTo>
                  <a:cubicBezTo>
                    <a:pt x="572443" y="5460950"/>
                    <a:pt x="562490" y="5527744"/>
                    <a:pt x="629749" y="5528459"/>
                  </a:cubicBezTo>
                  <a:close/>
                  <a:moveTo>
                    <a:pt x="629749" y="5956370"/>
                  </a:moveTo>
                  <a:cubicBezTo>
                    <a:pt x="719466" y="5957219"/>
                    <a:pt x="807036" y="5957174"/>
                    <a:pt x="898095" y="5956549"/>
                  </a:cubicBezTo>
                  <a:cubicBezTo>
                    <a:pt x="952739" y="5956169"/>
                    <a:pt x="939923" y="5889933"/>
                    <a:pt x="948042" y="6364132"/>
                  </a:cubicBezTo>
                  <a:cubicBezTo>
                    <a:pt x="827368" y="6365117"/>
                    <a:pt x="868950" y="6366302"/>
                    <a:pt x="593939" y="6364826"/>
                  </a:cubicBezTo>
                  <a:cubicBezTo>
                    <a:pt x="585931" y="5893556"/>
                    <a:pt x="565800" y="5955766"/>
                    <a:pt x="629749" y="5956370"/>
                  </a:cubicBezTo>
                  <a:close/>
                  <a:moveTo>
                    <a:pt x="629794" y="6385846"/>
                  </a:moveTo>
                  <a:cubicBezTo>
                    <a:pt x="968844" y="6388104"/>
                    <a:pt x="948333" y="6380993"/>
                    <a:pt x="948445" y="6388149"/>
                  </a:cubicBezTo>
                  <a:cubicBezTo>
                    <a:pt x="950816" y="6539850"/>
                    <a:pt x="947505" y="6538687"/>
                    <a:pt x="949921" y="6693563"/>
                  </a:cubicBezTo>
                  <a:cubicBezTo>
                    <a:pt x="951755" y="6810983"/>
                    <a:pt x="965444" y="6791193"/>
                    <a:pt x="898006" y="6791552"/>
                  </a:cubicBezTo>
                  <a:cubicBezTo>
                    <a:pt x="807931" y="6792044"/>
                    <a:pt x="719511" y="6792312"/>
                    <a:pt x="629995" y="6790746"/>
                  </a:cubicBezTo>
                  <a:cubicBezTo>
                    <a:pt x="591008" y="6790075"/>
                    <a:pt x="600112" y="6808502"/>
                    <a:pt x="598300" y="6693116"/>
                  </a:cubicBezTo>
                  <a:cubicBezTo>
                    <a:pt x="592753" y="6338216"/>
                    <a:pt x="579780" y="6385510"/>
                    <a:pt x="629794" y="6385846"/>
                  </a:cubicBezTo>
                  <a:close/>
                  <a:moveTo>
                    <a:pt x="629794" y="7240012"/>
                  </a:moveTo>
                  <a:cubicBezTo>
                    <a:pt x="1018456" y="7242092"/>
                    <a:pt x="961038" y="7212933"/>
                    <a:pt x="962447" y="7304056"/>
                  </a:cubicBezTo>
                  <a:cubicBezTo>
                    <a:pt x="964796" y="7454549"/>
                    <a:pt x="962850" y="7457232"/>
                    <a:pt x="965243" y="7609425"/>
                  </a:cubicBezTo>
                  <a:cubicBezTo>
                    <a:pt x="966003" y="7657413"/>
                    <a:pt x="979536" y="7647775"/>
                    <a:pt x="898095" y="7647328"/>
                  </a:cubicBezTo>
                  <a:cubicBezTo>
                    <a:pt x="569043" y="7645561"/>
                    <a:pt x="614360" y="7657682"/>
                    <a:pt x="613600" y="7608956"/>
                  </a:cubicBezTo>
                  <a:cubicBezTo>
                    <a:pt x="607158" y="7196296"/>
                    <a:pt x="588324" y="7239789"/>
                    <a:pt x="629794" y="7240012"/>
                  </a:cubicBezTo>
                  <a:close/>
                  <a:moveTo>
                    <a:pt x="614293" y="7665910"/>
                  </a:moveTo>
                  <a:cubicBezTo>
                    <a:pt x="698955" y="7667767"/>
                    <a:pt x="677862" y="7667700"/>
                    <a:pt x="966250" y="7668393"/>
                  </a:cubicBezTo>
                  <a:cubicBezTo>
                    <a:pt x="968285" y="7773581"/>
                    <a:pt x="972647" y="7885032"/>
                    <a:pt x="972960" y="8071661"/>
                  </a:cubicBezTo>
                  <a:cubicBezTo>
                    <a:pt x="587116" y="8074367"/>
                    <a:pt x="619080" y="8078191"/>
                    <a:pt x="618700" y="8066495"/>
                  </a:cubicBezTo>
                  <a:cubicBezTo>
                    <a:pt x="611900" y="7855402"/>
                    <a:pt x="615233" y="7771323"/>
                    <a:pt x="614293" y="7665910"/>
                  </a:cubicBezTo>
                  <a:close/>
                  <a:moveTo>
                    <a:pt x="977344" y="7150924"/>
                  </a:moveTo>
                  <a:cubicBezTo>
                    <a:pt x="965713" y="6753559"/>
                    <a:pt x="952426" y="6812012"/>
                    <a:pt x="1032190" y="6812012"/>
                  </a:cubicBezTo>
                  <a:cubicBezTo>
                    <a:pt x="1372582" y="6812012"/>
                    <a:pt x="1325520" y="6803179"/>
                    <a:pt x="1326437" y="6847768"/>
                  </a:cubicBezTo>
                  <a:cubicBezTo>
                    <a:pt x="1335541" y="7277737"/>
                    <a:pt x="1340104" y="7218814"/>
                    <a:pt x="1300334" y="7218814"/>
                  </a:cubicBezTo>
                  <a:cubicBezTo>
                    <a:pt x="1167447" y="7218814"/>
                    <a:pt x="1166687" y="7216197"/>
                    <a:pt x="1032190" y="7216197"/>
                  </a:cubicBezTo>
                  <a:cubicBezTo>
                    <a:pt x="965176" y="7216175"/>
                    <a:pt x="979648" y="7229883"/>
                    <a:pt x="977344" y="7150924"/>
                  </a:cubicBezTo>
                  <a:close/>
                  <a:moveTo>
                    <a:pt x="1032212" y="7236949"/>
                  </a:moveTo>
                  <a:cubicBezTo>
                    <a:pt x="1164137" y="7236949"/>
                    <a:pt x="1166620" y="7239565"/>
                    <a:pt x="1300356" y="7239565"/>
                  </a:cubicBezTo>
                  <a:cubicBezTo>
                    <a:pt x="1339791" y="7239565"/>
                    <a:pt x="1331224" y="7226595"/>
                    <a:pt x="1332432" y="7304101"/>
                  </a:cubicBezTo>
                  <a:cubicBezTo>
                    <a:pt x="1338605" y="7698961"/>
                    <a:pt x="1357260" y="7644913"/>
                    <a:pt x="1300356" y="7644913"/>
                  </a:cubicBezTo>
                  <a:cubicBezTo>
                    <a:pt x="936791" y="7644913"/>
                    <a:pt x="984479" y="7666313"/>
                    <a:pt x="983585" y="7609067"/>
                  </a:cubicBezTo>
                  <a:cubicBezTo>
                    <a:pt x="976785" y="7176573"/>
                    <a:pt x="968263" y="7236949"/>
                    <a:pt x="1032212" y="7236949"/>
                  </a:cubicBezTo>
                  <a:close/>
                  <a:moveTo>
                    <a:pt x="1032212" y="7668460"/>
                  </a:moveTo>
                  <a:cubicBezTo>
                    <a:pt x="1403091" y="7668460"/>
                    <a:pt x="1340238" y="7634560"/>
                    <a:pt x="1341714" y="7761887"/>
                  </a:cubicBezTo>
                  <a:cubicBezTo>
                    <a:pt x="1346009" y="8135704"/>
                    <a:pt x="1363970" y="8074166"/>
                    <a:pt x="1300356" y="8074121"/>
                  </a:cubicBezTo>
                  <a:cubicBezTo>
                    <a:pt x="1282037" y="8074121"/>
                    <a:pt x="991346" y="8073182"/>
                    <a:pt x="991346" y="8066854"/>
                  </a:cubicBezTo>
                  <a:cubicBezTo>
                    <a:pt x="990362" y="7608442"/>
                    <a:pt x="960121" y="7668460"/>
                    <a:pt x="1032212" y="7668460"/>
                  </a:cubicBezTo>
                  <a:close/>
                  <a:moveTo>
                    <a:pt x="1032212" y="8092211"/>
                  </a:moveTo>
                  <a:cubicBezTo>
                    <a:pt x="1164853" y="8092211"/>
                    <a:pt x="1164204" y="8094872"/>
                    <a:pt x="1300356" y="8094872"/>
                  </a:cubicBezTo>
                  <a:cubicBezTo>
                    <a:pt x="1357931" y="8094917"/>
                    <a:pt x="1344555" y="8026759"/>
                    <a:pt x="1352540" y="8499952"/>
                  </a:cubicBezTo>
                  <a:cubicBezTo>
                    <a:pt x="1219296" y="8499460"/>
                    <a:pt x="1109246" y="8501361"/>
                    <a:pt x="996513" y="8500869"/>
                  </a:cubicBezTo>
                  <a:cubicBezTo>
                    <a:pt x="989288" y="8026021"/>
                    <a:pt x="977075" y="8092211"/>
                    <a:pt x="1032212" y="8092211"/>
                  </a:cubicBezTo>
                  <a:close/>
                  <a:moveTo>
                    <a:pt x="1032212" y="8521709"/>
                  </a:moveTo>
                  <a:cubicBezTo>
                    <a:pt x="1379382" y="8521709"/>
                    <a:pt x="1352831" y="8517215"/>
                    <a:pt x="1352943" y="8524952"/>
                  </a:cubicBezTo>
                  <a:cubicBezTo>
                    <a:pt x="1360347" y="8997697"/>
                    <a:pt x="1382312" y="8929271"/>
                    <a:pt x="1300356" y="8929271"/>
                  </a:cubicBezTo>
                  <a:cubicBezTo>
                    <a:pt x="1167984" y="8929271"/>
                    <a:pt x="1170020" y="8927504"/>
                    <a:pt x="1032212" y="8927504"/>
                  </a:cubicBezTo>
                  <a:cubicBezTo>
                    <a:pt x="997967" y="8927504"/>
                    <a:pt x="1007205" y="8946557"/>
                    <a:pt x="1005393" y="8829874"/>
                  </a:cubicBezTo>
                  <a:cubicBezTo>
                    <a:pt x="999824" y="8474549"/>
                    <a:pt x="974481" y="8521709"/>
                    <a:pt x="1032212" y="8521709"/>
                  </a:cubicBezTo>
                  <a:close/>
                  <a:moveTo>
                    <a:pt x="1360056" y="7761573"/>
                  </a:moveTo>
                  <a:cubicBezTo>
                    <a:pt x="1358692" y="7642230"/>
                    <a:pt x="1286690" y="7662981"/>
                    <a:pt x="1702662" y="7665217"/>
                  </a:cubicBezTo>
                  <a:cubicBezTo>
                    <a:pt x="1712683" y="7665285"/>
                    <a:pt x="1713712" y="7615619"/>
                    <a:pt x="1720825" y="8073897"/>
                  </a:cubicBezTo>
                  <a:cubicBezTo>
                    <a:pt x="1323865" y="8075820"/>
                    <a:pt x="1363545" y="8076760"/>
                    <a:pt x="1363523" y="8066854"/>
                  </a:cubicBezTo>
                  <a:cubicBezTo>
                    <a:pt x="1363277" y="7948918"/>
                    <a:pt x="1362069" y="7938520"/>
                    <a:pt x="1360056" y="7761573"/>
                  </a:cubicBezTo>
                  <a:close/>
                  <a:moveTo>
                    <a:pt x="1721138" y="8094694"/>
                  </a:moveTo>
                  <a:cubicBezTo>
                    <a:pt x="1728273" y="8554559"/>
                    <a:pt x="1736885" y="8500958"/>
                    <a:pt x="1702662" y="8501070"/>
                  </a:cubicBezTo>
                  <a:cubicBezTo>
                    <a:pt x="1609054" y="8501450"/>
                    <a:pt x="1527881" y="8501584"/>
                    <a:pt x="1434518" y="8500578"/>
                  </a:cubicBezTo>
                  <a:cubicBezTo>
                    <a:pt x="1358692" y="8499750"/>
                    <a:pt x="1365558" y="8569429"/>
                    <a:pt x="1363590" y="8094917"/>
                  </a:cubicBezTo>
                  <a:cubicBezTo>
                    <a:pt x="1592278" y="8095118"/>
                    <a:pt x="1611111" y="8095275"/>
                    <a:pt x="1721138" y="8094694"/>
                  </a:cubicBezTo>
                  <a:close/>
                  <a:moveTo>
                    <a:pt x="1434361" y="8521397"/>
                  </a:moveTo>
                  <a:cubicBezTo>
                    <a:pt x="1749366" y="8524795"/>
                    <a:pt x="1727267" y="8517952"/>
                    <a:pt x="1727379" y="8524907"/>
                  </a:cubicBezTo>
                  <a:cubicBezTo>
                    <a:pt x="1734693" y="8992510"/>
                    <a:pt x="1743976" y="8929070"/>
                    <a:pt x="1702819" y="8928444"/>
                  </a:cubicBezTo>
                  <a:cubicBezTo>
                    <a:pt x="1312368" y="8922674"/>
                    <a:pt x="1379561" y="8963372"/>
                    <a:pt x="1377480" y="8829874"/>
                  </a:cubicBezTo>
                  <a:cubicBezTo>
                    <a:pt x="1371687" y="8458963"/>
                    <a:pt x="1346434" y="8520457"/>
                    <a:pt x="1434361" y="8521397"/>
                  </a:cubicBezTo>
                  <a:close/>
                  <a:moveTo>
                    <a:pt x="1729526" y="7665374"/>
                  </a:moveTo>
                  <a:cubicBezTo>
                    <a:pt x="1780681" y="7665642"/>
                    <a:pt x="2081236" y="7665889"/>
                    <a:pt x="2084144" y="7665889"/>
                  </a:cubicBezTo>
                  <a:cubicBezTo>
                    <a:pt x="2084166" y="7667632"/>
                    <a:pt x="2090139" y="8019872"/>
                    <a:pt x="2091100" y="8071884"/>
                  </a:cubicBezTo>
                  <a:cubicBezTo>
                    <a:pt x="1971813" y="8072019"/>
                    <a:pt x="2089825" y="8072533"/>
                    <a:pt x="1739144" y="8073830"/>
                  </a:cubicBezTo>
                  <a:cubicBezTo>
                    <a:pt x="1733060" y="7682100"/>
                    <a:pt x="1733239" y="7826332"/>
                    <a:pt x="1729526" y="7665374"/>
                  </a:cubicBezTo>
                  <a:close/>
                  <a:moveTo>
                    <a:pt x="2091503" y="8092636"/>
                  </a:moveTo>
                  <a:cubicBezTo>
                    <a:pt x="2099220" y="8500578"/>
                    <a:pt x="2097923" y="8379401"/>
                    <a:pt x="2100003" y="8500130"/>
                  </a:cubicBezTo>
                  <a:cubicBezTo>
                    <a:pt x="2084972" y="8500130"/>
                    <a:pt x="2163818" y="8499907"/>
                    <a:pt x="1745340" y="8500936"/>
                  </a:cubicBezTo>
                  <a:cubicBezTo>
                    <a:pt x="1743551" y="8384119"/>
                    <a:pt x="1744624" y="8426762"/>
                    <a:pt x="1739480" y="8094604"/>
                  </a:cubicBezTo>
                  <a:cubicBezTo>
                    <a:pt x="2118165" y="8092994"/>
                    <a:pt x="1981096" y="8092748"/>
                    <a:pt x="2091503" y="8092636"/>
                  </a:cubicBezTo>
                  <a:close/>
                  <a:moveTo>
                    <a:pt x="2096223" y="7240124"/>
                  </a:moveTo>
                  <a:cubicBezTo>
                    <a:pt x="2256331" y="7240281"/>
                    <a:pt x="2255705" y="7236681"/>
                    <a:pt x="2451042" y="7238022"/>
                  </a:cubicBezTo>
                  <a:cubicBezTo>
                    <a:pt x="2453547" y="7456607"/>
                    <a:pt x="2456321" y="7425211"/>
                    <a:pt x="2459609" y="7643840"/>
                  </a:cubicBezTo>
                  <a:cubicBezTo>
                    <a:pt x="2220386" y="7643326"/>
                    <a:pt x="2269125" y="7645114"/>
                    <a:pt x="2102150" y="7645114"/>
                  </a:cubicBezTo>
                  <a:cubicBezTo>
                    <a:pt x="2099578" y="7488740"/>
                    <a:pt x="2098840" y="7382277"/>
                    <a:pt x="2096223" y="7240124"/>
                  </a:cubicBezTo>
                  <a:close/>
                  <a:moveTo>
                    <a:pt x="2105080" y="7665889"/>
                  </a:moveTo>
                  <a:cubicBezTo>
                    <a:pt x="2528032" y="7665889"/>
                    <a:pt x="2459519" y="7631675"/>
                    <a:pt x="2461264" y="7761797"/>
                  </a:cubicBezTo>
                  <a:cubicBezTo>
                    <a:pt x="2463031" y="7903524"/>
                    <a:pt x="2464306" y="7943865"/>
                    <a:pt x="2465201" y="8066898"/>
                  </a:cubicBezTo>
                  <a:cubicBezTo>
                    <a:pt x="2465268" y="8076670"/>
                    <a:pt x="2493832" y="8071929"/>
                    <a:pt x="2109464" y="8071863"/>
                  </a:cubicBezTo>
                  <a:cubicBezTo>
                    <a:pt x="2109397" y="8068195"/>
                    <a:pt x="2101390" y="7665889"/>
                    <a:pt x="2105080" y="7665889"/>
                  </a:cubicBezTo>
                  <a:close/>
                  <a:moveTo>
                    <a:pt x="2465402" y="8093284"/>
                  </a:moveTo>
                  <a:cubicBezTo>
                    <a:pt x="2465425" y="8095253"/>
                    <a:pt x="2470099" y="8496419"/>
                    <a:pt x="2470122" y="8498699"/>
                  </a:cubicBezTo>
                  <a:cubicBezTo>
                    <a:pt x="2325447" y="8496664"/>
                    <a:pt x="2227320" y="8499997"/>
                    <a:pt x="2118300" y="8500130"/>
                  </a:cubicBezTo>
                  <a:cubicBezTo>
                    <a:pt x="2115973" y="8364150"/>
                    <a:pt x="2117383" y="8499102"/>
                    <a:pt x="2109845" y="8092636"/>
                  </a:cubicBezTo>
                  <a:cubicBezTo>
                    <a:pt x="2235328" y="8092659"/>
                    <a:pt x="2324508" y="8094291"/>
                    <a:pt x="2465402" y="8093284"/>
                  </a:cubicBezTo>
                  <a:close/>
                  <a:moveTo>
                    <a:pt x="2470457" y="8519495"/>
                  </a:moveTo>
                  <a:cubicBezTo>
                    <a:pt x="2473119" y="8693066"/>
                    <a:pt x="2471397" y="8650915"/>
                    <a:pt x="2475893" y="8926811"/>
                  </a:cubicBezTo>
                  <a:cubicBezTo>
                    <a:pt x="2391701" y="8927952"/>
                    <a:pt x="2291404" y="8927192"/>
                    <a:pt x="2123042" y="8927147"/>
                  </a:cubicBezTo>
                  <a:cubicBezTo>
                    <a:pt x="2123019" y="8924597"/>
                    <a:pt x="2118747" y="8526674"/>
                    <a:pt x="2118725" y="8524549"/>
                  </a:cubicBezTo>
                  <a:cubicBezTo>
                    <a:pt x="2118613" y="8517103"/>
                    <a:pt x="2462897" y="8519384"/>
                    <a:pt x="2470457" y="8519495"/>
                  </a:cubicBezTo>
                  <a:close/>
                  <a:moveTo>
                    <a:pt x="2469361" y="7238179"/>
                  </a:moveTo>
                  <a:cubicBezTo>
                    <a:pt x="2675547" y="7240012"/>
                    <a:pt x="2516110" y="7238380"/>
                    <a:pt x="2825053" y="7240326"/>
                  </a:cubicBezTo>
                  <a:cubicBezTo>
                    <a:pt x="2827983" y="7466647"/>
                    <a:pt x="2827379" y="7512667"/>
                    <a:pt x="2829638" y="7644689"/>
                  </a:cubicBezTo>
                  <a:cubicBezTo>
                    <a:pt x="2540670" y="7643974"/>
                    <a:pt x="2707287" y="7644578"/>
                    <a:pt x="2477906" y="7643907"/>
                  </a:cubicBezTo>
                  <a:cubicBezTo>
                    <a:pt x="2474595" y="7427357"/>
                    <a:pt x="2471687" y="7443391"/>
                    <a:pt x="2469361" y="7238179"/>
                  </a:cubicBezTo>
                  <a:close/>
                  <a:moveTo>
                    <a:pt x="2507431" y="7664815"/>
                  </a:moveTo>
                  <a:cubicBezTo>
                    <a:pt x="2896294" y="7666380"/>
                    <a:pt x="2829124" y="7638003"/>
                    <a:pt x="2832099" y="7762893"/>
                  </a:cubicBezTo>
                  <a:cubicBezTo>
                    <a:pt x="2834626" y="7867209"/>
                    <a:pt x="2835789" y="7948471"/>
                    <a:pt x="2837400" y="8067054"/>
                  </a:cubicBezTo>
                  <a:cubicBezTo>
                    <a:pt x="2837489" y="8074926"/>
                    <a:pt x="2483610" y="8074635"/>
                    <a:pt x="2483565" y="8066786"/>
                  </a:cubicBezTo>
                  <a:cubicBezTo>
                    <a:pt x="2480187" y="7606831"/>
                    <a:pt x="2463501" y="7664614"/>
                    <a:pt x="2507431" y="7664815"/>
                  </a:cubicBezTo>
                  <a:close/>
                  <a:moveTo>
                    <a:pt x="2507543" y="8092904"/>
                  </a:moveTo>
                  <a:cubicBezTo>
                    <a:pt x="2601488" y="8092010"/>
                    <a:pt x="2681720" y="8092144"/>
                    <a:pt x="2775687" y="8092412"/>
                  </a:cubicBezTo>
                  <a:cubicBezTo>
                    <a:pt x="2855965" y="8092636"/>
                    <a:pt x="2837355" y="8020050"/>
                    <a:pt x="2845475" y="8498566"/>
                  </a:cubicBezTo>
                  <a:cubicBezTo>
                    <a:pt x="2747437" y="8499281"/>
                    <a:pt x="2692479" y="8502568"/>
                    <a:pt x="2488463" y="8498990"/>
                  </a:cubicBezTo>
                  <a:cubicBezTo>
                    <a:pt x="2481641" y="8032282"/>
                    <a:pt x="2475490" y="8093240"/>
                    <a:pt x="2507543" y="8092904"/>
                  </a:cubicBezTo>
                  <a:close/>
                  <a:moveTo>
                    <a:pt x="2507319" y="8520122"/>
                  </a:moveTo>
                  <a:cubicBezTo>
                    <a:pt x="2837668" y="8526338"/>
                    <a:pt x="2845699" y="8510908"/>
                    <a:pt x="2845922" y="8524907"/>
                  </a:cubicBezTo>
                  <a:cubicBezTo>
                    <a:pt x="2848248" y="8673120"/>
                    <a:pt x="2845005" y="8680566"/>
                    <a:pt x="2847353" y="8830322"/>
                  </a:cubicBezTo>
                  <a:cubicBezTo>
                    <a:pt x="2849188" y="8948167"/>
                    <a:pt x="2867708" y="8930478"/>
                    <a:pt x="2776023" y="8927437"/>
                  </a:cubicBezTo>
                  <a:cubicBezTo>
                    <a:pt x="2436995" y="8916324"/>
                    <a:pt x="2494905" y="8968404"/>
                    <a:pt x="2492646" y="8829941"/>
                  </a:cubicBezTo>
                  <a:cubicBezTo>
                    <a:pt x="2487032" y="8473252"/>
                    <a:pt x="2479650" y="8519607"/>
                    <a:pt x="2507319" y="8520122"/>
                  </a:cubicBezTo>
                  <a:close/>
                  <a:moveTo>
                    <a:pt x="2848360" y="7665486"/>
                  </a:moveTo>
                  <a:cubicBezTo>
                    <a:pt x="3139342" y="7665843"/>
                    <a:pt x="2910945" y="7665866"/>
                    <a:pt x="3205327" y="7666492"/>
                  </a:cubicBezTo>
                  <a:cubicBezTo>
                    <a:pt x="3212641" y="8137494"/>
                    <a:pt x="3222885" y="8074501"/>
                    <a:pt x="3178172" y="8074501"/>
                  </a:cubicBezTo>
                  <a:cubicBezTo>
                    <a:pt x="3176428" y="8074501"/>
                    <a:pt x="2855831" y="8073226"/>
                    <a:pt x="2855741" y="8066652"/>
                  </a:cubicBezTo>
                  <a:cubicBezTo>
                    <a:pt x="2851917" y="7784359"/>
                    <a:pt x="2850686" y="7791448"/>
                    <a:pt x="2848360" y="7665486"/>
                  </a:cubicBezTo>
                  <a:close/>
                  <a:moveTo>
                    <a:pt x="3178172" y="8095297"/>
                  </a:moveTo>
                  <a:cubicBezTo>
                    <a:pt x="3220783" y="8095297"/>
                    <a:pt x="3209442" y="8030225"/>
                    <a:pt x="3217741" y="8498409"/>
                  </a:cubicBezTo>
                  <a:cubicBezTo>
                    <a:pt x="3191839" y="8498252"/>
                    <a:pt x="3171619" y="8498297"/>
                    <a:pt x="2909894" y="8498342"/>
                  </a:cubicBezTo>
                  <a:cubicBezTo>
                    <a:pt x="2852118" y="8498342"/>
                    <a:pt x="2862586" y="8565538"/>
                    <a:pt x="2856099" y="8092524"/>
                  </a:cubicBezTo>
                  <a:cubicBezTo>
                    <a:pt x="3048305" y="8092636"/>
                    <a:pt x="3052801" y="8095297"/>
                    <a:pt x="3178172" y="8095297"/>
                  </a:cubicBezTo>
                  <a:close/>
                  <a:moveTo>
                    <a:pt x="3222751" y="7609022"/>
                  </a:moveTo>
                  <a:cubicBezTo>
                    <a:pt x="3215951" y="7172369"/>
                    <a:pt x="3182758" y="7235719"/>
                    <a:pt x="3312155" y="7239028"/>
                  </a:cubicBezTo>
                  <a:cubicBezTo>
                    <a:pt x="3400687" y="7241287"/>
                    <a:pt x="3491253" y="7241108"/>
                    <a:pt x="3569451" y="7239767"/>
                  </a:cubicBezTo>
                  <a:cubicBezTo>
                    <a:pt x="3574081" y="7622551"/>
                    <a:pt x="3572695" y="7548132"/>
                    <a:pt x="3574484" y="7646053"/>
                  </a:cubicBezTo>
                  <a:cubicBezTo>
                    <a:pt x="3165848" y="7656451"/>
                    <a:pt x="3223355" y="7647082"/>
                    <a:pt x="3222751" y="7609022"/>
                  </a:cubicBezTo>
                  <a:close/>
                  <a:moveTo>
                    <a:pt x="3574864" y="7666850"/>
                  </a:moveTo>
                  <a:cubicBezTo>
                    <a:pt x="3577593" y="7802607"/>
                    <a:pt x="3580076" y="7792566"/>
                    <a:pt x="3582603" y="8073070"/>
                  </a:cubicBezTo>
                  <a:cubicBezTo>
                    <a:pt x="3533886" y="8073517"/>
                    <a:pt x="3229999" y="8074478"/>
                    <a:pt x="3228410" y="8074478"/>
                  </a:cubicBezTo>
                  <a:cubicBezTo>
                    <a:pt x="3228634" y="7962604"/>
                    <a:pt x="3228589" y="7985100"/>
                    <a:pt x="3223624" y="7666559"/>
                  </a:cubicBezTo>
                  <a:cubicBezTo>
                    <a:pt x="3322400" y="7666984"/>
                    <a:pt x="3434059" y="7670405"/>
                    <a:pt x="3574864" y="7666850"/>
                  </a:cubicBezTo>
                  <a:close/>
                  <a:moveTo>
                    <a:pt x="3580814" y="8093843"/>
                  </a:moveTo>
                  <a:cubicBezTo>
                    <a:pt x="3583073" y="8093843"/>
                    <a:pt x="3589493" y="8498297"/>
                    <a:pt x="3589515" y="8500063"/>
                  </a:cubicBezTo>
                  <a:cubicBezTo>
                    <a:pt x="3381160" y="8503619"/>
                    <a:pt x="3332085" y="8499370"/>
                    <a:pt x="3236038" y="8498520"/>
                  </a:cubicBezTo>
                  <a:cubicBezTo>
                    <a:pt x="3233935" y="8378238"/>
                    <a:pt x="3228187" y="8261801"/>
                    <a:pt x="3228365" y="8095230"/>
                  </a:cubicBezTo>
                  <a:cubicBezTo>
                    <a:pt x="3229954" y="8095253"/>
                    <a:pt x="3547777" y="8094157"/>
                    <a:pt x="3580814" y="8093843"/>
                  </a:cubicBezTo>
                  <a:close/>
                  <a:moveTo>
                    <a:pt x="3589940" y="8524952"/>
                  </a:moveTo>
                  <a:cubicBezTo>
                    <a:pt x="3597075" y="8980032"/>
                    <a:pt x="3600811" y="8928220"/>
                    <a:pt x="3580814" y="8927996"/>
                  </a:cubicBezTo>
                  <a:cubicBezTo>
                    <a:pt x="3173520" y="8923636"/>
                    <a:pt x="3241428" y="8960712"/>
                    <a:pt x="3239393" y="8829919"/>
                  </a:cubicBezTo>
                  <a:cubicBezTo>
                    <a:pt x="3237022" y="8678218"/>
                    <a:pt x="3238945" y="8681215"/>
                    <a:pt x="3236485" y="8524549"/>
                  </a:cubicBezTo>
                  <a:cubicBezTo>
                    <a:pt x="3236373" y="8516432"/>
                    <a:pt x="3589917" y="8523208"/>
                    <a:pt x="3589940" y="8524952"/>
                  </a:cubicBezTo>
                  <a:close/>
                  <a:moveTo>
                    <a:pt x="3593183" y="7666380"/>
                  </a:moveTo>
                  <a:cubicBezTo>
                    <a:pt x="3661315" y="7664681"/>
                    <a:pt x="3673282" y="7664971"/>
                    <a:pt x="3948607" y="7664926"/>
                  </a:cubicBezTo>
                  <a:cubicBezTo>
                    <a:pt x="3951783" y="7850908"/>
                    <a:pt x="3949680" y="7684717"/>
                    <a:pt x="3955518" y="8074031"/>
                  </a:cubicBezTo>
                  <a:cubicBezTo>
                    <a:pt x="3560012" y="8073249"/>
                    <a:pt x="3600990" y="8074590"/>
                    <a:pt x="3600922" y="8066742"/>
                  </a:cubicBezTo>
                  <a:cubicBezTo>
                    <a:pt x="3598909" y="7825348"/>
                    <a:pt x="3595487" y="7778501"/>
                    <a:pt x="3593183" y="7666380"/>
                  </a:cubicBezTo>
                  <a:close/>
                  <a:moveTo>
                    <a:pt x="3955831" y="8094806"/>
                  </a:moveTo>
                  <a:cubicBezTo>
                    <a:pt x="3961580" y="8477993"/>
                    <a:pt x="3958829" y="8277141"/>
                    <a:pt x="3962385" y="8500913"/>
                  </a:cubicBezTo>
                  <a:cubicBezTo>
                    <a:pt x="3842673" y="8500712"/>
                    <a:pt x="3757698" y="8497492"/>
                    <a:pt x="3607856" y="8499750"/>
                  </a:cubicBezTo>
                  <a:cubicBezTo>
                    <a:pt x="3605911" y="8380742"/>
                    <a:pt x="3602466" y="8244136"/>
                    <a:pt x="3601169" y="8093643"/>
                  </a:cubicBezTo>
                  <a:cubicBezTo>
                    <a:pt x="3783421" y="8092055"/>
                    <a:pt x="3842159" y="8094604"/>
                    <a:pt x="3955831" y="8094806"/>
                  </a:cubicBezTo>
                  <a:close/>
                  <a:moveTo>
                    <a:pt x="3962721" y="8521687"/>
                  </a:moveTo>
                  <a:cubicBezTo>
                    <a:pt x="3965338" y="8710776"/>
                    <a:pt x="3962318" y="8625333"/>
                    <a:pt x="3967015" y="8926700"/>
                  </a:cubicBezTo>
                  <a:cubicBezTo>
                    <a:pt x="3832764" y="8926879"/>
                    <a:pt x="3798362" y="8929919"/>
                    <a:pt x="3614164" y="8928332"/>
                  </a:cubicBezTo>
                  <a:cubicBezTo>
                    <a:pt x="3611055" y="8808675"/>
                    <a:pt x="3610585" y="8674774"/>
                    <a:pt x="3608237" y="8524594"/>
                  </a:cubicBezTo>
                  <a:cubicBezTo>
                    <a:pt x="3608125" y="8515985"/>
                    <a:pt x="3593071" y="8521128"/>
                    <a:pt x="3962721" y="8521687"/>
                  </a:cubicBezTo>
                  <a:close/>
                  <a:moveTo>
                    <a:pt x="3966926" y="7664949"/>
                  </a:moveTo>
                  <a:cubicBezTo>
                    <a:pt x="4081270" y="7664926"/>
                    <a:pt x="4090373" y="7666738"/>
                    <a:pt x="4320515" y="7667320"/>
                  </a:cubicBezTo>
                  <a:cubicBezTo>
                    <a:pt x="4320537" y="7669108"/>
                    <a:pt x="4327606" y="8057416"/>
                    <a:pt x="4327941" y="8073763"/>
                  </a:cubicBezTo>
                  <a:cubicBezTo>
                    <a:pt x="4153763" y="8073718"/>
                    <a:pt x="4035975" y="8074121"/>
                    <a:pt x="3973815" y="8074054"/>
                  </a:cubicBezTo>
                  <a:cubicBezTo>
                    <a:pt x="3968245" y="7701801"/>
                    <a:pt x="3969632" y="7824566"/>
                    <a:pt x="3966926" y="7664949"/>
                  </a:cubicBezTo>
                  <a:close/>
                  <a:moveTo>
                    <a:pt x="3983232" y="8094827"/>
                  </a:moveTo>
                  <a:cubicBezTo>
                    <a:pt x="4400681" y="8094827"/>
                    <a:pt x="4328142" y="8064013"/>
                    <a:pt x="4330580" y="8219627"/>
                  </a:cubicBezTo>
                  <a:cubicBezTo>
                    <a:pt x="4332974" y="8372893"/>
                    <a:pt x="4333444" y="8362316"/>
                    <a:pt x="4335703" y="8502121"/>
                  </a:cubicBezTo>
                  <a:cubicBezTo>
                    <a:pt x="4164835" y="8503127"/>
                    <a:pt x="4130479" y="8500936"/>
                    <a:pt x="3980704" y="8500936"/>
                  </a:cubicBezTo>
                  <a:cubicBezTo>
                    <a:pt x="3973569" y="8046974"/>
                    <a:pt x="3969610" y="8094827"/>
                    <a:pt x="3983232" y="8094827"/>
                  </a:cubicBezTo>
                  <a:close/>
                  <a:moveTo>
                    <a:pt x="3983232" y="8521709"/>
                  </a:moveTo>
                  <a:cubicBezTo>
                    <a:pt x="3984820" y="8521709"/>
                    <a:pt x="4336038" y="8522559"/>
                    <a:pt x="4336083" y="8524952"/>
                  </a:cubicBezTo>
                  <a:cubicBezTo>
                    <a:pt x="4336128" y="8527635"/>
                    <a:pt x="4340981" y="8926677"/>
                    <a:pt x="4341004" y="8929361"/>
                  </a:cubicBezTo>
                  <a:cubicBezTo>
                    <a:pt x="4094891" y="8930635"/>
                    <a:pt x="4154859" y="8926722"/>
                    <a:pt x="3985334" y="8926700"/>
                  </a:cubicBezTo>
                  <a:cubicBezTo>
                    <a:pt x="3978289" y="8476651"/>
                    <a:pt x="3981644" y="8521709"/>
                    <a:pt x="3983232" y="8521709"/>
                  </a:cubicBezTo>
                  <a:close/>
                  <a:moveTo>
                    <a:pt x="4385583" y="7667565"/>
                  </a:moveTo>
                  <a:cubicBezTo>
                    <a:pt x="4518000" y="7668102"/>
                    <a:pt x="4522339" y="7667588"/>
                    <a:pt x="4653749" y="7668102"/>
                  </a:cubicBezTo>
                  <a:cubicBezTo>
                    <a:pt x="4707790" y="7668325"/>
                    <a:pt x="4693944" y="7604260"/>
                    <a:pt x="4699469" y="8073092"/>
                  </a:cubicBezTo>
                  <a:cubicBezTo>
                    <a:pt x="4309823" y="8074881"/>
                    <a:pt x="4346327" y="8076961"/>
                    <a:pt x="4346126" y="8066630"/>
                  </a:cubicBezTo>
                  <a:cubicBezTo>
                    <a:pt x="4336955" y="7604036"/>
                    <a:pt x="4322640" y="7667297"/>
                    <a:pt x="4385583" y="7667565"/>
                  </a:cubicBezTo>
                  <a:close/>
                  <a:moveTo>
                    <a:pt x="4699737" y="8093843"/>
                  </a:moveTo>
                  <a:cubicBezTo>
                    <a:pt x="4700968" y="8197042"/>
                    <a:pt x="4702265" y="8283627"/>
                    <a:pt x="4704949" y="8372446"/>
                  </a:cubicBezTo>
                  <a:cubicBezTo>
                    <a:pt x="4709937" y="8536647"/>
                    <a:pt x="4772880" y="8498610"/>
                    <a:pt x="4385538" y="8501763"/>
                  </a:cubicBezTo>
                  <a:cubicBezTo>
                    <a:pt x="4340176" y="8502121"/>
                    <a:pt x="4356102" y="8564264"/>
                    <a:pt x="4346707" y="8094537"/>
                  </a:cubicBezTo>
                  <a:cubicBezTo>
                    <a:pt x="4672427" y="8094582"/>
                    <a:pt x="4545422" y="8094582"/>
                    <a:pt x="4699737" y="8093843"/>
                  </a:cubicBezTo>
                  <a:close/>
                  <a:moveTo>
                    <a:pt x="4385717" y="8522559"/>
                  </a:moveTo>
                  <a:cubicBezTo>
                    <a:pt x="4387305" y="8522537"/>
                    <a:pt x="4708371" y="8519384"/>
                    <a:pt x="4708461" y="8524952"/>
                  </a:cubicBezTo>
                  <a:cubicBezTo>
                    <a:pt x="4715775" y="8993673"/>
                    <a:pt x="4740738" y="8927326"/>
                    <a:pt x="4653727" y="8928041"/>
                  </a:cubicBezTo>
                  <a:cubicBezTo>
                    <a:pt x="4519901" y="8929137"/>
                    <a:pt x="4511759" y="8928064"/>
                    <a:pt x="4385583" y="8929070"/>
                  </a:cubicBezTo>
                  <a:cubicBezTo>
                    <a:pt x="4351047" y="8929294"/>
                    <a:pt x="4359837" y="8947585"/>
                    <a:pt x="4358003" y="8829919"/>
                  </a:cubicBezTo>
                  <a:cubicBezTo>
                    <a:pt x="4352613" y="8475846"/>
                    <a:pt x="4341898" y="8522917"/>
                    <a:pt x="4385717" y="8522559"/>
                  </a:cubicBezTo>
                  <a:close/>
                  <a:moveTo>
                    <a:pt x="4711794" y="7668259"/>
                  </a:moveTo>
                  <a:cubicBezTo>
                    <a:pt x="4934353" y="7668661"/>
                    <a:pt x="4902367" y="7667275"/>
                    <a:pt x="5056346" y="7667275"/>
                  </a:cubicBezTo>
                  <a:cubicBezTo>
                    <a:pt x="5074598" y="7667275"/>
                    <a:pt x="5066210" y="7619041"/>
                    <a:pt x="5073480" y="8075105"/>
                  </a:cubicBezTo>
                  <a:cubicBezTo>
                    <a:pt x="4935225" y="8075485"/>
                    <a:pt x="4913103" y="8072310"/>
                    <a:pt x="4717833" y="8072980"/>
                  </a:cubicBezTo>
                  <a:cubicBezTo>
                    <a:pt x="4716312" y="7955001"/>
                    <a:pt x="4717989" y="8061554"/>
                    <a:pt x="4711794" y="7668259"/>
                  </a:cubicBezTo>
                  <a:close/>
                  <a:moveTo>
                    <a:pt x="4787956" y="8093665"/>
                  </a:moveTo>
                  <a:cubicBezTo>
                    <a:pt x="4920664" y="8093665"/>
                    <a:pt x="4922050" y="8095923"/>
                    <a:pt x="5056324" y="8095923"/>
                  </a:cubicBezTo>
                  <a:cubicBezTo>
                    <a:pt x="5082517" y="8095923"/>
                    <a:pt x="5073413" y="8045587"/>
                    <a:pt x="5080839" y="8501651"/>
                  </a:cubicBezTo>
                  <a:cubicBezTo>
                    <a:pt x="4947348" y="8502009"/>
                    <a:pt x="4897289" y="8499638"/>
                    <a:pt x="4726377" y="8500242"/>
                  </a:cubicBezTo>
                  <a:cubicBezTo>
                    <a:pt x="4718235" y="8028459"/>
                    <a:pt x="4689739" y="8093665"/>
                    <a:pt x="4787956" y="8093665"/>
                  </a:cubicBezTo>
                  <a:close/>
                  <a:moveTo>
                    <a:pt x="5078133" y="7303787"/>
                  </a:moveTo>
                  <a:cubicBezTo>
                    <a:pt x="5076745" y="7214654"/>
                    <a:pt x="5016397" y="7240951"/>
                    <a:pt x="5434943" y="7239431"/>
                  </a:cubicBezTo>
                  <a:cubicBezTo>
                    <a:pt x="5438700" y="7462621"/>
                    <a:pt x="5436374" y="7466558"/>
                    <a:pt x="5439550" y="7645852"/>
                  </a:cubicBezTo>
                  <a:cubicBezTo>
                    <a:pt x="5365245" y="7646724"/>
                    <a:pt x="5334645" y="7646478"/>
                    <a:pt x="5086297" y="7646523"/>
                  </a:cubicBezTo>
                  <a:cubicBezTo>
                    <a:pt x="5083680" y="7459200"/>
                    <a:pt x="5080526" y="7456293"/>
                    <a:pt x="5078133" y="7303787"/>
                  </a:cubicBezTo>
                  <a:close/>
                  <a:moveTo>
                    <a:pt x="5439930" y="7666626"/>
                  </a:moveTo>
                  <a:cubicBezTo>
                    <a:pt x="5442055" y="7778434"/>
                    <a:pt x="5445388" y="7840532"/>
                    <a:pt x="5447267" y="8066943"/>
                  </a:cubicBezTo>
                  <a:cubicBezTo>
                    <a:pt x="5447312" y="8073070"/>
                    <a:pt x="5488469" y="8072667"/>
                    <a:pt x="5091777" y="8075038"/>
                  </a:cubicBezTo>
                  <a:cubicBezTo>
                    <a:pt x="5085648" y="7690464"/>
                    <a:pt x="5088645" y="7828412"/>
                    <a:pt x="5086587" y="7667275"/>
                  </a:cubicBezTo>
                  <a:cubicBezTo>
                    <a:pt x="5334959" y="7667230"/>
                    <a:pt x="5374863" y="7667431"/>
                    <a:pt x="5439930" y="7666626"/>
                  </a:cubicBezTo>
                  <a:close/>
                  <a:moveTo>
                    <a:pt x="5447513" y="8093553"/>
                  </a:moveTo>
                  <a:cubicBezTo>
                    <a:pt x="5447535" y="8095319"/>
                    <a:pt x="5452009" y="8498475"/>
                    <a:pt x="5452032" y="8500086"/>
                  </a:cubicBezTo>
                  <a:cubicBezTo>
                    <a:pt x="5265373" y="8497604"/>
                    <a:pt x="5188875" y="8501114"/>
                    <a:pt x="5099158" y="8501561"/>
                  </a:cubicBezTo>
                  <a:cubicBezTo>
                    <a:pt x="5097324" y="8388100"/>
                    <a:pt x="5097167" y="8413367"/>
                    <a:pt x="5092112" y="8095811"/>
                  </a:cubicBezTo>
                  <a:cubicBezTo>
                    <a:pt x="5194982" y="8095207"/>
                    <a:pt x="5272150" y="8089818"/>
                    <a:pt x="5447513" y="8093553"/>
                  </a:cubicBezTo>
                  <a:close/>
                  <a:moveTo>
                    <a:pt x="5451718" y="7151013"/>
                  </a:moveTo>
                  <a:cubicBezTo>
                    <a:pt x="5444627" y="6772857"/>
                    <a:pt x="5441317" y="6813465"/>
                    <a:pt x="5458966" y="6813332"/>
                  </a:cubicBezTo>
                  <a:cubicBezTo>
                    <a:pt x="5854874" y="6810111"/>
                    <a:pt x="5800319" y="6804342"/>
                    <a:pt x="5800498" y="6846046"/>
                  </a:cubicBezTo>
                  <a:cubicBezTo>
                    <a:pt x="5802355" y="7284065"/>
                    <a:pt x="5829867" y="7217114"/>
                    <a:pt x="5727244" y="7217807"/>
                  </a:cubicBezTo>
                  <a:cubicBezTo>
                    <a:pt x="5598876" y="7218679"/>
                    <a:pt x="5602835" y="7218008"/>
                    <a:pt x="5458831" y="7218567"/>
                  </a:cubicBezTo>
                  <a:cubicBezTo>
                    <a:pt x="5450846" y="7218612"/>
                    <a:pt x="5453195" y="7228742"/>
                    <a:pt x="5451718" y="7151013"/>
                  </a:cubicBezTo>
                  <a:close/>
                  <a:moveTo>
                    <a:pt x="5458943" y="7239342"/>
                  </a:moveTo>
                  <a:cubicBezTo>
                    <a:pt x="5868966" y="7237664"/>
                    <a:pt x="5804368" y="7219551"/>
                    <a:pt x="5805710" y="7304101"/>
                  </a:cubicBezTo>
                  <a:cubicBezTo>
                    <a:pt x="5812130" y="7715419"/>
                    <a:pt x="5837293" y="7646881"/>
                    <a:pt x="5727401" y="7645539"/>
                  </a:cubicBezTo>
                  <a:cubicBezTo>
                    <a:pt x="5412508" y="7641715"/>
                    <a:pt x="5458138" y="7664144"/>
                    <a:pt x="5457265" y="7609067"/>
                  </a:cubicBezTo>
                  <a:cubicBezTo>
                    <a:pt x="5450779" y="7195356"/>
                    <a:pt x="5452859" y="7239342"/>
                    <a:pt x="5458943" y="7239342"/>
                  </a:cubicBezTo>
                  <a:close/>
                  <a:moveTo>
                    <a:pt x="5459010" y="7666380"/>
                  </a:moveTo>
                  <a:cubicBezTo>
                    <a:pt x="5887509" y="7661170"/>
                    <a:pt x="5811973" y="7646300"/>
                    <a:pt x="5815127" y="7762065"/>
                  </a:cubicBezTo>
                  <a:cubicBezTo>
                    <a:pt x="5818012" y="7868260"/>
                    <a:pt x="5819712" y="7962693"/>
                    <a:pt x="5819377" y="8066809"/>
                  </a:cubicBezTo>
                  <a:cubicBezTo>
                    <a:pt x="5819332" y="8080807"/>
                    <a:pt x="5467286" y="8073159"/>
                    <a:pt x="5465676" y="8073137"/>
                  </a:cubicBezTo>
                  <a:cubicBezTo>
                    <a:pt x="5463037" y="7769131"/>
                    <a:pt x="5456438" y="7666425"/>
                    <a:pt x="5459010" y="7666380"/>
                  </a:cubicBezTo>
                  <a:close/>
                  <a:moveTo>
                    <a:pt x="5819309" y="8095856"/>
                  </a:moveTo>
                  <a:cubicBezTo>
                    <a:pt x="5819220" y="8243510"/>
                    <a:pt x="5824186" y="8373632"/>
                    <a:pt x="5826288" y="8498051"/>
                  </a:cubicBezTo>
                  <a:cubicBezTo>
                    <a:pt x="5721205" y="8498566"/>
                    <a:pt x="5663362" y="8502859"/>
                    <a:pt x="5470328" y="8500332"/>
                  </a:cubicBezTo>
                  <a:cubicBezTo>
                    <a:pt x="5470306" y="8498342"/>
                    <a:pt x="5465854" y="8095543"/>
                    <a:pt x="5465833" y="8093955"/>
                  </a:cubicBezTo>
                  <a:cubicBezTo>
                    <a:pt x="5540339" y="8095543"/>
                    <a:pt x="5816715" y="8095856"/>
                    <a:pt x="5819309" y="8095856"/>
                  </a:cubicBezTo>
                  <a:close/>
                  <a:moveTo>
                    <a:pt x="5826646" y="8518825"/>
                  </a:moveTo>
                  <a:cubicBezTo>
                    <a:pt x="5829084" y="8668938"/>
                    <a:pt x="5828972" y="8760106"/>
                    <a:pt x="5832417" y="8926945"/>
                  </a:cubicBezTo>
                  <a:lnTo>
                    <a:pt x="5477486" y="8927102"/>
                  </a:lnTo>
                  <a:cubicBezTo>
                    <a:pt x="5476345" y="8873054"/>
                    <a:pt x="5470820" y="8530989"/>
                    <a:pt x="5470708" y="8524661"/>
                  </a:cubicBezTo>
                  <a:cubicBezTo>
                    <a:pt x="5470663" y="8520927"/>
                    <a:pt x="5439573" y="8520793"/>
                    <a:pt x="5826646" y="8518825"/>
                  </a:cubicBezTo>
                  <a:close/>
                  <a:moveTo>
                    <a:pt x="5831187" y="7667073"/>
                  </a:moveTo>
                  <a:cubicBezTo>
                    <a:pt x="5985278" y="7667364"/>
                    <a:pt x="5957788" y="7665732"/>
                    <a:pt x="6185738" y="7665642"/>
                  </a:cubicBezTo>
                  <a:cubicBezTo>
                    <a:pt x="6187012" y="7775281"/>
                    <a:pt x="6185738" y="7907125"/>
                    <a:pt x="6192269" y="8070901"/>
                  </a:cubicBezTo>
                  <a:cubicBezTo>
                    <a:pt x="5961434" y="8070789"/>
                    <a:pt x="6015519" y="8075239"/>
                    <a:pt x="5837696" y="8075105"/>
                  </a:cubicBezTo>
                  <a:cubicBezTo>
                    <a:pt x="5838255" y="7889303"/>
                    <a:pt x="5833289" y="7772329"/>
                    <a:pt x="5831187" y="7667073"/>
                  </a:cubicBezTo>
                  <a:close/>
                  <a:moveTo>
                    <a:pt x="5861495" y="8095878"/>
                  </a:moveTo>
                  <a:cubicBezTo>
                    <a:pt x="6257873" y="8095878"/>
                    <a:pt x="6193656" y="8047108"/>
                    <a:pt x="6196340" y="8219583"/>
                  </a:cubicBezTo>
                  <a:cubicBezTo>
                    <a:pt x="6198622" y="8365760"/>
                    <a:pt x="6196966" y="8364955"/>
                    <a:pt x="6198867" y="8499616"/>
                  </a:cubicBezTo>
                  <a:cubicBezTo>
                    <a:pt x="6197280" y="8499594"/>
                    <a:pt x="5888202" y="8497894"/>
                    <a:pt x="5844608" y="8498006"/>
                  </a:cubicBezTo>
                  <a:cubicBezTo>
                    <a:pt x="5837003" y="8049612"/>
                    <a:pt x="5825640" y="8095878"/>
                    <a:pt x="5861495" y="8095878"/>
                  </a:cubicBezTo>
                  <a:close/>
                  <a:moveTo>
                    <a:pt x="5861495" y="8518735"/>
                  </a:moveTo>
                  <a:cubicBezTo>
                    <a:pt x="6237027" y="8518735"/>
                    <a:pt x="6199181" y="8519540"/>
                    <a:pt x="6199248" y="8524975"/>
                  </a:cubicBezTo>
                  <a:cubicBezTo>
                    <a:pt x="6206629" y="8996669"/>
                    <a:pt x="6229422" y="8925403"/>
                    <a:pt x="6129819" y="8925403"/>
                  </a:cubicBezTo>
                  <a:cubicBezTo>
                    <a:pt x="5996059" y="8925403"/>
                    <a:pt x="5993062" y="8926945"/>
                    <a:pt x="5861473" y="8926945"/>
                  </a:cubicBezTo>
                  <a:cubicBezTo>
                    <a:pt x="5846934" y="8926945"/>
                    <a:pt x="5850736" y="8941905"/>
                    <a:pt x="5848969" y="8829963"/>
                  </a:cubicBezTo>
                  <a:cubicBezTo>
                    <a:pt x="5843534" y="8480475"/>
                    <a:pt x="5836353" y="8518735"/>
                    <a:pt x="5861495" y="8518735"/>
                  </a:cubicBezTo>
                  <a:close/>
                  <a:moveTo>
                    <a:pt x="6554559" y="7304056"/>
                  </a:moveTo>
                  <a:cubicBezTo>
                    <a:pt x="6560755" y="7697708"/>
                    <a:pt x="6570776" y="7646232"/>
                    <a:pt x="6532818" y="7645629"/>
                  </a:cubicBezTo>
                  <a:cubicBezTo>
                    <a:pt x="6455448" y="7644377"/>
                    <a:pt x="6388076" y="7644398"/>
                    <a:pt x="6264003" y="7644734"/>
                  </a:cubicBezTo>
                  <a:cubicBezTo>
                    <a:pt x="6183545" y="7644935"/>
                    <a:pt x="6204191" y="7702696"/>
                    <a:pt x="6197973" y="7303743"/>
                  </a:cubicBezTo>
                  <a:cubicBezTo>
                    <a:pt x="6196698" y="7221027"/>
                    <a:pt x="6179542" y="7238693"/>
                    <a:pt x="6264136" y="7237664"/>
                  </a:cubicBezTo>
                  <a:cubicBezTo>
                    <a:pt x="6604887" y="7233550"/>
                    <a:pt x="6553352" y="7225634"/>
                    <a:pt x="6554559" y="7304056"/>
                  </a:cubicBezTo>
                  <a:close/>
                  <a:moveTo>
                    <a:pt x="6545702" y="6846494"/>
                  </a:moveTo>
                  <a:cubicBezTo>
                    <a:pt x="6549415" y="6936119"/>
                    <a:pt x="6549549" y="6961745"/>
                    <a:pt x="6552300" y="7151416"/>
                  </a:cubicBezTo>
                  <a:cubicBezTo>
                    <a:pt x="6553396" y="7231739"/>
                    <a:pt x="6559212" y="7219082"/>
                    <a:pt x="6532997" y="7218255"/>
                  </a:cubicBezTo>
                  <a:cubicBezTo>
                    <a:pt x="6104968" y="7204256"/>
                    <a:pt x="6195289" y="7333774"/>
                    <a:pt x="6191397" y="6810581"/>
                  </a:cubicBezTo>
                  <a:cubicBezTo>
                    <a:pt x="6598802" y="6812169"/>
                    <a:pt x="6543599" y="6795890"/>
                    <a:pt x="6545702" y="6846494"/>
                  </a:cubicBezTo>
                  <a:close/>
                  <a:moveTo>
                    <a:pt x="6537493" y="6388238"/>
                  </a:moveTo>
                  <a:cubicBezTo>
                    <a:pt x="6544538" y="6839897"/>
                    <a:pt x="6546641" y="6790321"/>
                    <a:pt x="6532684" y="6790433"/>
                  </a:cubicBezTo>
                  <a:cubicBezTo>
                    <a:pt x="6120111" y="6793184"/>
                    <a:pt x="6191866" y="6813465"/>
                    <a:pt x="6189988" y="6693116"/>
                  </a:cubicBezTo>
                  <a:cubicBezTo>
                    <a:pt x="6187550" y="6539023"/>
                    <a:pt x="6186901" y="6550046"/>
                    <a:pt x="6184284" y="6387836"/>
                  </a:cubicBezTo>
                  <a:cubicBezTo>
                    <a:pt x="6184216" y="6382313"/>
                    <a:pt x="6537426" y="6384415"/>
                    <a:pt x="6537493" y="6388238"/>
                  </a:cubicBezTo>
                  <a:close/>
                  <a:moveTo>
                    <a:pt x="6537090" y="6363372"/>
                  </a:moveTo>
                  <a:cubicBezTo>
                    <a:pt x="6355151" y="6366973"/>
                    <a:pt x="6284178" y="6363507"/>
                    <a:pt x="6183881" y="6362970"/>
                  </a:cubicBezTo>
                  <a:cubicBezTo>
                    <a:pt x="6181801" y="6237879"/>
                    <a:pt x="6177417" y="6095951"/>
                    <a:pt x="6177171" y="5956727"/>
                  </a:cubicBezTo>
                  <a:cubicBezTo>
                    <a:pt x="6303661" y="5957242"/>
                    <a:pt x="6255480" y="5958941"/>
                    <a:pt x="6530044" y="5958270"/>
                  </a:cubicBezTo>
                  <a:cubicBezTo>
                    <a:pt x="6534921" y="6258810"/>
                    <a:pt x="6535413" y="6259726"/>
                    <a:pt x="6537090" y="6363372"/>
                  </a:cubicBezTo>
                  <a:close/>
                  <a:moveTo>
                    <a:pt x="6529731" y="5937452"/>
                  </a:moveTo>
                  <a:cubicBezTo>
                    <a:pt x="6131317" y="5938503"/>
                    <a:pt x="6177171" y="5936669"/>
                    <a:pt x="6177171" y="5930632"/>
                  </a:cubicBezTo>
                  <a:cubicBezTo>
                    <a:pt x="6176970" y="5733537"/>
                    <a:pt x="6171981" y="5628840"/>
                    <a:pt x="6169879" y="5527810"/>
                  </a:cubicBezTo>
                  <a:cubicBezTo>
                    <a:pt x="6286572" y="5528616"/>
                    <a:pt x="6297218" y="5533088"/>
                    <a:pt x="6523893" y="5530740"/>
                  </a:cubicBezTo>
                  <a:cubicBezTo>
                    <a:pt x="6526175" y="5692749"/>
                    <a:pt x="6523647" y="5562135"/>
                    <a:pt x="6529731" y="5937452"/>
                  </a:cubicBezTo>
                  <a:close/>
                  <a:moveTo>
                    <a:pt x="6521165" y="5167298"/>
                  </a:moveTo>
                  <a:cubicBezTo>
                    <a:pt x="6523535" y="5318372"/>
                    <a:pt x="6520605" y="5319736"/>
                    <a:pt x="6522999" y="5472532"/>
                  </a:cubicBezTo>
                  <a:cubicBezTo>
                    <a:pt x="6523893" y="5528101"/>
                    <a:pt x="6575495" y="5509698"/>
                    <a:pt x="6169454" y="5507059"/>
                  </a:cubicBezTo>
                  <a:cubicBezTo>
                    <a:pt x="6166166" y="5334428"/>
                    <a:pt x="6169432" y="5315935"/>
                    <a:pt x="6165338" y="5102650"/>
                  </a:cubicBezTo>
                  <a:cubicBezTo>
                    <a:pt x="6586389" y="5103276"/>
                    <a:pt x="6519844" y="5083374"/>
                    <a:pt x="6521165" y="5167298"/>
                  </a:cubicBezTo>
                  <a:close/>
                  <a:moveTo>
                    <a:pt x="6510249" y="4674493"/>
                  </a:moveTo>
                  <a:cubicBezTo>
                    <a:pt x="6517630" y="5106362"/>
                    <a:pt x="6514946" y="4914433"/>
                    <a:pt x="6519442" y="5082704"/>
                  </a:cubicBezTo>
                  <a:cubicBezTo>
                    <a:pt x="6099510" y="5082838"/>
                    <a:pt x="6165562" y="5102225"/>
                    <a:pt x="6163370" y="5014188"/>
                  </a:cubicBezTo>
                  <a:cubicBezTo>
                    <a:pt x="6160753" y="4909536"/>
                    <a:pt x="6159165" y="4816131"/>
                    <a:pt x="6158718" y="4709266"/>
                  </a:cubicBezTo>
                  <a:cubicBezTo>
                    <a:pt x="6158471" y="4660294"/>
                    <a:pt x="6103402" y="4671005"/>
                    <a:pt x="6510249" y="4674493"/>
                  </a:cubicBezTo>
                  <a:close/>
                  <a:moveTo>
                    <a:pt x="6506558" y="4251726"/>
                  </a:moveTo>
                  <a:cubicBezTo>
                    <a:pt x="6509310" y="4426660"/>
                    <a:pt x="6504925" y="4353024"/>
                    <a:pt x="6509891" y="4653742"/>
                  </a:cubicBezTo>
                  <a:cubicBezTo>
                    <a:pt x="6507632" y="4653719"/>
                    <a:pt x="6161066" y="4652400"/>
                    <a:pt x="6158360" y="4652378"/>
                  </a:cubicBezTo>
                  <a:cubicBezTo>
                    <a:pt x="6156436" y="4419706"/>
                    <a:pt x="6152119" y="4420377"/>
                    <a:pt x="6149569" y="4246784"/>
                  </a:cubicBezTo>
                  <a:cubicBezTo>
                    <a:pt x="6151202" y="4246784"/>
                    <a:pt x="6506536" y="4250138"/>
                    <a:pt x="6506558" y="4251726"/>
                  </a:cubicBezTo>
                  <a:close/>
                  <a:moveTo>
                    <a:pt x="6497387" y="3820662"/>
                  </a:moveTo>
                  <a:cubicBezTo>
                    <a:pt x="6509108" y="4369169"/>
                    <a:pt x="6505015" y="4160982"/>
                    <a:pt x="6506178" y="4227821"/>
                  </a:cubicBezTo>
                  <a:cubicBezTo>
                    <a:pt x="6359379" y="4231422"/>
                    <a:pt x="6259037" y="4226279"/>
                    <a:pt x="6149279" y="4226033"/>
                  </a:cubicBezTo>
                  <a:cubicBezTo>
                    <a:pt x="6147355" y="4096984"/>
                    <a:pt x="6147266" y="4005547"/>
                    <a:pt x="6143485" y="3820528"/>
                  </a:cubicBezTo>
                  <a:cubicBezTo>
                    <a:pt x="6251118" y="3820573"/>
                    <a:pt x="6395704" y="3822116"/>
                    <a:pt x="6497387" y="3820662"/>
                  </a:cubicBezTo>
                  <a:close/>
                  <a:moveTo>
                    <a:pt x="6496806" y="3794186"/>
                  </a:moveTo>
                  <a:cubicBezTo>
                    <a:pt x="6497030" y="3803891"/>
                    <a:pt x="6525392" y="3799888"/>
                    <a:pt x="6143060" y="3799754"/>
                  </a:cubicBezTo>
                  <a:cubicBezTo>
                    <a:pt x="6143016" y="3797697"/>
                    <a:pt x="6135321" y="3393131"/>
                    <a:pt x="6135299" y="3391477"/>
                  </a:cubicBezTo>
                  <a:cubicBezTo>
                    <a:pt x="6136909" y="3391477"/>
                    <a:pt x="6488932" y="3393467"/>
                    <a:pt x="6490632" y="3393489"/>
                  </a:cubicBezTo>
                  <a:cubicBezTo>
                    <a:pt x="6491930" y="3484120"/>
                    <a:pt x="6493048" y="3622539"/>
                    <a:pt x="6496806" y="3794186"/>
                  </a:cubicBezTo>
                  <a:close/>
                  <a:moveTo>
                    <a:pt x="6485779" y="3031388"/>
                  </a:moveTo>
                  <a:cubicBezTo>
                    <a:pt x="6488172" y="3183850"/>
                    <a:pt x="6487367" y="3183559"/>
                    <a:pt x="6489760" y="3336400"/>
                  </a:cubicBezTo>
                  <a:cubicBezTo>
                    <a:pt x="6490588" y="3388950"/>
                    <a:pt x="6544941" y="3370859"/>
                    <a:pt x="6134940" y="3370703"/>
                  </a:cubicBezTo>
                  <a:cubicBezTo>
                    <a:pt x="6131273" y="3151560"/>
                    <a:pt x="6134516" y="3202030"/>
                    <a:pt x="6130288" y="2967077"/>
                  </a:cubicBezTo>
                  <a:cubicBezTo>
                    <a:pt x="6545724" y="2967077"/>
                    <a:pt x="6484392" y="2942054"/>
                    <a:pt x="6485779" y="3031388"/>
                  </a:cubicBezTo>
                  <a:close/>
                  <a:moveTo>
                    <a:pt x="6479896" y="2573692"/>
                  </a:moveTo>
                  <a:cubicBezTo>
                    <a:pt x="6489156" y="3017278"/>
                    <a:pt x="6504925" y="2945408"/>
                    <a:pt x="6398321" y="2945408"/>
                  </a:cubicBezTo>
                  <a:cubicBezTo>
                    <a:pt x="6263846" y="2945408"/>
                    <a:pt x="6264427" y="2946303"/>
                    <a:pt x="6129886" y="2946303"/>
                  </a:cubicBezTo>
                  <a:cubicBezTo>
                    <a:pt x="6126329" y="2760590"/>
                    <a:pt x="6125725" y="2791606"/>
                    <a:pt x="6123488" y="2537846"/>
                  </a:cubicBezTo>
                  <a:cubicBezTo>
                    <a:pt x="6527852" y="2537869"/>
                    <a:pt x="6478844" y="2522954"/>
                    <a:pt x="6479896" y="2573692"/>
                  </a:cubicBezTo>
                  <a:close/>
                  <a:moveTo>
                    <a:pt x="6471329" y="2116175"/>
                  </a:moveTo>
                  <a:cubicBezTo>
                    <a:pt x="6478800" y="2592565"/>
                    <a:pt x="6505395" y="2516737"/>
                    <a:pt x="6398321" y="2516737"/>
                  </a:cubicBezTo>
                  <a:cubicBezTo>
                    <a:pt x="6265523" y="2516737"/>
                    <a:pt x="6264003" y="2517095"/>
                    <a:pt x="6129819" y="2517095"/>
                  </a:cubicBezTo>
                  <a:cubicBezTo>
                    <a:pt x="6120916" y="2517095"/>
                    <a:pt x="6123667" y="2529394"/>
                    <a:pt x="6121967" y="2420784"/>
                  </a:cubicBezTo>
                  <a:cubicBezTo>
                    <a:pt x="6116420" y="2064765"/>
                    <a:pt x="6114407" y="2111210"/>
                    <a:pt x="6129819" y="2111210"/>
                  </a:cubicBezTo>
                  <a:cubicBezTo>
                    <a:pt x="6495933" y="2111210"/>
                    <a:pt x="6471150" y="2104234"/>
                    <a:pt x="6471329" y="2116175"/>
                  </a:cubicBezTo>
                  <a:close/>
                  <a:moveTo>
                    <a:pt x="6470927" y="2089005"/>
                  </a:moveTo>
                  <a:cubicBezTo>
                    <a:pt x="6344593" y="2087552"/>
                    <a:pt x="6261564" y="2090414"/>
                    <a:pt x="6118635" y="2090437"/>
                  </a:cubicBezTo>
                  <a:cubicBezTo>
                    <a:pt x="6110739" y="1631779"/>
                    <a:pt x="6099286" y="1681891"/>
                    <a:pt x="6129841" y="1681891"/>
                  </a:cubicBezTo>
                  <a:cubicBezTo>
                    <a:pt x="6242709" y="1681891"/>
                    <a:pt x="6272905" y="1682159"/>
                    <a:pt x="6398343" y="1682159"/>
                  </a:cubicBezTo>
                  <a:cubicBezTo>
                    <a:pt x="6487971" y="1682182"/>
                    <a:pt x="6463657" y="1608523"/>
                    <a:pt x="6470927" y="2089005"/>
                  </a:cubicBezTo>
                  <a:close/>
                  <a:moveTo>
                    <a:pt x="6458825" y="1353646"/>
                  </a:moveTo>
                  <a:cubicBezTo>
                    <a:pt x="6461644" y="1446513"/>
                    <a:pt x="6461688" y="1467041"/>
                    <a:pt x="6464864" y="1661810"/>
                  </a:cubicBezTo>
                  <a:cubicBezTo>
                    <a:pt x="6425251" y="1661296"/>
                    <a:pt x="6137557" y="1661095"/>
                    <a:pt x="6109934" y="1661184"/>
                  </a:cubicBezTo>
                  <a:cubicBezTo>
                    <a:pt x="6102530" y="1195438"/>
                    <a:pt x="6090697" y="1257871"/>
                    <a:pt x="6129841" y="1257871"/>
                  </a:cubicBezTo>
                  <a:cubicBezTo>
                    <a:pt x="6523267" y="1257871"/>
                    <a:pt x="6454844" y="1221578"/>
                    <a:pt x="6458825" y="1353646"/>
                  </a:cubicBezTo>
                  <a:close/>
                  <a:moveTo>
                    <a:pt x="6452428" y="895770"/>
                  </a:moveTo>
                  <a:cubicBezTo>
                    <a:pt x="6458512" y="1295349"/>
                    <a:pt x="6471955" y="1234145"/>
                    <a:pt x="6398321" y="1234145"/>
                  </a:cubicBezTo>
                  <a:cubicBezTo>
                    <a:pt x="6058398" y="1234145"/>
                    <a:pt x="6102441" y="1254606"/>
                    <a:pt x="6101613" y="1200648"/>
                  </a:cubicBezTo>
                  <a:cubicBezTo>
                    <a:pt x="6094903" y="772536"/>
                    <a:pt x="6087387" y="829468"/>
                    <a:pt x="6129841" y="829468"/>
                  </a:cubicBezTo>
                  <a:cubicBezTo>
                    <a:pt x="6510338" y="829468"/>
                    <a:pt x="6451064" y="808694"/>
                    <a:pt x="6452428" y="895770"/>
                  </a:cubicBezTo>
                  <a:close/>
                  <a:moveTo>
                    <a:pt x="6129841" y="400686"/>
                  </a:moveTo>
                  <a:cubicBezTo>
                    <a:pt x="6494815" y="400686"/>
                    <a:pt x="6445136" y="391987"/>
                    <a:pt x="6445181" y="437873"/>
                  </a:cubicBezTo>
                  <a:cubicBezTo>
                    <a:pt x="6445181" y="870949"/>
                    <a:pt x="6473678" y="807934"/>
                    <a:pt x="6398321" y="807934"/>
                  </a:cubicBezTo>
                  <a:cubicBezTo>
                    <a:pt x="6041466" y="807934"/>
                    <a:pt x="6097653" y="827255"/>
                    <a:pt x="6095707" y="742773"/>
                  </a:cubicBezTo>
                  <a:cubicBezTo>
                    <a:pt x="6087007" y="345855"/>
                    <a:pt x="6075107" y="400686"/>
                    <a:pt x="6129841" y="400686"/>
                  </a:cubicBezTo>
                  <a:close/>
                  <a:moveTo>
                    <a:pt x="6091614" y="1661273"/>
                  </a:moveTo>
                  <a:cubicBezTo>
                    <a:pt x="5997178" y="1661877"/>
                    <a:pt x="5737690" y="1671940"/>
                    <a:pt x="5737131" y="1657897"/>
                  </a:cubicBezTo>
                  <a:cubicBezTo>
                    <a:pt x="5731359" y="1515096"/>
                    <a:pt x="5731650" y="1377930"/>
                    <a:pt x="5730040" y="1257379"/>
                  </a:cubicBezTo>
                  <a:cubicBezTo>
                    <a:pt x="6112774" y="1257513"/>
                    <a:pt x="5926406" y="1257737"/>
                    <a:pt x="6084233" y="1257871"/>
                  </a:cubicBezTo>
                  <a:cubicBezTo>
                    <a:pt x="6087633" y="1448146"/>
                    <a:pt x="6084837" y="1234637"/>
                    <a:pt x="6091614" y="1661273"/>
                  </a:cubicBezTo>
                  <a:close/>
                  <a:moveTo>
                    <a:pt x="6083293" y="1201006"/>
                  </a:moveTo>
                  <a:cubicBezTo>
                    <a:pt x="6084076" y="1251453"/>
                    <a:pt x="6139661" y="1236762"/>
                    <a:pt x="5729749" y="1236628"/>
                  </a:cubicBezTo>
                  <a:cubicBezTo>
                    <a:pt x="5725365" y="929827"/>
                    <a:pt x="5729705" y="1158295"/>
                    <a:pt x="5724784" y="828149"/>
                  </a:cubicBezTo>
                  <a:cubicBezTo>
                    <a:pt x="6219670" y="829960"/>
                    <a:pt x="6037395" y="829312"/>
                    <a:pt x="6079178" y="829424"/>
                  </a:cubicBezTo>
                  <a:cubicBezTo>
                    <a:pt x="6083204" y="1047583"/>
                    <a:pt x="6080520" y="1023992"/>
                    <a:pt x="6083293" y="1201006"/>
                  </a:cubicBezTo>
                  <a:close/>
                  <a:moveTo>
                    <a:pt x="5727356" y="402720"/>
                  </a:moveTo>
                  <a:cubicBezTo>
                    <a:pt x="6124518" y="401938"/>
                    <a:pt x="6069940" y="385502"/>
                    <a:pt x="6071327" y="438186"/>
                  </a:cubicBezTo>
                  <a:cubicBezTo>
                    <a:pt x="6082869" y="879938"/>
                    <a:pt x="6098817" y="808985"/>
                    <a:pt x="5995746" y="808135"/>
                  </a:cubicBezTo>
                  <a:cubicBezTo>
                    <a:pt x="5669692" y="805497"/>
                    <a:pt x="5724851" y="830005"/>
                    <a:pt x="5723621" y="747647"/>
                  </a:cubicBezTo>
                  <a:cubicBezTo>
                    <a:pt x="5718185" y="361597"/>
                    <a:pt x="5713399" y="402765"/>
                    <a:pt x="5727356" y="402720"/>
                  </a:cubicBezTo>
                  <a:close/>
                  <a:moveTo>
                    <a:pt x="5718833" y="1658836"/>
                  </a:moveTo>
                  <a:cubicBezTo>
                    <a:pt x="5719013" y="1663286"/>
                    <a:pt x="5761042" y="1661430"/>
                    <a:pt x="5365536" y="1663599"/>
                  </a:cubicBezTo>
                  <a:cubicBezTo>
                    <a:pt x="5360078" y="1428154"/>
                    <a:pt x="5361442" y="1370775"/>
                    <a:pt x="5359966" y="1255188"/>
                  </a:cubicBezTo>
                  <a:cubicBezTo>
                    <a:pt x="5535530" y="1255814"/>
                    <a:pt x="5362314" y="1257267"/>
                    <a:pt x="5711743" y="1257379"/>
                  </a:cubicBezTo>
                  <a:cubicBezTo>
                    <a:pt x="5713353" y="1379406"/>
                    <a:pt x="5713085" y="1516147"/>
                    <a:pt x="5718833" y="1658836"/>
                  </a:cubicBezTo>
                  <a:close/>
                  <a:moveTo>
                    <a:pt x="5707493" y="895770"/>
                  </a:moveTo>
                  <a:cubicBezTo>
                    <a:pt x="5709842" y="1045570"/>
                    <a:pt x="5708544" y="1048947"/>
                    <a:pt x="5710916" y="1201006"/>
                  </a:cubicBezTo>
                  <a:cubicBezTo>
                    <a:pt x="5711743" y="1253533"/>
                    <a:pt x="5765157" y="1235800"/>
                    <a:pt x="5359675" y="1234414"/>
                  </a:cubicBezTo>
                  <a:cubicBezTo>
                    <a:pt x="5357729" y="1094117"/>
                    <a:pt x="5356767" y="1092038"/>
                    <a:pt x="5352517" y="828462"/>
                  </a:cubicBezTo>
                  <a:cubicBezTo>
                    <a:pt x="5769094" y="828194"/>
                    <a:pt x="5706129" y="805139"/>
                    <a:pt x="5707493" y="895770"/>
                  </a:cubicBezTo>
                  <a:close/>
                  <a:moveTo>
                    <a:pt x="5593083" y="402899"/>
                  </a:moveTo>
                  <a:cubicBezTo>
                    <a:pt x="5718767" y="402899"/>
                    <a:pt x="5699150" y="393038"/>
                    <a:pt x="5700090" y="438074"/>
                  </a:cubicBezTo>
                  <a:cubicBezTo>
                    <a:pt x="5702304" y="544068"/>
                    <a:pt x="5703690" y="636153"/>
                    <a:pt x="5705256" y="747983"/>
                  </a:cubicBezTo>
                  <a:cubicBezTo>
                    <a:pt x="5706420" y="825801"/>
                    <a:pt x="5771018" y="807353"/>
                    <a:pt x="5352204" y="807688"/>
                  </a:cubicBezTo>
                  <a:cubicBezTo>
                    <a:pt x="5347798" y="533155"/>
                    <a:pt x="5347820" y="526156"/>
                    <a:pt x="5345606" y="437537"/>
                  </a:cubicBezTo>
                  <a:cubicBezTo>
                    <a:pt x="5344443" y="391092"/>
                    <a:pt x="5300893" y="402676"/>
                    <a:pt x="5593083" y="402899"/>
                  </a:cubicBezTo>
                  <a:close/>
                  <a:moveTo>
                    <a:pt x="5324714" y="1663711"/>
                  </a:moveTo>
                  <a:cubicBezTo>
                    <a:pt x="5191917" y="1663711"/>
                    <a:pt x="5192655" y="1661050"/>
                    <a:pt x="5056346" y="1661050"/>
                  </a:cubicBezTo>
                  <a:cubicBezTo>
                    <a:pt x="4967233" y="1661050"/>
                    <a:pt x="4992352" y="1737661"/>
                    <a:pt x="4984210" y="1256932"/>
                  </a:cubicBezTo>
                  <a:cubicBezTo>
                    <a:pt x="5135841" y="1258542"/>
                    <a:pt x="5190128" y="1254875"/>
                    <a:pt x="5341647" y="1255121"/>
                  </a:cubicBezTo>
                  <a:cubicBezTo>
                    <a:pt x="5347485" y="1724154"/>
                    <a:pt x="5357103" y="1663711"/>
                    <a:pt x="5324714" y="1663711"/>
                  </a:cubicBezTo>
                  <a:close/>
                  <a:moveTo>
                    <a:pt x="5335294" y="895726"/>
                  </a:moveTo>
                  <a:cubicBezTo>
                    <a:pt x="5341468" y="1286293"/>
                    <a:pt x="5348223" y="1234369"/>
                    <a:pt x="5324714" y="1234369"/>
                  </a:cubicBezTo>
                  <a:cubicBezTo>
                    <a:pt x="4933212" y="1234369"/>
                    <a:pt x="4984121" y="1253063"/>
                    <a:pt x="4983293" y="1200648"/>
                  </a:cubicBezTo>
                  <a:cubicBezTo>
                    <a:pt x="4980855" y="1044408"/>
                    <a:pt x="4982689" y="1047337"/>
                    <a:pt x="4980296" y="895413"/>
                  </a:cubicBezTo>
                  <a:cubicBezTo>
                    <a:pt x="4978999" y="814911"/>
                    <a:pt x="4959225" y="828842"/>
                    <a:pt x="5056324" y="828842"/>
                  </a:cubicBezTo>
                  <a:cubicBezTo>
                    <a:pt x="5390475" y="828842"/>
                    <a:pt x="5333796" y="803104"/>
                    <a:pt x="5335294" y="895726"/>
                  </a:cubicBezTo>
                  <a:close/>
                  <a:moveTo>
                    <a:pt x="5327287" y="438141"/>
                  </a:moveTo>
                  <a:cubicBezTo>
                    <a:pt x="5329590" y="529734"/>
                    <a:pt x="5329658" y="544381"/>
                    <a:pt x="5333885" y="807711"/>
                  </a:cubicBezTo>
                  <a:cubicBezTo>
                    <a:pt x="5294697" y="807711"/>
                    <a:pt x="5018410" y="808024"/>
                    <a:pt x="4978887" y="808449"/>
                  </a:cubicBezTo>
                  <a:lnTo>
                    <a:pt x="4972288" y="401289"/>
                  </a:lnTo>
                  <a:cubicBezTo>
                    <a:pt x="5394121" y="394581"/>
                    <a:pt x="5326191" y="394693"/>
                    <a:pt x="5327287" y="438141"/>
                  </a:cubicBezTo>
                  <a:close/>
                  <a:moveTo>
                    <a:pt x="4967636" y="1353467"/>
                  </a:moveTo>
                  <a:cubicBezTo>
                    <a:pt x="4969448" y="1449756"/>
                    <a:pt x="4968821" y="1413664"/>
                    <a:pt x="4972803" y="1661766"/>
                  </a:cubicBezTo>
                  <a:cubicBezTo>
                    <a:pt x="4857363" y="1664024"/>
                    <a:pt x="4904000" y="1666707"/>
                    <a:pt x="4617715" y="1663979"/>
                  </a:cubicBezTo>
                  <a:cubicBezTo>
                    <a:pt x="4612526" y="1246623"/>
                    <a:pt x="4615545" y="1384326"/>
                    <a:pt x="4614226" y="1254651"/>
                  </a:cubicBezTo>
                  <a:cubicBezTo>
                    <a:pt x="5038653" y="1254450"/>
                    <a:pt x="4965332" y="1237187"/>
                    <a:pt x="4967636" y="1353467"/>
                  </a:cubicBezTo>
                  <a:close/>
                  <a:moveTo>
                    <a:pt x="4961977" y="895770"/>
                  </a:moveTo>
                  <a:cubicBezTo>
                    <a:pt x="4967994" y="1290877"/>
                    <a:pt x="4978350" y="1236315"/>
                    <a:pt x="4922296" y="1235174"/>
                  </a:cubicBezTo>
                  <a:cubicBezTo>
                    <a:pt x="4838417" y="1233475"/>
                    <a:pt x="4822939" y="1233810"/>
                    <a:pt x="4613980" y="1233899"/>
                  </a:cubicBezTo>
                  <a:cubicBezTo>
                    <a:pt x="4611474" y="1037274"/>
                    <a:pt x="4607471" y="1038370"/>
                    <a:pt x="4605279" y="829737"/>
                  </a:cubicBezTo>
                  <a:cubicBezTo>
                    <a:pt x="5024114" y="833829"/>
                    <a:pt x="4960501" y="803663"/>
                    <a:pt x="4961977" y="895770"/>
                  </a:cubicBezTo>
                  <a:close/>
                  <a:moveTo>
                    <a:pt x="4653682" y="403123"/>
                  </a:moveTo>
                  <a:cubicBezTo>
                    <a:pt x="4744674" y="404330"/>
                    <a:pt x="4832423" y="404532"/>
                    <a:pt x="4922341" y="402363"/>
                  </a:cubicBezTo>
                  <a:cubicBezTo>
                    <a:pt x="4966764" y="401245"/>
                    <a:pt x="4953007" y="340757"/>
                    <a:pt x="4960567" y="808694"/>
                  </a:cubicBezTo>
                  <a:cubicBezTo>
                    <a:pt x="4801153" y="810975"/>
                    <a:pt x="4863715" y="811534"/>
                    <a:pt x="4605077" y="809008"/>
                  </a:cubicBezTo>
                  <a:cubicBezTo>
                    <a:pt x="4601230" y="334495"/>
                    <a:pt x="4579668" y="402161"/>
                    <a:pt x="4653682" y="403123"/>
                  </a:cubicBezTo>
                  <a:close/>
                  <a:moveTo>
                    <a:pt x="4606173" y="2092427"/>
                  </a:moveTo>
                  <a:cubicBezTo>
                    <a:pt x="4518514" y="2093053"/>
                    <a:pt x="4404819" y="2092427"/>
                    <a:pt x="4254575" y="2092427"/>
                  </a:cubicBezTo>
                  <a:cubicBezTo>
                    <a:pt x="4254329" y="2077579"/>
                    <a:pt x="4248312" y="1729812"/>
                    <a:pt x="4247194" y="1682987"/>
                  </a:cubicBezTo>
                  <a:cubicBezTo>
                    <a:pt x="4248826" y="1682987"/>
                    <a:pt x="4597159" y="1684574"/>
                    <a:pt x="4599620" y="1684597"/>
                  </a:cubicBezTo>
                  <a:cubicBezTo>
                    <a:pt x="4601454" y="1833502"/>
                    <a:pt x="4604607" y="1994327"/>
                    <a:pt x="4606173" y="2092427"/>
                  </a:cubicBezTo>
                  <a:close/>
                  <a:moveTo>
                    <a:pt x="4596197" y="1353243"/>
                  </a:moveTo>
                  <a:cubicBezTo>
                    <a:pt x="4595414" y="1726323"/>
                    <a:pt x="4635967" y="1663577"/>
                    <a:pt x="4519700" y="1663577"/>
                  </a:cubicBezTo>
                  <a:cubicBezTo>
                    <a:pt x="4215722" y="1663577"/>
                    <a:pt x="4246724" y="1663554"/>
                    <a:pt x="4246589" y="1658121"/>
                  </a:cubicBezTo>
                  <a:cubicBezTo>
                    <a:pt x="4244800" y="1583947"/>
                    <a:pt x="4233325" y="1255613"/>
                    <a:pt x="4251555" y="1255613"/>
                  </a:cubicBezTo>
                  <a:cubicBezTo>
                    <a:pt x="4666096" y="1255613"/>
                    <a:pt x="4596466" y="1225089"/>
                    <a:pt x="4596197" y="1353243"/>
                  </a:cubicBezTo>
                  <a:close/>
                  <a:moveTo>
                    <a:pt x="4587854" y="895770"/>
                  </a:moveTo>
                  <a:cubicBezTo>
                    <a:pt x="4594095" y="1293806"/>
                    <a:pt x="4620735" y="1233899"/>
                    <a:pt x="4519700" y="1233944"/>
                  </a:cubicBezTo>
                  <a:cubicBezTo>
                    <a:pt x="4199886" y="1233944"/>
                    <a:pt x="4240438" y="1249977"/>
                    <a:pt x="4239656" y="1200603"/>
                  </a:cubicBezTo>
                  <a:cubicBezTo>
                    <a:pt x="4239477" y="1188662"/>
                    <a:pt x="4234198" y="846038"/>
                    <a:pt x="4233907" y="827053"/>
                  </a:cubicBezTo>
                  <a:cubicBezTo>
                    <a:pt x="4658738" y="826159"/>
                    <a:pt x="4586534" y="812496"/>
                    <a:pt x="4587854" y="895770"/>
                  </a:cubicBezTo>
                  <a:close/>
                  <a:moveTo>
                    <a:pt x="4251555" y="403369"/>
                  </a:moveTo>
                  <a:cubicBezTo>
                    <a:pt x="4632075" y="403369"/>
                    <a:pt x="4581010" y="387537"/>
                    <a:pt x="4582105" y="437068"/>
                  </a:cubicBezTo>
                  <a:cubicBezTo>
                    <a:pt x="4592216" y="881683"/>
                    <a:pt x="4600626" y="808627"/>
                    <a:pt x="4519700" y="808627"/>
                  </a:cubicBezTo>
                  <a:cubicBezTo>
                    <a:pt x="4385985" y="808627"/>
                    <a:pt x="4385851" y="806279"/>
                    <a:pt x="4251555" y="806279"/>
                  </a:cubicBezTo>
                  <a:cubicBezTo>
                    <a:pt x="4227644" y="806279"/>
                    <a:pt x="4233751" y="817952"/>
                    <a:pt x="4232722" y="742817"/>
                  </a:cubicBezTo>
                  <a:cubicBezTo>
                    <a:pt x="4227420" y="351110"/>
                    <a:pt x="4217221" y="403369"/>
                    <a:pt x="4251555" y="403369"/>
                  </a:cubicBezTo>
                  <a:close/>
                  <a:moveTo>
                    <a:pt x="4222141" y="1255657"/>
                  </a:moveTo>
                  <a:cubicBezTo>
                    <a:pt x="4223685" y="1367823"/>
                    <a:pt x="4223707" y="1472184"/>
                    <a:pt x="4228360" y="1662257"/>
                  </a:cubicBezTo>
                  <a:cubicBezTo>
                    <a:pt x="3854617" y="1662928"/>
                    <a:pt x="3874524" y="1667334"/>
                    <a:pt x="3874301" y="1658993"/>
                  </a:cubicBezTo>
                  <a:cubicBezTo>
                    <a:pt x="3873451" y="1622924"/>
                    <a:pt x="3866651" y="1258564"/>
                    <a:pt x="3866629" y="1256932"/>
                  </a:cubicBezTo>
                  <a:cubicBezTo>
                    <a:pt x="4054026" y="1258520"/>
                    <a:pt x="4108514" y="1255903"/>
                    <a:pt x="4222141" y="1255657"/>
                  </a:cubicBezTo>
                  <a:close/>
                  <a:moveTo>
                    <a:pt x="4221851" y="1234883"/>
                  </a:moveTo>
                  <a:cubicBezTo>
                    <a:pt x="3812074" y="1235755"/>
                    <a:pt x="3866517" y="1251319"/>
                    <a:pt x="3865712" y="1200603"/>
                  </a:cubicBezTo>
                  <a:cubicBezTo>
                    <a:pt x="3863318" y="1047851"/>
                    <a:pt x="3863967" y="1047762"/>
                    <a:pt x="3861574" y="895413"/>
                  </a:cubicBezTo>
                  <a:cubicBezTo>
                    <a:pt x="3860232" y="810394"/>
                    <a:pt x="3790735" y="829513"/>
                    <a:pt x="4215566" y="827143"/>
                  </a:cubicBezTo>
                  <a:cubicBezTo>
                    <a:pt x="4215588" y="828842"/>
                    <a:pt x="4221292" y="1196064"/>
                    <a:pt x="4221851" y="1234883"/>
                  </a:cubicBezTo>
                  <a:close/>
                  <a:moveTo>
                    <a:pt x="4208654" y="403257"/>
                  </a:moveTo>
                  <a:cubicBezTo>
                    <a:pt x="4213172" y="631166"/>
                    <a:pt x="4212814" y="638456"/>
                    <a:pt x="4215275" y="806369"/>
                  </a:cubicBezTo>
                  <a:cubicBezTo>
                    <a:pt x="3804245" y="808538"/>
                    <a:pt x="3860768" y="835573"/>
                    <a:pt x="3858644" y="742728"/>
                  </a:cubicBezTo>
                  <a:cubicBezTo>
                    <a:pt x="3855311" y="597355"/>
                    <a:pt x="3854461" y="513992"/>
                    <a:pt x="3854148" y="437806"/>
                  </a:cubicBezTo>
                  <a:cubicBezTo>
                    <a:pt x="3853924" y="385905"/>
                    <a:pt x="3801718" y="401245"/>
                    <a:pt x="4208654" y="403257"/>
                  </a:cubicBezTo>
                  <a:close/>
                  <a:moveTo>
                    <a:pt x="3849204" y="1662682"/>
                  </a:moveTo>
                  <a:cubicBezTo>
                    <a:pt x="3630537" y="1657964"/>
                    <a:pt x="3498993" y="1666148"/>
                    <a:pt x="3498903" y="1658300"/>
                  </a:cubicBezTo>
                  <a:cubicBezTo>
                    <a:pt x="3493937" y="1182513"/>
                    <a:pt x="3464300" y="1253689"/>
                    <a:pt x="3580635" y="1255255"/>
                  </a:cubicBezTo>
                  <a:cubicBezTo>
                    <a:pt x="3690997" y="1256731"/>
                    <a:pt x="3720165" y="1255545"/>
                    <a:pt x="3848332" y="1256731"/>
                  </a:cubicBezTo>
                  <a:cubicBezTo>
                    <a:pt x="3856094" y="1715366"/>
                    <a:pt x="3860164" y="1662884"/>
                    <a:pt x="3849204" y="1662682"/>
                  </a:cubicBezTo>
                  <a:close/>
                  <a:moveTo>
                    <a:pt x="3843254" y="895770"/>
                  </a:moveTo>
                  <a:cubicBezTo>
                    <a:pt x="3845648" y="1048187"/>
                    <a:pt x="3844999" y="1048030"/>
                    <a:pt x="3847392" y="1200961"/>
                  </a:cubicBezTo>
                  <a:cubicBezTo>
                    <a:pt x="3848198" y="1251565"/>
                    <a:pt x="3903401" y="1235152"/>
                    <a:pt x="3493043" y="1233676"/>
                  </a:cubicBezTo>
                  <a:cubicBezTo>
                    <a:pt x="3489755" y="1017305"/>
                    <a:pt x="3492864" y="1019542"/>
                    <a:pt x="3488927" y="830430"/>
                  </a:cubicBezTo>
                  <a:cubicBezTo>
                    <a:pt x="3897228" y="827993"/>
                    <a:pt x="3841800" y="801874"/>
                    <a:pt x="3843254" y="895770"/>
                  </a:cubicBezTo>
                  <a:close/>
                  <a:moveTo>
                    <a:pt x="3835605" y="402609"/>
                  </a:moveTo>
                  <a:cubicBezTo>
                    <a:pt x="3837014" y="632799"/>
                    <a:pt x="3838803" y="665424"/>
                    <a:pt x="3841711" y="808001"/>
                  </a:cubicBezTo>
                  <a:cubicBezTo>
                    <a:pt x="3758637" y="806235"/>
                    <a:pt x="3669726" y="806212"/>
                    <a:pt x="3580546" y="808247"/>
                  </a:cubicBezTo>
                  <a:cubicBezTo>
                    <a:pt x="3460230" y="810998"/>
                    <a:pt x="3491634" y="876964"/>
                    <a:pt x="3480159" y="437582"/>
                  </a:cubicBezTo>
                  <a:cubicBezTo>
                    <a:pt x="3478549" y="376468"/>
                    <a:pt x="3434082" y="410927"/>
                    <a:pt x="3835605" y="402609"/>
                  </a:cubicBezTo>
                  <a:close/>
                  <a:moveTo>
                    <a:pt x="3446541" y="1661855"/>
                  </a:moveTo>
                  <a:cubicBezTo>
                    <a:pt x="3183831" y="1661900"/>
                    <a:pt x="3160077" y="1661855"/>
                    <a:pt x="3126682" y="1662012"/>
                  </a:cubicBezTo>
                  <a:cubicBezTo>
                    <a:pt x="3120464" y="1442153"/>
                    <a:pt x="3123282" y="1358565"/>
                    <a:pt x="3122275" y="1256418"/>
                  </a:cubicBezTo>
                  <a:cubicBezTo>
                    <a:pt x="3315644" y="1255836"/>
                    <a:pt x="3364876" y="1254137"/>
                    <a:pt x="3475015" y="1254383"/>
                  </a:cubicBezTo>
                  <a:cubicBezTo>
                    <a:pt x="3482038" y="1734754"/>
                    <a:pt x="3495615" y="1661855"/>
                    <a:pt x="3446541" y="1661855"/>
                  </a:cubicBezTo>
                  <a:close/>
                  <a:moveTo>
                    <a:pt x="3471794" y="895726"/>
                  </a:moveTo>
                  <a:cubicBezTo>
                    <a:pt x="3477900" y="1286650"/>
                    <a:pt x="3481412" y="1233586"/>
                    <a:pt x="3446563" y="1233586"/>
                  </a:cubicBezTo>
                  <a:cubicBezTo>
                    <a:pt x="3072306" y="1233586"/>
                    <a:pt x="3122365" y="1251699"/>
                    <a:pt x="3121582" y="1200603"/>
                  </a:cubicBezTo>
                  <a:cubicBezTo>
                    <a:pt x="3114715" y="762138"/>
                    <a:pt x="3093622" y="828753"/>
                    <a:pt x="3178195" y="828753"/>
                  </a:cubicBezTo>
                  <a:cubicBezTo>
                    <a:pt x="3312222" y="828753"/>
                    <a:pt x="3312267" y="830564"/>
                    <a:pt x="3446563" y="830564"/>
                  </a:cubicBezTo>
                  <a:cubicBezTo>
                    <a:pt x="3476692" y="830542"/>
                    <a:pt x="3470519" y="817438"/>
                    <a:pt x="3471794" y="895726"/>
                  </a:cubicBezTo>
                  <a:close/>
                  <a:moveTo>
                    <a:pt x="3178172" y="401312"/>
                  </a:moveTo>
                  <a:cubicBezTo>
                    <a:pt x="3188864" y="401312"/>
                    <a:pt x="3444393" y="401468"/>
                    <a:pt x="3460901" y="401491"/>
                  </a:cubicBezTo>
                  <a:cubicBezTo>
                    <a:pt x="3462287" y="459116"/>
                    <a:pt x="3456807" y="232862"/>
                    <a:pt x="3470116" y="809768"/>
                  </a:cubicBezTo>
                  <a:cubicBezTo>
                    <a:pt x="3320856" y="810193"/>
                    <a:pt x="3259032" y="806928"/>
                    <a:pt x="3114290" y="808247"/>
                  </a:cubicBezTo>
                  <a:cubicBezTo>
                    <a:pt x="3108698" y="327563"/>
                    <a:pt x="3082707" y="401312"/>
                    <a:pt x="3178172" y="401312"/>
                  </a:cubicBezTo>
                  <a:close/>
                  <a:moveTo>
                    <a:pt x="3103956" y="1256485"/>
                  </a:moveTo>
                  <a:cubicBezTo>
                    <a:pt x="3105298" y="1398637"/>
                    <a:pt x="3101451" y="1367353"/>
                    <a:pt x="3108340" y="1662101"/>
                  </a:cubicBezTo>
                  <a:cubicBezTo>
                    <a:pt x="2695231" y="1664695"/>
                    <a:pt x="2798950" y="1664024"/>
                    <a:pt x="2755937" y="1664426"/>
                  </a:cubicBezTo>
                  <a:cubicBezTo>
                    <a:pt x="2754617" y="1496223"/>
                    <a:pt x="2751776" y="1382514"/>
                    <a:pt x="2749651" y="1255389"/>
                  </a:cubicBezTo>
                  <a:cubicBezTo>
                    <a:pt x="2923024" y="1258676"/>
                    <a:pt x="2966932" y="1257088"/>
                    <a:pt x="3103956" y="1256485"/>
                  </a:cubicBezTo>
                  <a:close/>
                  <a:moveTo>
                    <a:pt x="3097201" y="895770"/>
                  </a:moveTo>
                  <a:cubicBezTo>
                    <a:pt x="3103442" y="1294388"/>
                    <a:pt x="3123685" y="1235420"/>
                    <a:pt x="3043944" y="1236069"/>
                  </a:cubicBezTo>
                  <a:cubicBezTo>
                    <a:pt x="2702165" y="1238841"/>
                    <a:pt x="2749450" y="1242576"/>
                    <a:pt x="2748779" y="1200603"/>
                  </a:cubicBezTo>
                  <a:cubicBezTo>
                    <a:pt x="2742963" y="838525"/>
                    <a:pt x="2743366" y="861356"/>
                    <a:pt x="2742717" y="829871"/>
                  </a:cubicBezTo>
                  <a:cubicBezTo>
                    <a:pt x="3158847" y="835886"/>
                    <a:pt x="3095702" y="799683"/>
                    <a:pt x="3097201" y="895770"/>
                  </a:cubicBezTo>
                  <a:close/>
                  <a:moveTo>
                    <a:pt x="2775822" y="403347"/>
                  </a:moveTo>
                  <a:cubicBezTo>
                    <a:pt x="3138962" y="400171"/>
                    <a:pt x="3088702" y="391584"/>
                    <a:pt x="3090044" y="438208"/>
                  </a:cubicBezTo>
                  <a:cubicBezTo>
                    <a:pt x="3102614" y="867662"/>
                    <a:pt x="3104359" y="808091"/>
                    <a:pt x="3043877" y="809388"/>
                  </a:cubicBezTo>
                  <a:cubicBezTo>
                    <a:pt x="2952594" y="811355"/>
                    <a:pt x="2866299" y="811244"/>
                    <a:pt x="2775866" y="809656"/>
                  </a:cubicBezTo>
                  <a:cubicBezTo>
                    <a:pt x="2733435" y="808918"/>
                    <a:pt x="2742807" y="822469"/>
                    <a:pt x="2740637" y="742683"/>
                  </a:cubicBezTo>
                  <a:cubicBezTo>
                    <a:pt x="2729990" y="350931"/>
                    <a:pt x="2725024" y="403816"/>
                    <a:pt x="2775822" y="403347"/>
                  </a:cubicBezTo>
                  <a:close/>
                  <a:moveTo>
                    <a:pt x="2737550" y="1657539"/>
                  </a:moveTo>
                  <a:cubicBezTo>
                    <a:pt x="2737662" y="1670129"/>
                    <a:pt x="2765510" y="1663420"/>
                    <a:pt x="2382507" y="1663197"/>
                  </a:cubicBezTo>
                  <a:cubicBezTo>
                    <a:pt x="2382149" y="1589292"/>
                    <a:pt x="2377765" y="1257379"/>
                    <a:pt x="2377721" y="1254830"/>
                  </a:cubicBezTo>
                  <a:cubicBezTo>
                    <a:pt x="2565296" y="1254830"/>
                    <a:pt x="2652553" y="1253913"/>
                    <a:pt x="2731332" y="1255121"/>
                  </a:cubicBezTo>
                  <a:cubicBezTo>
                    <a:pt x="2733569" y="1389424"/>
                    <a:pt x="2736432" y="1503871"/>
                    <a:pt x="2737550" y="1657539"/>
                  </a:cubicBezTo>
                  <a:close/>
                  <a:moveTo>
                    <a:pt x="2730997" y="1234324"/>
                  </a:moveTo>
                  <a:cubicBezTo>
                    <a:pt x="2327192" y="1228197"/>
                    <a:pt x="2377765" y="1254271"/>
                    <a:pt x="2376915" y="1200558"/>
                  </a:cubicBezTo>
                  <a:cubicBezTo>
                    <a:pt x="2371816" y="877322"/>
                    <a:pt x="2371726" y="867997"/>
                    <a:pt x="2370831" y="826986"/>
                  </a:cubicBezTo>
                  <a:cubicBezTo>
                    <a:pt x="2373337" y="826986"/>
                    <a:pt x="2722653" y="829625"/>
                    <a:pt x="2724398" y="829647"/>
                  </a:cubicBezTo>
                  <a:cubicBezTo>
                    <a:pt x="2725315" y="874393"/>
                    <a:pt x="2725427" y="887541"/>
                    <a:pt x="2730997" y="1234324"/>
                  </a:cubicBezTo>
                  <a:close/>
                  <a:moveTo>
                    <a:pt x="2373292" y="404263"/>
                  </a:moveTo>
                  <a:cubicBezTo>
                    <a:pt x="2770722" y="404263"/>
                    <a:pt x="2716815" y="390623"/>
                    <a:pt x="2717218" y="437962"/>
                  </a:cubicBezTo>
                  <a:cubicBezTo>
                    <a:pt x="2720394" y="875086"/>
                    <a:pt x="2752313" y="808493"/>
                    <a:pt x="2641615" y="808493"/>
                  </a:cubicBezTo>
                  <a:cubicBezTo>
                    <a:pt x="2510026" y="808493"/>
                    <a:pt x="2506648" y="806235"/>
                    <a:pt x="2373269" y="806235"/>
                  </a:cubicBezTo>
                  <a:cubicBezTo>
                    <a:pt x="2369221" y="806212"/>
                    <a:pt x="2352042" y="404263"/>
                    <a:pt x="2373292" y="404263"/>
                  </a:cubicBezTo>
                  <a:close/>
                  <a:moveTo>
                    <a:pt x="2364121" y="1658434"/>
                  </a:moveTo>
                  <a:cubicBezTo>
                    <a:pt x="2364166" y="1665545"/>
                    <a:pt x="2079111" y="1665030"/>
                    <a:pt x="2010756" y="1664091"/>
                  </a:cubicBezTo>
                  <a:cubicBezTo>
                    <a:pt x="2003799" y="1264826"/>
                    <a:pt x="2004940" y="1372698"/>
                    <a:pt x="2002748" y="1256641"/>
                  </a:cubicBezTo>
                  <a:cubicBezTo>
                    <a:pt x="2168046" y="1259213"/>
                    <a:pt x="2227186" y="1255009"/>
                    <a:pt x="2359424" y="1254830"/>
                  </a:cubicBezTo>
                  <a:cubicBezTo>
                    <a:pt x="2359424" y="1256440"/>
                    <a:pt x="2363897" y="1601948"/>
                    <a:pt x="2364121" y="1658434"/>
                  </a:cubicBezTo>
                  <a:close/>
                  <a:moveTo>
                    <a:pt x="2359111" y="1234056"/>
                  </a:moveTo>
                  <a:cubicBezTo>
                    <a:pt x="1950989" y="1234660"/>
                    <a:pt x="2002591" y="1252773"/>
                    <a:pt x="2001786" y="1200603"/>
                  </a:cubicBezTo>
                  <a:cubicBezTo>
                    <a:pt x="1999795" y="1072561"/>
                    <a:pt x="1999728" y="1045570"/>
                    <a:pt x="1997357" y="895413"/>
                  </a:cubicBezTo>
                  <a:cubicBezTo>
                    <a:pt x="1996015" y="807040"/>
                    <a:pt x="1934079" y="827143"/>
                    <a:pt x="2352512" y="826986"/>
                  </a:cubicBezTo>
                  <a:cubicBezTo>
                    <a:pt x="2353631" y="877725"/>
                    <a:pt x="2359088" y="1232379"/>
                    <a:pt x="2359111" y="1234056"/>
                  </a:cubicBezTo>
                  <a:close/>
                  <a:moveTo>
                    <a:pt x="2345131" y="404196"/>
                  </a:moveTo>
                  <a:cubicBezTo>
                    <a:pt x="2346428" y="678103"/>
                    <a:pt x="2349358" y="700509"/>
                    <a:pt x="2351998" y="806235"/>
                  </a:cubicBezTo>
                  <a:cubicBezTo>
                    <a:pt x="2095060" y="806346"/>
                    <a:pt x="2044240" y="806593"/>
                    <a:pt x="1995993" y="807778"/>
                  </a:cubicBezTo>
                  <a:cubicBezTo>
                    <a:pt x="1991094" y="487247"/>
                    <a:pt x="1992257" y="552789"/>
                    <a:pt x="1988790" y="401535"/>
                  </a:cubicBezTo>
                  <a:cubicBezTo>
                    <a:pt x="2162990" y="396839"/>
                    <a:pt x="2231190" y="403615"/>
                    <a:pt x="2345131" y="404196"/>
                  </a:cubicBezTo>
                  <a:close/>
                  <a:moveTo>
                    <a:pt x="1986643" y="1353556"/>
                  </a:moveTo>
                  <a:cubicBezTo>
                    <a:pt x="1996015" y="1712459"/>
                    <a:pt x="1999549" y="1663935"/>
                    <a:pt x="1971075" y="1663443"/>
                  </a:cubicBezTo>
                  <a:cubicBezTo>
                    <a:pt x="1638489" y="1657204"/>
                    <a:pt x="1637550" y="1668899"/>
                    <a:pt x="1637371" y="1658255"/>
                  </a:cubicBezTo>
                  <a:cubicBezTo>
                    <a:pt x="1629453" y="1184212"/>
                    <a:pt x="1602209" y="1255478"/>
                    <a:pt x="1702730" y="1255076"/>
                  </a:cubicBezTo>
                  <a:cubicBezTo>
                    <a:pt x="1825909" y="1254584"/>
                    <a:pt x="1883595" y="1254427"/>
                    <a:pt x="1970740" y="1256060"/>
                  </a:cubicBezTo>
                  <a:cubicBezTo>
                    <a:pt x="1989215" y="1256418"/>
                    <a:pt x="1983713" y="1241122"/>
                    <a:pt x="1986643" y="1353556"/>
                  </a:cubicBezTo>
                  <a:close/>
                  <a:moveTo>
                    <a:pt x="1979038" y="895770"/>
                  </a:moveTo>
                  <a:cubicBezTo>
                    <a:pt x="1984988" y="1276185"/>
                    <a:pt x="1988723" y="1235599"/>
                    <a:pt x="1971075" y="1235264"/>
                  </a:cubicBezTo>
                  <a:cubicBezTo>
                    <a:pt x="1579640" y="1227907"/>
                    <a:pt x="1628290" y="1253913"/>
                    <a:pt x="1627462" y="1200648"/>
                  </a:cubicBezTo>
                  <a:cubicBezTo>
                    <a:pt x="1625091" y="1049305"/>
                    <a:pt x="1628715" y="1049752"/>
                    <a:pt x="1626299" y="895368"/>
                  </a:cubicBezTo>
                  <a:cubicBezTo>
                    <a:pt x="1624778" y="799101"/>
                    <a:pt x="1571118" y="840180"/>
                    <a:pt x="1971142" y="829245"/>
                  </a:cubicBezTo>
                  <a:cubicBezTo>
                    <a:pt x="1980828" y="828976"/>
                    <a:pt x="1977875" y="819048"/>
                    <a:pt x="1979038" y="895770"/>
                  </a:cubicBezTo>
                  <a:close/>
                  <a:moveTo>
                    <a:pt x="1970471" y="402050"/>
                  </a:moveTo>
                  <a:cubicBezTo>
                    <a:pt x="1980693" y="853485"/>
                    <a:pt x="1979799" y="808203"/>
                    <a:pt x="1970673" y="808426"/>
                  </a:cubicBezTo>
                  <a:cubicBezTo>
                    <a:pt x="1882409" y="810975"/>
                    <a:pt x="1866931" y="810059"/>
                    <a:pt x="1702662" y="810506"/>
                  </a:cubicBezTo>
                  <a:cubicBezTo>
                    <a:pt x="1599659" y="810774"/>
                    <a:pt x="1628715" y="878373"/>
                    <a:pt x="1617240" y="437537"/>
                  </a:cubicBezTo>
                  <a:cubicBezTo>
                    <a:pt x="1615697" y="376423"/>
                    <a:pt x="1573668" y="413432"/>
                    <a:pt x="1970471" y="402050"/>
                  </a:cubicBezTo>
                  <a:close/>
                  <a:moveTo>
                    <a:pt x="1619074" y="1658657"/>
                  </a:moveTo>
                  <a:cubicBezTo>
                    <a:pt x="1619208" y="1667021"/>
                    <a:pt x="1263942" y="1661028"/>
                    <a:pt x="1263830" y="1657986"/>
                  </a:cubicBezTo>
                  <a:cubicBezTo>
                    <a:pt x="1246853" y="1188036"/>
                    <a:pt x="1252557" y="1254316"/>
                    <a:pt x="1300334" y="1254316"/>
                  </a:cubicBezTo>
                  <a:cubicBezTo>
                    <a:pt x="1428345" y="1254316"/>
                    <a:pt x="1431812" y="1255344"/>
                    <a:pt x="1568590" y="1255344"/>
                  </a:cubicBezTo>
                  <a:cubicBezTo>
                    <a:pt x="1622743" y="1255344"/>
                    <a:pt x="1610753" y="1190026"/>
                    <a:pt x="1619074" y="1658657"/>
                  </a:cubicBezTo>
                  <a:close/>
                  <a:moveTo>
                    <a:pt x="1608002" y="895726"/>
                  </a:moveTo>
                  <a:cubicBezTo>
                    <a:pt x="1614198" y="1290139"/>
                    <a:pt x="1619074" y="1234593"/>
                    <a:pt x="1568590" y="1234593"/>
                  </a:cubicBezTo>
                  <a:cubicBezTo>
                    <a:pt x="1208134" y="1234593"/>
                    <a:pt x="1257366" y="1242710"/>
                    <a:pt x="1256717" y="1200603"/>
                  </a:cubicBezTo>
                  <a:cubicBezTo>
                    <a:pt x="1249940" y="767996"/>
                    <a:pt x="1231799" y="829960"/>
                    <a:pt x="1300334" y="829960"/>
                  </a:cubicBezTo>
                  <a:cubicBezTo>
                    <a:pt x="1666136" y="829960"/>
                    <a:pt x="1606772" y="816745"/>
                    <a:pt x="1608002" y="895726"/>
                  </a:cubicBezTo>
                  <a:close/>
                  <a:moveTo>
                    <a:pt x="1300334" y="402318"/>
                  </a:moveTo>
                  <a:cubicBezTo>
                    <a:pt x="1574674" y="402385"/>
                    <a:pt x="1575412" y="402385"/>
                    <a:pt x="1598026" y="402430"/>
                  </a:cubicBezTo>
                  <a:cubicBezTo>
                    <a:pt x="1600173" y="491630"/>
                    <a:pt x="1606459" y="808963"/>
                    <a:pt x="1606503" y="810729"/>
                  </a:cubicBezTo>
                  <a:cubicBezTo>
                    <a:pt x="1490996" y="810841"/>
                    <a:pt x="1595946" y="810841"/>
                    <a:pt x="1249023" y="809097"/>
                  </a:cubicBezTo>
                  <a:cubicBezTo>
                    <a:pt x="1241440" y="328547"/>
                    <a:pt x="1226319" y="402318"/>
                    <a:pt x="1300334" y="402318"/>
                  </a:cubicBezTo>
                  <a:close/>
                  <a:moveTo>
                    <a:pt x="1239941" y="1353377"/>
                  </a:moveTo>
                  <a:cubicBezTo>
                    <a:pt x="1240478" y="1457113"/>
                    <a:pt x="1241775" y="1556376"/>
                    <a:pt x="1245466" y="1658791"/>
                  </a:cubicBezTo>
                  <a:cubicBezTo>
                    <a:pt x="1245555" y="1661184"/>
                    <a:pt x="891183" y="1675160"/>
                    <a:pt x="891183" y="1658881"/>
                  </a:cubicBezTo>
                  <a:cubicBezTo>
                    <a:pt x="891183" y="1221220"/>
                    <a:pt x="870449" y="1256149"/>
                    <a:pt x="897983" y="1256328"/>
                  </a:cubicBezTo>
                  <a:cubicBezTo>
                    <a:pt x="1307783" y="1259123"/>
                    <a:pt x="1239248" y="1219923"/>
                    <a:pt x="1239941" y="1353377"/>
                  </a:cubicBezTo>
                  <a:close/>
                  <a:moveTo>
                    <a:pt x="1232068" y="895815"/>
                  </a:moveTo>
                  <a:cubicBezTo>
                    <a:pt x="1238308" y="1295998"/>
                    <a:pt x="1261615" y="1232960"/>
                    <a:pt x="1166105" y="1234772"/>
                  </a:cubicBezTo>
                  <a:cubicBezTo>
                    <a:pt x="832423" y="1240608"/>
                    <a:pt x="883578" y="1242822"/>
                    <a:pt x="882930" y="1200648"/>
                  </a:cubicBezTo>
                  <a:cubicBezTo>
                    <a:pt x="876398" y="783381"/>
                    <a:pt x="872663" y="829513"/>
                    <a:pt x="898185" y="829111"/>
                  </a:cubicBezTo>
                  <a:cubicBezTo>
                    <a:pt x="1299372" y="822626"/>
                    <a:pt x="1230860" y="819316"/>
                    <a:pt x="1232068" y="895815"/>
                  </a:cubicBezTo>
                  <a:close/>
                  <a:moveTo>
                    <a:pt x="898095" y="401379"/>
                  </a:moveTo>
                  <a:cubicBezTo>
                    <a:pt x="1275439" y="399098"/>
                    <a:pt x="1223792" y="390779"/>
                    <a:pt x="1224709" y="441294"/>
                  </a:cubicBezTo>
                  <a:cubicBezTo>
                    <a:pt x="1226610" y="545052"/>
                    <a:pt x="1227728" y="620723"/>
                    <a:pt x="1230703" y="808963"/>
                  </a:cubicBezTo>
                  <a:cubicBezTo>
                    <a:pt x="1145124" y="808314"/>
                    <a:pt x="1076679" y="805631"/>
                    <a:pt x="878322" y="808650"/>
                  </a:cubicBezTo>
                  <a:cubicBezTo>
                    <a:pt x="872775" y="345609"/>
                    <a:pt x="857632" y="401602"/>
                    <a:pt x="898095" y="401379"/>
                  </a:cubicBezTo>
                  <a:close/>
                  <a:moveTo>
                    <a:pt x="872864" y="1658881"/>
                  </a:moveTo>
                  <a:cubicBezTo>
                    <a:pt x="872864" y="1669011"/>
                    <a:pt x="903777" y="1664672"/>
                    <a:pt x="518537" y="1664315"/>
                  </a:cubicBezTo>
                  <a:cubicBezTo>
                    <a:pt x="519074" y="1480369"/>
                    <a:pt x="514108" y="1360846"/>
                    <a:pt x="512095" y="1256529"/>
                  </a:cubicBezTo>
                  <a:cubicBezTo>
                    <a:pt x="623732" y="1256485"/>
                    <a:pt x="730024" y="1255389"/>
                    <a:pt x="865617" y="1256149"/>
                  </a:cubicBezTo>
                  <a:cubicBezTo>
                    <a:pt x="867764" y="1363932"/>
                    <a:pt x="872864" y="1463933"/>
                    <a:pt x="872864" y="1658881"/>
                  </a:cubicBezTo>
                  <a:close/>
                  <a:moveTo>
                    <a:pt x="864611" y="1201006"/>
                  </a:moveTo>
                  <a:cubicBezTo>
                    <a:pt x="865326" y="1246131"/>
                    <a:pt x="923214" y="1235554"/>
                    <a:pt x="511670" y="1235755"/>
                  </a:cubicBezTo>
                  <a:cubicBezTo>
                    <a:pt x="507219" y="984389"/>
                    <a:pt x="505541" y="954738"/>
                    <a:pt x="504244" y="830027"/>
                  </a:cubicBezTo>
                  <a:cubicBezTo>
                    <a:pt x="757156" y="830206"/>
                    <a:pt x="798827" y="830452"/>
                    <a:pt x="860249" y="829670"/>
                  </a:cubicBezTo>
                  <a:cubicBezTo>
                    <a:pt x="863380" y="1062722"/>
                    <a:pt x="863000" y="1097785"/>
                    <a:pt x="864611" y="1201006"/>
                  </a:cubicBezTo>
                  <a:close/>
                  <a:moveTo>
                    <a:pt x="852174" y="401602"/>
                  </a:moveTo>
                  <a:cubicBezTo>
                    <a:pt x="858705" y="606703"/>
                    <a:pt x="856692" y="544493"/>
                    <a:pt x="859980" y="808918"/>
                  </a:cubicBezTo>
                  <a:cubicBezTo>
                    <a:pt x="805470" y="809589"/>
                    <a:pt x="784914" y="809455"/>
                    <a:pt x="504065" y="809276"/>
                  </a:cubicBezTo>
                  <a:cubicBezTo>
                    <a:pt x="503036" y="681703"/>
                    <a:pt x="505251" y="715648"/>
                    <a:pt x="498853" y="403816"/>
                  </a:cubicBezTo>
                  <a:cubicBezTo>
                    <a:pt x="613197" y="403749"/>
                    <a:pt x="521601" y="402944"/>
                    <a:pt x="852174" y="401602"/>
                  </a:cubicBezTo>
                  <a:close/>
                  <a:moveTo>
                    <a:pt x="227667" y="401804"/>
                  </a:moveTo>
                  <a:cubicBezTo>
                    <a:pt x="359189" y="401804"/>
                    <a:pt x="358429" y="403637"/>
                    <a:pt x="480512" y="403771"/>
                  </a:cubicBezTo>
                  <a:cubicBezTo>
                    <a:pt x="487088" y="725934"/>
                    <a:pt x="484695" y="685169"/>
                    <a:pt x="485746" y="809231"/>
                  </a:cubicBezTo>
                  <a:cubicBezTo>
                    <a:pt x="233773" y="809052"/>
                    <a:pt x="194071" y="808896"/>
                    <a:pt x="132313" y="809365"/>
                  </a:cubicBezTo>
                  <a:cubicBezTo>
                    <a:pt x="127415" y="317635"/>
                    <a:pt x="92767" y="401804"/>
                    <a:pt x="227667" y="401804"/>
                  </a:cubicBezTo>
                  <a:close/>
                  <a:moveTo>
                    <a:pt x="227667" y="829826"/>
                  </a:moveTo>
                  <a:cubicBezTo>
                    <a:pt x="535290" y="830027"/>
                    <a:pt x="485433" y="808046"/>
                    <a:pt x="486797" y="895815"/>
                  </a:cubicBezTo>
                  <a:cubicBezTo>
                    <a:pt x="489213" y="1051071"/>
                    <a:pt x="490376" y="1048455"/>
                    <a:pt x="492769" y="1200961"/>
                  </a:cubicBezTo>
                  <a:cubicBezTo>
                    <a:pt x="493552" y="1250984"/>
                    <a:pt x="549002" y="1235331"/>
                    <a:pt x="137950" y="1235129"/>
                  </a:cubicBezTo>
                  <a:cubicBezTo>
                    <a:pt x="129763" y="755183"/>
                    <a:pt x="106411" y="829826"/>
                    <a:pt x="227667" y="829826"/>
                  </a:cubicBezTo>
                  <a:close/>
                  <a:moveTo>
                    <a:pt x="144750" y="1657807"/>
                  </a:moveTo>
                  <a:cubicBezTo>
                    <a:pt x="143251" y="1180858"/>
                    <a:pt x="103079" y="1255881"/>
                    <a:pt x="227667" y="1255948"/>
                  </a:cubicBezTo>
                  <a:cubicBezTo>
                    <a:pt x="344225" y="1255948"/>
                    <a:pt x="362992" y="1256529"/>
                    <a:pt x="493731" y="1256529"/>
                  </a:cubicBezTo>
                  <a:cubicBezTo>
                    <a:pt x="496080" y="1379853"/>
                    <a:pt x="500710" y="1474868"/>
                    <a:pt x="500151" y="1664315"/>
                  </a:cubicBezTo>
                  <a:cubicBezTo>
                    <a:pt x="497914" y="1664315"/>
                    <a:pt x="144772" y="1664315"/>
                    <a:pt x="144750" y="1657807"/>
                  </a:cubicBezTo>
                  <a:close/>
                  <a:moveTo>
                    <a:pt x="148821" y="1963311"/>
                  </a:moveTo>
                  <a:cubicBezTo>
                    <a:pt x="147255" y="1880104"/>
                    <a:pt x="145220" y="1767223"/>
                    <a:pt x="144862" y="1683814"/>
                  </a:cubicBezTo>
                  <a:cubicBezTo>
                    <a:pt x="348878" y="1682987"/>
                    <a:pt x="331386" y="1685066"/>
                    <a:pt x="500128" y="1685066"/>
                  </a:cubicBezTo>
                  <a:cubicBezTo>
                    <a:pt x="499591" y="2112709"/>
                    <a:pt x="516613" y="2089184"/>
                    <a:pt x="495767" y="2089184"/>
                  </a:cubicBezTo>
                  <a:cubicBezTo>
                    <a:pt x="78429" y="2089184"/>
                    <a:pt x="151773" y="2121966"/>
                    <a:pt x="148821" y="1963311"/>
                  </a:cubicBezTo>
                  <a:close/>
                  <a:moveTo>
                    <a:pt x="151438" y="2115862"/>
                  </a:moveTo>
                  <a:cubicBezTo>
                    <a:pt x="151304" y="2107789"/>
                    <a:pt x="506168" y="2107364"/>
                    <a:pt x="506302" y="2116219"/>
                  </a:cubicBezTo>
                  <a:cubicBezTo>
                    <a:pt x="513325" y="2564144"/>
                    <a:pt x="526970" y="2515642"/>
                    <a:pt x="495744" y="2515642"/>
                  </a:cubicBezTo>
                  <a:cubicBezTo>
                    <a:pt x="250415" y="2515597"/>
                    <a:pt x="206843" y="2515440"/>
                    <a:pt x="158774" y="2515888"/>
                  </a:cubicBezTo>
                  <a:cubicBezTo>
                    <a:pt x="157544" y="2466893"/>
                    <a:pt x="151639" y="2128518"/>
                    <a:pt x="151438" y="2115862"/>
                  </a:cubicBezTo>
                  <a:close/>
                  <a:moveTo>
                    <a:pt x="166200" y="2878435"/>
                  </a:moveTo>
                  <a:cubicBezTo>
                    <a:pt x="161145" y="2474273"/>
                    <a:pt x="138867" y="2536371"/>
                    <a:pt x="227667" y="2536371"/>
                  </a:cubicBezTo>
                  <a:cubicBezTo>
                    <a:pt x="246255" y="2536371"/>
                    <a:pt x="499278" y="2536415"/>
                    <a:pt x="515070" y="2536438"/>
                  </a:cubicBezTo>
                  <a:cubicBezTo>
                    <a:pt x="516345" y="2643728"/>
                    <a:pt x="515495" y="2590844"/>
                    <a:pt x="520796" y="2946213"/>
                  </a:cubicBezTo>
                  <a:cubicBezTo>
                    <a:pt x="101759" y="2946526"/>
                    <a:pt x="167229" y="2959608"/>
                    <a:pt x="166200" y="2878435"/>
                  </a:cubicBezTo>
                  <a:close/>
                  <a:moveTo>
                    <a:pt x="173179" y="3335998"/>
                  </a:moveTo>
                  <a:cubicBezTo>
                    <a:pt x="168952" y="3070476"/>
                    <a:pt x="168102" y="3019559"/>
                    <a:pt x="167341" y="2964528"/>
                  </a:cubicBezTo>
                  <a:cubicBezTo>
                    <a:pt x="307318" y="2963051"/>
                    <a:pt x="361158" y="2967099"/>
                    <a:pt x="521132" y="2966987"/>
                  </a:cubicBezTo>
                  <a:cubicBezTo>
                    <a:pt x="525091" y="3226493"/>
                    <a:pt x="521534" y="3196819"/>
                    <a:pt x="525068" y="3374370"/>
                  </a:cubicBezTo>
                  <a:cubicBezTo>
                    <a:pt x="112742" y="3375712"/>
                    <a:pt x="173828" y="3377926"/>
                    <a:pt x="173179" y="3335998"/>
                  </a:cubicBezTo>
                  <a:close/>
                  <a:moveTo>
                    <a:pt x="179554" y="3793649"/>
                  </a:moveTo>
                  <a:cubicBezTo>
                    <a:pt x="169354" y="3326561"/>
                    <a:pt x="158730" y="3392371"/>
                    <a:pt x="227689" y="3392371"/>
                  </a:cubicBezTo>
                  <a:cubicBezTo>
                    <a:pt x="359614" y="3392371"/>
                    <a:pt x="362075" y="3395166"/>
                    <a:pt x="495789" y="3395166"/>
                  </a:cubicBezTo>
                  <a:cubicBezTo>
                    <a:pt x="530616" y="3395166"/>
                    <a:pt x="529922" y="3330340"/>
                    <a:pt x="534329" y="3792889"/>
                  </a:cubicBezTo>
                  <a:cubicBezTo>
                    <a:pt x="534418" y="3803063"/>
                    <a:pt x="541352" y="3800425"/>
                    <a:pt x="495789" y="3800425"/>
                  </a:cubicBezTo>
                  <a:cubicBezTo>
                    <a:pt x="142356" y="3800425"/>
                    <a:pt x="179733" y="3801588"/>
                    <a:pt x="179554" y="3793649"/>
                  </a:cubicBezTo>
                  <a:close/>
                  <a:moveTo>
                    <a:pt x="180158" y="3820573"/>
                  </a:moveTo>
                  <a:cubicBezTo>
                    <a:pt x="235048" y="3820528"/>
                    <a:pt x="532897" y="3821243"/>
                    <a:pt x="534575" y="3821243"/>
                  </a:cubicBezTo>
                  <a:cubicBezTo>
                    <a:pt x="539317" y="4292223"/>
                    <a:pt x="561863" y="4228112"/>
                    <a:pt x="495767" y="4228112"/>
                  </a:cubicBezTo>
                  <a:cubicBezTo>
                    <a:pt x="229121" y="4228067"/>
                    <a:pt x="214313" y="4228090"/>
                    <a:pt x="184341" y="4228022"/>
                  </a:cubicBezTo>
                  <a:cubicBezTo>
                    <a:pt x="182238" y="4075919"/>
                    <a:pt x="185616" y="4069971"/>
                    <a:pt x="180158" y="3820573"/>
                  </a:cubicBezTo>
                  <a:close/>
                  <a:moveTo>
                    <a:pt x="193646" y="4655978"/>
                  </a:moveTo>
                  <a:cubicBezTo>
                    <a:pt x="185549" y="4258546"/>
                    <a:pt x="186287" y="4365837"/>
                    <a:pt x="184631" y="4248774"/>
                  </a:cubicBezTo>
                  <a:cubicBezTo>
                    <a:pt x="568932" y="4249758"/>
                    <a:pt x="541464" y="4246583"/>
                    <a:pt x="541531" y="4251748"/>
                  </a:cubicBezTo>
                  <a:cubicBezTo>
                    <a:pt x="548756" y="4714006"/>
                    <a:pt x="568551" y="4653384"/>
                    <a:pt x="495744" y="4653384"/>
                  </a:cubicBezTo>
                  <a:cubicBezTo>
                    <a:pt x="350108" y="4653407"/>
                    <a:pt x="348587" y="4656694"/>
                    <a:pt x="193646" y="4655978"/>
                  </a:cubicBezTo>
                  <a:close/>
                  <a:moveTo>
                    <a:pt x="194093" y="4676752"/>
                  </a:moveTo>
                  <a:cubicBezTo>
                    <a:pt x="316243" y="4677289"/>
                    <a:pt x="334227" y="4674739"/>
                    <a:pt x="548152" y="4674091"/>
                  </a:cubicBezTo>
                  <a:cubicBezTo>
                    <a:pt x="555757" y="5159202"/>
                    <a:pt x="573495" y="5081049"/>
                    <a:pt x="495767" y="5081049"/>
                  </a:cubicBezTo>
                  <a:cubicBezTo>
                    <a:pt x="361672" y="5081049"/>
                    <a:pt x="361538" y="5083576"/>
                    <a:pt x="227667" y="5083576"/>
                  </a:cubicBezTo>
                  <a:cubicBezTo>
                    <a:pt x="187248" y="5083576"/>
                    <a:pt x="203845" y="5135812"/>
                    <a:pt x="194093" y="4676752"/>
                  </a:cubicBezTo>
                  <a:close/>
                  <a:moveTo>
                    <a:pt x="203353" y="5472175"/>
                  </a:moveTo>
                  <a:cubicBezTo>
                    <a:pt x="196688" y="5045047"/>
                    <a:pt x="196621" y="5104327"/>
                    <a:pt x="227667" y="5104327"/>
                  </a:cubicBezTo>
                  <a:cubicBezTo>
                    <a:pt x="610960" y="5104327"/>
                    <a:pt x="555421" y="5077024"/>
                    <a:pt x="556875" y="5167298"/>
                  </a:cubicBezTo>
                  <a:cubicBezTo>
                    <a:pt x="559202" y="5316203"/>
                    <a:pt x="556361" y="5320183"/>
                    <a:pt x="558754" y="5472488"/>
                  </a:cubicBezTo>
                  <a:cubicBezTo>
                    <a:pt x="559448" y="5516250"/>
                    <a:pt x="571973" y="5506969"/>
                    <a:pt x="495789" y="5506969"/>
                  </a:cubicBezTo>
                  <a:cubicBezTo>
                    <a:pt x="156963" y="5506969"/>
                    <a:pt x="204091" y="5520118"/>
                    <a:pt x="203353" y="5472175"/>
                  </a:cubicBezTo>
                  <a:close/>
                  <a:moveTo>
                    <a:pt x="211473" y="5929916"/>
                  </a:moveTo>
                  <a:cubicBezTo>
                    <a:pt x="200289" y="5463879"/>
                    <a:pt x="196934" y="5528280"/>
                    <a:pt x="227667" y="5528280"/>
                  </a:cubicBezTo>
                  <a:cubicBezTo>
                    <a:pt x="628340" y="5528280"/>
                    <a:pt x="559291" y="5501848"/>
                    <a:pt x="560857" y="5625083"/>
                  </a:cubicBezTo>
                  <a:cubicBezTo>
                    <a:pt x="562087" y="5722826"/>
                    <a:pt x="563608" y="5833224"/>
                    <a:pt x="566158" y="5930497"/>
                  </a:cubicBezTo>
                  <a:cubicBezTo>
                    <a:pt x="566314" y="5936758"/>
                    <a:pt x="576850" y="5934925"/>
                    <a:pt x="495789" y="5934925"/>
                  </a:cubicBezTo>
                  <a:cubicBezTo>
                    <a:pt x="188098" y="5934925"/>
                    <a:pt x="211875" y="5947335"/>
                    <a:pt x="211473" y="5929916"/>
                  </a:cubicBezTo>
                  <a:close/>
                  <a:moveTo>
                    <a:pt x="220129" y="6364423"/>
                  </a:moveTo>
                  <a:cubicBezTo>
                    <a:pt x="212681" y="5912272"/>
                    <a:pt x="203599" y="5959388"/>
                    <a:pt x="227667" y="5959388"/>
                  </a:cubicBezTo>
                  <a:cubicBezTo>
                    <a:pt x="634245" y="5959388"/>
                    <a:pt x="566605" y="5911982"/>
                    <a:pt x="569289" y="6082914"/>
                  </a:cubicBezTo>
                  <a:cubicBezTo>
                    <a:pt x="571660" y="6234615"/>
                    <a:pt x="573338" y="6232133"/>
                    <a:pt x="575619" y="6364736"/>
                  </a:cubicBezTo>
                  <a:cubicBezTo>
                    <a:pt x="532181" y="6364558"/>
                    <a:pt x="241043" y="6364423"/>
                    <a:pt x="220129" y="6364423"/>
                  </a:cubicBezTo>
                  <a:close/>
                  <a:moveTo>
                    <a:pt x="227667" y="6385175"/>
                  </a:moveTo>
                  <a:cubicBezTo>
                    <a:pt x="542784" y="6385376"/>
                    <a:pt x="538444" y="6385354"/>
                    <a:pt x="575977" y="6385533"/>
                  </a:cubicBezTo>
                  <a:cubicBezTo>
                    <a:pt x="579064" y="6601143"/>
                    <a:pt x="578080" y="6591393"/>
                    <a:pt x="581592" y="6790030"/>
                  </a:cubicBezTo>
                  <a:cubicBezTo>
                    <a:pt x="491987" y="6788980"/>
                    <a:pt x="361963" y="6790142"/>
                    <a:pt x="227399" y="6790142"/>
                  </a:cubicBezTo>
                  <a:cubicBezTo>
                    <a:pt x="225341" y="6353712"/>
                    <a:pt x="211316" y="6385175"/>
                    <a:pt x="227667" y="6385175"/>
                  </a:cubicBezTo>
                  <a:close/>
                  <a:moveTo>
                    <a:pt x="227667" y="6810872"/>
                  </a:moveTo>
                  <a:cubicBezTo>
                    <a:pt x="637198" y="6810872"/>
                    <a:pt x="581703" y="6796985"/>
                    <a:pt x="582621" y="6846158"/>
                  </a:cubicBezTo>
                  <a:cubicBezTo>
                    <a:pt x="591008" y="7291422"/>
                    <a:pt x="607024" y="7218836"/>
                    <a:pt x="495767" y="7218836"/>
                  </a:cubicBezTo>
                  <a:cubicBezTo>
                    <a:pt x="366705" y="7218836"/>
                    <a:pt x="362634" y="7216175"/>
                    <a:pt x="233796" y="7216085"/>
                  </a:cubicBezTo>
                  <a:cubicBezTo>
                    <a:pt x="223574" y="6780102"/>
                    <a:pt x="229255" y="6810872"/>
                    <a:pt x="227667" y="6810872"/>
                  </a:cubicBezTo>
                  <a:close/>
                  <a:moveTo>
                    <a:pt x="237665" y="7609067"/>
                  </a:moveTo>
                  <a:cubicBezTo>
                    <a:pt x="235339" y="7460565"/>
                    <a:pt x="237867" y="7455958"/>
                    <a:pt x="235473" y="7303698"/>
                  </a:cubicBezTo>
                  <a:cubicBezTo>
                    <a:pt x="234064" y="7212083"/>
                    <a:pt x="174633" y="7237977"/>
                    <a:pt x="586311" y="7239789"/>
                  </a:cubicBezTo>
                  <a:cubicBezTo>
                    <a:pt x="588168" y="7449607"/>
                    <a:pt x="593514" y="7450524"/>
                    <a:pt x="595773" y="7644734"/>
                  </a:cubicBezTo>
                  <a:cubicBezTo>
                    <a:pt x="192147" y="7637489"/>
                    <a:pt x="238627" y="7670562"/>
                    <a:pt x="237665" y="7609067"/>
                  </a:cubicBezTo>
                  <a:close/>
                  <a:moveTo>
                    <a:pt x="244555" y="8066630"/>
                  </a:moveTo>
                  <a:cubicBezTo>
                    <a:pt x="242273" y="7957528"/>
                    <a:pt x="240886" y="7876199"/>
                    <a:pt x="239701" y="7761663"/>
                  </a:cubicBezTo>
                  <a:cubicBezTo>
                    <a:pt x="238448" y="7641201"/>
                    <a:pt x="213620" y="7668728"/>
                    <a:pt x="361873" y="7665933"/>
                  </a:cubicBezTo>
                  <a:cubicBezTo>
                    <a:pt x="458278" y="7664234"/>
                    <a:pt x="539384" y="7664479"/>
                    <a:pt x="595996" y="7665530"/>
                  </a:cubicBezTo>
                  <a:cubicBezTo>
                    <a:pt x="597003" y="7781632"/>
                    <a:pt x="593245" y="7838408"/>
                    <a:pt x="600604" y="8073807"/>
                  </a:cubicBezTo>
                  <a:cubicBezTo>
                    <a:pt x="212792" y="8073807"/>
                    <a:pt x="244644" y="8070543"/>
                    <a:pt x="244555" y="8066630"/>
                  </a:cubicBezTo>
                  <a:close/>
                  <a:moveTo>
                    <a:pt x="245091" y="8091741"/>
                  </a:moveTo>
                  <a:cubicBezTo>
                    <a:pt x="364401" y="8091988"/>
                    <a:pt x="327628" y="8094559"/>
                    <a:pt x="601253" y="8094559"/>
                  </a:cubicBezTo>
                  <a:cubicBezTo>
                    <a:pt x="607247" y="8289888"/>
                    <a:pt x="603825" y="8365782"/>
                    <a:pt x="605570" y="8498789"/>
                  </a:cubicBezTo>
                  <a:cubicBezTo>
                    <a:pt x="248290" y="8500242"/>
                    <a:pt x="368606" y="8500980"/>
                    <a:pt x="253077" y="8501271"/>
                  </a:cubicBezTo>
                  <a:cubicBezTo>
                    <a:pt x="253054" y="8498990"/>
                    <a:pt x="245136" y="8093463"/>
                    <a:pt x="245091" y="8091741"/>
                  </a:cubicBezTo>
                  <a:close/>
                  <a:moveTo>
                    <a:pt x="253457" y="8524594"/>
                  </a:moveTo>
                  <a:cubicBezTo>
                    <a:pt x="253412" y="8521709"/>
                    <a:pt x="222947" y="8521262"/>
                    <a:pt x="605861" y="8519563"/>
                  </a:cubicBezTo>
                  <a:cubicBezTo>
                    <a:pt x="608276" y="8676206"/>
                    <a:pt x="612168" y="8682958"/>
                    <a:pt x="615121" y="8928757"/>
                  </a:cubicBezTo>
                  <a:cubicBezTo>
                    <a:pt x="458166" y="8928198"/>
                    <a:pt x="372565" y="8928935"/>
                    <a:pt x="259586" y="8929025"/>
                  </a:cubicBezTo>
                  <a:cubicBezTo>
                    <a:pt x="256767" y="8796555"/>
                    <a:pt x="255582" y="8657310"/>
                    <a:pt x="253457" y="8524594"/>
                  </a:cubicBezTo>
                  <a:close/>
                  <a:moveTo>
                    <a:pt x="265446" y="9288084"/>
                  </a:moveTo>
                  <a:cubicBezTo>
                    <a:pt x="263769" y="8880746"/>
                    <a:pt x="228584" y="8950112"/>
                    <a:pt x="361739" y="8949575"/>
                  </a:cubicBezTo>
                  <a:cubicBezTo>
                    <a:pt x="452731" y="8949330"/>
                    <a:pt x="513213" y="8949240"/>
                    <a:pt x="615367" y="8949531"/>
                  </a:cubicBezTo>
                  <a:cubicBezTo>
                    <a:pt x="620243" y="9389517"/>
                    <a:pt x="615434" y="8853645"/>
                    <a:pt x="619125" y="9356332"/>
                  </a:cubicBezTo>
                  <a:cubicBezTo>
                    <a:pt x="195301" y="9358546"/>
                    <a:pt x="265782" y="9366842"/>
                    <a:pt x="265446" y="9288084"/>
                  </a:cubicBezTo>
                  <a:close/>
                  <a:moveTo>
                    <a:pt x="272089" y="9745915"/>
                  </a:moveTo>
                  <a:cubicBezTo>
                    <a:pt x="265088" y="9299243"/>
                    <a:pt x="238068" y="9372410"/>
                    <a:pt x="361493" y="9375630"/>
                  </a:cubicBezTo>
                  <a:cubicBezTo>
                    <a:pt x="437610" y="9377709"/>
                    <a:pt x="501851" y="9377709"/>
                    <a:pt x="619304" y="9377128"/>
                  </a:cubicBezTo>
                  <a:cubicBezTo>
                    <a:pt x="621473" y="9597009"/>
                    <a:pt x="626707" y="9584084"/>
                    <a:pt x="629034" y="9780866"/>
                  </a:cubicBezTo>
                  <a:cubicBezTo>
                    <a:pt x="219883" y="9775902"/>
                    <a:pt x="273029" y="9803384"/>
                    <a:pt x="272089" y="9745915"/>
                  </a:cubicBezTo>
                  <a:close/>
                  <a:moveTo>
                    <a:pt x="278531" y="10211416"/>
                  </a:moveTo>
                  <a:cubicBezTo>
                    <a:pt x="278151" y="10099429"/>
                    <a:pt x="278308" y="10124273"/>
                    <a:pt x="273051" y="9803675"/>
                  </a:cubicBezTo>
                  <a:cubicBezTo>
                    <a:pt x="381490" y="9803004"/>
                    <a:pt x="411172" y="9799024"/>
                    <a:pt x="629257" y="9801685"/>
                  </a:cubicBezTo>
                  <a:cubicBezTo>
                    <a:pt x="630241" y="9913448"/>
                    <a:pt x="631807" y="10165262"/>
                    <a:pt x="632411" y="10211438"/>
                  </a:cubicBezTo>
                  <a:lnTo>
                    <a:pt x="278531" y="10211416"/>
                  </a:lnTo>
                  <a:close/>
                  <a:moveTo>
                    <a:pt x="629884" y="8519451"/>
                  </a:moveTo>
                  <a:cubicBezTo>
                    <a:pt x="1007607" y="8517908"/>
                    <a:pt x="978507" y="8522492"/>
                    <a:pt x="978552" y="8524996"/>
                  </a:cubicBezTo>
                  <a:cubicBezTo>
                    <a:pt x="985844" y="8991034"/>
                    <a:pt x="1026754" y="8926700"/>
                    <a:pt x="897983" y="8928265"/>
                  </a:cubicBezTo>
                  <a:cubicBezTo>
                    <a:pt x="810883" y="8929204"/>
                    <a:pt x="758386" y="8929182"/>
                    <a:pt x="633485" y="8928824"/>
                  </a:cubicBezTo>
                  <a:cubicBezTo>
                    <a:pt x="628049" y="8487317"/>
                    <a:pt x="616843" y="8519518"/>
                    <a:pt x="629884" y="8519451"/>
                  </a:cubicBezTo>
                  <a:close/>
                  <a:moveTo>
                    <a:pt x="637287" y="9288130"/>
                  </a:moveTo>
                  <a:cubicBezTo>
                    <a:pt x="637287" y="8879293"/>
                    <a:pt x="594386" y="8949799"/>
                    <a:pt x="763911" y="8949799"/>
                  </a:cubicBezTo>
                  <a:cubicBezTo>
                    <a:pt x="890289" y="8949799"/>
                    <a:pt x="885278" y="8948681"/>
                    <a:pt x="987991" y="8948323"/>
                  </a:cubicBezTo>
                  <a:cubicBezTo>
                    <a:pt x="987544" y="9202976"/>
                    <a:pt x="991413" y="9240544"/>
                    <a:pt x="994343" y="9355326"/>
                  </a:cubicBezTo>
                  <a:cubicBezTo>
                    <a:pt x="574121" y="9355773"/>
                    <a:pt x="637287" y="9379052"/>
                    <a:pt x="637287" y="9288130"/>
                  </a:cubicBezTo>
                  <a:close/>
                  <a:moveTo>
                    <a:pt x="646883" y="9745871"/>
                  </a:moveTo>
                  <a:cubicBezTo>
                    <a:pt x="639971" y="9303111"/>
                    <a:pt x="596354" y="9376726"/>
                    <a:pt x="763911" y="9376726"/>
                  </a:cubicBezTo>
                  <a:cubicBezTo>
                    <a:pt x="897536" y="9376726"/>
                    <a:pt x="879127" y="9376257"/>
                    <a:pt x="994836" y="9376122"/>
                  </a:cubicBezTo>
                  <a:cubicBezTo>
                    <a:pt x="998951" y="9558682"/>
                    <a:pt x="995283" y="9581602"/>
                    <a:pt x="998526" y="9781023"/>
                  </a:cubicBezTo>
                  <a:cubicBezTo>
                    <a:pt x="591299" y="9781448"/>
                    <a:pt x="647621" y="9793948"/>
                    <a:pt x="646883" y="9745871"/>
                  </a:cubicBezTo>
                  <a:close/>
                  <a:moveTo>
                    <a:pt x="650753" y="10211460"/>
                  </a:moveTo>
                  <a:cubicBezTo>
                    <a:pt x="650082" y="10160588"/>
                    <a:pt x="648516" y="9908036"/>
                    <a:pt x="647576" y="9801908"/>
                  </a:cubicBezTo>
                  <a:cubicBezTo>
                    <a:pt x="770375" y="9803317"/>
                    <a:pt x="906013" y="9801886"/>
                    <a:pt x="998884" y="9801774"/>
                  </a:cubicBezTo>
                  <a:cubicBezTo>
                    <a:pt x="1004431" y="10142475"/>
                    <a:pt x="1003760" y="10109268"/>
                    <a:pt x="1006086" y="10208307"/>
                  </a:cubicBezTo>
                  <a:cubicBezTo>
                    <a:pt x="880402" y="10208733"/>
                    <a:pt x="935583" y="10211483"/>
                    <a:pt x="650753" y="10211460"/>
                  </a:cubicBezTo>
                  <a:close/>
                  <a:moveTo>
                    <a:pt x="1010717" y="9287749"/>
                  </a:moveTo>
                  <a:cubicBezTo>
                    <a:pt x="997989" y="8895058"/>
                    <a:pt x="1003962" y="8948256"/>
                    <a:pt x="1032212" y="8948256"/>
                  </a:cubicBezTo>
                  <a:cubicBezTo>
                    <a:pt x="1412240" y="8948256"/>
                    <a:pt x="1360481" y="8939580"/>
                    <a:pt x="1360660" y="8982782"/>
                  </a:cubicBezTo>
                  <a:cubicBezTo>
                    <a:pt x="1362516" y="9421583"/>
                    <a:pt x="1388306" y="9353694"/>
                    <a:pt x="1300356" y="9353694"/>
                  </a:cubicBezTo>
                  <a:cubicBezTo>
                    <a:pt x="964393" y="9353694"/>
                    <a:pt x="1013669" y="9379432"/>
                    <a:pt x="1010717" y="9287749"/>
                  </a:cubicBezTo>
                  <a:close/>
                  <a:moveTo>
                    <a:pt x="1016286" y="9745960"/>
                  </a:moveTo>
                  <a:cubicBezTo>
                    <a:pt x="1009732" y="9326837"/>
                    <a:pt x="1009911" y="9376100"/>
                    <a:pt x="1032212" y="9376100"/>
                  </a:cubicBezTo>
                  <a:cubicBezTo>
                    <a:pt x="1425504" y="9376100"/>
                    <a:pt x="1365111" y="9352575"/>
                    <a:pt x="1366498" y="9441037"/>
                  </a:cubicBezTo>
                  <a:cubicBezTo>
                    <a:pt x="1372738" y="9841578"/>
                    <a:pt x="1400497" y="9782923"/>
                    <a:pt x="1300334" y="9782923"/>
                  </a:cubicBezTo>
                  <a:cubicBezTo>
                    <a:pt x="969985" y="9782923"/>
                    <a:pt x="1017002" y="9790951"/>
                    <a:pt x="1016286" y="9745960"/>
                  </a:cubicBezTo>
                  <a:close/>
                  <a:moveTo>
                    <a:pt x="1379113" y="10204416"/>
                  </a:moveTo>
                  <a:cubicBezTo>
                    <a:pt x="1379091" y="10216469"/>
                    <a:pt x="1409623" y="10208241"/>
                    <a:pt x="1032190" y="10208241"/>
                  </a:cubicBezTo>
                  <a:cubicBezTo>
                    <a:pt x="1020379" y="10208241"/>
                    <a:pt x="1024540" y="10253903"/>
                    <a:pt x="1017181" y="9801729"/>
                  </a:cubicBezTo>
                  <a:cubicBezTo>
                    <a:pt x="1176529" y="9801640"/>
                    <a:pt x="1139890" y="9803966"/>
                    <a:pt x="1375042" y="9803608"/>
                  </a:cubicBezTo>
                  <a:cubicBezTo>
                    <a:pt x="1375087" y="9806225"/>
                    <a:pt x="1379203" y="10129908"/>
                    <a:pt x="1379113" y="10204416"/>
                  </a:cubicBezTo>
                  <a:close/>
                  <a:moveTo>
                    <a:pt x="1382670" y="9287995"/>
                  </a:moveTo>
                  <a:cubicBezTo>
                    <a:pt x="1377704" y="8893202"/>
                    <a:pt x="1359877" y="8950135"/>
                    <a:pt x="1434585" y="8949128"/>
                  </a:cubicBezTo>
                  <a:cubicBezTo>
                    <a:pt x="1780256" y="8944454"/>
                    <a:pt x="1733485" y="8942621"/>
                    <a:pt x="1734492" y="8983028"/>
                  </a:cubicBezTo>
                  <a:cubicBezTo>
                    <a:pt x="1744893" y="9415590"/>
                    <a:pt x="1744647" y="9355482"/>
                    <a:pt x="1702797" y="9355013"/>
                  </a:cubicBezTo>
                  <a:cubicBezTo>
                    <a:pt x="1326079" y="9350943"/>
                    <a:pt x="1383743" y="9375183"/>
                    <a:pt x="1382670" y="9287995"/>
                  </a:cubicBezTo>
                  <a:close/>
                  <a:moveTo>
                    <a:pt x="1392534" y="9745871"/>
                  </a:moveTo>
                  <a:cubicBezTo>
                    <a:pt x="1385846" y="9318563"/>
                    <a:pt x="1360637" y="9374490"/>
                    <a:pt x="1434406" y="9374781"/>
                  </a:cubicBezTo>
                  <a:cubicBezTo>
                    <a:pt x="1796428" y="9376234"/>
                    <a:pt x="1739077" y="9358770"/>
                    <a:pt x="1740352" y="9441037"/>
                  </a:cubicBezTo>
                  <a:cubicBezTo>
                    <a:pt x="1742723" y="9591978"/>
                    <a:pt x="1744020" y="9601929"/>
                    <a:pt x="1746279" y="9746228"/>
                  </a:cubicBezTo>
                  <a:cubicBezTo>
                    <a:pt x="1747018" y="9794440"/>
                    <a:pt x="1779831" y="9782364"/>
                    <a:pt x="1568590" y="9782521"/>
                  </a:cubicBezTo>
                  <a:cubicBezTo>
                    <a:pt x="1359877" y="9782521"/>
                    <a:pt x="1393317" y="9795021"/>
                    <a:pt x="1392534" y="9745871"/>
                  </a:cubicBezTo>
                  <a:close/>
                  <a:moveTo>
                    <a:pt x="1702618" y="10210029"/>
                  </a:moveTo>
                  <a:cubicBezTo>
                    <a:pt x="1618761" y="10210700"/>
                    <a:pt x="1605229" y="10210588"/>
                    <a:pt x="1397410" y="10210521"/>
                  </a:cubicBezTo>
                  <a:cubicBezTo>
                    <a:pt x="1397522" y="10132972"/>
                    <a:pt x="1393428" y="9806314"/>
                    <a:pt x="1393384" y="9803608"/>
                  </a:cubicBezTo>
                  <a:cubicBezTo>
                    <a:pt x="1561186" y="9803272"/>
                    <a:pt x="1363612" y="9803429"/>
                    <a:pt x="1747018" y="9803160"/>
                  </a:cubicBezTo>
                  <a:cubicBezTo>
                    <a:pt x="1751648" y="10286103"/>
                    <a:pt x="1770258" y="10209470"/>
                    <a:pt x="1702618" y="10210029"/>
                  </a:cubicBezTo>
                  <a:close/>
                  <a:moveTo>
                    <a:pt x="1749724" y="8829919"/>
                  </a:moveTo>
                  <a:cubicBezTo>
                    <a:pt x="1747398" y="8681304"/>
                    <a:pt x="1748203" y="8683898"/>
                    <a:pt x="1745698" y="8524549"/>
                  </a:cubicBezTo>
                  <a:cubicBezTo>
                    <a:pt x="1745653" y="8520905"/>
                    <a:pt x="1715904" y="8520971"/>
                    <a:pt x="2100338" y="8520905"/>
                  </a:cubicBezTo>
                  <a:cubicBezTo>
                    <a:pt x="2100361" y="8522559"/>
                    <a:pt x="2101613" y="8586446"/>
                    <a:pt x="2104700" y="8927147"/>
                  </a:cubicBezTo>
                  <a:cubicBezTo>
                    <a:pt x="1681301" y="8927147"/>
                    <a:pt x="1751804" y="8962791"/>
                    <a:pt x="1749724" y="8829919"/>
                  </a:cubicBezTo>
                  <a:close/>
                  <a:moveTo>
                    <a:pt x="1836802" y="8950246"/>
                  </a:moveTo>
                  <a:cubicBezTo>
                    <a:pt x="1970986" y="8950246"/>
                    <a:pt x="1971411" y="8947899"/>
                    <a:pt x="2104857" y="8947899"/>
                  </a:cubicBezTo>
                  <a:cubicBezTo>
                    <a:pt x="2106847" y="9213241"/>
                    <a:pt x="2109017" y="9240522"/>
                    <a:pt x="2111411" y="9354297"/>
                  </a:cubicBezTo>
                  <a:cubicBezTo>
                    <a:pt x="1965081" y="9354297"/>
                    <a:pt x="1914955" y="9356533"/>
                    <a:pt x="1757598" y="9355505"/>
                  </a:cubicBezTo>
                  <a:cubicBezTo>
                    <a:pt x="1753661" y="8880121"/>
                    <a:pt x="1724225" y="8950246"/>
                    <a:pt x="1836802" y="8950246"/>
                  </a:cubicBezTo>
                  <a:close/>
                  <a:moveTo>
                    <a:pt x="1764599" y="9745871"/>
                  </a:moveTo>
                  <a:cubicBezTo>
                    <a:pt x="1757776" y="9308591"/>
                    <a:pt x="1733508" y="9376502"/>
                    <a:pt x="1836802" y="9376502"/>
                  </a:cubicBezTo>
                  <a:cubicBezTo>
                    <a:pt x="2166457" y="9376502"/>
                    <a:pt x="2111522" y="9347477"/>
                    <a:pt x="2112976" y="9441037"/>
                  </a:cubicBezTo>
                  <a:cubicBezTo>
                    <a:pt x="2118322" y="9779167"/>
                    <a:pt x="2117920" y="9754502"/>
                    <a:pt x="2118389" y="9783035"/>
                  </a:cubicBezTo>
                  <a:cubicBezTo>
                    <a:pt x="1707829" y="9783594"/>
                    <a:pt x="1765359" y="9794172"/>
                    <a:pt x="1764599" y="9745871"/>
                  </a:cubicBezTo>
                  <a:close/>
                  <a:moveTo>
                    <a:pt x="2105080" y="10209850"/>
                  </a:moveTo>
                  <a:cubicBezTo>
                    <a:pt x="1729839" y="10209850"/>
                    <a:pt x="1768960" y="10211483"/>
                    <a:pt x="1768871" y="10204394"/>
                  </a:cubicBezTo>
                  <a:cubicBezTo>
                    <a:pt x="1762340" y="9720937"/>
                    <a:pt x="1745698" y="9803183"/>
                    <a:pt x="1836824" y="9803116"/>
                  </a:cubicBezTo>
                  <a:cubicBezTo>
                    <a:pt x="1971366" y="9803116"/>
                    <a:pt x="1970852" y="9803831"/>
                    <a:pt x="2105080" y="9803831"/>
                  </a:cubicBezTo>
                  <a:cubicBezTo>
                    <a:pt x="2123556" y="9803831"/>
                    <a:pt x="2118210" y="9789230"/>
                    <a:pt x="2120715" y="9899114"/>
                  </a:cubicBezTo>
                  <a:cubicBezTo>
                    <a:pt x="2128947" y="10257481"/>
                    <a:pt x="2131407" y="10209850"/>
                    <a:pt x="2105080" y="10209850"/>
                  </a:cubicBezTo>
                  <a:close/>
                  <a:moveTo>
                    <a:pt x="2123467" y="8982693"/>
                  </a:moveTo>
                  <a:cubicBezTo>
                    <a:pt x="2123131" y="8928779"/>
                    <a:pt x="2072535" y="8952974"/>
                    <a:pt x="2476228" y="8947563"/>
                  </a:cubicBezTo>
                  <a:cubicBezTo>
                    <a:pt x="2480299" y="9196962"/>
                    <a:pt x="2480210" y="9202664"/>
                    <a:pt x="2482804" y="9288487"/>
                  </a:cubicBezTo>
                  <a:cubicBezTo>
                    <a:pt x="2485712" y="9384530"/>
                    <a:pt x="2541833" y="9355304"/>
                    <a:pt x="2129752" y="9354320"/>
                  </a:cubicBezTo>
                  <a:cubicBezTo>
                    <a:pt x="2128007" y="9271470"/>
                    <a:pt x="2124652" y="9173772"/>
                    <a:pt x="2123467" y="8982693"/>
                  </a:cubicBezTo>
                  <a:close/>
                  <a:moveTo>
                    <a:pt x="2130155" y="9375071"/>
                  </a:moveTo>
                  <a:cubicBezTo>
                    <a:pt x="2551787" y="9376122"/>
                    <a:pt x="2485063" y="9359821"/>
                    <a:pt x="2486316" y="9440971"/>
                  </a:cubicBezTo>
                  <a:cubicBezTo>
                    <a:pt x="2488687" y="9593946"/>
                    <a:pt x="2490029" y="9587730"/>
                    <a:pt x="2492601" y="9746206"/>
                  </a:cubicBezTo>
                  <a:cubicBezTo>
                    <a:pt x="2493339" y="9793321"/>
                    <a:pt x="2550377" y="9781313"/>
                    <a:pt x="2136708" y="9782968"/>
                  </a:cubicBezTo>
                  <a:cubicBezTo>
                    <a:pt x="2135679" y="9722033"/>
                    <a:pt x="2131251" y="9431579"/>
                    <a:pt x="2130155" y="9375071"/>
                  </a:cubicBezTo>
                  <a:close/>
                  <a:moveTo>
                    <a:pt x="2143419" y="10209783"/>
                  </a:moveTo>
                  <a:cubicBezTo>
                    <a:pt x="2142904" y="10033373"/>
                    <a:pt x="2138878" y="9903095"/>
                    <a:pt x="2137089" y="9803742"/>
                  </a:cubicBezTo>
                  <a:cubicBezTo>
                    <a:pt x="2260044" y="9803228"/>
                    <a:pt x="2300798" y="9798979"/>
                    <a:pt x="2493295" y="9801707"/>
                  </a:cubicBezTo>
                  <a:cubicBezTo>
                    <a:pt x="2494413" y="9945268"/>
                    <a:pt x="2490074" y="9870066"/>
                    <a:pt x="2496337" y="10204640"/>
                  </a:cubicBezTo>
                  <a:cubicBezTo>
                    <a:pt x="2496426" y="10209649"/>
                    <a:pt x="2527450" y="10208934"/>
                    <a:pt x="2143419" y="10209783"/>
                  </a:cubicBezTo>
                  <a:close/>
                  <a:moveTo>
                    <a:pt x="2501146" y="9287816"/>
                  </a:moveTo>
                  <a:cubicBezTo>
                    <a:pt x="2498260" y="9192534"/>
                    <a:pt x="2498439" y="9186071"/>
                    <a:pt x="2494547" y="8947317"/>
                  </a:cubicBezTo>
                  <a:cubicBezTo>
                    <a:pt x="2740212" y="8943471"/>
                    <a:pt x="2742516" y="8948614"/>
                    <a:pt x="2849344" y="8950067"/>
                  </a:cubicBezTo>
                  <a:cubicBezTo>
                    <a:pt x="2851290" y="9059080"/>
                    <a:pt x="2856323" y="9353470"/>
                    <a:pt x="2856345" y="9355125"/>
                  </a:cubicBezTo>
                  <a:cubicBezTo>
                    <a:pt x="2442766" y="9356936"/>
                    <a:pt x="2503986" y="9381668"/>
                    <a:pt x="2501146" y="9287816"/>
                  </a:cubicBezTo>
                  <a:close/>
                  <a:moveTo>
                    <a:pt x="2503494" y="9377464"/>
                  </a:moveTo>
                  <a:cubicBezTo>
                    <a:pt x="2652732" y="9377531"/>
                    <a:pt x="2694291" y="9377777"/>
                    <a:pt x="2775844" y="9376681"/>
                  </a:cubicBezTo>
                  <a:cubicBezTo>
                    <a:pt x="2877975" y="9375295"/>
                    <a:pt x="2856390" y="9305974"/>
                    <a:pt x="2863302" y="9746273"/>
                  </a:cubicBezTo>
                  <a:cubicBezTo>
                    <a:pt x="2864040" y="9792874"/>
                    <a:pt x="2920608" y="9787240"/>
                    <a:pt x="2511413" y="9781224"/>
                  </a:cubicBezTo>
                  <a:cubicBezTo>
                    <a:pt x="2511010" y="9746139"/>
                    <a:pt x="2503539" y="9379231"/>
                    <a:pt x="2503494" y="9377464"/>
                  </a:cubicBezTo>
                  <a:close/>
                  <a:moveTo>
                    <a:pt x="2514745" y="10208084"/>
                  </a:moveTo>
                  <a:cubicBezTo>
                    <a:pt x="2508236" y="9890751"/>
                    <a:pt x="2512732" y="9943189"/>
                    <a:pt x="2511614" y="9801998"/>
                  </a:cubicBezTo>
                  <a:cubicBezTo>
                    <a:pt x="2614483" y="9803519"/>
                    <a:pt x="2627456" y="9802423"/>
                    <a:pt x="2775687" y="9803429"/>
                  </a:cubicBezTo>
                  <a:cubicBezTo>
                    <a:pt x="2900790" y="9804279"/>
                    <a:pt x="2854086" y="9734153"/>
                    <a:pt x="2870706" y="10205244"/>
                  </a:cubicBezTo>
                  <a:cubicBezTo>
                    <a:pt x="2871108" y="10216827"/>
                    <a:pt x="2882247" y="10205647"/>
                    <a:pt x="2514745" y="10208084"/>
                  </a:cubicBezTo>
                  <a:close/>
                  <a:moveTo>
                    <a:pt x="2873457" y="9287995"/>
                  </a:moveTo>
                  <a:cubicBezTo>
                    <a:pt x="2866523" y="8895774"/>
                    <a:pt x="2853415" y="8950447"/>
                    <a:pt x="2909871" y="8950447"/>
                  </a:cubicBezTo>
                  <a:cubicBezTo>
                    <a:pt x="3271580" y="8950447"/>
                    <a:pt x="3223042" y="8932692"/>
                    <a:pt x="3224630" y="8983163"/>
                  </a:cubicBezTo>
                  <a:cubicBezTo>
                    <a:pt x="3237693" y="9414628"/>
                    <a:pt x="3239124" y="9353716"/>
                    <a:pt x="3178172" y="9353716"/>
                  </a:cubicBezTo>
                  <a:cubicBezTo>
                    <a:pt x="2819931" y="9353694"/>
                    <a:pt x="2875112" y="9375765"/>
                    <a:pt x="2873457" y="9287995"/>
                  </a:cubicBezTo>
                  <a:close/>
                  <a:moveTo>
                    <a:pt x="2881621" y="9745915"/>
                  </a:moveTo>
                  <a:cubicBezTo>
                    <a:pt x="2874933" y="9318742"/>
                    <a:pt x="2860550" y="9375765"/>
                    <a:pt x="2909894" y="9375765"/>
                  </a:cubicBezTo>
                  <a:cubicBezTo>
                    <a:pt x="3289273" y="9375765"/>
                    <a:pt x="3230558" y="9353694"/>
                    <a:pt x="3231922" y="9440971"/>
                  </a:cubicBezTo>
                  <a:cubicBezTo>
                    <a:pt x="3238207" y="9842741"/>
                    <a:pt x="3253239" y="9780777"/>
                    <a:pt x="3178172" y="9780777"/>
                  </a:cubicBezTo>
                  <a:cubicBezTo>
                    <a:pt x="2835186" y="9780799"/>
                    <a:pt x="2882448" y="9798912"/>
                    <a:pt x="2881621" y="9745915"/>
                  </a:cubicBezTo>
                  <a:close/>
                  <a:moveTo>
                    <a:pt x="2889226" y="10210342"/>
                  </a:moveTo>
                  <a:cubicBezTo>
                    <a:pt x="2883231" y="10030891"/>
                    <a:pt x="2884216" y="9937688"/>
                    <a:pt x="2882448" y="9803831"/>
                  </a:cubicBezTo>
                  <a:cubicBezTo>
                    <a:pt x="3062039" y="9804011"/>
                    <a:pt x="2991916" y="9801819"/>
                    <a:pt x="3237245" y="9801506"/>
                  </a:cubicBezTo>
                  <a:lnTo>
                    <a:pt x="3243777" y="10210432"/>
                  </a:lnTo>
                  <a:cubicBezTo>
                    <a:pt x="3186717" y="10210745"/>
                    <a:pt x="2890993" y="10210365"/>
                    <a:pt x="2889226" y="10210342"/>
                  </a:cubicBezTo>
                  <a:close/>
                  <a:moveTo>
                    <a:pt x="3248385" y="9289069"/>
                  </a:moveTo>
                  <a:cubicBezTo>
                    <a:pt x="3245074" y="8889110"/>
                    <a:pt x="3218859" y="8948524"/>
                    <a:pt x="3312356" y="8948256"/>
                  </a:cubicBezTo>
                  <a:cubicBezTo>
                    <a:pt x="3644495" y="8947361"/>
                    <a:pt x="3596024" y="8938439"/>
                    <a:pt x="3597366" y="8983140"/>
                  </a:cubicBezTo>
                  <a:cubicBezTo>
                    <a:pt x="3610272" y="9409598"/>
                    <a:pt x="3602287" y="9356153"/>
                    <a:pt x="3580836" y="9355818"/>
                  </a:cubicBezTo>
                  <a:cubicBezTo>
                    <a:pt x="3191638" y="9349020"/>
                    <a:pt x="3249145" y="9378358"/>
                    <a:pt x="3248385" y="9289069"/>
                  </a:cubicBezTo>
                  <a:close/>
                  <a:moveTo>
                    <a:pt x="3254692" y="9745915"/>
                  </a:moveTo>
                  <a:cubicBezTo>
                    <a:pt x="3247803" y="9305773"/>
                    <a:pt x="3231587" y="9374423"/>
                    <a:pt x="3312289" y="9374959"/>
                  </a:cubicBezTo>
                  <a:cubicBezTo>
                    <a:pt x="3651518" y="9377709"/>
                    <a:pt x="3601258" y="9356064"/>
                    <a:pt x="3602600" y="9441037"/>
                  </a:cubicBezTo>
                  <a:cubicBezTo>
                    <a:pt x="3608662" y="9828407"/>
                    <a:pt x="3627182" y="9781224"/>
                    <a:pt x="3580836" y="9780844"/>
                  </a:cubicBezTo>
                  <a:cubicBezTo>
                    <a:pt x="3205282" y="9777803"/>
                    <a:pt x="3255498" y="9796475"/>
                    <a:pt x="3254692" y="9745915"/>
                  </a:cubicBezTo>
                  <a:close/>
                  <a:moveTo>
                    <a:pt x="3616334" y="10204416"/>
                  </a:moveTo>
                  <a:cubicBezTo>
                    <a:pt x="3616312" y="10216738"/>
                    <a:pt x="3649751" y="10206742"/>
                    <a:pt x="3312289" y="10209917"/>
                  </a:cubicBezTo>
                  <a:cubicBezTo>
                    <a:pt x="3241831" y="10210588"/>
                    <a:pt x="3263080" y="10272150"/>
                    <a:pt x="3255587" y="9801484"/>
                  </a:cubicBezTo>
                  <a:cubicBezTo>
                    <a:pt x="3405563" y="9801193"/>
                    <a:pt x="3402141" y="9800455"/>
                    <a:pt x="3611145" y="9801864"/>
                  </a:cubicBezTo>
                  <a:cubicBezTo>
                    <a:pt x="3615193" y="10051598"/>
                    <a:pt x="3616580" y="10083552"/>
                    <a:pt x="3616334" y="10204416"/>
                  </a:cubicBezTo>
                  <a:close/>
                  <a:moveTo>
                    <a:pt x="3714886" y="8949486"/>
                  </a:moveTo>
                  <a:cubicBezTo>
                    <a:pt x="3850591" y="8949486"/>
                    <a:pt x="3845849" y="8947652"/>
                    <a:pt x="3967351" y="8947473"/>
                  </a:cubicBezTo>
                  <a:cubicBezTo>
                    <a:pt x="3970974" y="9179363"/>
                    <a:pt x="3970952" y="9195374"/>
                    <a:pt x="3973949" y="9288979"/>
                  </a:cubicBezTo>
                  <a:cubicBezTo>
                    <a:pt x="3976454" y="9368877"/>
                    <a:pt x="4046600" y="9361900"/>
                    <a:pt x="3620025" y="9356421"/>
                  </a:cubicBezTo>
                  <a:cubicBezTo>
                    <a:pt x="3617922" y="8873613"/>
                    <a:pt x="3583073" y="8949486"/>
                    <a:pt x="3714886" y="8949486"/>
                  </a:cubicBezTo>
                  <a:close/>
                  <a:moveTo>
                    <a:pt x="3628547" y="9745871"/>
                  </a:moveTo>
                  <a:cubicBezTo>
                    <a:pt x="3621747" y="9310043"/>
                    <a:pt x="3588285" y="9377709"/>
                    <a:pt x="3714886" y="9377709"/>
                  </a:cubicBezTo>
                  <a:cubicBezTo>
                    <a:pt x="3847146" y="9377709"/>
                    <a:pt x="3847214" y="9376323"/>
                    <a:pt x="3976365" y="9376278"/>
                  </a:cubicBezTo>
                  <a:cubicBezTo>
                    <a:pt x="3978177" y="9456870"/>
                    <a:pt x="3979071" y="9552666"/>
                    <a:pt x="3982605" y="9781716"/>
                  </a:cubicBezTo>
                  <a:cubicBezTo>
                    <a:pt x="3572851" y="9781694"/>
                    <a:pt x="3629285" y="9793568"/>
                    <a:pt x="3628547" y="9745871"/>
                  </a:cubicBezTo>
                  <a:close/>
                  <a:moveTo>
                    <a:pt x="3983232" y="10207726"/>
                  </a:moveTo>
                  <a:cubicBezTo>
                    <a:pt x="3811783" y="10207726"/>
                    <a:pt x="3634653" y="10218683"/>
                    <a:pt x="3634675" y="10204484"/>
                  </a:cubicBezTo>
                  <a:cubicBezTo>
                    <a:pt x="3635659" y="9731201"/>
                    <a:pt x="3594212" y="9802199"/>
                    <a:pt x="3714886" y="9802199"/>
                  </a:cubicBezTo>
                  <a:cubicBezTo>
                    <a:pt x="3831064" y="9802199"/>
                    <a:pt x="3856407" y="9802468"/>
                    <a:pt x="3982941" y="9802468"/>
                  </a:cubicBezTo>
                  <a:cubicBezTo>
                    <a:pt x="3989517" y="10242006"/>
                    <a:pt x="3990322" y="10207726"/>
                    <a:pt x="3983232" y="10207726"/>
                  </a:cubicBezTo>
                  <a:close/>
                  <a:moveTo>
                    <a:pt x="3985670" y="8947451"/>
                  </a:moveTo>
                  <a:cubicBezTo>
                    <a:pt x="4117438" y="8947496"/>
                    <a:pt x="4117885" y="8950335"/>
                    <a:pt x="4251578" y="8950335"/>
                  </a:cubicBezTo>
                  <a:cubicBezTo>
                    <a:pt x="4374734" y="8950335"/>
                    <a:pt x="4331855" y="8891972"/>
                    <a:pt x="4347401" y="9288554"/>
                  </a:cubicBezTo>
                  <a:cubicBezTo>
                    <a:pt x="4350644" y="9371203"/>
                    <a:pt x="4417233" y="9355080"/>
                    <a:pt x="3994259" y="9355482"/>
                  </a:cubicBezTo>
                  <a:cubicBezTo>
                    <a:pt x="3990278" y="9196403"/>
                    <a:pt x="3992022" y="9354230"/>
                    <a:pt x="3985670" y="8947451"/>
                  </a:cubicBezTo>
                  <a:close/>
                  <a:moveTo>
                    <a:pt x="4000388" y="9745915"/>
                  </a:moveTo>
                  <a:cubicBezTo>
                    <a:pt x="3998039" y="9595400"/>
                    <a:pt x="3998308" y="9592873"/>
                    <a:pt x="3995937" y="9440635"/>
                  </a:cubicBezTo>
                  <a:cubicBezTo>
                    <a:pt x="3994684" y="9361363"/>
                    <a:pt x="3924494" y="9372164"/>
                    <a:pt x="4350242" y="9374423"/>
                  </a:cubicBezTo>
                  <a:cubicBezTo>
                    <a:pt x="4352434" y="9462236"/>
                    <a:pt x="4352702" y="9546696"/>
                    <a:pt x="4356124" y="9782051"/>
                  </a:cubicBezTo>
                  <a:cubicBezTo>
                    <a:pt x="3941203" y="9789364"/>
                    <a:pt x="4001059" y="9787597"/>
                    <a:pt x="4000388" y="9745915"/>
                  </a:cubicBezTo>
                  <a:close/>
                  <a:moveTo>
                    <a:pt x="4006270" y="10207726"/>
                  </a:moveTo>
                  <a:cubicBezTo>
                    <a:pt x="4006270" y="10134469"/>
                    <a:pt x="4002378" y="9876037"/>
                    <a:pt x="4001260" y="9802468"/>
                  </a:cubicBezTo>
                  <a:cubicBezTo>
                    <a:pt x="4109654" y="9802557"/>
                    <a:pt x="4241266" y="9804815"/>
                    <a:pt x="4356393" y="9802825"/>
                  </a:cubicBezTo>
                  <a:cubicBezTo>
                    <a:pt x="4358272" y="9939231"/>
                    <a:pt x="4357847" y="9996365"/>
                    <a:pt x="4362164" y="10204685"/>
                  </a:cubicBezTo>
                  <a:cubicBezTo>
                    <a:pt x="4362365" y="10213138"/>
                    <a:pt x="4390705" y="10208285"/>
                    <a:pt x="4006270" y="10207726"/>
                  </a:cubicBezTo>
                  <a:close/>
                  <a:moveTo>
                    <a:pt x="4365675" y="9287660"/>
                  </a:moveTo>
                  <a:cubicBezTo>
                    <a:pt x="4350331" y="8897093"/>
                    <a:pt x="4357959" y="8950067"/>
                    <a:pt x="4385695" y="8949844"/>
                  </a:cubicBezTo>
                  <a:cubicBezTo>
                    <a:pt x="4767892" y="8947272"/>
                    <a:pt x="4716267" y="8935979"/>
                    <a:pt x="4716603" y="8982827"/>
                  </a:cubicBezTo>
                  <a:cubicBezTo>
                    <a:pt x="4717363" y="9087815"/>
                    <a:pt x="4718012" y="9113665"/>
                    <a:pt x="4721882" y="9356869"/>
                  </a:cubicBezTo>
                  <a:cubicBezTo>
                    <a:pt x="4306714" y="9352710"/>
                    <a:pt x="4369142" y="9375943"/>
                    <a:pt x="4365675" y="9287660"/>
                  </a:cubicBezTo>
                  <a:close/>
                  <a:moveTo>
                    <a:pt x="4373884" y="9745871"/>
                  </a:moveTo>
                  <a:cubicBezTo>
                    <a:pt x="4367353" y="9328716"/>
                    <a:pt x="4362947" y="9374490"/>
                    <a:pt x="4385583" y="9374646"/>
                  </a:cubicBezTo>
                  <a:cubicBezTo>
                    <a:pt x="4785943" y="9377329"/>
                    <a:pt x="4721926" y="9360066"/>
                    <a:pt x="4723224" y="9440993"/>
                  </a:cubicBezTo>
                  <a:cubicBezTo>
                    <a:pt x="4725595" y="9592291"/>
                    <a:pt x="4723827" y="9589407"/>
                    <a:pt x="4726288" y="9746273"/>
                  </a:cubicBezTo>
                  <a:cubicBezTo>
                    <a:pt x="4727004" y="9791488"/>
                    <a:pt x="4764962" y="9780173"/>
                    <a:pt x="4519700" y="9780128"/>
                  </a:cubicBezTo>
                  <a:cubicBezTo>
                    <a:pt x="4346707" y="9780128"/>
                    <a:pt x="4374645" y="9794104"/>
                    <a:pt x="4373884" y="9745871"/>
                  </a:cubicBezTo>
                  <a:close/>
                  <a:moveTo>
                    <a:pt x="4380528" y="10204193"/>
                  </a:moveTo>
                  <a:cubicBezTo>
                    <a:pt x="4371155" y="9753742"/>
                    <a:pt x="4372811" y="9802535"/>
                    <a:pt x="4385784" y="9802288"/>
                  </a:cubicBezTo>
                  <a:cubicBezTo>
                    <a:pt x="4478699" y="9800410"/>
                    <a:pt x="4494961" y="9800880"/>
                    <a:pt x="4727160" y="9800925"/>
                  </a:cubicBezTo>
                  <a:cubicBezTo>
                    <a:pt x="4727205" y="9803451"/>
                    <a:pt x="4732104" y="10100771"/>
                    <a:pt x="4734430" y="10208374"/>
                  </a:cubicBezTo>
                  <a:cubicBezTo>
                    <a:pt x="4394776" y="10209716"/>
                    <a:pt x="4380774" y="10215016"/>
                    <a:pt x="4380528" y="10204193"/>
                  </a:cubicBezTo>
                  <a:close/>
                  <a:moveTo>
                    <a:pt x="4733177" y="8829874"/>
                  </a:moveTo>
                  <a:cubicBezTo>
                    <a:pt x="4727384" y="8459232"/>
                    <a:pt x="4702533" y="8520882"/>
                    <a:pt x="4787956" y="8520882"/>
                  </a:cubicBezTo>
                  <a:cubicBezTo>
                    <a:pt x="4789633" y="8520882"/>
                    <a:pt x="5081152" y="8521016"/>
                    <a:pt x="5081219" y="8524952"/>
                  </a:cubicBezTo>
                  <a:cubicBezTo>
                    <a:pt x="5088444" y="8985958"/>
                    <a:pt x="5103833" y="8925336"/>
                    <a:pt x="5056346" y="8925336"/>
                  </a:cubicBezTo>
                  <a:cubicBezTo>
                    <a:pt x="4668490" y="8925336"/>
                    <a:pt x="4735190" y="8958274"/>
                    <a:pt x="4733177" y="8829874"/>
                  </a:cubicBezTo>
                  <a:close/>
                  <a:moveTo>
                    <a:pt x="4734654" y="8948345"/>
                  </a:moveTo>
                  <a:cubicBezTo>
                    <a:pt x="4984501" y="8947608"/>
                    <a:pt x="4940012" y="8945707"/>
                    <a:pt x="5089026" y="8946154"/>
                  </a:cubicBezTo>
                  <a:cubicBezTo>
                    <a:pt x="5089607" y="9011718"/>
                    <a:pt x="5089898" y="9008096"/>
                    <a:pt x="5092470" y="9355751"/>
                  </a:cubicBezTo>
                  <a:cubicBezTo>
                    <a:pt x="4920529" y="9355706"/>
                    <a:pt x="4858795" y="9357852"/>
                    <a:pt x="4740201" y="9357025"/>
                  </a:cubicBezTo>
                  <a:cubicBezTo>
                    <a:pt x="4734519" y="8999397"/>
                    <a:pt x="4735861" y="9089246"/>
                    <a:pt x="4734654" y="8948345"/>
                  </a:cubicBezTo>
                  <a:close/>
                  <a:moveTo>
                    <a:pt x="4744607" y="9745915"/>
                  </a:moveTo>
                  <a:cubicBezTo>
                    <a:pt x="4737897" y="9317535"/>
                    <a:pt x="4729621" y="9377933"/>
                    <a:pt x="4787956" y="9377933"/>
                  </a:cubicBezTo>
                  <a:cubicBezTo>
                    <a:pt x="5148188" y="9377933"/>
                    <a:pt x="5092202" y="9356891"/>
                    <a:pt x="5093499" y="9441037"/>
                  </a:cubicBezTo>
                  <a:cubicBezTo>
                    <a:pt x="5099673" y="9835853"/>
                    <a:pt x="5120877" y="9782163"/>
                    <a:pt x="5056324" y="9782163"/>
                  </a:cubicBezTo>
                  <a:cubicBezTo>
                    <a:pt x="4695018" y="9782163"/>
                    <a:pt x="4745301" y="9788112"/>
                    <a:pt x="4744607" y="9745915"/>
                  </a:cubicBezTo>
                  <a:close/>
                  <a:moveTo>
                    <a:pt x="5056324" y="10210521"/>
                  </a:moveTo>
                  <a:cubicBezTo>
                    <a:pt x="4717498" y="10210521"/>
                    <a:pt x="4752794" y="10208665"/>
                    <a:pt x="4752682" y="10203075"/>
                  </a:cubicBezTo>
                  <a:cubicBezTo>
                    <a:pt x="4741878" y="9736635"/>
                    <a:pt x="4732596" y="9800925"/>
                    <a:pt x="4787956" y="9800925"/>
                  </a:cubicBezTo>
                  <a:cubicBezTo>
                    <a:pt x="4921961" y="9800925"/>
                    <a:pt x="4922028" y="9802915"/>
                    <a:pt x="5056324" y="9802915"/>
                  </a:cubicBezTo>
                  <a:cubicBezTo>
                    <a:pt x="5113205" y="9802915"/>
                    <a:pt x="5101909" y="9783997"/>
                    <a:pt x="5102491" y="9898913"/>
                  </a:cubicBezTo>
                  <a:cubicBezTo>
                    <a:pt x="5104034" y="10270629"/>
                    <a:pt x="5130585" y="10210521"/>
                    <a:pt x="5056324" y="10210521"/>
                  </a:cubicBezTo>
                  <a:close/>
                  <a:moveTo>
                    <a:pt x="5105891" y="8829874"/>
                  </a:moveTo>
                  <a:cubicBezTo>
                    <a:pt x="5103497" y="8677077"/>
                    <a:pt x="5101909" y="8676832"/>
                    <a:pt x="5099516" y="8524594"/>
                  </a:cubicBezTo>
                  <a:cubicBezTo>
                    <a:pt x="5099471" y="8522470"/>
                    <a:pt x="5265686" y="8518355"/>
                    <a:pt x="5452344" y="8520860"/>
                  </a:cubicBezTo>
                  <a:cubicBezTo>
                    <a:pt x="5452367" y="8522693"/>
                    <a:pt x="5458026" y="8873569"/>
                    <a:pt x="5459144" y="8927102"/>
                  </a:cubicBezTo>
                  <a:cubicBezTo>
                    <a:pt x="5034224" y="8927259"/>
                    <a:pt x="5107837" y="8950850"/>
                    <a:pt x="5105891" y="8829874"/>
                  </a:cubicBezTo>
                  <a:close/>
                  <a:moveTo>
                    <a:pt x="5190396" y="8947004"/>
                  </a:moveTo>
                  <a:cubicBezTo>
                    <a:pt x="5269332" y="8948055"/>
                    <a:pt x="5288277" y="8947920"/>
                    <a:pt x="5459592" y="8947853"/>
                  </a:cubicBezTo>
                  <a:cubicBezTo>
                    <a:pt x="5469702" y="9399356"/>
                    <a:pt x="5469232" y="9355147"/>
                    <a:pt x="5458809" y="9355237"/>
                  </a:cubicBezTo>
                  <a:cubicBezTo>
                    <a:pt x="5358244" y="9356041"/>
                    <a:pt x="5352294" y="9355840"/>
                    <a:pt x="5110812" y="9355751"/>
                  </a:cubicBezTo>
                  <a:cubicBezTo>
                    <a:pt x="5107456" y="8875290"/>
                    <a:pt x="5082024" y="8945528"/>
                    <a:pt x="5190396" y="8947004"/>
                  </a:cubicBezTo>
                  <a:close/>
                  <a:moveTo>
                    <a:pt x="5119267" y="9745871"/>
                  </a:moveTo>
                  <a:cubicBezTo>
                    <a:pt x="5116851" y="9591128"/>
                    <a:pt x="5114189" y="9592045"/>
                    <a:pt x="5111818" y="9440680"/>
                  </a:cubicBezTo>
                  <a:cubicBezTo>
                    <a:pt x="5110387" y="9349154"/>
                    <a:pt x="5052029" y="9379208"/>
                    <a:pt x="5467018" y="9375988"/>
                  </a:cubicBezTo>
                  <a:cubicBezTo>
                    <a:pt x="5470507" y="9607341"/>
                    <a:pt x="5469590" y="9644818"/>
                    <a:pt x="5472207" y="9784221"/>
                  </a:cubicBezTo>
                  <a:cubicBezTo>
                    <a:pt x="5062743" y="9784399"/>
                    <a:pt x="5120005" y="9793858"/>
                    <a:pt x="5119267" y="9745871"/>
                  </a:cubicBezTo>
                  <a:close/>
                  <a:moveTo>
                    <a:pt x="5458943" y="10209940"/>
                  </a:moveTo>
                  <a:cubicBezTo>
                    <a:pt x="5095199" y="10207972"/>
                    <a:pt x="5125574" y="10215195"/>
                    <a:pt x="5125328" y="10204260"/>
                  </a:cubicBezTo>
                  <a:cubicBezTo>
                    <a:pt x="5114346" y="9724604"/>
                    <a:pt x="5103587" y="9802624"/>
                    <a:pt x="5190418" y="9804011"/>
                  </a:cubicBezTo>
                  <a:cubicBezTo>
                    <a:pt x="5267788" y="9805263"/>
                    <a:pt x="5288814" y="9805062"/>
                    <a:pt x="5472655" y="9804972"/>
                  </a:cubicBezTo>
                  <a:cubicBezTo>
                    <a:pt x="5482273" y="10257234"/>
                    <a:pt x="5491309" y="10210096"/>
                    <a:pt x="5458943" y="10209940"/>
                  </a:cubicBezTo>
                  <a:close/>
                  <a:moveTo>
                    <a:pt x="5477933" y="8947831"/>
                  </a:moveTo>
                  <a:cubicBezTo>
                    <a:pt x="5886502" y="8947652"/>
                    <a:pt x="5832484" y="8933542"/>
                    <a:pt x="5833669" y="8983051"/>
                  </a:cubicBezTo>
                  <a:cubicBezTo>
                    <a:pt x="5836689" y="9114358"/>
                    <a:pt x="5836332" y="9131800"/>
                    <a:pt x="5839284" y="9286117"/>
                  </a:cubicBezTo>
                  <a:cubicBezTo>
                    <a:pt x="5841074" y="9378313"/>
                    <a:pt x="5903345" y="9352016"/>
                    <a:pt x="5485023" y="9355013"/>
                  </a:cubicBezTo>
                  <a:cubicBezTo>
                    <a:pt x="5480081" y="9027618"/>
                    <a:pt x="5481266" y="9098436"/>
                    <a:pt x="5477933" y="8947831"/>
                  </a:cubicBezTo>
                  <a:close/>
                  <a:moveTo>
                    <a:pt x="5486321" y="9440680"/>
                  </a:moveTo>
                  <a:cubicBezTo>
                    <a:pt x="5485023" y="9355348"/>
                    <a:pt x="5421522" y="9375138"/>
                    <a:pt x="5840917" y="9374892"/>
                  </a:cubicBezTo>
                  <a:cubicBezTo>
                    <a:pt x="5841253" y="9394056"/>
                    <a:pt x="5846777" y="9733326"/>
                    <a:pt x="5846978" y="9746251"/>
                  </a:cubicBezTo>
                  <a:cubicBezTo>
                    <a:pt x="5847649" y="9788693"/>
                    <a:pt x="5905739" y="9783997"/>
                    <a:pt x="5490549" y="9784221"/>
                  </a:cubicBezTo>
                  <a:cubicBezTo>
                    <a:pt x="5488043" y="9655575"/>
                    <a:pt x="5488513" y="9581200"/>
                    <a:pt x="5486321" y="9440680"/>
                  </a:cubicBezTo>
                  <a:close/>
                  <a:moveTo>
                    <a:pt x="5499250" y="10210141"/>
                  </a:moveTo>
                  <a:cubicBezTo>
                    <a:pt x="5496096" y="9900612"/>
                    <a:pt x="5494061" y="9947729"/>
                    <a:pt x="5490951" y="9804950"/>
                  </a:cubicBezTo>
                  <a:cubicBezTo>
                    <a:pt x="5713823" y="9804838"/>
                    <a:pt x="5756121" y="9801081"/>
                    <a:pt x="5847761" y="9800857"/>
                  </a:cubicBezTo>
                  <a:cubicBezTo>
                    <a:pt x="5849595" y="9942048"/>
                    <a:pt x="5845994" y="9697078"/>
                    <a:pt x="5852749" y="10207211"/>
                  </a:cubicBezTo>
                  <a:cubicBezTo>
                    <a:pt x="5852749" y="10208822"/>
                    <a:pt x="5594156" y="10210588"/>
                    <a:pt x="5499250" y="10210141"/>
                  </a:cubicBezTo>
                  <a:close/>
                  <a:moveTo>
                    <a:pt x="5861495" y="8947675"/>
                  </a:moveTo>
                  <a:cubicBezTo>
                    <a:pt x="6257247" y="8947675"/>
                    <a:pt x="6204773" y="8930121"/>
                    <a:pt x="6205421" y="8982872"/>
                  </a:cubicBezTo>
                  <a:cubicBezTo>
                    <a:pt x="6210924" y="9423193"/>
                    <a:pt x="6239577" y="9355952"/>
                    <a:pt x="6129841" y="9355952"/>
                  </a:cubicBezTo>
                  <a:cubicBezTo>
                    <a:pt x="6000533" y="9355952"/>
                    <a:pt x="5996104" y="9354096"/>
                    <a:pt x="5861495" y="9354096"/>
                  </a:cubicBezTo>
                  <a:cubicBezTo>
                    <a:pt x="5858341" y="9354096"/>
                    <a:pt x="5844608" y="8947697"/>
                    <a:pt x="5861495" y="8947675"/>
                  </a:cubicBezTo>
                  <a:close/>
                  <a:moveTo>
                    <a:pt x="5865275" y="9745871"/>
                  </a:moveTo>
                  <a:cubicBezTo>
                    <a:pt x="5857670" y="9279543"/>
                    <a:pt x="5859728" y="9402889"/>
                    <a:pt x="5859236" y="9374870"/>
                  </a:cubicBezTo>
                  <a:cubicBezTo>
                    <a:pt x="6007959" y="9374870"/>
                    <a:pt x="5990042" y="9377262"/>
                    <a:pt x="6213272" y="9376614"/>
                  </a:cubicBezTo>
                  <a:cubicBezTo>
                    <a:pt x="6213317" y="9378358"/>
                    <a:pt x="6220050" y="9742963"/>
                    <a:pt x="6220609" y="9783818"/>
                  </a:cubicBezTo>
                  <a:cubicBezTo>
                    <a:pt x="6112506" y="9785271"/>
                    <a:pt x="6044821" y="9783795"/>
                    <a:pt x="5995881" y="9782186"/>
                  </a:cubicBezTo>
                  <a:cubicBezTo>
                    <a:pt x="5842147" y="9777378"/>
                    <a:pt x="5866014" y="9793321"/>
                    <a:pt x="5865275" y="9745871"/>
                  </a:cubicBezTo>
                  <a:close/>
                  <a:moveTo>
                    <a:pt x="5871113" y="10207994"/>
                  </a:moveTo>
                  <a:cubicBezTo>
                    <a:pt x="5866147" y="9867003"/>
                    <a:pt x="5867467" y="9905442"/>
                    <a:pt x="5866080" y="9800857"/>
                  </a:cubicBezTo>
                  <a:cubicBezTo>
                    <a:pt x="5995366" y="9800969"/>
                    <a:pt x="5996194" y="9805129"/>
                    <a:pt x="6129841" y="9805129"/>
                  </a:cubicBezTo>
                  <a:cubicBezTo>
                    <a:pt x="6250985" y="9805129"/>
                    <a:pt x="6218484" y="9727847"/>
                    <a:pt x="6225754" y="10208911"/>
                  </a:cubicBezTo>
                  <a:cubicBezTo>
                    <a:pt x="5978903" y="10208978"/>
                    <a:pt x="6003284" y="10208039"/>
                    <a:pt x="5871113" y="10207994"/>
                  </a:cubicBezTo>
                  <a:close/>
                  <a:moveTo>
                    <a:pt x="6229355" y="9287816"/>
                  </a:moveTo>
                  <a:cubicBezTo>
                    <a:pt x="6217746" y="8891368"/>
                    <a:pt x="6213339" y="8946422"/>
                    <a:pt x="6263958" y="8947093"/>
                  </a:cubicBezTo>
                  <a:cubicBezTo>
                    <a:pt x="6366111" y="8948614"/>
                    <a:pt x="6397515" y="8947585"/>
                    <a:pt x="6532684" y="8948502"/>
                  </a:cubicBezTo>
                  <a:cubicBezTo>
                    <a:pt x="6597818" y="8948949"/>
                    <a:pt x="6579857" y="8885800"/>
                    <a:pt x="6584532" y="9355997"/>
                  </a:cubicBezTo>
                  <a:cubicBezTo>
                    <a:pt x="6170818" y="9354409"/>
                    <a:pt x="6232017" y="9379521"/>
                    <a:pt x="6229355" y="9287816"/>
                  </a:cubicBezTo>
                  <a:close/>
                  <a:moveTo>
                    <a:pt x="6238391" y="9745871"/>
                  </a:moveTo>
                  <a:cubicBezTo>
                    <a:pt x="6231726" y="9320308"/>
                    <a:pt x="6218126" y="9376659"/>
                    <a:pt x="6264115" y="9376413"/>
                  </a:cubicBezTo>
                  <a:cubicBezTo>
                    <a:pt x="6645574" y="9374892"/>
                    <a:pt x="6584398" y="9361073"/>
                    <a:pt x="6585673" y="9441037"/>
                  </a:cubicBezTo>
                  <a:cubicBezTo>
                    <a:pt x="6591936" y="9840571"/>
                    <a:pt x="6611619" y="9781291"/>
                    <a:pt x="6532684" y="9781604"/>
                  </a:cubicBezTo>
                  <a:cubicBezTo>
                    <a:pt x="6187169" y="9782543"/>
                    <a:pt x="6239152" y="9795178"/>
                    <a:pt x="6238391" y="9745871"/>
                  </a:cubicBezTo>
                  <a:close/>
                  <a:moveTo>
                    <a:pt x="6597886" y="10204416"/>
                  </a:moveTo>
                  <a:cubicBezTo>
                    <a:pt x="6597886" y="10209537"/>
                    <a:pt x="6627948" y="10208754"/>
                    <a:pt x="6244073" y="10208889"/>
                  </a:cubicBezTo>
                  <a:cubicBezTo>
                    <a:pt x="6237184" y="9753138"/>
                    <a:pt x="6230362" y="9804480"/>
                    <a:pt x="6264226" y="9803854"/>
                  </a:cubicBezTo>
                  <a:cubicBezTo>
                    <a:pt x="6365552" y="9801953"/>
                    <a:pt x="6389396" y="9802937"/>
                    <a:pt x="6532751" y="9802356"/>
                  </a:cubicBezTo>
                  <a:cubicBezTo>
                    <a:pt x="6605356" y="9802177"/>
                    <a:pt x="6599362" y="9736635"/>
                    <a:pt x="6597886" y="102044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8" name="Google Shape;1098;p9"/>
          <p:cNvSpPr txBox="1"/>
          <p:nvPr/>
        </p:nvSpPr>
        <p:spPr>
          <a:xfrm>
            <a:off x="2561665" y="2070972"/>
            <a:ext cx="40206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Click to edit theme title text</a:t>
            </a:r>
            <a:endParaRPr sz="7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0"/>
          <p:cNvSpPr txBox="1">
            <a:spLocks noGrp="1"/>
          </p:cNvSpPr>
          <p:nvPr>
            <p:ph type="body" idx="1"/>
          </p:nvPr>
        </p:nvSpPr>
        <p:spPr>
          <a:xfrm>
            <a:off x="855300" y="4406300"/>
            <a:ext cx="74334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101" name="Google Shape;110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chemeClr val="dk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subTitle" idx="1"/>
          </p:nvPr>
        </p:nvSpPr>
        <p:spPr>
          <a:xfrm>
            <a:off x="3504775" y="3035300"/>
            <a:ext cx="4631100" cy="4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3"/>
          <p:cNvSpPr txBox="1">
            <a:spLocks noGrp="1"/>
          </p:cNvSpPr>
          <p:nvPr>
            <p:ph type="ctrTitle"/>
          </p:nvPr>
        </p:nvSpPr>
        <p:spPr>
          <a:xfrm>
            <a:off x="3168475" y="1679238"/>
            <a:ext cx="5303700" cy="131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85" name="Google Shape;85;p3"/>
          <p:cNvGrpSpPr/>
          <p:nvPr/>
        </p:nvGrpSpPr>
        <p:grpSpPr>
          <a:xfrm rot="1936355">
            <a:off x="623500" y="-225180"/>
            <a:ext cx="2344570" cy="3152833"/>
            <a:chOff x="1247001" y="-450434"/>
            <a:chExt cx="4688683" cy="6305050"/>
          </a:xfrm>
        </p:grpSpPr>
        <p:sp>
          <p:nvSpPr>
            <p:cNvPr id="86" name="Google Shape;86;p3"/>
            <p:cNvSpPr/>
            <p:nvPr/>
          </p:nvSpPr>
          <p:spPr>
            <a:xfrm>
              <a:off x="1252014" y="-450434"/>
              <a:ext cx="4683670" cy="6305050"/>
            </a:xfrm>
            <a:custGeom>
              <a:avLst/>
              <a:gdLst/>
              <a:ahLst/>
              <a:cxnLst/>
              <a:rect l="l" t="t" r="r" b="b"/>
              <a:pathLst>
                <a:path w="4683670" h="6305050" extrusionOk="0">
                  <a:moveTo>
                    <a:pt x="4657405" y="6076790"/>
                  </a:moveTo>
                  <a:cubicBezTo>
                    <a:pt x="4648418" y="5923943"/>
                    <a:pt x="4672668" y="5744262"/>
                    <a:pt x="4662673" y="5558074"/>
                  </a:cubicBezTo>
                  <a:cubicBezTo>
                    <a:pt x="4638134" y="5126923"/>
                    <a:pt x="4652136" y="5440144"/>
                    <a:pt x="4652136" y="5015185"/>
                  </a:cubicBezTo>
                  <a:cubicBezTo>
                    <a:pt x="4653082" y="4536481"/>
                    <a:pt x="4588940" y="4233347"/>
                    <a:pt x="4611690" y="3459593"/>
                  </a:cubicBezTo>
                  <a:cubicBezTo>
                    <a:pt x="4620185" y="3278272"/>
                    <a:pt x="4623538" y="3374096"/>
                    <a:pt x="4599011" y="2941696"/>
                  </a:cubicBezTo>
                  <a:cubicBezTo>
                    <a:pt x="4556485" y="2329035"/>
                    <a:pt x="4552364" y="7885"/>
                    <a:pt x="4506864" y="6763"/>
                  </a:cubicBezTo>
                  <a:cubicBezTo>
                    <a:pt x="4122003" y="-3830"/>
                    <a:pt x="3678988" y="14909"/>
                    <a:pt x="3681383" y="14909"/>
                  </a:cubicBezTo>
                  <a:cubicBezTo>
                    <a:pt x="3247240" y="14909"/>
                    <a:pt x="3649482" y="-27726"/>
                    <a:pt x="3120130" y="31201"/>
                  </a:cubicBezTo>
                  <a:cubicBezTo>
                    <a:pt x="2884853" y="57266"/>
                    <a:pt x="2304694" y="24959"/>
                    <a:pt x="2277407" y="23320"/>
                  </a:cubicBezTo>
                  <a:cubicBezTo>
                    <a:pt x="2255627" y="24946"/>
                    <a:pt x="1766658" y="63243"/>
                    <a:pt x="1715915" y="58893"/>
                  </a:cubicBezTo>
                  <a:cubicBezTo>
                    <a:pt x="1215400" y="16220"/>
                    <a:pt x="253116" y="81944"/>
                    <a:pt x="312884" y="77379"/>
                  </a:cubicBezTo>
                  <a:cubicBezTo>
                    <a:pt x="297331" y="77379"/>
                    <a:pt x="43148" y="72486"/>
                    <a:pt x="45542" y="72764"/>
                  </a:cubicBezTo>
                  <a:cubicBezTo>
                    <a:pt x="43929" y="72764"/>
                    <a:pt x="42669" y="827074"/>
                    <a:pt x="42669" y="1381501"/>
                  </a:cubicBezTo>
                  <a:cubicBezTo>
                    <a:pt x="42618" y="1382434"/>
                    <a:pt x="12911" y="1832148"/>
                    <a:pt x="10352" y="2035183"/>
                  </a:cubicBezTo>
                  <a:cubicBezTo>
                    <a:pt x="10352" y="2060718"/>
                    <a:pt x="41950" y="2360195"/>
                    <a:pt x="37879" y="2399917"/>
                  </a:cubicBezTo>
                  <a:cubicBezTo>
                    <a:pt x="-15461" y="2928973"/>
                    <a:pt x="67007" y="3450791"/>
                    <a:pt x="18015" y="4505725"/>
                  </a:cubicBezTo>
                  <a:cubicBezTo>
                    <a:pt x="-1357" y="4883510"/>
                    <a:pt x="24670" y="4827295"/>
                    <a:pt x="18255" y="5023621"/>
                  </a:cubicBezTo>
                  <a:cubicBezTo>
                    <a:pt x="-13999" y="5914889"/>
                    <a:pt x="3899" y="5453335"/>
                    <a:pt x="15860" y="6028455"/>
                  </a:cubicBezTo>
                  <a:cubicBezTo>
                    <a:pt x="21103" y="6273620"/>
                    <a:pt x="11096" y="6284276"/>
                    <a:pt x="26863" y="6284553"/>
                  </a:cubicBezTo>
                  <a:cubicBezTo>
                    <a:pt x="1036853" y="6299976"/>
                    <a:pt x="1903524" y="6309458"/>
                    <a:pt x="3216562" y="6286180"/>
                  </a:cubicBezTo>
                  <a:cubicBezTo>
                    <a:pt x="3737609" y="6276130"/>
                    <a:pt x="3745032" y="6308992"/>
                    <a:pt x="3800792" y="6304654"/>
                  </a:cubicBezTo>
                  <a:cubicBezTo>
                    <a:pt x="4861324" y="6223710"/>
                    <a:pt x="4681579" y="6436089"/>
                    <a:pt x="4657405" y="6076790"/>
                  </a:cubicBezTo>
                  <a:close/>
                  <a:moveTo>
                    <a:pt x="253772" y="709876"/>
                  </a:moveTo>
                  <a:cubicBezTo>
                    <a:pt x="209494" y="691957"/>
                    <a:pt x="186038" y="632210"/>
                    <a:pt x="205184" y="583586"/>
                  </a:cubicBezTo>
                  <a:cubicBezTo>
                    <a:pt x="237261" y="501292"/>
                    <a:pt x="347595" y="509993"/>
                    <a:pt x="376307" y="589563"/>
                  </a:cubicBezTo>
                  <a:cubicBezTo>
                    <a:pt x="404552" y="657468"/>
                    <a:pt x="335382" y="743280"/>
                    <a:pt x="253772" y="709876"/>
                  </a:cubicBezTo>
                  <a:close/>
                  <a:moveTo>
                    <a:pt x="245390" y="1225880"/>
                  </a:moveTo>
                  <a:cubicBezTo>
                    <a:pt x="209973" y="1206864"/>
                    <a:pt x="191534" y="1159614"/>
                    <a:pt x="201831" y="1116980"/>
                  </a:cubicBezTo>
                  <a:cubicBezTo>
                    <a:pt x="224568" y="1023829"/>
                    <a:pt x="346158" y="1023551"/>
                    <a:pt x="377265" y="1109918"/>
                  </a:cubicBezTo>
                  <a:cubicBezTo>
                    <a:pt x="407426" y="1182148"/>
                    <a:pt x="327971" y="1270419"/>
                    <a:pt x="245390" y="1225880"/>
                  </a:cubicBezTo>
                  <a:close/>
                  <a:moveTo>
                    <a:pt x="255687" y="1750838"/>
                  </a:moveTo>
                  <a:cubicBezTo>
                    <a:pt x="211410" y="1732919"/>
                    <a:pt x="187954" y="1673715"/>
                    <a:pt x="206860" y="1624825"/>
                  </a:cubicBezTo>
                  <a:cubicBezTo>
                    <a:pt x="238697" y="1541990"/>
                    <a:pt x="349751" y="1550955"/>
                    <a:pt x="378223" y="1630525"/>
                  </a:cubicBezTo>
                  <a:cubicBezTo>
                    <a:pt x="406708" y="1698695"/>
                    <a:pt x="337058" y="1783965"/>
                    <a:pt x="255687" y="1750838"/>
                  </a:cubicBezTo>
                  <a:close/>
                  <a:moveTo>
                    <a:pt x="256885" y="2271445"/>
                  </a:moveTo>
                  <a:cubicBezTo>
                    <a:pt x="212607" y="2253526"/>
                    <a:pt x="189151" y="2194322"/>
                    <a:pt x="208057" y="2145710"/>
                  </a:cubicBezTo>
                  <a:cubicBezTo>
                    <a:pt x="239895" y="2062609"/>
                    <a:pt x="350948" y="2071575"/>
                    <a:pt x="379420" y="2151145"/>
                  </a:cubicBezTo>
                  <a:cubicBezTo>
                    <a:pt x="408144" y="2219845"/>
                    <a:pt x="337537" y="2304307"/>
                    <a:pt x="256885" y="2271445"/>
                  </a:cubicBezTo>
                  <a:close/>
                  <a:moveTo>
                    <a:pt x="204944" y="2678814"/>
                  </a:moveTo>
                  <a:cubicBezTo>
                    <a:pt x="227682" y="2585663"/>
                    <a:pt x="349272" y="2585121"/>
                    <a:pt x="380378" y="2671752"/>
                  </a:cubicBezTo>
                  <a:cubicBezTo>
                    <a:pt x="443083" y="2821938"/>
                    <a:pt x="163301" y="2850185"/>
                    <a:pt x="204944" y="2678814"/>
                  </a:cubicBezTo>
                  <a:close/>
                  <a:moveTo>
                    <a:pt x="206141" y="3199156"/>
                  </a:moveTo>
                  <a:cubicBezTo>
                    <a:pt x="228879" y="3106283"/>
                    <a:pt x="350229" y="3105186"/>
                    <a:pt x="381575" y="3192095"/>
                  </a:cubicBezTo>
                  <a:cubicBezTo>
                    <a:pt x="444519" y="3343088"/>
                    <a:pt x="164738" y="3370527"/>
                    <a:pt x="206141" y="3199156"/>
                  </a:cubicBezTo>
                  <a:close/>
                  <a:moveTo>
                    <a:pt x="259998" y="3833015"/>
                  </a:moveTo>
                  <a:cubicBezTo>
                    <a:pt x="215720" y="3815096"/>
                    <a:pt x="192265" y="3755891"/>
                    <a:pt x="211170" y="3707280"/>
                  </a:cubicBezTo>
                  <a:cubicBezTo>
                    <a:pt x="243008" y="3624179"/>
                    <a:pt x="354061" y="3633145"/>
                    <a:pt x="382533" y="3712715"/>
                  </a:cubicBezTo>
                  <a:cubicBezTo>
                    <a:pt x="411018" y="3781150"/>
                    <a:pt x="340890" y="3865877"/>
                    <a:pt x="259998" y="3833015"/>
                  </a:cubicBezTo>
                  <a:close/>
                  <a:moveTo>
                    <a:pt x="208057" y="4240384"/>
                  </a:moveTo>
                  <a:cubicBezTo>
                    <a:pt x="230795" y="4146955"/>
                    <a:pt x="352385" y="4146955"/>
                    <a:pt x="383491" y="4233322"/>
                  </a:cubicBezTo>
                  <a:cubicBezTo>
                    <a:pt x="446196" y="4383508"/>
                    <a:pt x="166414" y="4411755"/>
                    <a:pt x="208057" y="4240384"/>
                  </a:cubicBezTo>
                  <a:close/>
                  <a:moveTo>
                    <a:pt x="252814" y="4869627"/>
                  </a:moveTo>
                  <a:cubicBezTo>
                    <a:pt x="217397" y="4850611"/>
                    <a:pt x="198957" y="4803361"/>
                    <a:pt x="209255" y="4760726"/>
                  </a:cubicBezTo>
                  <a:cubicBezTo>
                    <a:pt x="231992" y="4667575"/>
                    <a:pt x="353582" y="4667298"/>
                    <a:pt x="384689" y="4753664"/>
                  </a:cubicBezTo>
                  <a:cubicBezTo>
                    <a:pt x="414850" y="4825907"/>
                    <a:pt x="335622" y="4914165"/>
                    <a:pt x="252814" y="4869627"/>
                  </a:cubicBezTo>
                  <a:close/>
                  <a:moveTo>
                    <a:pt x="263099" y="5394584"/>
                  </a:moveTo>
                  <a:cubicBezTo>
                    <a:pt x="218821" y="5376665"/>
                    <a:pt x="195365" y="5317461"/>
                    <a:pt x="214271" y="5268849"/>
                  </a:cubicBezTo>
                  <a:cubicBezTo>
                    <a:pt x="246108" y="5185749"/>
                    <a:pt x="357162" y="5194715"/>
                    <a:pt x="385634" y="5274284"/>
                  </a:cubicBezTo>
                  <a:cubicBezTo>
                    <a:pt x="414131" y="5342719"/>
                    <a:pt x="344003" y="5427446"/>
                    <a:pt x="263099" y="5394584"/>
                  </a:cubicBezTo>
                  <a:close/>
                  <a:moveTo>
                    <a:pt x="264056" y="5915204"/>
                  </a:moveTo>
                  <a:cubicBezTo>
                    <a:pt x="170472" y="5877185"/>
                    <a:pt x="201831" y="5712876"/>
                    <a:pt x="313842" y="5731891"/>
                  </a:cubicBezTo>
                  <a:cubicBezTo>
                    <a:pt x="449548" y="5755510"/>
                    <a:pt x="392112" y="5967347"/>
                    <a:pt x="264056" y="59152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" name="Google Shape;87;p3"/>
            <p:cNvGrpSpPr/>
            <p:nvPr/>
          </p:nvGrpSpPr>
          <p:grpSpPr>
            <a:xfrm>
              <a:off x="1247001" y="-121811"/>
              <a:ext cx="4669982" cy="5748165"/>
              <a:chOff x="1247001" y="-121811"/>
              <a:chExt cx="4669982" cy="5748165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1289493" y="-121811"/>
                <a:ext cx="4499059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4499059" h="45584" extrusionOk="0">
                    <a:moveTo>
                      <a:pt x="4496899" y="45585"/>
                    </a:moveTo>
                    <a:cubicBezTo>
                      <a:pt x="4495689" y="45597"/>
                      <a:pt x="7975" y="30390"/>
                      <a:pt x="6387" y="30377"/>
                    </a:cubicBezTo>
                    <a:cubicBezTo>
                      <a:pt x="6387" y="-15864"/>
                      <a:pt x="-317446" y="163"/>
                      <a:pt x="3646764" y="16796"/>
                    </a:cubicBezTo>
                    <a:cubicBezTo>
                      <a:pt x="4590168" y="20428"/>
                      <a:pt x="4495789" y="6456"/>
                      <a:pt x="4496899" y="4558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1289790" y="394571"/>
                <a:ext cx="4511986" cy="47640"/>
              </a:xfrm>
              <a:custGeom>
                <a:avLst/>
                <a:gdLst/>
                <a:ahLst/>
                <a:cxnLst/>
                <a:rect l="l" t="t" r="r" b="b"/>
                <a:pathLst>
                  <a:path w="4511986" h="47640" extrusionOk="0">
                    <a:moveTo>
                      <a:pt x="4509534" y="47640"/>
                    </a:moveTo>
                    <a:cubicBezTo>
                      <a:pt x="4508097" y="47665"/>
                      <a:pt x="6052" y="32445"/>
                      <a:pt x="5132" y="32432"/>
                    </a:cubicBezTo>
                    <a:cubicBezTo>
                      <a:pt x="6203" y="-16003"/>
                      <a:pt x="-300211" y="-1085"/>
                      <a:pt x="3658668" y="18851"/>
                    </a:cubicBezTo>
                    <a:cubicBezTo>
                      <a:pt x="4601542" y="22470"/>
                      <a:pt x="4509534" y="8032"/>
                      <a:pt x="4509534" y="47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1291091" y="912857"/>
                <a:ext cx="4541969" cy="37715"/>
              </a:xfrm>
              <a:custGeom>
                <a:avLst/>
                <a:gdLst/>
                <a:ahLst/>
                <a:cxnLst/>
                <a:rect l="l" t="t" r="r" b="b"/>
                <a:pathLst>
                  <a:path w="4541969" h="37715" extrusionOk="0">
                    <a:moveTo>
                      <a:pt x="602908" y="34766"/>
                    </a:moveTo>
                    <a:cubicBezTo>
                      <a:pt x="-83855" y="34766"/>
                      <a:pt x="3604" y="43858"/>
                      <a:pt x="3604" y="0"/>
                    </a:cubicBezTo>
                    <a:cubicBezTo>
                      <a:pt x="5532956" y="31475"/>
                      <a:pt x="6333431" y="43959"/>
                      <a:pt x="602908" y="347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1261196" y="1432884"/>
                <a:ext cx="4559950" cy="46216"/>
              </a:xfrm>
              <a:custGeom>
                <a:avLst/>
                <a:gdLst/>
                <a:ahLst/>
                <a:cxnLst/>
                <a:rect l="l" t="t" r="r" b="b"/>
                <a:pathLst>
                  <a:path w="4559950" h="46216" extrusionOk="0">
                    <a:moveTo>
                      <a:pt x="4557512" y="46216"/>
                    </a:moveTo>
                    <a:cubicBezTo>
                      <a:pt x="4556529" y="46229"/>
                      <a:pt x="6135" y="30744"/>
                      <a:pt x="4762" y="30731"/>
                    </a:cubicBezTo>
                    <a:cubicBezTo>
                      <a:pt x="6992" y="-16242"/>
                      <a:pt x="-302749" y="316"/>
                      <a:pt x="3711915" y="17150"/>
                    </a:cubicBezTo>
                    <a:cubicBezTo>
                      <a:pt x="4648966" y="20769"/>
                      <a:pt x="4557512" y="6785"/>
                      <a:pt x="4557512" y="4621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1282187" y="1951394"/>
                <a:ext cx="4550648" cy="45879"/>
              </a:xfrm>
              <a:custGeom>
                <a:avLst/>
                <a:gdLst/>
                <a:ahLst/>
                <a:cxnLst/>
                <a:rect l="l" t="t" r="r" b="b"/>
                <a:pathLst>
                  <a:path w="4550648" h="45879" extrusionOk="0">
                    <a:moveTo>
                      <a:pt x="4548483" y="45879"/>
                    </a:moveTo>
                    <a:cubicBezTo>
                      <a:pt x="4547373" y="45892"/>
                      <a:pt x="4719" y="30407"/>
                      <a:pt x="3396" y="30394"/>
                    </a:cubicBezTo>
                    <a:cubicBezTo>
                      <a:pt x="10366" y="-16061"/>
                      <a:pt x="-304317" y="269"/>
                      <a:pt x="3703365" y="17091"/>
                    </a:cubicBezTo>
                    <a:cubicBezTo>
                      <a:pt x="4641638" y="20710"/>
                      <a:pt x="4547348" y="7053"/>
                      <a:pt x="4548483" y="4587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1265815" y="2469533"/>
                <a:ext cx="4588439" cy="46179"/>
              </a:xfrm>
              <a:custGeom>
                <a:avLst/>
                <a:gdLst/>
                <a:ahLst/>
                <a:cxnLst/>
                <a:rect l="l" t="t" r="r" b="b"/>
                <a:pathLst>
                  <a:path w="4588439" h="46179" extrusionOk="0">
                    <a:moveTo>
                      <a:pt x="4587112" y="46179"/>
                    </a:moveTo>
                    <a:cubicBezTo>
                      <a:pt x="4586192" y="46192"/>
                      <a:pt x="112544" y="31161"/>
                      <a:pt x="6129" y="30429"/>
                    </a:cubicBezTo>
                    <a:cubicBezTo>
                      <a:pt x="5096" y="-16316"/>
                      <a:pt x="-310645" y="430"/>
                      <a:pt x="3731949" y="17390"/>
                    </a:cubicBezTo>
                    <a:cubicBezTo>
                      <a:pt x="4680571" y="21022"/>
                      <a:pt x="4583558" y="7050"/>
                      <a:pt x="4587112" y="4617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1279746" y="2986345"/>
                <a:ext cx="4597929" cy="42041"/>
              </a:xfrm>
              <a:custGeom>
                <a:avLst/>
                <a:gdLst/>
                <a:ahLst/>
                <a:cxnLst/>
                <a:rect l="l" t="t" r="r" b="b"/>
                <a:pathLst>
                  <a:path w="4597929" h="42041" extrusionOk="0">
                    <a:moveTo>
                      <a:pt x="1679800" y="36670"/>
                    </a:moveTo>
                    <a:cubicBezTo>
                      <a:pt x="-153515" y="29621"/>
                      <a:pt x="4084" y="50453"/>
                      <a:pt x="2975" y="0"/>
                    </a:cubicBezTo>
                    <a:cubicBezTo>
                      <a:pt x="4904236" y="13631"/>
                      <a:pt x="6522352" y="57099"/>
                      <a:pt x="1679800" y="3667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1278929" y="3505385"/>
                <a:ext cx="4587923" cy="47203"/>
              </a:xfrm>
              <a:custGeom>
                <a:avLst/>
                <a:gdLst/>
                <a:ahLst/>
                <a:cxnLst/>
                <a:rect l="l" t="t" r="r" b="b"/>
                <a:pathLst>
                  <a:path w="4587923" h="47203" extrusionOk="0">
                    <a:moveTo>
                      <a:pt x="4585494" y="47203"/>
                    </a:moveTo>
                    <a:cubicBezTo>
                      <a:pt x="4584574" y="47216"/>
                      <a:pt x="103679" y="32121"/>
                      <a:pt x="5456" y="31453"/>
                    </a:cubicBezTo>
                    <a:cubicBezTo>
                      <a:pt x="5456" y="-17587"/>
                      <a:pt x="-304273" y="1164"/>
                      <a:pt x="3743489" y="18149"/>
                    </a:cubicBezTo>
                    <a:cubicBezTo>
                      <a:pt x="4676570" y="22664"/>
                      <a:pt x="4585494" y="6119"/>
                      <a:pt x="4585494" y="472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1265317" y="4023112"/>
                <a:ext cx="4622401" cy="47914"/>
              </a:xfrm>
              <a:custGeom>
                <a:avLst/>
                <a:gdLst/>
                <a:ahLst/>
                <a:cxnLst/>
                <a:rect l="l" t="t" r="r" b="b"/>
                <a:pathLst>
                  <a:path w="4622401" h="47914" extrusionOk="0">
                    <a:moveTo>
                      <a:pt x="4621364" y="47915"/>
                    </a:moveTo>
                    <a:cubicBezTo>
                      <a:pt x="4620443" y="47927"/>
                      <a:pt x="86473" y="32694"/>
                      <a:pt x="4711" y="32165"/>
                    </a:cubicBezTo>
                    <a:cubicBezTo>
                      <a:pt x="7068" y="-18591"/>
                      <a:pt x="-305395" y="1762"/>
                      <a:pt x="3769540" y="18861"/>
                    </a:cubicBezTo>
                    <a:cubicBezTo>
                      <a:pt x="4714179" y="22493"/>
                      <a:pt x="4617015" y="8483"/>
                      <a:pt x="4621364" y="479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1266231" y="4541131"/>
                <a:ext cx="4650752" cy="42857"/>
              </a:xfrm>
              <a:custGeom>
                <a:avLst/>
                <a:gdLst/>
                <a:ahLst/>
                <a:cxnLst/>
                <a:rect l="l" t="t" r="r" b="b"/>
                <a:pathLst>
                  <a:path w="4650752" h="42857" extrusionOk="0">
                    <a:moveTo>
                      <a:pt x="1730409" y="36935"/>
                    </a:moveTo>
                    <a:cubicBezTo>
                      <a:pt x="-181883" y="29596"/>
                      <a:pt x="4995" y="52156"/>
                      <a:pt x="4995" y="0"/>
                    </a:cubicBezTo>
                    <a:cubicBezTo>
                      <a:pt x="4876637" y="18777"/>
                      <a:pt x="6641968" y="57666"/>
                      <a:pt x="1730409" y="369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1247001" y="5060759"/>
                <a:ext cx="4669439" cy="46880"/>
              </a:xfrm>
              <a:custGeom>
                <a:avLst/>
                <a:gdLst/>
                <a:ahLst/>
                <a:cxnLst/>
                <a:rect l="l" t="t" r="r" b="b"/>
                <a:pathLst>
                  <a:path w="4669439" h="46880" extrusionOk="0">
                    <a:moveTo>
                      <a:pt x="4667686" y="46880"/>
                    </a:moveTo>
                    <a:cubicBezTo>
                      <a:pt x="4666729" y="46893"/>
                      <a:pt x="198009" y="32215"/>
                      <a:pt x="5799" y="30588"/>
                    </a:cubicBezTo>
                    <a:cubicBezTo>
                      <a:pt x="5799" y="-16902"/>
                      <a:pt x="-314845" y="778"/>
                      <a:pt x="3812523" y="18091"/>
                    </a:cubicBezTo>
                    <a:cubicBezTo>
                      <a:pt x="4760867" y="21723"/>
                      <a:pt x="4665455" y="7738"/>
                      <a:pt x="4667686" y="4688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1262626" y="5577897"/>
                <a:ext cx="4648470" cy="48457"/>
              </a:xfrm>
              <a:custGeom>
                <a:avLst/>
                <a:gdLst/>
                <a:ahLst/>
                <a:cxnLst/>
                <a:rect l="l" t="t" r="r" b="b"/>
                <a:pathLst>
                  <a:path w="4648470" h="48457" extrusionOk="0">
                    <a:moveTo>
                      <a:pt x="4646793" y="48457"/>
                    </a:moveTo>
                    <a:cubicBezTo>
                      <a:pt x="4645885" y="48470"/>
                      <a:pt x="127821" y="32909"/>
                      <a:pt x="5966" y="31888"/>
                    </a:cubicBezTo>
                    <a:cubicBezTo>
                      <a:pt x="4832" y="-15728"/>
                      <a:pt x="-310758" y="-1352"/>
                      <a:pt x="3809098" y="19391"/>
                    </a:cubicBezTo>
                    <a:cubicBezTo>
                      <a:pt x="4738486" y="23023"/>
                      <a:pt x="4644411" y="7979"/>
                      <a:pt x="4646793" y="484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0" name="Google Shape;100;p3"/>
            <p:cNvSpPr/>
            <p:nvPr/>
          </p:nvSpPr>
          <p:spPr>
            <a:xfrm>
              <a:off x="1862157" y="-395061"/>
              <a:ext cx="125412" cy="6244387"/>
            </a:xfrm>
            <a:custGeom>
              <a:avLst/>
              <a:gdLst/>
              <a:ahLst/>
              <a:cxnLst/>
              <a:rect l="l" t="t" r="r" b="b"/>
              <a:pathLst>
                <a:path w="125412" h="6244387" extrusionOk="0">
                  <a:moveTo>
                    <a:pt x="125413" y="6244388"/>
                  </a:moveTo>
                  <a:cubicBezTo>
                    <a:pt x="56192" y="6244388"/>
                    <a:pt x="-52794" y="2637211"/>
                    <a:pt x="29434" y="1"/>
                  </a:cubicBezTo>
                  <a:cubicBezTo>
                    <a:pt x="99511" y="-2130"/>
                    <a:pt x="-69318" y="2433066"/>
                    <a:pt x="125413" y="62443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3"/>
          <p:cNvGrpSpPr/>
          <p:nvPr/>
        </p:nvGrpSpPr>
        <p:grpSpPr>
          <a:xfrm rot="-662687">
            <a:off x="504886" y="2331375"/>
            <a:ext cx="2254756" cy="3426545"/>
            <a:chOff x="1008524" y="4661954"/>
            <a:chExt cx="4508950" cy="6851973"/>
          </a:xfrm>
        </p:grpSpPr>
        <p:sp>
          <p:nvSpPr>
            <p:cNvPr id="102" name="Google Shape;102;p3"/>
            <p:cNvSpPr/>
            <p:nvPr/>
          </p:nvSpPr>
          <p:spPr>
            <a:xfrm>
              <a:off x="1008524" y="4661954"/>
              <a:ext cx="4508950" cy="6851973"/>
            </a:xfrm>
            <a:custGeom>
              <a:avLst/>
              <a:gdLst/>
              <a:ahLst/>
              <a:cxnLst/>
              <a:rect l="l" t="t" r="r" b="b"/>
              <a:pathLst>
                <a:path w="4508950" h="6851973" extrusionOk="0">
                  <a:moveTo>
                    <a:pt x="4506925" y="6801515"/>
                  </a:moveTo>
                  <a:cubicBezTo>
                    <a:pt x="4508406" y="6826635"/>
                    <a:pt x="4727922" y="6815932"/>
                    <a:pt x="128044" y="6851973"/>
                  </a:cubicBezTo>
                  <a:cubicBezTo>
                    <a:pt x="45825" y="6851973"/>
                    <a:pt x="29691" y="1020600"/>
                    <a:pt x="0" y="129638"/>
                  </a:cubicBezTo>
                  <a:cubicBezTo>
                    <a:pt x="0" y="65640"/>
                    <a:pt x="721191" y="87334"/>
                    <a:pt x="960227" y="75576"/>
                  </a:cubicBezTo>
                  <a:cubicBezTo>
                    <a:pt x="2576588" y="-3907"/>
                    <a:pt x="3390334" y="-34111"/>
                    <a:pt x="4388161" y="51553"/>
                  </a:cubicBezTo>
                  <a:cubicBezTo>
                    <a:pt x="4458729" y="57610"/>
                    <a:pt x="4317485" y="2593882"/>
                    <a:pt x="4506925" y="68015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199102" y="4873484"/>
              <a:ext cx="4121943" cy="6428895"/>
            </a:xfrm>
            <a:custGeom>
              <a:avLst/>
              <a:gdLst/>
              <a:ahLst/>
              <a:cxnLst/>
              <a:rect l="l" t="t" r="r" b="b"/>
              <a:pathLst>
                <a:path w="4121943" h="6428895" extrusionOk="0">
                  <a:moveTo>
                    <a:pt x="0" y="90586"/>
                  </a:moveTo>
                  <a:cubicBezTo>
                    <a:pt x="161299" y="76485"/>
                    <a:pt x="327025" y="78924"/>
                    <a:pt x="512573" y="79267"/>
                  </a:cubicBezTo>
                  <a:cubicBezTo>
                    <a:pt x="1148146" y="79267"/>
                    <a:pt x="2633174" y="-66626"/>
                    <a:pt x="4030993" y="37442"/>
                  </a:cubicBezTo>
                  <a:cubicBezTo>
                    <a:pt x="4071760" y="2878367"/>
                    <a:pt x="3953942" y="2711357"/>
                    <a:pt x="4121944" y="6397487"/>
                  </a:cubicBezTo>
                  <a:cubicBezTo>
                    <a:pt x="2254402" y="6412575"/>
                    <a:pt x="2388080" y="6410684"/>
                    <a:pt x="101698" y="6428896"/>
                  </a:cubicBezTo>
                  <a:cubicBezTo>
                    <a:pt x="10061" y="3667660"/>
                    <a:pt x="29417" y="1248378"/>
                    <a:pt x="0" y="905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" name="Google Shape;104;p3"/>
          <p:cNvGrpSpPr/>
          <p:nvPr/>
        </p:nvGrpSpPr>
        <p:grpSpPr>
          <a:xfrm>
            <a:off x="2282104" y="1249483"/>
            <a:ext cx="618555" cy="2170224"/>
            <a:chOff x="4564208" y="2498965"/>
            <a:chExt cx="1237110" cy="4340449"/>
          </a:xfrm>
        </p:grpSpPr>
        <p:sp>
          <p:nvSpPr>
            <p:cNvPr id="105" name="Google Shape;105;p3"/>
            <p:cNvSpPr/>
            <p:nvPr/>
          </p:nvSpPr>
          <p:spPr>
            <a:xfrm>
              <a:off x="4608298" y="2742404"/>
              <a:ext cx="370270" cy="109558"/>
            </a:xfrm>
            <a:custGeom>
              <a:avLst/>
              <a:gdLst/>
              <a:ahLst/>
              <a:cxnLst/>
              <a:rect l="l" t="t" r="r" b="b"/>
              <a:pathLst>
                <a:path w="370270" h="109558" extrusionOk="0">
                  <a:moveTo>
                    <a:pt x="368711" y="7888"/>
                  </a:moveTo>
                  <a:cubicBezTo>
                    <a:pt x="369214" y="10119"/>
                    <a:pt x="369768" y="12350"/>
                    <a:pt x="370271" y="14581"/>
                  </a:cubicBezTo>
                  <a:lnTo>
                    <a:pt x="370219" y="14581"/>
                  </a:lnTo>
                  <a:cubicBezTo>
                    <a:pt x="370106" y="14581"/>
                    <a:pt x="369942" y="14581"/>
                    <a:pt x="369829" y="14633"/>
                  </a:cubicBezTo>
                  <a:cubicBezTo>
                    <a:pt x="369777" y="14633"/>
                    <a:pt x="369716" y="14633"/>
                    <a:pt x="369665" y="14633"/>
                  </a:cubicBezTo>
                  <a:cubicBezTo>
                    <a:pt x="369439" y="14633"/>
                    <a:pt x="369223" y="14633"/>
                    <a:pt x="368997" y="14685"/>
                  </a:cubicBezTo>
                  <a:cubicBezTo>
                    <a:pt x="365324" y="14963"/>
                    <a:pt x="361598" y="15301"/>
                    <a:pt x="357872" y="15692"/>
                  </a:cubicBezTo>
                  <a:cubicBezTo>
                    <a:pt x="357760" y="15692"/>
                    <a:pt x="357647" y="15692"/>
                    <a:pt x="357534" y="15692"/>
                  </a:cubicBezTo>
                  <a:cubicBezTo>
                    <a:pt x="357257" y="15744"/>
                    <a:pt x="356919" y="15744"/>
                    <a:pt x="356642" y="15805"/>
                  </a:cubicBezTo>
                  <a:cubicBezTo>
                    <a:pt x="356087" y="15857"/>
                    <a:pt x="355585" y="15918"/>
                    <a:pt x="355030" y="15970"/>
                  </a:cubicBezTo>
                  <a:cubicBezTo>
                    <a:pt x="351747" y="15579"/>
                    <a:pt x="348411" y="15249"/>
                    <a:pt x="345127" y="14963"/>
                  </a:cubicBezTo>
                  <a:cubicBezTo>
                    <a:pt x="340622" y="14572"/>
                    <a:pt x="336116" y="14182"/>
                    <a:pt x="331663" y="13852"/>
                  </a:cubicBezTo>
                  <a:cubicBezTo>
                    <a:pt x="331437" y="13852"/>
                    <a:pt x="331273" y="13852"/>
                    <a:pt x="331108" y="13800"/>
                  </a:cubicBezTo>
                  <a:cubicBezTo>
                    <a:pt x="326767" y="13522"/>
                    <a:pt x="322426" y="13296"/>
                    <a:pt x="318146" y="13079"/>
                  </a:cubicBezTo>
                  <a:cubicBezTo>
                    <a:pt x="309075" y="12636"/>
                    <a:pt x="300064" y="12411"/>
                    <a:pt x="291001" y="12411"/>
                  </a:cubicBezTo>
                  <a:cubicBezTo>
                    <a:pt x="283437" y="12411"/>
                    <a:pt x="275925" y="12576"/>
                    <a:pt x="268361" y="12853"/>
                  </a:cubicBezTo>
                  <a:cubicBezTo>
                    <a:pt x="260910" y="13192"/>
                    <a:pt x="253450" y="13635"/>
                    <a:pt x="245998" y="14251"/>
                  </a:cubicBezTo>
                  <a:cubicBezTo>
                    <a:pt x="238486" y="14920"/>
                    <a:pt x="230974" y="15701"/>
                    <a:pt x="223523" y="16595"/>
                  </a:cubicBezTo>
                  <a:cubicBezTo>
                    <a:pt x="212398" y="18045"/>
                    <a:pt x="201325" y="19772"/>
                    <a:pt x="190364" y="21942"/>
                  </a:cubicBezTo>
                  <a:cubicBezTo>
                    <a:pt x="183017" y="23392"/>
                    <a:pt x="175678" y="25007"/>
                    <a:pt x="168444" y="26734"/>
                  </a:cubicBezTo>
                  <a:cubicBezTo>
                    <a:pt x="161209" y="28514"/>
                    <a:pt x="154035" y="30467"/>
                    <a:pt x="146913" y="32585"/>
                  </a:cubicBezTo>
                  <a:lnTo>
                    <a:pt x="146861" y="32585"/>
                  </a:lnTo>
                  <a:cubicBezTo>
                    <a:pt x="139739" y="34755"/>
                    <a:pt x="132677" y="37047"/>
                    <a:pt x="125668" y="39495"/>
                  </a:cubicBezTo>
                  <a:cubicBezTo>
                    <a:pt x="122159" y="40719"/>
                    <a:pt x="118658" y="42004"/>
                    <a:pt x="115210" y="43341"/>
                  </a:cubicBezTo>
                  <a:cubicBezTo>
                    <a:pt x="77156" y="57890"/>
                    <a:pt x="41164" y="77899"/>
                    <a:pt x="8621" y="103925"/>
                  </a:cubicBezTo>
                  <a:cubicBezTo>
                    <a:pt x="6230" y="105704"/>
                    <a:pt x="3890" y="107606"/>
                    <a:pt x="1612" y="109559"/>
                  </a:cubicBezTo>
                  <a:cubicBezTo>
                    <a:pt x="1057" y="107328"/>
                    <a:pt x="503" y="105045"/>
                    <a:pt x="0" y="102814"/>
                  </a:cubicBezTo>
                  <a:cubicBezTo>
                    <a:pt x="9124" y="93786"/>
                    <a:pt x="19027" y="85643"/>
                    <a:pt x="29208" y="77899"/>
                  </a:cubicBezTo>
                  <a:cubicBezTo>
                    <a:pt x="122722" y="14633"/>
                    <a:pt x="242610" y="-12451"/>
                    <a:pt x="354381" y="5379"/>
                  </a:cubicBezTo>
                  <a:cubicBezTo>
                    <a:pt x="354883" y="4824"/>
                    <a:pt x="355325" y="4372"/>
                    <a:pt x="355776" y="3982"/>
                  </a:cubicBezTo>
                  <a:cubicBezTo>
                    <a:pt x="356278" y="2480"/>
                    <a:pt x="357335" y="1195"/>
                    <a:pt x="359389" y="362"/>
                  </a:cubicBezTo>
                  <a:cubicBezTo>
                    <a:pt x="364951" y="-1036"/>
                    <a:pt x="367013" y="3035"/>
                    <a:pt x="368235" y="7775"/>
                  </a:cubicBezTo>
                  <a:cubicBezTo>
                    <a:pt x="368382" y="7827"/>
                    <a:pt x="368547" y="7827"/>
                    <a:pt x="368711" y="7888"/>
                  </a:cubicBezTo>
                  <a:close/>
                </a:path>
              </a:pathLst>
            </a:custGeom>
            <a:solidFill>
              <a:srgbClr val="7AAED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925699" y="2548418"/>
              <a:ext cx="25" cy="52"/>
            </a:xfrm>
            <a:custGeom>
              <a:avLst/>
              <a:gdLst/>
              <a:ahLst/>
              <a:cxnLst/>
              <a:rect l="l" t="t" r="r" b="b"/>
              <a:pathLst>
                <a:path w="25" h="52" extrusionOk="0">
                  <a:moveTo>
                    <a:pt x="0" y="0"/>
                  </a:moveTo>
                  <a:cubicBezTo>
                    <a:pt x="26" y="0"/>
                    <a:pt x="26" y="9"/>
                    <a:pt x="26" y="52"/>
                  </a:cubicBezTo>
                  <a:cubicBezTo>
                    <a:pt x="17" y="35"/>
                    <a:pt x="9" y="17"/>
                    <a:pt x="0" y="0"/>
                  </a:cubicBezTo>
                  <a:close/>
                </a:path>
              </a:pathLst>
            </a:custGeom>
            <a:solidFill>
              <a:srgbClr val="7AAED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564457" y="2638326"/>
              <a:ext cx="52" cy="616"/>
            </a:xfrm>
            <a:custGeom>
              <a:avLst/>
              <a:gdLst/>
              <a:ahLst/>
              <a:cxnLst/>
              <a:rect l="l" t="t" r="r" b="b"/>
              <a:pathLst>
                <a:path w="52" h="616" extrusionOk="0">
                  <a:moveTo>
                    <a:pt x="0" y="0"/>
                  </a:moveTo>
                  <a:cubicBezTo>
                    <a:pt x="52" y="226"/>
                    <a:pt x="52" y="443"/>
                    <a:pt x="52" y="616"/>
                  </a:cubicBezTo>
                  <a:cubicBezTo>
                    <a:pt x="61" y="443"/>
                    <a:pt x="0" y="226"/>
                    <a:pt x="0" y="0"/>
                  </a:cubicBezTo>
                  <a:close/>
                </a:path>
              </a:pathLst>
            </a:custGeom>
            <a:solidFill>
              <a:srgbClr val="7AAED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460576" y="6252099"/>
              <a:ext cx="340742" cy="383600"/>
            </a:xfrm>
            <a:custGeom>
              <a:avLst/>
              <a:gdLst/>
              <a:ahLst/>
              <a:cxnLst/>
              <a:rect l="l" t="t" r="r" b="b"/>
              <a:pathLst>
                <a:path w="340742" h="383600" extrusionOk="0">
                  <a:moveTo>
                    <a:pt x="340743" y="59525"/>
                  </a:moveTo>
                  <a:cubicBezTo>
                    <a:pt x="340743" y="60697"/>
                    <a:pt x="340691" y="61869"/>
                    <a:pt x="340691" y="63041"/>
                  </a:cubicBezTo>
                  <a:cubicBezTo>
                    <a:pt x="339634" y="70845"/>
                    <a:pt x="338802" y="78588"/>
                    <a:pt x="338412" y="86340"/>
                  </a:cubicBezTo>
                  <a:cubicBezTo>
                    <a:pt x="331290" y="173236"/>
                    <a:pt x="324168" y="260019"/>
                    <a:pt x="316881" y="346811"/>
                  </a:cubicBezTo>
                  <a:cubicBezTo>
                    <a:pt x="266030" y="353608"/>
                    <a:pt x="214521" y="362471"/>
                    <a:pt x="168842" y="383600"/>
                  </a:cubicBezTo>
                  <a:cubicBezTo>
                    <a:pt x="111649" y="286340"/>
                    <a:pt x="52073" y="190355"/>
                    <a:pt x="0" y="90577"/>
                  </a:cubicBezTo>
                  <a:cubicBezTo>
                    <a:pt x="14799" y="70680"/>
                    <a:pt x="28930" y="50558"/>
                    <a:pt x="44838" y="30939"/>
                  </a:cubicBezTo>
                  <a:cubicBezTo>
                    <a:pt x="91184" y="54907"/>
                    <a:pt x="106979" y="102009"/>
                    <a:pt x="130234" y="21911"/>
                  </a:cubicBezTo>
                  <a:cubicBezTo>
                    <a:pt x="158887" y="29099"/>
                    <a:pt x="183754" y="47997"/>
                    <a:pt x="212900" y="51842"/>
                  </a:cubicBezTo>
                  <a:cubicBezTo>
                    <a:pt x="231650" y="46495"/>
                    <a:pt x="233929" y="22744"/>
                    <a:pt x="239491" y="6858"/>
                  </a:cubicBezTo>
                  <a:cubicBezTo>
                    <a:pt x="275370" y="30487"/>
                    <a:pt x="299960" y="56409"/>
                    <a:pt x="322158" y="0"/>
                  </a:cubicBezTo>
                  <a:cubicBezTo>
                    <a:pt x="328448" y="3342"/>
                    <a:pt x="334617" y="6971"/>
                    <a:pt x="340570" y="10869"/>
                  </a:cubicBezTo>
                  <a:cubicBezTo>
                    <a:pt x="340301" y="27084"/>
                    <a:pt x="340639" y="43300"/>
                    <a:pt x="340743" y="595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710035" y="3186746"/>
              <a:ext cx="1091231" cy="3155921"/>
            </a:xfrm>
            <a:custGeom>
              <a:avLst/>
              <a:gdLst/>
              <a:ahLst/>
              <a:cxnLst/>
              <a:rect l="l" t="t" r="r" b="b"/>
              <a:pathLst>
                <a:path w="1091231" h="3155921" extrusionOk="0">
                  <a:moveTo>
                    <a:pt x="1091006" y="3068470"/>
                  </a:moveTo>
                  <a:cubicBezTo>
                    <a:pt x="1091058" y="3068912"/>
                    <a:pt x="1091171" y="3069364"/>
                    <a:pt x="1091232" y="3069807"/>
                  </a:cubicBezTo>
                  <a:cubicBezTo>
                    <a:pt x="1091180" y="3071925"/>
                    <a:pt x="1091119" y="3074095"/>
                    <a:pt x="1091119" y="3076213"/>
                  </a:cubicBezTo>
                  <a:cubicBezTo>
                    <a:pt x="1085167" y="3072315"/>
                    <a:pt x="1078989" y="3068687"/>
                    <a:pt x="1072707" y="3065345"/>
                  </a:cubicBezTo>
                  <a:cubicBezTo>
                    <a:pt x="1050509" y="3121753"/>
                    <a:pt x="1025920" y="3095832"/>
                    <a:pt x="990041" y="3072203"/>
                  </a:cubicBezTo>
                  <a:cubicBezTo>
                    <a:pt x="984478" y="3088089"/>
                    <a:pt x="982199" y="3111831"/>
                    <a:pt x="963450" y="3117187"/>
                  </a:cubicBezTo>
                  <a:cubicBezTo>
                    <a:pt x="934294" y="3113341"/>
                    <a:pt x="909427" y="3094443"/>
                    <a:pt x="880783" y="3087255"/>
                  </a:cubicBezTo>
                  <a:cubicBezTo>
                    <a:pt x="857528" y="3167354"/>
                    <a:pt x="841733" y="3120251"/>
                    <a:pt x="795387" y="3096284"/>
                  </a:cubicBezTo>
                  <a:cubicBezTo>
                    <a:pt x="779480" y="3115902"/>
                    <a:pt x="765348" y="3136024"/>
                    <a:pt x="750549" y="3155921"/>
                  </a:cubicBezTo>
                  <a:cubicBezTo>
                    <a:pt x="749050" y="3153083"/>
                    <a:pt x="747543" y="3150235"/>
                    <a:pt x="746096" y="3147397"/>
                  </a:cubicBezTo>
                  <a:cubicBezTo>
                    <a:pt x="743315" y="3141988"/>
                    <a:pt x="740533" y="3136641"/>
                    <a:pt x="737804" y="3131233"/>
                  </a:cubicBezTo>
                  <a:cubicBezTo>
                    <a:pt x="737752" y="3131007"/>
                    <a:pt x="737691" y="3130729"/>
                    <a:pt x="737639" y="3130512"/>
                  </a:cubicBezTo>
                  <a:cubicBezTo>
                    <a:pt x="737085" y="3128003"/>
                    <a:pt x="736470" y="3125608"/>
                    <a:pt x="735863" y="3123212"/>
                  </a:cubicBezTo>
                  <a:cubicBezTo>
                    <a:pt x="735309" y="3119027"/>
                    <a:pt x="734087" y="3114904"/>
                    <a:pt x="733082" y="3110841"/>
                  </a:cubicBezTo>
                  <a:cubicBezTo>
                    <a:pt x="732138" y="3107048"/>
                    <a:pt x="731245" y="3103263"/>
                    <a:pt x="730301" y="3099469"/>
                  </a:cubicBezTo>
                  <a:cubicBezTo>
                    <a:pt x="728187" y="3091162"/>
                    <a:pt x="726350" y="3082689"/>
                    <a:pt x="723733" y="3074555"/>
                  </a:cubicBezTo>
                  <a:cubicBezTo>
                    <a:pt x="723733" y="3074555"/>
                    <a:pt x="723681" y="3074555"/>
                    <a:pt x="723621" y="3074607"/>
                  </a:cubicBezTo>
                  <a:cubicBezTo>
                    <a:pt x="723508" y="3074329"/>
                    <a:pt x="723456" y="3074104"/>
                    <a:pt x="723343" y="3073887"/>
                  </a:cubicBezTo>
                  <a:cubicBezTo>
                    <a:pt x="720224" y="3061959"/>
                    <a:pt x="717114" y="3050032"/>
                    <a:pt x="714055" y="3038104"/>
                  </a:cubicBezTo>
                  <a:cubicBezTo>
                    <a:pt x="704152" y="2999031"/>
                    <a:pt x="694474" y="2959959"/>
                    <a:pt x="684900" y="2920825"/>
                  </a:cubicBezTo>
                  <a:cubicBezTo>
                    <a:pt x="666704" y="2846577"/>
                    <a:pt x="648908" y="2772225"/>
                    <a:pt x="630990" y="2697925"/>
                  </a:cubicBezTo>
                  <a:cubicBezTo>
                    <a:pt x="593941" y="2544256"/>
                    <a:pt x="556884" y="2390526"/>
                    <a:pt x="519835" y="2236857"/>
                  </a:cubicBezTo>
                  <a:cubicBezTo>
                    <a:pt x="482448" y="2081954"/>
                    <a:pt x="445122" y="1927000"/>
                    <a:pt x="407788" y="1772107"/>
                  </a:cubicBezTo>
                  <a:cubicBezTo>
                    <a:pt x="369794" y="1614696"/>
                    <a:pt x="331905" y="1457294"/>
                    <a:pt x="293903" y="1299831"/>
                  </a:cubicBezTo>
                  <a:cubicBezTo>
                    <a:pt x="257461" y="1148887"/>
                    <a:pt x="221140" y="997953"/>
                    <a:pt x="184750" y="846948"/>
                  </a:cubicBezTo>
                  <a:cubicBezTo>
                    <a:pt x="146644" y="688930"/>
                    <a:pt x="108478" y="530963"/>
                    <a:pt x="70484" y="372945"/>
                  </a:cubicBezTo>
                  <a:cubicBezTo>
                    <a:pt x="47004" y="275510"/>
                    <a:pt x="23532" y="177972"/>
                    <a:pt x="0" y="80537"/>
                  </a:cubicBezTo>
                  <a:cubicBezTo>
                    <a:pt x="108209" y="10196"/>
                    <a:pt x="242221" y="-7643"/>
                    <a:pt x="370566" y="2722"/>
                  </a:cubicBezTo>
                  <a:cubicBezTo>
                    <a:pt x="395822" y="109905"/>
                    <a:pt x="421079" y="216984"/>
                    <a:pt x="446396" y="324167"/>
                  </a:cubicBezTo>
                  <a:cubicBezTo>
                    <a:pt x="482951" y="479121"/>
                    <a:pt x="519332" y="634127"/>
                    <a:pt x="555991" y="789081"/>
                  </a:cubicBezTo>
                  <a:cubicBezTo>
                    <a:pt x="594045" y="949947"/>
                    <a:pt x="631761" y="1110865"/>
                    <a:pt x="669650" y="1271783"/>
                  </a:cubicBezTo>
                  <a:cubicBezTo>
                    <a:pt x="706586" y="1428855"/>
                    <a:pt x="743306" y="1586040"/>
                    <a:pt x="780363" y="1743113"/>
                  </a:cubicBezTo>
                  <a:cubicBezTo>
                    <a:pt x="817863" y="1902190"/>
                    <a:pt x="855466" y="2061155"/>
                    <a:pt x="892801" y="2220241"/>
                  </a:cubicBezTo>
                  <a:cubicBezTo>
                    <a:pt x="911438" y="2299837"/>
                    <a:pt x="930075" y="2379432"/>
                    <a:pt x="948764" y="2458975"/>
                  </a:cubicBezTo>
                  <a:cubicBezTo>
                    <a:pt x="966846" y="2536226"/>
                    <a:pt x="985258" y="2613425"/>
                    <a:pt x="1003505" y="2690625"/>
                  </a:cubicBezTo>
                  <a:cubicBezTo>
                    <a:pt x="1019690" y="2758796"/>
                    <a:pt x="1035884" y="2826958"/>
                    <a:pt x="1051904" y="2895190"/>
                  </a:cubicBezTo>
                  <a:cubicBezTo>
                    <a:pt x="1060023" y="2929862"/>
                    <a:pt x="1068202" y="2964533"/>
                    <a:pt x="1076268" y="2999257"/>
                  </a:cubicBezTo>
                  <a:cubicBezTo>
                    <a:pt x="1079387" y="3012634"/>
                    <a:pt x="1082446" y="3025959"/>
                    <a:pt x="1085444" y="3039337"/>
                  </a:cubicBezTo>
                  <a:cubicBezTo>
                    <a:pt x="1085721" y="3040674"/>
                    <a:pt x="1085998" y="3042010"/>
                    <a:pt x="1086224" y="3043347"/>
                  </a:cubicBezTo>
                  <a:cubicBezTo>
                    <a:pt x="1086665" y="3045465"/>
                    <a:pt x="1087055" y="3047531"/>
                    <a:pt x="1087445" y="3049589"/>
                  </a:cubicBezTo>
                  <a:cubicBezTo>
                    <a:pt x="1088615" y="3055874"/>
                    <a:pt x="1089837" y="3062167"/>
                    <a:pt x="1091006" y="30684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609893" y="2754825"/>
              <a:ext cx="460510" cy="494774"/>
            </a:xfrm>
            <a:custGeom>
              <a:avLst/>
              <a:gdLst/>
              <a:ahLst/>
              <a:cxnLst/>
              <a:rect l="l" t="t" r="r" b="b"/>
              <a:pathLst>
                <a:path w="460510" h="494774" extrusionOk="0">
                  <a:moveTo>
                    <a:pt x="460510" y="391125"/>
                  </a:moveTo>
                  <a:cubicBezTo>
                    <a:pt x="412076" y="378538"/>
                    <a:pt x="361390" y="376628"/>
                    <a:pt x="311917" y="388347"/>
                  </a:cubicBezTo>
                  <a:cubicBezTo>
                    <a:pt x="235410" y="401282"/>
                    <a:pt x="143828" y="430102"/>
                    <a:pt x="95828" y="494775"/>
                  </a:cubicBezTo>
                  <a:cubicBezTo>
                    <a:pt x="93315" y="484184"/>
                    <a:pt x="90716" y="473593"/>
                    <a:pt x="88203" y="463003"/>
                  </a:cubicBezTo>
                  <a:cubicBezTo>
                    <a:pt x="86903" y="457447"/>
                    <a:pt x="85517" y="452065"/>
                    <a:pt x="84217" y="446509"/>
                  </a:cubicBezTo>
                  <a:cubicBezTo>
                    <a:pt x="82138" y="438002"/>
                    <a:pt x="80145" y="429581"/>
                    <a:pt x="78066" y="421161"/>
                  </a:cubicBezTo>
                  <a:cubicBezTo>
                    <a:pt x="72001" y="395813"/>
                    <a:pt x="65849" y="370464"/>
                    <a:pt x="59784" y="345029"/>
                  </a:cubicBezTo>
                  <a:cubicBezTo>
                    <a:pt x="42195" y="272370"/>
                    <a:pt x="24693" y="199711"/>
                    <a:pt x="7191" y="127052"/>
                  </a:cubicBezTo>
                  <a:cubicBezTo>
                    <a:pt x="7105" y="126705"/>
                    <a:pt x="7018" y="126357"/>
                    <a:pt x="6931" y="126010"/>
                  </a:cubicBezTo>
                  <a:cubicBezTo>
                    <a:pt x="4939" y="117937"/>
                    <a:pt x="3033" y="109864"/>
                    <a:pt x="1126" y="101790"/>
                  </a:cubicBezTo>
                  <a:cubicBezTo>
                    <a:pt x="693" y="100228"/>
                    <a:pt x="347" y="98665"/>
                    <a:pt x="0" y="97103"/>
                  </a:cubicBezTo>
                  <a:cubicBezTo>
                    <a:pt x="2253" y="95193"/>
                    <a:pt x="4592" y="93283"/>
                    <a:pt x="7018" y="91547"/>
                  </a:cubicBezTo>
                  <a:cubicBezTo>
                    <a:pt x="104059" y="13853"/>
                    <a:pt x="231251" y="-9846"/>
                    <a:pt x="353419" y="3522"/>
                  </a:cubicBezTo>
                  <a:cubicBezTo>
                    <a:pt x="358791" y="4130"/>
                    <a:pt x="364076" y="4738"/>
                    <a:pt x="369448" y="5519"/>
                  </a:cubicBezTo>
                  <a:cubicBezTo>
                    <a:pt x="371267" y="13071"/>
                    <a:pt x="373087" y="20624"/>
                    <a:pt x="374820" y="28263"/>
                  </a:cubicBezTo>
                  <a:cubicBezTo>
                    <a:pt x="375166" y="29652"/>
                    <a:pt x="375513" y="31041"/>
                    <a:pt x="375860" y="32430"/>
                  </a:cubicBezTo>
                  <a:cubicBezTo>
                    <a:pt x="394488" y="111426"/>
                    <a:pt x="413030" y="190336"/>
                    <a:pt x="431745" y="269332"/>
                  </a:cubicBezTo>
                  <a:cubicBezTo>
                    <a:pt x="436077" y="287909"/>
                    <a:pt x="440496" y="306486"/>
                    <a:pt x="444828" y="325063"/>
                  </a:cubicBezTo>
                  <a:cubicBezTo>
                    <a:pt x="446821" y="333397"/>
                    <a:pt x="448813" y="341644"/>
                    <a:pt x="450719" y="349977"/>
                  </a:cubicBezTo>
                  <a:cubicBezTo>
                    <a:pt x="451759" y="354405"/>
                    <a:pt x="452886" y="358919"/>
                    <a:pt x="453925" y="363433"/>
                  </a:cubicBezTo>
                  <a:cubicBezTo>
                    <a:pt x="456091" y="372635"/>
                    <a:pt x="458257" y="381923"/>
                    <a:pt x="460510" y="391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629418" y="6598901"/>
              <a:ext cx="148039" cy="240513"/>
            </a:xfrm>
            <a:custGeom>
              <a:avLst/>
              <a:gdLst/>
              <a:ahLst/>
              <a:cxnLst/>
              <a:rect l="l" t="t" r="r" b="b"/>
              <a:pathLst>
                <a:path w="148039" h="240513" extrusionOk="0">
                  <a:moveTo>
                    <a:pt x="148039" y="0"/>
                  </a:moveTo>
                  <a:cubicBezTo>
                    <a:pt x="147537" y="5799"/>
                    <a:pt x="147034" y="11598"/>
                    <a:pt x="146540" y="17336"/>
                  </a:cubicBezTo>
                  <a:cubicBezTo>
                    <a:pt x="143923" y="48665"/>
                    <a:pt x="141255" y="79934"/>
                    <a:pt x="138586" y="111202"/>
                  </a:cubicBezTo>
                  <a:cubicBezTo>
                    <a:pt x="136308" y="141855"/>
                    <a:pt x="134410" y="172515"/>
                    <a:pt x="131967" y="203116"/>
                  </a:cubicBezTo>
                  <a:cubicBezTo>
                    <a:pt x="129575" y="215877"/>
                    <a:pt x="134471" y="240513"/>
                    <a:pt x="116059" y="240513"/>
                  </a:cubicBezTo>
                  <a:cubicBezTo>
                    <a:pt x="115782" y="240513"/>
                    <a:pt x="115444" y="240513"/>
                    <a:pt x="115166" y="240513"/>
                  </a:cubicBezTo>
                  <a:cubicBezTo>
                    <a:pt x="107542" y="238838"/>
                    <a:pt x="104709" y="233100"/>
                    <a:pt x="104093" y="225634"/>
                  </a:cubicBezTo>
                  <a:cubicBezTo>
                    <a:pt x="74609" y="166387"/>
                    <a:pt x="42117" y="108694"/>
                    <a:pt x="8682" y="51504"/>
                  </a:cubicBezTo>
                  <a:cubicBezTo>
                    <a:pt x="5788" y="46599"/>
                    <a:pt x="2894" y="41694"/>
                    <a:pt x="0" y="36790"/>
                  </a:cubicBezTo>
                  <a:cubicBezTo>
                    <a:pt x="45670" y="15660"/>
                    <a:pt x="97188" y="6797"/>
                    <a:pt x="148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973794" y="3233853"/>
              <a:ext cx="733782" cy="2954528"/>
            </a:xfrm>
            <a:custGeom>
              <a:avLst/>
              <a:gdLst/>
              <a:ahLst/>
              <a:cxnLst/>
              <a:rect l="l" t="t" r="r" b="b"/>
              <a:pathLst>
                <a:path w="733782" h="2954528" extrusionOk="0">
                  <a:moveTo>
                    <a:pt x="733568" y="2944328"/>
                  </a:moveTo>
                  <a:cubicBezTo>
                    <a:pt x="734677" y="2948842"/>
                    <a:pt x="731342" y="2953469"/>
                    <a:pt x="726949" y="2954363"/>
                  </a:cubicBezTo>
                  <a:cubicBezTo>
                    <a:pt x="726394" y="2954476"/>
                    <a:pt x="725840" y="2954528"/>
                    <a:pt x="725277" y="2954528"/>
                  </a:cubicBezTo>
                  <a:cubicBezTo>
                    <a:pt x="721274" y="2954528"/>
                    <a:pt x="717877" y="2951629"/>
                    <a:pt x="716933" y="2947670"/>
                  </a:cubicBezTo>
                  <a:cubicBezTo>
                    <a:pt x="686001" y="2821146"/>
                    <a:pt x="655069" y="2694613"/>
                    <a:pt x="624138" y="2568089"/>
                  </a:cubicBezTo>
                  <a:cubicBezTo>
                    <a:pt x="592036" y="2436487"/>
                    <a:pt x="559883" y="2304945"/>
                    <a:pt x="527729" y="2173342"/>
                  </a:cubicBezTo>
                  <a:cubicBezTo>
                    <a:pt x="496850" y="2046870"/>
                    <a:pt x="465918" y="1920398"/>
                    <a:pt x="435047" y="1793874"/>
                  </a:cubicBezTo>
                  <a:cubicBezTo>
                    <a:pt x="406229" y="1675926"/>
                    <a:pt x="377412" y="1557988"/>
                    <a:pt x="348594" y="1440040"/>
                  </a:cubicBezTo>
                  <a:cubicBezTo>
                    <a:pt x="318277" y="1316025"/>
                    <a:pt x="287952" y="1192001"/>
                    <a:pt x="257688" y="1067925"/>
                  </a:cubicBezTo>
                  <a:cubicBezTo>
                    <a:pt x="225586" y="936435"/>
                    <a:pt x="193433" y="804893"/>
                    <a:pt x="161279" y="673404"/>
                  </a:cubicBezTo>
                  <a:cubicBezTo>
                    <a:pt x="129568" y="543364"/>
                    <a:pt x="97804" y="413272"/>
                    <a:pt x="66093" y="283171"/>
                  </a:cubicBezTo>
                  <a:cubicBezTo>
                    <a:pt x="55358" y="239193"/>
                    <a:pt x="44623" y="195216"/>
                    <a:pt x="33939" y="151178"/>
                  </a:cubicBezTo>
                  <a:cubicBezTo>
                    <a:pt x="27545" y="124866"/>
                    <a:pt x="21142" y="98502"/>
                    <a:pt x="14800" y="72138"/>
                  </a:cubicBezTo>
                  <a:cubicBezTo>
                    <a:pt x="11854" y="59933"/>
                    <a:pt x="8899" y="47727"/>
                    <a:pt x="6014" y="35513"/>
                  </a:cubicBezTo>
                  <a:cubicBezTo>
                    <a:pt x="4732" y="29992"/>
                    <a:pt x="3458" y="24480"/>
                    <a:pt x="2176" y="18959"/>
                  </a:cubicBezTo>
                  <a:cubicBezTo>
                    <a:pt x="1396" y="15504"/>
                    <a:pt x="400" y="11936"/>
                    <a:pt x="114" y="8420"/>
                  </a:cubicBezTo>
                  <a:cubicBezTo>
                    <a:pt x="-605" y="4627"/>
                    <a:pt x="2176" y="842"/>
                    <a:pt x="5841" y="173"/>
                  </a:cubicBezTo>
                  <a:cubicBezTo>
                    <a:pt x="9350" y="-608"/>
                    <a:pt x="12573" y="1345"/>
                    <a:pt x="13795" y="4132"/>
                  </a:cubicBezTo>
                  <a:cubicBezTo>
                    <a:pt x="15796" y="8646"/>
                    <a:pt x="16801" y="13716"/>
                    <a:pt x="18023" y="18455"/>
                  </a:cubicBezTo>
                  <a:cubicBezTo>
                    <a:pt x="20137" y="26702"/>
                    <a:pt x="22199" y="35010"/>
                    <a:pt x="24313" y="43257"/>
                  </a:cubicBezTo>
                  <a:cubicBezTo>
                    <a:pt x="28429" y="59811"/>
                    <a:pt x="32492" y="76418"/>
                    <a:pt x="36608" y="92972"/>
                  </a:cubicBezTo>
                  <a:cubicBezTo>
                    <a:pt x="43392" y="120395"/>
                    <a:pt x="50124" y="147879"/>
                    <a:pt x="56857" y="175354"/>
                  </a:cubicBezTo>
                  <a:cubicBezTo>
                    <a:pt x="73492" y="243187"/>
                    <a:pt x="90128" y="311019"/>
                    <a:pt x="106703" y="378913"/>
                  </a:cubicBezTo>
                  <a:cubicBezTo>
                    <a:pt x="135746" y="497581"/>
                    <a:pt x="164728" y="616301"/>
                    <a:pt x="193771" y="734977"/>
                  </a:cubicBezTo>
                  <a:cubicBezTo>
                    <a:pt x="224035" y="858611"/>
                    <a:pt x="254239" y="982235"/>
                    <a:pt x="284452" y="1105921"/>
                  </a:cubicBezTo>
                  <a:cubicBezTo>
                    <a:pt x="316995" y="1239251"/>
                    <a:pt x="349486" y="1372633"/>
                    <a:pt x="382142" y="1505902"/>
                  </a:cubicBezTo>
                  <a:cubicBezTo>
                    <a:pt x="414573" y="1638173"/>
                    <a:pt x="446839" y="1770496"/>
                    <a:pt x="479166" y="1902819"/>
                  </a:cubicBezTo>
                  <a:cubicBezTo>
                    <a:pt x="509543" y="2027399"/>
                    <a:pt x="540024" y="2151970"/>
                    <a:pt x="570462" y="2276550"/>
                  </a:cubicBezTo>
                  <a:cubicBezTo>
                    <a:pt x="600337" y="2398838"/>
                    <a:pt x="630211" y="2521134"/>
                    <a:pt x="660086" y="2643422"/>
                  </a:cubicBezTo>
                  <a:cubicBezTo>
                    <a:pt x="684606" y="2743721"/>
                    <a:pt x="709083" y="2844055"/>
                    <a:pt x="733568" y="2944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826252" y="3277432"/>
              <a:ext cx="727773" cy="2954172"/>
            </a:xfrm>
            <a:custGeom>
              <a:avLst/>
              <a:gdLst/>
              <a:ahLst/>
              <a:cxnLst/>
              <a:rect l="l" t="t" r="r" b="b"/>
              <a:pathLst>
                <a:path w="727773" h="2954172" extrusionOk="0">
                  <a:moveTo>
                    <a:pt x="710986" y="2947618"/>
                  </a:moveTo>
                  <a:cubicBezTo>
                    <a:pt x="694411" y="2879230"/>
                    <a:pt x="677827" y="2810781"/>
                    <a:pt x="661253" y="2742384"/>
                  </a:cubicBezTo>
                  <a:cubicBezTo>
                    <a:pt x="646229" y="2680628"/>
                    <a:pt x="631152" y="2618864"/>
                    <a:pt x="616302" y="2557056"/>
                  </a:cubicBezTo>
                  <a:cubicBezTo>
                    <a:pt x="601668" y="2496133"/>
                    <a:pt x="586704" y="2435262"/>
                    <a:pt x="572018" y="2374340"/>
                  </a:cubicBezTo>
                  <a:cubicBezTo>
                    <a:pt x="556163" y="2308843"/>
                    <a:pt x="540255" y="2243406"/>
                    <a:pt x="524399" y="2177917"/>
                  </a:cubicBezTo>
                  <a:cubicBezTo>
                    <a:pt x="493242" y="2049440"/>
                    <a:pt x="462094" y="1920962"/>
                    <a:pt x="430937" y="1792485"/>
                  </a:cubicBezTo>
                  <a:cubicBezTo>
                    <a:pt x="401452" y="1670978"/>
                    <a:pt x="371967" y="1549463"/>
                    <a:pt x="342534" y="1428008"/>
                  </a:cubicBezTo>
                  <a:cubicBezTo>
                    <a:pt x="311490" y="1299861"/>
                    <a:pt x="280394" y="1171722"/>
                    <a:pt x="249349" y="1043575"/>
                  </a:cubicBezTo>
                  <a:cubicBezTo>
                    <a:pt x="217976" y="914038"/>
                    <a:pt x="186541" y="784554"/>
                    <a:pt x="155159" y="655078"/>
                  </a:cubicBezTo>
                  <a:cubicBezTo>
                    <a:pt x="125007" y="530776"/>
                    <a:pt x="94907" y="406483"/>
                    <a:pt x="64868" y="282129"/>
                  </a:cubicBezTo>
                  <a:cubicBezTo>
                    <a:pt x="53518" y="235304"/>
                    <a:pt x="42167" y="188436"/>
                    <a:pt x="30930" y="141559"/>
                  </a:cubicBezTo>
                  <a:cubicBezTo>
                    <a:pt x="24535" y="114918"/>
                    <a:pt x="18132" y="88215"/>
                    <a:pt x="11790" y="61573"/>
                  </a:cubicBezTo>
                  <a:cubicBezTo>
                    <a:pt x="8957" y="49811"/>
                    <a:pt x="6228" y="38048"/>
                    <a:pt x="3498" y="26294"/>
                  </a:cubicBezTo>
                  <a:cubicBezTo>
                    <a:pt x="3056" y="24341"/>
                    <a:pt x="2606" y="22336"/>
                    <a:pt x="2164" y="20382"/>
                  </a:cubicBezTo>
                  <a:cubicBezTo>
                    <a:pt x="1610" y="17709"/>
                    <a:pt x="882" y="15035"/>
                    <a:pt x="492" y="12301"/>
                  </a:cubicBezTo>
                  <a:cubicBezTo>
                    <a:pt x="50" y="9175"/>
                    <a:pt x="-617" y="5894"/>
                    <a:pt x="1211" y="3047"/>
                  </a:cubicBezTo>
                  <a:cubicBezTo>
                    <a:pt x="3048" y="147"/>
                    <a:pt x="6661" y="-912"/>
                    <a:pt x="9667" y="876"/>
                  </a:cubicBezTo>
                  <a:cubicBezTo>
                    <a:pt x="13064" y="2769"/>
                    <a:pt x="14173" y="6892"/>
                    <a:pt x="15178" y="10408"/>
                  </a:cubicBezTo>
                  <a:cubicBezTo>
                    <a:pt x="17240" y="18212"/>
                    <a:pt x="19293" y="25956"/>
                    <a:pt x="21243" y="33760"/>
                  </a:cubicBezTo>
                  <a:cubicBezTo>
                    <a:pt x="25471" y="50479"/>
                    <a:pt x="29587" y="67259"/>
                    <a:pt x="33702" y="84040"/>
                  </a:cubicBezTo>
                  <a:cubicBezTo>
                    <a:pt x="40434" y="111237"/>
                    <a:pt x="47054" y="138382"/>
                    <a:pt x="53674" y="165588"/>
                  </a:cubicBezTo>
                  <a:cubicBezTo>
                    <a:pt x="68637" y="226953"/>
                    <a:pt x="83548" y="288327"/>
                    <a:pt x="98460" y="349753"/>
                  </a:cubicBezTo>
                  <a:cubicBezTo>
                    <a:pt x="129391" y="476946"/>
                    <a:pt x="160271" y="604199"/>
                    <a:pt x="191090" y="731453"/>
                  </a:cubicBezTo>
                  <a:cubicBezTo>
                    <a:pt x="221909" y="858541"/>
                    <a:pt x="252728" y="985569"/>
                    <a:pt x="283547" y="1112649"/>
                  </a:cubicBezTo>
                  <a:cubicBezTo>
                    <a:pt x="314982" y="1242298"/>
                    <a:pt x="346468" y="1371947"/>
                    <a:pt x="377902" y="1501597"/>
                  </a:cubicBezTo>
                  <a:cubicBezTo>
                    <a:pt x="409614" y="1632635"/>
                    <a:pt x="441377" y="1763734"/>
                    <a:pt x="473201" y="1894781"/>
                  </a:cubicBezTo>
                  <a:cubicBezTo>
                    <a:pt x="488503" y="1957821"/>
                    <a:pt x="503795" y="2020914"/>
                    <a:pt x="519096" y="2084016"/>
                  </a:cubicBezTo>
                  <a:cubicBezTo>
                    <a:pt x="532786" y="2140650"/>
                    <a:pt x="546415" y="2197224"/>
                    <a:pt x="560261" y="2253797"/>
                  </a:cubicBezTo>
                  <a:cubicBezTo>
                    <a:pt x="576558" y="2320457"/>
                    <a:pt x="592588" y="2387179"/>
                    <a:pt x="608772" y="2453900"/>
                  </a:cubicBezTo>
                  <a:cubicBezTo>
                    <a:pt x="623900" y="2516386"/>
                    <a:pt x="639089" y="2578923"/>
                    <a:pt x="654226" y="2641408"/>
                  </a:cubicBezTo>
                  <a:cubicBezTo>
                    <a:pt x="678650" y="2742184"/>
                    <a:pt x="703127" y="2842900"/>
                    <a:pt x="727552" y="2943625"/>
                  </a:cubicBezTo>
                  <a:cubicBezTo>
                    <a:pt x="728609" y="2948139"/>
                    <a:pt x="725776" y="2952818"/>
                    <a:pt x="721262" y="2953938"/>
                  </a:cubicBezTo>
                  <a:cubicBezTo>
                    <a:pt x="720603" y="2954103"/>
                    <a:pt x="719953" y="2954172"/>
                    <a:pt x="719304" y="2954172"/>
                  </a:cubicBezTo>
                  <a:cubicBezTo>
                    <a:pt x="715491" y="2954155"/>
                    <a:pt x="711939" y="2951472"/>
                    <a:pt x="710986" y="29476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705755" y="3135371"/>
              <a:ext cx="374845" cy="131903"/>
            </a:xfrm>
            <a:custGeom>
              <a:avLst/>
              <a:gdLst/>
              <a:ahLst/>
              <a:cxnLst/>
              <a:rect l="l" t="t" r="r" b="b"/>
              <a:pathLst>
                <a:path w="374845" h="131903" extrusionOk="0">
                  <a:moveTo>
                    <a:pt x="370670" y="36309"/>
                  </a:moveTo>
                  <a:cubicBezTo>
                    <a:pt x="372065" y="42273"/>
                    <a:pt x="373451" y="48185"/>
                    <a:pt x="374846" y="54088"/>
                  </a:cubicBezTo>
                  <a:cubicBezTo>
                    <a:pt x="246501" y="43723"/>
                    <a:pt x="112481" y="61553"/>
                    <a:pt x="4280" y="131903"/>
                  </a:cubicBezTo>
                  <a:cubicBezTo>
                    <a:pt x="2833" y="126105"/>
                    <a:pt x="1447" y="120254"/>
                    <a:pt x="52" y="114455"/>
                  </a:cubicBezTo>
                  <a:cubicBezTo>
                    <a:pt x="52" y="114403"/>
                    <a:pt x="0" y="114290"/>
                    <a:pt x="0" y="114229"/>
                  </a:cubicBezTo>
                  <a:cubicBezTo>
                    <a:pt x="48009" y="49513"/>
                    <a:pt x="139583" y="20753"/>
                    <a:pt x="216020" y="7827"/>
                  </a:cubicBezTo>
                  <a:cubicBezTo>
                    <a:pt x="265536" y="-3935"/>
                    <a:pt x="316214" y="-1982"/>
                    <a:pt x="364613" y="10614"/>
                  </a:cubicBezTo>
                  <a:cubicBezTo>
                    <a:pt x="366615" y="19191"/>
                    <a:pt x="368668" y="27724"/>
                    <a:pt x="370670" y="363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564208" y="2498965"/>
              <a:ext cx="419256" cy="373285"/>
            </a:xfrm>
            <a:custGeom>
              <a:avLst/>
              <a:gdLst/>
              <a:ahLst/>
              <a:cxnLst/>
              <a:rect l="l" t="t" r="r" b="b"/>
              <a:pathLst>
                <a:path w="419256" h="373285" extrusionOk="0">
                  <a:moveTo>
                    <a:pt x="415141" y="261363"/>
                  </a:moveTo>
                  <a:cubicBezTo>
                    <a:pt x="416536" y="267161"/>
                    <a:pt x="417922" y="273012"/>
                    <a:pt x="419257" y="278811"/>
                  </a:cubicBezTo>
                  <a:cubicBezTo>
                    <a:pt x="291527" y="250555"/>
                    <a:pt x="147326" y="284332"/>
                    <a:pt x="50580" y="373286"/>
                  </a:cubicBezTo>
                  <a:cubicBezTo>
                    <a:pt x="49246" y="368103"/>
                    <a:pt x="48024" y="362921"/>
                    <a:pt x="46794" y="357677"/>
                  </a:cubicBezTo>
                  <a:cubicBezTo>
                    <a:pt x="46404" y="356115"/>
                    <a:pt x="46014" y="354552"/>
                    <a:pt x="45685" y="352998"/>
                  </a:cubicBezTo>
                  <a:cubicBezTo>
                    <a:pt x="45130" y="350767"/>
                    <a:pt x="44576" y="348484"/>
                    <a:pt x="44073" y="346253"/>
                  </a:cubicBezTo>
                  <a:cubicBezTo>
                    <a:pt x="32835" y="299880"/>
                    <a:pt x="21650" y="253559"/>
                    <a:pt x="10525" y="207185"/>
                  </a:cubicBezTo>
                  <a:cubicBezTo>
                    <a:pt x="8965" y="197263"/>
                    <a:pt x="7128" y="187401"/>
                    <a:pt x="5577" y="177418"/>
                  </a:cubicBezTo>
                  <a:cubicBezTo>
                    <a:pt x="4572" y="171116"/>
                    <a:pt x="3801" y="164762"/>
                    <a:pt x="2796" y="158407"/>
                  </a:cubicBezTo>
                  <a:cubicBezTo>
                    <a:pt x="1852" y="152391"/>
                    <a:pt x="959" y="146367"/>
                    <a:pt x="344" y="140290"/>
                  </a:cubicBezTo>
                  <a:cubicBezTo>
                    <a:pt x="344" y="140177"/>
                    <a:pt x="292" y="140064"/>
                    <a:pt x="292" y="139952"/>
                  </a:cubicBezTo>
                  <a:cubicBezTo>
                    <a:pt x="67" y="136887"/>
                    <a:pt x="-98" y="133875"/>
                    <a:pt x="67" y="130811"/>
                  </a:cubicBezTo>
                  <a:cubicBezTo>
                    <a:pt x="179" y="129413"/>
                    <a:pt x="231" y="128024"/>
                    <a:pt x="344" y="126626"/>
                  </a:cubicBezTo>
                  <a:lnTo>
                    <a:pt x="344" y="126574"/>
                  </a:lnTo>
                  <a:cubicBezTo>
                    <a:pt x="457" y="125125"/>
                    <a:pt x="621" y="123736"/>
                    <a:pt x="786" y="122338"/>
                  </a:cubicBezTo>
                  <a:cubicBezTo>
                    <a:pt x="786" y="122286"/>
                    <a:pt x="786" y="122173"/>
                    <a:pt x="838" y="122112"/>
                  </a:cubicBezTo>
                  <a:cubicBezTo>
                    <a:pt x="1557" y="118102"/>
                    <a:pt x="2614" y="114360"/>
                    <a:pt x="3844" y="110515"/>
                  </a:cubicBezTo>
                  <a:cubicBezTo>
                    <a:pt x="3792" y="110853"/>
                    <a:pt x="3680" y="111183"/>
                    <a:pt x="3567" y="111574"/>
                  </a:cubicBezTo>
                  <a:cubicBezTo>
                    <a:pt x="4460" y="108674"/>
                    <a:pt x="5569" y="105888"/>
                    <a:pt x="6513" y="103049"/>
                  </a:cubicBezTo>
                  <a:cubicBezTo>
                    <a:pt x="64711" y="8861"/>
                    <a:pt x="252745" y="-31323"/>
                    <a:pt x="342707" y="27595"/>
                  </a:cubicBezTo>
                  <a:cubicBezTo>
                    <a:pt x="342932" y="27760"/>
                    <a:pt x="343097" y="27933"/>
                    <a:pt x="343262" y="28098"/>
                  </a:cubicBezTo>
                  <a:cubicBezTo>
                    <a:pt x="343539" y="28324"/>
                    <a:pt x="343877" y="28602"/>
                    <a:pt x="344154" y="28879"/>
                  </a:cubicBezTo>
                  <a:cubicBezTo>
                    <a:pt x="344986" y="29548"/>
                    <a:pt x="345826" y="30216"/>
                    <a:pt x="346606" y="30945"/>
                  </a:cubicBezTo>
                  <a:cubicBezTo>
                    <a:pt x="346658" y="30945"/>
                    <a:pt x="346658" y="30945"/>
                    <a:pt x="346658" y="31058"/>
                  </a:cubicBezTo>
                  <a:cubicBezTo>
                    <a:pt x="346710" y="31058"/>
                    <a:pt x="346771" y="31110"/>
                    <a:pt x="346823" y="31171"/>
                  </a:cubicBezTo>
                  <a:cubicBezTo>
                    <a:pt x="347992" y="31840"/>
                    <a:pt x="349101" y="32847"/>
                    <a:pt x="350046" y="34071"/>
                  </a:cubicBezTo>
                  <a:cubicBezTo>
                    <a:pt x="350098" y="34071"/>
                    <a:pt x="350098" y="34123"/>
                    <a:pt x="350158" y="34235"/>
                  </a:cubicBezTo>
                  <a:cubicBezTo>
                    <a:pt x="350210" y="34235"/>
                    <a:pt x="350210" y="34235"/>
                    <a:pt x="350210" y="34288"/>
                  </a:cubicBezTo>
                  <a:cubicBezTo>
                    <a:pt x="351216" y="35182"/>
                    <a:pt x="352160" y="36128"/>
                    <a:pt x="353044" y="37074"/>
                  </a:cubicBezTo>
                  <a:lnTo>
                    <a:pt x="353096" y="37074"/>
                  </a:lnTo>
                  <a:cubicBezTo>
                    <a:pt x="353260" y="37300"/>
                    <a:pt x="353486" y="37517"/>
                    <a:pt x="353650" y="37743"/>
                  </a:cubicBezTo>
                  <a:cubicBezTo>
                    <a:pt x="354317" y="38750"/>
                    <a:pt x="354985" y="39748"/>
                    <a:pt x="355600" y="40807"/>
                  </a:cubicBezTo>
                  <a:cubicBezTo>
                    <a:pt x="355600" y="40859"/>
                    <a:pt x="355652" y="40920"/>
                    <a:pt x="355764" y="41033"/>
                  </a:cubicBezTo>
                  <a:cubicBezTo>
                    <a:pt x="355764" y="41033"/>
                    <a:pt x="355764" y="41085"/>
                    <a:pt x="355816" y="41085"/>
                  </a:cubicBezTo>
                  <a:cubicBezTo>
                    <a:pt x="357930" y="43758"/>
                    <a:pt x="359767" y="46545"/>
                    <a:pt x="361491" y="49444"/>
                  </a:cubicBezTo>
                  <a:cubicBezTo>
                    <a:pt x="373509" y="69619"/>
                    <a:pt x="377347" y="94481"/>
                    <a:pt x="381411" y="118449"/>
                  </a:cubicBezTo>
                  <a:cubicBezTo>
                    <a:pt x="391869" y="162704"/>
                    <a:pt x="402327" y="207072"/>
                    <a:pt x="412784" y="251328"/>
                  </a:cubicBezTo>
                  <a:cubicBezTo>
                    <a:pt x="413287" y="253559"/>
                    <a:pt x="413841" y="255789"/>
                    <a:pt x="414344" y="258020"/>
                  </a:cubicBezTo>
                  <a:lnTo>
                    <a:pt x="414292" y="258020"/>
                  </a:lnTo>
                  <a:cubicBezTo>
                    <a:pt x="414457" y="258854"/>
                    <a:pt x="414630" y="259696"/>
                    <a:pt x="414734" y="260529"/>
                  </a:cubicBezTo>
                  <a:cubicBezTo>
                    <a:pt x="414786" y="260529"/>
                    <a:pt x="414786" y="260529"/>
                    <a:pt x="414734" y="260581"/>
                  </a:cubicBezTo>
                  <a:cubicBezTo>
                    <a:pt x="414847" y="260859"/>
                    <a:pt x="414959" y="261085"/>
                    <a:pt x="415011" y="261363"/>
                  </a:cubicBezTo>
                  <a:cubicBezTo>
                    <a:pt x="415089" y="261363"/>
                    <a:pt x="415089" y="261363"/>
                    <a:pt x="415141" y="261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3"/>
          <p:cNvSpPr/>
          <p:nvPr/>
        </p:nvSpPr>
        <p:spPr>
          <a:xfrm rot="-658334">
            <a:off x="598663" y="2438621"/>
            <a:ext cx="2053305" cy="3210011"/>
          </a:xfrm>
          <a:custGeom>
            <a:avLst/>
            <a:gdLst/>
            <a:ahLst/>
            <a:cxnLst/>
            <a:rect l="l" t="t" r="r" b="b"/>
            <a:pathLst>
              <a:path w="4113815" h="6431286" extrusionOk="0">
                <a:moveTo>
                  <a:pt x="4085815" y="6268646"/>
                </a:moveTo>
                <a:cubicBezTo>
                  <a:pt x="4119221" y="6268646"/>
                  <a:pt x="4113779" y="6271908"/>
                  <a:pt x="4113052" y="6255901"/>
                </a:cubicBezTo>
                <a:cubicBezTo>
                  <a:pt x="4089365" y="6255929"/>
                  <a:pt x="4080839" y="6255901"/>
                  <a:pt x="4054658" y="6255942"/>
                </a:cubicBezTo>
                <a:cubicBezTo>
                  <a:pt x="4055905" y="5962363"/>
                  <a:pt x="4029997" y="6006955"/>
                  <a:pt x="4101606" y="6007120"/>
                </a:cubicBezTo>
                <a:cubicBezTo>
                  <a:pt x="4100894" y="5991689"/>
                  <a:pt x="4104773" y="5994375"/>
                  <a:pt x="4085815" y="5994375"/>
                </a:cubicBezTo>
                <a:cubicBezTo>
                  <a:pt x="4042197" y="5994375"/>
                  <a:pt x="4051025" y="6033322"/>
                  <a:pt x="4047146" y="5785568"/>
                </a:cubicBezTo>
                <a:cubicBezTo>
                  <a:pt x="4046419" y="5738550"/>
                  <a:pt x="4036536" y="5746484"/>
                  <a:pt x="4085815" y="5746484"/>
                </a:cubicBezTo>
                <a:cubicBezTo>
                  <a:pt x="4092587" y="5746484"/>
                  <a:pt x="4091285" y="5749047"/>
                  <a:pt x="4090750" y="5733767"/>
                </a:cubicBezTo>
                <a:cubicBezTo>
                  <a:pt x="4031875" y="5733767"/>
                  <a:pt x="4047735" y="5758722"/>
                  <a:pt x="4045213" y="5598372"/>
                </a:cubicBezTo>
                <a:cubicBezTo>
                  <a:pt x="4042992" y="5461895"/>
                  <a:pt x="4030271" y="5484204"/>
                  <a:pt x="4082608" y="5484218"/>
                </a:cubicBezTo>
                <a:cubicBezTo>
                  <a:pt x="4082086" y="5467212"/>
                  <a:pt x="4089256" y="5471583"/>
                  <a:pt x="4043143" y="5471433"/>
                </a:cubicBezTo>
                <a:cubicBezTo>
                  <a:pt x="4040456" y="5306793"/>
                  <a:pt x="4042375" y="5417974"/>
                  <a:pt x="4039894" y="5222692"/>
                </a:cubicBezTo>
                <a:cubicBezTo>
                  <a:pt x="4081250" y="5222596"/>
                  <a:pt x="4075041" y="5226886"/>
                  <a:pt x="4074561" y="5209920"/>
                </a:cubicBezTo>
                <a:cubicBezTo>
                  <a:pt x="4033123" y="5209934"/>
                  <a:pt x="4036070" y="5251868"/>
                  <a:pt x="4034905" y="4960125"/>
                </a:cubicBezTo>
                <a:cubicBezTo>
                  <a:pt x="4074246" y="4960563"/>
                  <a:pt x="4067776" y="4963523"/>
                  <a:pt x="4067351" y="4947612"/>
                </a:cubicBezTo>
                <a:cubicBezTo>
                  <a:pt x="4029970" y="4947490"/>
                  <a:pt x="4034864" y="4948517"/>
                  <a:pt x="4034850" y="4943611"/>
                </a:cubicBezTo>
                <a:cubicBezTo>
                  <a:pt x="4034672" y="4884903"/>
                  <a:pt x="4034411" y="4877750"/>
                  <a:pt x="4031587" y="4698626"/>
                </a:cubicBezTo>
                <a:cubicBezTo>
                  <a:pt x="4066418" y="4698995"/>
                  <a:pt x="4060689" y="4701983"/>
                  <a:pt x="4060250" y="4686100"/>
                </a:cubicBezTo>
                <a:cubicBezTo>
                  <a:pt x="4019812" y="4685936"/>
                  <a:pt x="4031875" y="4717674"/>
                  <a:pt x="4028078" y="4475937"/>
                </a:cubicBezTo>
                <a:cubicBezTo>
                  <a:pt x="4027338" y="4428959"/>
                  <a:pt x="4020813" y="4437099"/>
                  <a:pt x="4053287" y="4437456"/>
                </a:cubicBezTo>
                <a:cubicBezTo>
                  <a:pt x="4052821" y="4421203"/>
                  <a:pt x="4058043" y="4425026"/>
                  <a:pt x="4027297" y="4424259"/>
                </a:cubicBezTo>
                <a:cubicBezTo>
                  <a:pt x="4024089" y="4206489"/>
                  <a:pt x="4025049" y="4260771"/>
                  <a:pt x="4021800" y="4173997"/>
                </a:cubicBezTo>
                <a:cubicBezTo>
                  <a:pt x="4050052" y="4173833"/>
                  <a:pt x="4045418" y="4177245"/>
                  <a:pt x="4044898" y="4161170"/>
                </a:cubicBezTo>
                <a:cubicBezTo>
                  <a:pt x="4015796" y="4161266"/>
                  <a:pt x="4021101" y="4173202"/>
                  <a:pt x="4019977" y="4101805"/>
                </a:cubicBezTo>
                <a:cubicBezTo>
                  <a:pt x="4016440" y="3875237"/>
                  <a:pt x="4010162" y="3912238"/>
                  <a:pt x="4036357" y="3911868"/>
                </a:cubicBezTo>
                <a:cubicBezTo>
                  <a:pt x="4035768" y="3895917"/>
                  <a:pt x="4039565" y="3899000"/>
                  <a:pt x="4017373" y="3899425"/>
                </a:cubicBezTo>
                <a:cubicBezTo>
                  <a:pt x="4012849" y="3619576"/>
                  <a:pt x="4006461" y="3651383"/>
                  <a:pt x="4027461" y="3651329"/>
                </a:cubicBezTo>
                <a:cubicBezTo>
                  <a:pt x="4027050" y="3635309"/>
                  <a:pt x="4030285" y="3638570"/>
                  <a:pt x="4012849" y="3638611"/>
                </a:cubicBezTo>
                <a:cubicBezTo>
                  <a:pt x="4008312" y="3357475"/>
                  <a:pt x="4003925" y="3389309"/>
                  <a:pt x="4023184" y="3389144"/>
                </a:cubicBezTo>
                <a:cubicBezTo>
                  <a:pt x="4023048" y="3373851"/>
                  <a:pt x="4026625" y="3376359"/>
                  <a:pt x="4009079" y="3376537"/>
                </a:cubicBezTo>
                <a:cubicBezTo>
                  <a:pt x="4007201" y="3250104"/>
                  <a:pt x="4009353" y="3237113"/>
                  <a:pt x="4006872" y="3127550"/>
                </a:cubicBezTo>
                <a:cubicBezTo>
                  <a:pt x="4025844" y="3127550"/>
                  <a:pt x="4022636" y="3130839"/>
                  <a:pt x="4022718" y="3114819"/>
                </a:cubicBezTo>
                <a:cubicBezTo>
                  <a:pt x="4001526" y="3114833"/>
                  <a:pt x="4006022" y="3151011"/>
                  <a:pt x="4001320" y="2885977"/>
                </a:cubicBezTo>
                <a:cubicBezTo>
                  <a:pt x="4000882" y="2861556"/>
                  <a:pt x="4000128" y="2864763"/>
                  <a:pt x="4003418" y="2864790"/>
                </a:cubicBezTo>
                <a:cubicBezTo>
                  <a:pt x="4029243" y="2865037"/>
                  <a:pt x="4024857" y="2868271"/>
                  <a:pt x="4025062" y="2852251"/>
                </a:cubicBezTo>
                <a:cubicBezTo>
                  <a:pt x="3994905" y="2852032"/>
                  <a:pt x="3998470" y="2875904"/>
                  <a:pt x="3999223" y="2698808"/>
                </a:cubicBezTo>
                <a:cubicBezTo>
                  <a:pt x="3999580" y="2584613"/>
                  <a:pt x="3989655" y="2603401"/>
                  <a:pt x="4028846" y="2602593"/>
                </a:cubicBezTo>
                <a:cubicBezTo>
                  <a:pt x="4029106" y="2586641"/>
                  <a:pt x="4034192" y="2589615"/>
                  <a:pt x="4003322" y="2590506"/>
                </a:cubicBezTo>
                <a:cubicBezTo>
                  <a:pt x="3995988" y="2590711"/>
                  <a:pt x="3998977" y="2619942"/>
                  <a:pt x="3993041" y="2341231"/>
                </a:cubicBezTo>
                <a:cubicBezTo>
                  <a:pt x="4004514" y="2341025"/>
                  <a:pt x="4017893" y="2340765"/>
                  <a:pt x="4032999" y="2340587"/>
                </a:cubicBezTo>
                <a:cubicBezTo>
                  <a:pt x="4033232" y="2324649"/>
                  <a:pt x="4039140" y="2327650"/>
                  <a:pt x="4003377" y="2328322"/>
                </a:cubicBezTo>
                <a:cubicBezTo>
                  <a:pt x="3990848" y="2328541"/>
                  <a:pt x="3992795" y="2329692"/>
                  <a:pt x="3992698" y="2324868"/>
                </a:cubicBezTo>
                <a:cubicBezTo>
                  <a:pt x="3986640" y="2048473"/>
                  <a:pt x="3984652" y="2079691"/>
                  <a:pt x="4003432" y="2079883"/>
                </a:cubicBezTo>
                <a:cubicBezTo>
                  <a:pt x="4042745" y="2080362"/>
                  <a:pt x="4036097" y="2083405"/>
                  <a:pt x="4036221" y="2067467"/>
                </a:cubicBezTo>
                <a:cubicBezTo>
                  <a:pt x="4017551" y="2067330"/>
                  <a:pt x="4000238" y="2067111"/>
                  <a:pt x="3988723" y="2066987"/>
                </a:cubicBezTo>
                <a:cubicBezTo>
                  <a:pt x="3988257" y="2036167"/>
                  <a:pt x="3985406" y="1818617"/>
                  <a:pt x="3985392" y="1817658"/>
                </a:cubicBezTo>
                <a:cubicBezTo>
                  <a:pt x="4008709" y="1817575"/>
                  <a:pt x="4020320" y="1817507"/>
                  <a:pt x="4036837" y="1817466"/>
                </a:cubicBezTo>
                <a:cubicBezTo>
                  <a:pt x="4036782" y="1801432"/>
                  <a:pt x="4043609" y="1804680"/>
                  <a:pt x="4003445" y="1804844"/>
                </a:cubicBezTo>
                <a:cubicBezTo>
                  <a:pt x="3976743" y="1804954"/>
                  <a:pt x="3987819" y="1840022"/>
                  <a:pt x="3982322" y="1576961"/>
                </a:cubicBezTo>
                <a:cubicBezTo>
                  <a:pt x="3981787" y="1551198"/>
                  <a:pt x="3976317" y="1555323"/>
                  <a:pt x="4003377" y="1555830"/>
                </a:cubicBezTo>
                <a:cubicBezTo>
                  <a:pt x="4040072" y="1556515"/>
                  <a:pt x="4034000" y="1559544"/>
                  <a:pt x="4033685" y="1543592"/>
                </a:cubicBezTo>
                <a:cubicBezTo>
                  <a:pt x="4013219" y="1543346"/>
                  <a:pt x="4001252" y="1543017"/>
                  <a:pt x="3981636" y="1542729"/>
                </a:cubicBezTo>
                <a:cubicBezTo>
                  <a:pt x="3977168" y="1308213"/>
                  <a:pt x="3977113" y="1298758"/>
                  <a:pt x="3977030" y="1293098"/>
                </a:cubicBezTo>
                <a:cubicBezTo>
                  <a:pt x="3994905" y="1293386"/>
                  <a:pt x="4008983" y="1293783"/>
                  <a:pt x="4026694" y="1294071"/>
                </a:cubicBezTo>
                <a:cubicBezTo>
                  <a:pt x="4026104" y="1277969"/>
                  <a:pt x="4031258" y="1281463"/>
                  <a:pt x="4003582" y="1280860"/>
                </a:cubicBezTo>
                <a:cubicBezTo>
                  <a:pt x="3966626" y="1280065"/>
                  <a:pt x="3978031" y="1319163"/>
                  <a:pt x="3973343" y="1031311"/>
                </a:cubicBezTo>
                <a:cubicBezTo>
                  <a:pt x="3992918" y="1031681"/>
                  <a:pt x="4004939" y="1032120"/>
                  <a:pt x="4021690" y="1032517"/>
                </a:cubicBezTo>
                <a:cubicBezTo>
                  <a:pt x="4021594" y="1016456"/>
                  <a:pt x="4025227" y="1019896"/>
                  <a:pt x="4003623" y="1019307"/>
                </a:cubicBezTo>
                <a:cubicBezTo>
                  <a:pt x="3960677" y="1018073"/>
                  <a:pt x="3973727" y="1056623"/>
                  <a:pt x="3967901" y="769360"/>
                </a:cubicBezTo>
                <a:cubicBezTo>
                  <a:pt x="3989792" y="769730"/>
                  <a:pt x="4000978" y="770224"/>
                  <a:pt x="4022540" y="770744"/>
                </a:cubicBezTo>
                <a:cubicBezTo>
                  <a:pt x="4022732" y="754670"/>
                  <a:pt x="4026351" y="758164"/>
                  <a:pt x="4003623" y="757479"/>
                </a:cubicBezTo>
                <a:cubicBezTo>
                  <a:pt x="3960472" y="756246"/>
                  <a:pt x="3967709" y="762234"/>
                  <a:pt x="3967298" y="735772"/>
                </a:cubicBezTo>
                <a:cubicBezTo>
                  <a:pt x="3963062" y="463255"/>
                  <a:pt x="3955509" y="507848"/>
                  <a:pt x="4003500" y="507724"/>
                </a:cubicBezTo>
                <a:cubicBezTo>
                  <a:pt x="4031053" y="507642"/>
                  <a:pt x="4026419" y="510972"/>
                  <a:pt x="4026666" y="494939"/>
                </a:cubicBezTo>
                <a:cubicBezTo>
                  <a:pt x="4004638" y="494980"/>
                  <a:pt x="3991341" y="495048"/>
                  <a:pt x="3964556" y="495076"/>
                </a:cubicBezTo>
                <a:cubicBezTo>
                  <a:pt x="3962583" y="396243"/>
                  <a:pt x="3961459" y="391364"/>
                  <a:pt x="3961033" y="246253"/>
                </a:cubicBezTo>
                <a:cubicBezTo>
                  <a:pt x="3990560" y="246418"/>
                  <a:pt x="4001650" y="246705"/>
                  <a:pt x="4029380" y="246952"/>
                </a:cubicBezTo>
                <a:cubicBezTo>
                  <a:pt x="4029463" y="230864"/>
                  <a:pt x="4034631" y="234317"/>
                  <a:pt x="4003569" y="233920"/>
                </a:cubicBezTo>
                <a:cubicBezTo>
                  <a:pt x="3947367" y="233248"/>
                  <a:pt x="3961870" y="269769"/>
                  <a:pt x="3957963" y="35116"/>
                </a:cubicBezTo>
                <a:cubicBezTo>
                  <a:pt x="3940184" y="33883"/>
                  <a:pt x="3948450" y="9243"/>
                  <a:pt x="3949752" y="233454"/>
                </a:cubicBezTo>
                <a:cubicBezTo>
                  <a:pt x="3927285" y="233371"/>
                  <a:pt x="3763601" y="232700"/>
                  <a:pt x="3731086" y="232810"/>
                </a:cubicBezTo>
                <a:cubicBezTo>
                  <a:pt x="3725823" y="-2186"/>
                  <a:pt x="3737419" y="21412"/>
                  <a:pt x="3718037" y="20412"/>
                </a:cubicBezTo>
                <a:cubicBezTo>
                  <a:pt x="3720518" y="272003"/>
                  <a:pt x="3733705" y="232508"/>
                  <a:pt x="3674281" y="233344"/>
                </a:cubicBezTo>
                <a:cubicBezTo>
                  <a:pt x="3612816" y="234207"/>
                  <a:pt x="3611582" y="233769"/>
                  <a:pt x="3509912" y="234029"/>
                </a:cubicBezTo>
                <a:cubicBezTo>
                  <a:pt x="3501824" y="234043"/>
                  <a:pt x="3503812" y="242992"/>
                  <a:pt x="3502743" y="174691"/>
                </a:cubicBezTo>
                <a:cubicBezTo>
                  <a:pt x="3499933" y="-11354"/>
                  <a:pt x="3504977" y="10545"/>
                  <a:pt x="3489021" y="9970"/>
                </a:cubicBezTo>
                <a:cubicBezTo>
                  <a:pt x="3491037" y="143473"/>
                  <a:pt x="3491681" y="189286"/>
                  <a:pt x="3492530" y="234070"/>
                </a:cubicBezTo>
                <a:cubicBezTo>
                  <a:pt x="3441387" y="234166"/>
                  <a:pt x="3428982" y="234125"/>
                  <a:pt x="3275181" y="234015"/>
                </a:cubicBezTo>
                <a:cubicBezTo>
                  <a:pt x="3269588" y="-21947"/>
                  <a:pt x="3278306" y="4091"/>
                  <a:pt x="3260459" y="3721"/>
                </a:cubicBezTo>
                <a:cubicBezTo>
                  <a:pt x="3264256" y="252639"/>
                  <a:pt x="3264160" y="234002"/>
                  <a:pt x="3263186" y="234002"/>
                </a:cubicBezTo>
                <a:cubicBezTo>
                  <a:pt x="3180200" y="234002"/>
                  <a:pt x="3181104" y="232768"/>
                  <a:pt x="3098721" y="232768"/>
                </a:cubicBezTo>
                <a:cubicBezTo>
                  <a:pt x="3029936" y="232768"/>
                  <a:pt x="3048112" y="277498"/>
                  <a:pt x="3043917" y="1021"/>
                </a:cubicBezTo>
                <a:cubicBezTo>
                  <a:pt x="3028647" y="925"/>
                  <a:pt x="3031567" y="-28333"/>
                  <a:pt x="3035803" y="233330"/>
                </a:cubicBezTo>
                <a:cubicBezTo>
                  <a:pt x="2920287" y="235687"/>
                  <a:pt x="2929540" y="234742"/>
                  <a:pt x="2818617" y="233878"/>
                </a:cubicBezTo>
                <a:cubicBezTo>
                  <a:pt x="2813298" y="-26921"/>
                  <a:pt x="2819494" y="1021"/>
                  <a:pt x="2802949" y="1172"/>
                </a:cubicBezTo>
                <a:cubicBezTo>
                  <a:pt x="2807459" y="273401"/>
                  <a:pt x="2821194" y="233714"/>
                  <a:pt x="2769845" y="233714"/>
                </a:cubicBezTo>
                <a:cubicBezTo>
                  <a:pt x="2557718" y="233714"/>
                  <a:pt x="2590397" y="252392"/>
                  <a:pt x="2589177" y="174664"/>
                </a:cubicBezTo>
                <a:cubicBezTo>
                  <a:pt x="2587751" y="83080"/>
                  <a:pt x="2587244" y="86218"/>
                  <a:pt x="2585887" y="4652"/>
                </a:cubicBezTo>
                <a:cubicBezTo>
                  <a:pt x="2569822" y="5009"/>
                  <a:pt x="2574030" y="-24085"/>
                  <a:pt x="2578965" y="234331"/>
                </a:cubicBezTo>
                <a:cubicBezTo>
                  <a:pt x="2523778" y="234057"/>
                  <a:pt x="2462093" y="231535"/>
                  <a:pt x="2361738" y="233687"/>
                </a:cubicBezTo>
                <a:cubicBezTo>
                  <a:pt x="2361080" y="158000"/>
                  <a:pt x="2358818" y="61263"/>
                  <a:pt x="2357982" y="10641"/>
                </a:cubicBezTo>
                <a:cubicBezTo>
                  <a:pt x="2339614" y="11203"/>
                  <a:pt x="2348497" y="-13848"/>
                  <a:pt x="2350512" y="233920"/>
                </a:cubicBezTo>
                <a:cubicBezTo>
                  <a:pt x="2252597" y="235948"/>
                  <a:pt x="2203661" y="233495"/>
                  <a:pt x="2131901" y="233248"/>
                </a:cubicBezTo>
                <a:cubicBezTo>
                  <a:pt x="2129283" y="116532"/>
                  <a:pt x="2130461" y="96935"/>
                  <a:pt x="2129502" y="18123"/>
                </a:cubicBezTo>
                <a:cubicBezTo>
                  <a:pt x="2114300" y="18644"/>
                  <a:pt x="2118481" y="7311"/>
                  <a:pt x="2118714" y="81285"/>
                </a:cubicBezTo>
                <a:cubicBezTo>
                  <a:pt x="2118878" y="133963"/>
                  <a:pt x="2119646" y="186915"/>
                  <a:pt x="2120674" y="233234"/>
                </a:cubicBezTo>
                <a:cubicBezTo>
                  <a:pt x="2110667" y="233221"/>
                  <a:pt x="1954427" y="233138"/>
                  <a:pt x="1947710" y="233125"/>
                </a:cubicBezTo>
                <a:cubicBezTo>
                  <a:pt x="1888794" y="233125"/>
                  <a:pt x="1904256" y="269166"/>
                  <a:pt x="1902077" y="26387"/>
                </a:cubicBezTo>
                <a:cubicBezTo>
                  <a:pt x="1886916" y="26962"/>
                  <a:pt x="1891124" y="17013"/>
                  <a:pt x="1890987" y="81244"/>
                </a:cubicBezTo>
                <a:cubicBezTo>
                  <a:pt x="1890878" y="132647"/>
                  <a:pt x="1891549" y="183256"/>
                  <a:pt x="1892742" y="233303"/>
                </a:cubicBezTo>
                <a:cubicBezTo>
                  <a:pt x="1680944" y="234920"/>
                  <a:pt x="1887930" y="233207"/>
                  <a:pt x="1676132" y="234577"/>
                </a:cubicBezTo>
                <a:cubicBezTo>
                  <a:pt x="1675680" y="191273"/>
                  <a:pt x="1674926" y="149928"/>
                  <a:pt x="1673062" y="35445"/>
                </a:cubicBezTo>
                <a:cubicBezTo>
                  <a:pt x="1657353" y="36089"/>
                  <a:pt x="1661506" y="15232"/>
                  <a:pt x="1664110" y="174869"/>
                </a:cubicBezTo>
                <a:cubicBezTo>
                  <a:pt x="1665317" y="251420"/>
                  <a:pt x="1708167" y="234934"/>
                  <a:pt x="1454437" y="234934"/>
                </a:cubicBezTo>
                <a:cubicBezTo>
                  <a:pt x="1445184" y="234934"/>
                  <a:pt x="1450009" y="257627"/>
                  <a:pt x="1444115" y="45148"/>
                </a:cubicBezTo>
                <a:cubicBezTo>
                  <a:pt x="1425610" y="45942"/>
                  <a:pt x="1435630" y="18000"/>
                  <a:pt x="1437110" y="234893"/>
                </a:cubicBezTo>
                <a:cubicBezTo>
                  <a:pt x="1367215" y="234536"/>
                  <a:pt x="1321554" y="230494"/>
                  <a:pt x="1218527" y="233275"/>
                </a:cubicBezTo>
                <a:cubicBezTo>
                  <a:pt x="1217663" y="192849"/>
                  <a:pt x="1217636" y="178213"/>
                  <a:pt x="1215360" y="55384"/>
                </a:cubicBezTo>
                <a:cubicBezTo>
                  <a:pt x="1200597" y="56070"/>
                  <a:pt x="1202955" y="28155"/>
                  <a:pt x="1207286" y="233591"/>
                </a:cubicBezTo>
                <a:cubicBezTo>
                  <a:pt x="1153744" y="235139"/>
                  <a:pt x="1097816" y="234934"/>
                  <a:pt x="1043520" y="234262"/>
                </a:cubicBezTo>
                <a:cubicBezTo>
                  <a:pt x="974502" y="233481"/>
                  <a:pt x="989128" y="266179"/>
                  <a:pt x="988264" y="66005"/>
                </a:cubicBezTo>
                <a:cubicBezTo>
                  <a:pt x="974790" y="66649"/>
                  <a:pt x="974790" y="40488"/>
                  <a:pt x="979039" y="233796"/>
                </a:cubicBezTo>
                <a:cubicBezTo>
                  <a:pt x="967045" y="233769"/>
                  <a:pt x="974008" y="233783"/>
                  <a:pt x="796891" y="233741"/>
                </a:cubicBezTo>
                <a:cubicBezTo>
                  <a:pt x="749571" y="233741"/>
                  <a:pt x="761346" y="261629"/>
                  <a:pt x="758728" y="76968"/>
                </a:cubicBezTo>
                <a:cubicBezTo>
                  <a:pt x="742402" y="77695"/>
                  <a:pt x="746761" y="53767"/>
                  <a:pt x="749887" y="233618"/>
                </a:cubicBezTo>
                <a:cubicBezTo>
                  <a:pt x="691492" y="233275"/>
                  <a:pt x="683199" y="232481"/>
                  <a:pt x="533099" y="233248"/>
                </a:cubicBezTo>
                <a:cubicBezTo>
                  <a:pt x="532002" y="195192"/>
                  <a:pt x="531098" y="139815"/>
                  <a:pt x="531152" y="81422"/>
                </a:cubicBezTo>
                <a:cubicBezTo>
                  <a:pt x="516937" y="81449"/>
                  <a:pt x="518925" y="67375"/>
                  <a:pt x="520611" y="174883"/>
                </a:cubicBezTo>
                <a:cubicBezTo>
                  <a:pt x="521749" y="248309"/>
                  <a:pt x="533126" y="233385"/>
                  <a:pt x="468138" y="233385"/>
                </a:cubicBezTo>
                <a:cubicBezTo>
                  <a:pt x="386700" y="233385"/>
                  <a:pt x="386111" y="234618"/>
                  <a:pt x="305441" y="234632"/>
                </a:cubicBezTo>
                <a:cubicBezTo>
                  <a:pt x="304139" y="167880"/>
                  <a:pt x="304289" y="152313"/>
                  <a:pt x="302521" y="81381"/>
                </a:cubicBezTo>
                <a:cubicBezTo>
                  <a:pt x="286990" y="81449"/>
                  <a:pt x="290869" y="61661"/>
                  <a:pt x="294200" y="234618"/>
                </a:cubicBezTo>
                <a:cubicBezTo>
                  <a:pt x="293213" y="234618"/>
                  <a:pt x="77111" y="233070"/>
                  <a:pt x="76124" y="233056"/>
                </a:cubicBezTo>
                <a:cubicBezTo>
                  <a:pt x="75027" y="195466"/>
                  <a:pt x="74383" y="147105"/>
                  <a:pt x="73574" y="87520"/>
                </a:cubicBezTo>
                <a:cubicBezTo>
                  <a:pt x="58633" y="88384"/>
                  <a:pt x="62074" y="75653"/>
                  <a:pt x="63636" y="174869"/>
                </a:cubicBezTo>
                <a:cubicBezTo>
                  <a:pt x="64678" y="241607"/>
                  <a:pt x="67708" y="232947"/>
                  <a:pt x="57372" y="232782"/>
                </a:cubicBezTo>
                <a:cubicBezTo>
                  <a:pt x="-9933" y="231782"/>
                  <a:pt x="430" y="228260"/>
                  <a:pt x="759" y="244979"/>
                </a:cubicBezTo>
                <a:cubicBezTo>
                  <a:pt x="29806" y="245088"/>
                  <a:pt x="45816" y="245376"/>
                  <a:pt x="65281" y="245650"/>
                </a:cubicBezTo>
                <a:cubicBezTo>
                  <a:pt x="70038" y="391693"/>
                  <a:pt x="68832" y="398477"/>
                  <a:pt x="69819" y="496008"/>
                </a:cubicBezTo>
                <a:cubicBezTo>
                  <a:pt x="49805" y="496199"/>
                  <a:pt x="33712" y="496405"/>
                  <a:pt x="4803" y="496501"/>
                </a:cubicBezTo>
                <a:cubicBezTo>
                  <a:pt x="5008" y="513151"/>
                  <a:pt x="-4752" y="509520"/>
                  <a:pt x="57344" y="508862"/>
                </a:cubicBezTo>
                <a:cubicBezTo>
                  <a:pt x="75699" y="508684"/>
                  <a:pt x="68804" y="474150"/>
                  <a:pt x="72958" y="735923"/>
                </a:cubicBezTo>
                <a:cubicBezTo>
                  <a:pt x="73396" y="763796"/>
                  <a:pt x="85624" y="756835"/>
                  <a:pt x="7270" y="756794"/>
                </a:cubicBezTo>
                <a:cubicBezTo>
                  <a:pt x="7380" y="773759"/>
                  <a:pt x="-4628" y="769511"/>
                  <a:pt x="73520" y="769552"/>
                </a:cubicBezTo>
                <a:cubicBezTo>
                  <a:pt x="74630" y="831782"/>
                  <a:pt x="77303" y="920131"/>
                  <a:pt x="77454" y="1019115"/>
                </a:cubicBezTo>
                <a:cubicBezTo>
                  <a:pt x="54576" y="1019211"/>
                  <a:pt x="36865" y="1019361"/>
                  <a:pt x="8586" y="1019430"/>
                </a:cubicBezTo>
                <a:cubicBezTo>
                  <a:pt x="8641" y="1036039"/>
                  <a:pt x="-543" y="1032284"/>
                  <a:pt x="57317" y="1031969"/>
                </a:cubicBezTo>
                <a:cubicBezTo>
                  <a:pt x="85596" y="1031818"/>
                  <a:pt x="76686" y="993201"/>
                  <a:pt x="81306" y="1280833"/>
                </a:cubicBezTo>
                <a:cubicBezTo>
                  <a:pt x="56522" y="1280956"/>
                  <a:pt x="38455" y="1281148"/>
                  <a:pt x="9381" y="1281244"/>
                </a:cubicBezTo>
                <a:cubicBezTo>
                  <a:pt x="9422" y="1298141"/>
                  <a:pt x="745" y="1294112"/>
                  <a:pt x="57317" y="1293742"/>
                </a:cubicBezTo>
                <a:cubicBezTo>
                  <a:pt x="91490" y="1293509"/>
                  <a:pt x="81470" y="1264237"/>
                  <a:pt x="84911" y="1483679"/>
                </a:cubicBezTo>
                <a:cubicBezTo>
                  <a:pt x="86007" y="1553624"/>
                  <a:pt x="93697" y="1541660"/>
                  <a:pt x="57194" y="1542345"/>
                </a:cubicBezTo>
                <a:cubicBezTo>
                  <a:pt x="1650" y="1543387"/>
                  <a:pt x="10217" y="1538618"/>
                  <a:pt x="10300" y="1555748"/>
                </a:cubicBezTo>
                <a:cubicBezTo>
                  <a:pt x="44007" y="1555501"/>
                  <a:pt x="58085" y="1554980"/>
                  <a:pt x="86419" y="1554610"/>
                </a:cubicBezTo>
                <a:cubicBezTo>
                  <a:pt x="89667" y="1668764"/>
                  <a:pt x="88516" y="1616484"/>
                  <a:pt x="91107" y="1804091"/>
                </a:cubicBezTo>
                <a:cubicBezTo>
                  <a:pt x="63897" y="1804488"/>
                  <a:pt x="45665" y="1805297"/>
                  <a:pt x="12027" y="1805653"/>
                </a:cubicBezTo>
                <a:cubicBezTo>
                  <a:pt x="12164" y="1821303"/>
                  <a:pt x="2966" y="1818918"/>
                  <a:pt x="57399" y="1817534"/>
                </a:cubicBezTo>
                <a:cubicBezTo>
                  <a:pt x="103581" y="1816411"/>
                  <a:pt x="91134" y="1778396"/>
                  <a:pt x="95192" y="2066069"/>
                </a:cubicBezTo>
                <a:cubicBezTo>
                  <a:pt x="61484" y="2065905"/>
                  <a:pt x="51478" y="2065631"/>
                  <a:pt x="15344" y="2065494"/>
                </a:cubicBezTo>
                <a:cubicBezTo>
                  <a:pt x="15604" y="2082336"/>
                  <a:pt x="7777" y="2078060"/>
                  <a:pt x="57221" y="2078540"/>
                </a:cubicBezTo>
                <a:cubicBezTo>
                  <a:pt x="105089" y="2078978"/>
                  <a:pt x="95397" y="2066864"/>
                  <a:pt x="95918" y="2138001"/>
                </a:cubicBezTo>
                <a:cubicBezTo>
                  <a:pt x="97590" y="2366720"/>
                  <a:pt x="116603" y="2328500"/>
                  <a:pt x="57276" y="2328651"/>
                </a:cubicBezTo>
                <a:cubicBezTo>
                  <a:pt x="14124" y="2328719"/>
                  <a:pt x="20663" y="2324485"/>
                  <a:pt x="21088" y="2341436"/>
                </a:cubicBezTo>
                <a:cubicBezTo>
                  <a:pt x="42965" y="2341409"/>
                  <a:pt x="62896" y="2341354"/>
                  <a:pt x="99126" y="2341313"/>
                </a:cubicBezTo>
                <a:cubicBezTo>
                  <a:pt x="105623" y="2640498"/>
                  <a:pt x="111586" y="2591150"/>
                  <a:pt x="57331" y="2590643"/>
                </a:cubicBezTo>
                <a:cubicBezTo>
                  <a:pt x="21883" y="2590314"/>
                  <a:pt x="27708" y="2587148"/>
                  <a:pt x="28174" y="2603127"/>
                </a:cubicBezTo>
                <a:cubicBezTo>
                  <a:pt x="55864" y="2603305"/>
                  <a:pt x="70696" y="2603566"/>
                  <a:pt x="101908" y="2603689"/>
                </a:cubicBezTo>
                <a:cubicBezTo>
                  <a:pt x="101922" y="2604210"/>
                  <a:pt x="104897" y="2726243"/>
                  <a:pt x="107405" y="2853210"/>
                </a:cubicBezTo>
                <a:cubicBezTo>
                  <a:pt x="74205" y="2852950"/>
                  <a:pt x="59935" y="2852347"/>
                  <a:pt x="34096" y="2851909"/>
                </a:cubicBezTo>
                <a:cubicBezTo>
                  <a:pt x="34384" y="2868011"/>
                  <a:pt x="29669" y="2864516"/>
                  <a:pt x="57166" y="2865133"/>
                </a:cubicBezTo>
                <a:cubicBezTo>
                  <a:pt x="121634" y="2866613"/>
                  <a:pt x="107364" y="2820102"/>
                  <a:pt x="112025" y="3115285"/>
                </a:cubicBezTo>
                <a:cubicBezTo>
                  <a:pt x="80250" y="3115216"/>
                  <a:pt x="67982" y="3115052"/>
                  <a:pt x="37838" y="3114887"/>
                </a:cubicBezTo>
                <a:cubicBezTo>
                  <a:pt x="38017" y="3130948"/>
                  <a:pt x="34110" y="3127605"/>
                  <a:pt x="57235" y="3127755"/>
                </a:cubicBezTo>
                <a:cubicBezTo>
                  <a:pt x="133464" y="3128276"/>
                  <a:pt x="109119" y="3089713"/>
                  <a:pt x="113368" y="3353679"/>
                </a:cubicBezTo>
                <a:cubicBezTo>
                  <a:pt x="113807" y="3382265"/>
                  <a:pt x="127460" y="3375112"/>
                  <a:pt x="39963" y="3375139"/>
                </a:cubicBezTo>
                <a:cubicBezTo>
                  <a:pt x="40059" y="3392104"/>
                  <a:pt x="26653" y="3387856"/>
                  <a:pt x="113903" y="3387842"/>
                </a:cubicBezTo>
                <a:cubicBezTo>
                  <a:pt x="113930" y="3389172"/>
                  <a:pt x="116863" y="3572558"/>
                  <a:pt x="118440" y="3639255"/>
                </a:cubicBezTo>
                <a:cubicBezTo>
                  <a:pt x="81703" y="3639063"/>
                  <a:pt x="62759" y="3638364"/>
                  <a:pt x="40991" y="3637899"/>
                </a:cubicBezTo>
                <a:cubicBezTo>
                  <a:pt x="41032" y="3653206"/>
                  <a:pt x="25419" y="3651521"/>
                  <a:pt x="118741" y="3651986"/>
                </a:cubicBezTo>
                <a:cubicBezTo>
                  <a:pt x="118769" y="3653206"/>
                  <a:pt x="123635" y="3899274"/>
                  <a:pt x="123649" y="3900274"/>
                </a:cubicBezTo>
                <a:cubicBezTo>
                  <a:pt x="83293" y="3900343"/>
                  <a:pt x="65350" y="3900644"/>
                  <a:pt x="41567" y="3900864"/>
                </a:cubicBezTo>
                <a:cubicBezTo>
                  <a:pt x="41594" y="3916870"/>
                  <a:pt x="38387" y="3913636"/>
                  <a:pt x="57344" y="3913430"/>
                </a:cubicBezTo>
                <a:cubicBezTo>
                  <a:pt x="131147" y="3912635"/>
                  <a:pt x="123854" y="3912430"/>
                  <a:pt x="123896" y="3914842"/>
                </a:cubicBezTo>
                <a:cubicBezTo>
                  <a:pt x="125239" y="4000409"/>
                  <a:pt x="127802" y="4087402"/>
                  <a:pt x="128104" y="4161157"/>
                </a:cubicBezTo>
                <a:cubicBezTo>
                  <a:pt x="25378" y="4161252"/>
                  <a:pt x="42225" y="4158608"/>
                  <a:pt x="42280" y="4174463"/>
                </a:cubicBezTo>
                <a:cubicBezTo>
                  <a:pt x="66817" y="4174244"/>
                  <a:pt x="84582" y="4173928"/>
                  <a:pt x="128145" y="4173874"/>
                </a:cubicBezTo>
                <a:cubicBezTo>
                  <a:pt x="128351" y="4330332"/>
                  <a:pt x="130311" y="4349696"/>
                  <a:pt x="132024" y="4422203"/>
                </a:cubicBezTo>
                <a:cubicBezTo>
                  <a:pt x="88146" y="4422244"/>
                  <a:pt x="70065" y="4422642"/>
                  <a:pt x="43705" y="4422998"/>
                </a:cubicBezTo>
                <a:cubicBezTo>
                  <a:pt x="43829" y="4438292"/>
                  <a:pt x="40361" y="4435784"/>
                  <a:pt x="57358" y="4435537"/>
                </a:cubicBezTo>
                <a:cubicBezTo>
                  <a:pt x="155300" y="4434084"/>
                  <a:pt x="130119" y="4389054"/>
                  <a:pt x="134396" y="4663256"/>
                </a:cubicBezTo>
                <a:cubicBezTo>
                  <a:pt x="134862" y="4693212"/>
                  <a:pt x="149515" y="4685730"/>
                  <a:pt x="57262" y="4685991"/>
                </a:cubicBezTo>
                <a:cubicBezTo>
                  <a:pt x="44226" y="4686018"/>
                  <a:pt x="46461" y="4682743"/>
                  <a:pt x="46694" y="4698762"/>
                </a:cubicBezTo>
                <a:cubicBezTo>
                  <a:pt x="69668" y="4698721"/>
                  <a:pt x="85843" y="4698626"/>
                  <a:pt x="134930" y="4698626"/>
                </a:cubicBezTo>
                <a:cubicBezTo>
                  <a:pt x="135629" y="4749139"/>
                  <a:pt x="136370" y="4844806"/>
                  <a:pt x="138672" y="4946091"/>
                </a:cubicBezTo>
                <a:cubicBezTo>
                  <a:pt x="95644" y="4946105"/>
                  <a:pt x="78633" y="4946516"/>
                  <a:pt x="51368" y="4947065"/>
                </a:cubicBezTo>
                <a:cubicBezTo>
                  <a:pt x="51793" y="4965017"/>
                  <a:pt x="37907" y="4958823"/>
                  <a:pt x="138933" y="4958809"/>
                </a:cubicBezTo>
                <a:cubicBezTo>
                  <a:pt x="138960" y="4959837"/>
                  <a:pt x="143813" y="5208673"/>
                  <a:pt x="143840" y="5209810"/>
                </a:cubicBezTo>
                <a:cubicBezTo>
                  <a:pt x="107391" y="5209851"/>
                  <a:pt x="86994" y="5209522"/>
                  <a:pt x="58825" y="5208878"/>
                </a:cubicBezTo>
                <a:cubicBezTo>
                  <a:pt x="59346" y="5224706"/>
                  <a:pt x="45309" y="5222541"/>
                  <a:pt x="139495" y="5222541"/>
                </a:cubicBezTo>
                <a:cubicBezTo>
                  <a:pt x="144882" y="5222541"/>
                  <a:pt x="144046" y="5221980"/>
                  <a:pt x="144073" y="5224309"/>
                </a:cubicBezTo>
                <a:cubicBezTo>
                  <a:pt x="148350" y="5501787"/>
                  <a:pt x="150900" y="5471940"/>
                  <a:pt x="139495" y="5471940"/>
                </a:cubicBezTo>
                <a:cubicBezTo>
                  <a:pt x="55192" y="5471940"/>
                  <a:pt x="67433" y="5468322"/>
                  <a:pt x="67982" y="5484753"/>
                </a:cubicBezTo>
                <a:cubicBezTo>
                  <a:pt x="89215" y="5484698"/>
                  <a:pt x="108337" y="5484670"/>
                  <a:pt x="148103" y="5484670"/>
                </a:cubicBezTo>
                <a:cubicBezTo>
                  <a:pt x="152120" y="5659067"/>
                  <a:pt x="150996" y="5660616"/>
                  <a:pt x="151667" y="5731862"/>
                </a:cubicBezTo>
                <a:cubicBezTo>
                  <a:pt x="119112" y="5731766"/>
                  <a:pt x="95507" y="5731999"/>
                  <a:pt x="76206" y="5732342"/>
                </a:cubicBezTo>
                <a:cubicBezTo>
                  <a:pt x="76768" y="5749088"/>
                  <a:pt x="65638" y="5744566"/>
                  <a:pt x="139509" y="5744566"/>
                </a:cubicBezTo>
                <a:cubicBezTo>
                  <a:pt x="156397" y="5744566"/>
                  <a:pt x="151489" y="5715856"/>
                  <a:pt x="155506" y="5972792"/>
                </a:cubicBezTo>
                <a:cubicBezTo>
                  <a:pt x="155944" y="5999980"/>
                  <a:pt x="160111" y="5995334"/>
                  <a:pt x="139509" y="5995334"/>
                </a:cubicBezTo>
                <a:cubicBezTo>
                  <a:pt x="74068" y="5995334"/>
                  <a:pt x="84774" y="5990374"/>
                  <a:pt x="85349" y="6007709"/>
                </a:cubicBezTo>
                <a:cubicBezTo>
                  <a:pt x="108515" y="6008052"/>
                  <a:pt x="132696" y="6008107"/>
                  <a:pt x="156095" y="6008038"/>
                </a:cubicBezTo>
                <a:cubicBezTo>
                  <a:pt x="160824" y="6296342"/>
                  <a:pt x="167555" y="6257861"/>
                  <a:pt x="139509" y="6257861"/>
                </a:cubicBezTo>
                <a:cubicBezTo>
                  <a:pt x="85034" y="6257861"/>
                  <a:pt x="93519" y="6253723"/>
                  <a:pt x="94068" y="6270606"/>
                </a:cubicBezTo>
                <a:cubicBezTo>
                  <a:pt x="117138" y="6270565"/>
                  <a:pt x="137357" y="6270578"/>
                  <a:pt x="159481" y="6270578"/>
                </a:cubicBezTo>
                <a:cubicBezTo>
                  <a:pt x="159659" y="6315281"/>
                  <a:pt x="160591" y="6369726"/>
                  <a:pt x="161660" y="6430627"/>
                </a:cubicBezTo>
                <a:cubicBezTo>
                  <a:pt x="179055" y="6430490"/>
                  <a:pt x="171448" y="6451224"/>
                  <a:pt x="170707" y="6270578"/>
                </a:cubicBezTo>
                <a:lnTo>
                  <a:pt x="387701" y="6270592"/>
                </a:lnTo>
                <a:cubicBezTo>
                  <a:pt x="388633" y="6336892"/>
                  <a:pt x="389222" y="6382074"/>
                  <a:pt x="390854" y="6428804"/>
                </a:cubicBezTo>
                <a:cubicBezTo>
                  <a:pt x="407303" y="6428667"/>
                  <a:pt x="401422" y="6450237"/>
                  <a:pt x="398941" y="6270592"/>
                </a:cubicBezTo>
                <a:cubicBezTo>
                  <a:pt x="583763" y="6270606"/>
                  <a:pt x="533579" y="6268961"/>
                  <a:pt x="616839" y="6268660"/>
                </a:cubicBezTo>
                <a:cubicBezTo>
                  <a:pt x="618292" y="6328971"/>
                  <a:pt x="618443" y="6361888"/>
                  <a:pt x="619814" y="6426995"/>
                </a:cubicBezTo>
                <a:cubicBezTo>
                  <a:pt x="634851" y="6426872"/>
                  <a:pt x="631054" y="6439466"/>
                  <a:pt x="629601" y="6347128"/>
                </a:cubicBezTo>
                <a:cubicBezTo>
                  <a:pt x="628217" y="6259382"/>
                  <a:pt x="626325" y="6268632"/>
                  <a:pt x="632535" y="6268632"/>
                </a:cubicBezTo>
                <a:cubicBezTo>
                  <a:pt x="712423" y="6268632"/>
                  <a:pt x="714027" y="6269989"/>
                  <a:pt x="796863" y="6269989"/>
                </a:cubicBezTo>
                <a:cubicBezTo>
                  <a:pt x="858274" y="6270003"/>
                  <a:pt x="844374" y="6254435"/>
                  <a:pt x="845827" y="6347375"/>
                </a:cubicBezTo>
                <a:cubicBezTo>
                  <a:pt x="847225" y="6437040"/>
                  <a:pt x="844525" y="6425255"/>
                  <a:pt x="858918" y="6425131"/>
                </a:cubicBezTo>
                <a:cubicBezTo>
                  <a:pt x="857259" y="6376592"/>
                  <a:pt x="856382" y="6314719"/>
                  <a:pt x="856368" y="6270003"/>
                </a:cubicBezTo>
                <a:cubicBezTo>
                  <a:pt x="947881" y="6270030"/>
                  <a:pt x="991074" y="6270154"/>
                  <a:pt x="1043506" y="6269729"/>
                </a:cubicBezTo>
                <a:cubicBezTo>
                  <a:pt x="1080668" y="6269427"/>
                  <a:pt x="1072690" y="6254010"/>
                  <a:pt x="1074143" y="6347362"/>
                </a:cubicBezTo>
                <a:cubicBezTo>
                  <a:pt x="1075514" y="6434985"/>
                  <a:pt x="1071731" y="6423459"/>
                  <a:pt x="1086645" y="6423350"/>
                </a:cubicBezTo>
                <a:cubicBezTo>
                  <a:pt x="1085685" y="6369206"/>
                  <a:pt x="1084835" y="6314486"/>
                  <a:pt x="1084218" y="6269468"/>
                </a:cubicBezTo>
                <a:cubicBezTo>
                  <a:pt x="1149741" y="6269221"/>
                  <a:pt x="1202324" y="6269633"/>
                  <a:pt x="1302350" y="6269592"/>
                </a:cubicBezTo>
                <a:cubicBezTo>
                  <a:pt x="1302555" y="6317268"/>
                  <a:pt x="1303583" y="6379209"/>
                  <a:pt x="1304611" y="6421664"/>
                </a:cubicBezTo>
                <a:cubicBezTo>
                  <a:pt x="1322102" y="6421541"/>
                  <a:pt x="1314275" y="6441371"/>
                  <a:pt x="1313590" y="6269564"/>
                </a:cubicBezTo>
                <a:cubicBezTo>
                  <a:pt x="1314604" y="6269564"/>
                  <a:pt x="1529007" y="6268619"/>
                  <a:pt x="1530104" y="6268605"/>
                </a:cubicBezTo>
                <a:cubicBezTo>
                  <a:pt x="1531516" y="6343634"/>
                  <a:pt x="1531612" y="6367109"/>
                  <a:pt x="1532818" y="6419883"/>
                </a:cubicBezTo>
                <a:cubicBezTo>
                  <a:pt x="1548458" y="6419773"/>
                  <a:pt x="1544524" y="6441617"/>
                  <a:pt x="1541358" y="6268536"/>
                </a:cubicBezTo>
                <a:cubicBezTo>
                  <a:pt x="1694487" y="6267495"/>
                  <a:pt x="1681958" y="6269496"/>
                  <a:pt x="1759804" y="6269865"/>
                </a:cubicBezTo>
                <a:cubicBezTo>
                  <a:pt x="1761339" y="6316706"/>
                  <a:pt x="1762189" y="6374112"/>
                  <a:pt x="1762409" y="6418115"/>
                </a:cubicBezTo>
                <a:cubicBezTo>
                  <a:pt x="1777007" y="6418006"/>
                  <a:pt x="1774156" y="6429805"/>
                  <a:pt x="1772868" y="6347128"/>
                </a:cubicBezTo>
                <a:cubicBezTo>
                  <a:pt x="1771469" y="6258176"/>
                  <a:pt x="1766425" y="6269934"/>
                  <a:pt x="1783286" y="6269934"/>
                </a:cubicBezTo>
                <a:cubicBezTo>
                  <a:pt x="1931041" y="6270057"/>
                  <a:pt x="1956195" y="6270126"/>
                  <a:pt x="1988120" y="6269989"/>
                </a:cubicBezTo>
                <a:cubicBezTo>
                  <a:pt x="1989107" y="6332082"/>
                  <a:pt x="1989847" y="6373796"/>
                  <a:pt x="1990245" y="6416375"/>
                </a:cubicBezTo>
                <a:cubicBezTo>
                  <a:pt x="2004844" y="6416265"/>
                  <a:pt x="2001842" y="6427927"/>
                  <a:pt x="2000581" y="6347128"/>
                </a:cubicBezTo>
                <a:cubicBezTo>
                  <a:pt x="1999141" y="6256545"/>
                  <a:pt x="1989135" y="6270071"/>
                  <a:pt x="2029997" y="6269688"/>
                </a:cubicBezTo>
                <a:cubicBezTo>
                  <a:pt x="2108502" y="6268948"/>
                  <a:pt x="2153408" y="6269276"/>
                  <a:pt x="2194339" y="6269879"/>
                </a:cubicBezTo>
                <a:cubicBezTo>
                  <a:pt x="2222961" y="6270304"/>
                  <a:pt x="2215422" y="6255668"/>
                  <a:pt x="2216861" y="6347375"/>
                </a:cubicBezTo>
                <a:cubicBezTo>
                  <a:pt x="2218095" y="6426173"/>
                  <a:pt x="2215052" y="6414648"/>
                  <a:pt x="2229445" y="6414538"/>
                </a:cubicBezTo>
                <a:cubicBezTo>
                  <a:pt x="2228431" y="6375619"/>
                  <a:pt x="2227416" y="6316966"/>
                  <a:pt x="2227444" y="6270290"/>
                </a:cubicBezTo>
                <a:cubicBezTo>
                  <a:pt x="2354254" y="6271428"/>
                  <a:pt x="2344713" y="6268303"/>
                  <a:pt x="2443998" y="6268303"/>
                </a:cubicBezTo>
                <a:cubicBezTo>
                  <a:pt x="2444190" y="6314280"/>
                  <a:pt x="2445150" y="6373550"/>
                  <a:pt x="2446068" y="6412880"/>
                </a:cubicBezTo>
                <a:cubicBezTo>
                  <a:pt x="2463258" y="6412743"/>
                  <a:pt x="2455910" y="6432792"/>
                  <a:pt x="2455239" y="6268317"/>
                </a:cubicBezTo>
                <a:cubicBezTo>
                  <a:pt x="2476568" y="6268344"/>
                  <a:pt x="2387440" y="6267961"/>
                  <a:pt x="2673630" y="6269345"/>
                </a:cubicBezTo>
                <a:cubicBezTo>
                  <a:pt x="2674453" y="6309813"/>
                  <a:pt x="2675481" y="6369850"/>
                  <a:pt x="2675782" y="6411126"/>
                </a:cubicBezTo>
                <a:cubicBezTo>
                  <a:pt x="2690463" y="6411016"/>
                  <a:pt x="2687407" y="6422117"/>
                  <a:pt x="2686241" y="6347142"/>
                </a:cubicBezTo>
                <a:cubicBezTo>
                  <a:pt x="2684898" y="6260780"/>
                  <a:pt x="2683596" y="6269400"/>
                  <a:pt x="2687654" y="6269413"/>
                </a:cubicBezTo>
                <a:cubicBezTo>
                  <a:pt x="2945866" y="6270798"/>
                  <a:pt x="2901549" y="6245418"/>
                  <a:pt x="2903180" y="6347362"/>
                </a:cubicBezTo>
                <a:cubicBezTo>
                  <a:pt x="2904304" y="6419732"/>
                  <a:pt x="2900781" y="6409399"/>
                  <a:pt x="2915490" y="6409290"/>
                </a:cubicBezTo>
                <a:cubicBezTo>
                  <a:pt x="2914325" y="6349184"/>
                  <a:pt x="2914229" y="6327148"/>
                  <a:pt x="2912968" y="6268674"/>
                </a:cubicBezTo>
                <a:cubicBezTo>
                  <a:pt x="3016461" y="6268413"/>
                  <a:pt x="3011375" y="6270263"/>
                  <a:pt x="3130098" y="6269989"/>
                </a:cubicBezTo>
                <a:cubicBezTo>
                  <a:pt x="3131441" y="6330698"/>
                  <a:pt x="3131469" y="6352364"/>
                  <a:pt x="3132607" y="6407618"/>
                </a:cubicBezTo>
                <a:cubicBezTo>
                  <a:pt x="3147425" y="6407508"/>
                  <a:pt x="3143902" y="6417649"/>
                  <a:pt x="3142764" y="6347142"/>
                </a:cubicBezTo>
                <a:cubicBezTo>
                  <a:pt x="3141325" y="6254462"/>
                  <a:pt x="3130838" y="6270085"/>
                  <a:pt x="3180967" y="6269756"/>
                </a:cubicBezTo>
                <a:cubicBezTo>
                  <a:pt x="3229603" y="6269427"/>
                  <a:pt x="3269355" y="6269290"/>
                  <a:pt x="3345392" y="6269701"/>
                </a:cubicBezTo>
                <a:cubicBezTo>
                  <a:pt x="3363746" y="6269797"/>
                  <a:pt x="3358620" y="6255956"/>
                  <a:pt x="3360073" y="6347375"/>
                </a:cubicBezTo>
                <a:cubicBezTo>
                  <a:pt x="3361210" y="6417567"/>
                  <a:pt x="3357277" y="6405905"/>
                  <a:pt x="3372245" y="6405795"/>
                </a:cubicBezTo>
                <a:cubicBezTo>
                  <a:pt x="3371464" y="6357804"/>
                  <a:pt x="3370737" y="6316103"/>
                  <a:pt x="3370258" y="6269824"/>
                </a:cubicBezTo>
                <a:cubicBezTo>
                  <a:pt x="3528568" y="6270441"/>
                  <a:pt x="3485416" y="6268577"/>
                  <a:pt x="3586936" y="6268495"/>
                </a:cubicBezTo>
                <a:cubicBezTo>
                  <a:pt x="3588964" y="6425200"/>
                  <a:pt x="3584715" y="6404151"/>
                  <a:pt x="3600342" y="6404027"/>
                </a:cubicBezTo>
                <a:cubicBezTo>
                  <a:pt x="3599478" y="6363902"/>
                  <a:pt x="3598711" y="6309100"/>
                  <a:pt x="3598190" y="6268495"/>
                </a:cubicBezTo>
                <a:cubicBezTo>
                  <a:pt x="3670073" y="6268523"/>
                  <a:pt x="3656132" y="6269112"/>
                  <a:pt x="3815553" y="6269057"/>
                </a:cubicBezTo>
                <a:cubicBezTo>
                  <a:pt x="3817884" y="6422843"/>
                  <a:pt x="3812949" y="6402300"/>
                  <a:pt x="3828905" y="6402164"/>
                </a:cubicBezTo>
                <a:cubicBezTo>
                  <a:pt x="3828124" y="6361038"/>
                  <a:pt x="3827630" y="6325819"/>
                  <a:pt x="3826780" y="6269043"/>
                </a:cubicBezTo>
                <a:cubicBezTo>
                  <a:pt x="3934523" y="6269002"/>
                  <a:pt x="3959210" y="6269057"/>
                  <a:pt x="4003500" y="6268824"/>
                </a:cubicBezTo>
                <a:cubicBezTo>
                  <a:pt x="4054466" y="6268550"/>
                  <a:pt x="4042526" y="6252914"/>
                  <a:pt x="4043993" y="6347403"/>
                </a:cubicBezTo>
                <a:cubicBezTo>
                  <a:pt x="4044966" y="6410057"/>
                  <a:pt x="4041416" y="6400368"/>
                  <a:pt x="4056193" y="6400245"/>
                </a:cubicBezTo>
                <a:cubicBezTo>
                  <a:pt x="4052889" y="6247939"/>
                  <a:pt x="4045405" y="6268646"/>
                  <a:pt x="4085815" y="6268646"/>
                </a:cubicBezTo>
                <a:close/>
                <a:moveTo>
                  <a:pt x="4028709" y="5224364"/>
                </a:moveTo>
                <a:cubicBezTo>
                  <a:pt x="4033082" y="5510585"/>
                  <a:pt x="4041320" y="5471487"/>
                  <a:pt x="4003514" y="5471227"/>
                </a:cubicBezTo>
                <a:cubicBezTo>
                  <a:pt x="3774992" y="5469678"/>
                  <a:pt x="3813991" y="5486397"/>
                  <a:pt x="3812825" y="5411286"/>
                </a:cubicBezTo>
                <a:cubicBezTo>
                  <a:pt x="3809275" y="5184033"/>
                  <a:pt x="3799241" y="5221431"/>
                  <a:pt x="3838761" y="5222185"/>
                </a:cubicBezTo>
                <a:cubicBezTo>
                  <a:pt x="3979114" y="5224830"/>
                  <a:pt x="4028640" y="5220500"/>
                  <a:pt x="4028709" y="5224364"/>
                </a:cubicBezTo>
                <a:close/>
                <a:moveTo>
                  <a:pt x="4028462" y="5209989"/>
                </a:moveTo>
                <a:cubicBezTo>
                  <a:pt x="3841351" y="5210441"/>
                  <a:pt x="3910301" y="5210276"/>
                  <a:pt x="3810111" y="5208988"/>
                </a:cubicBezTo>
                <a:cubicBezTo>
                  <a:pt x="3809097" y="5137125"/>
                  <a:pt x="3809837" y="5046610"/>
                  <a:pt x="3806588" y="4958864"/>
                </a:cubicBezTo>
                <a:cubicBezTo>
                  <a:pt x="3996742" y="4958959"/>
                  <a:pt x="3941185" y="4958809"/>
                  <a:pt x="4023664" y="4960001"/>
                </a:cubicBezTo>
                <a:cubicBezTo>
                  <a:pt x="4024199" y="5080102"/>
                  <a:pt x="4027077" y="5130492"/>
                  <a:pt x="4028462" y="5209989"/>
                </a:cubicBezTo>
                <a:close/>
                <a:moveTo>
                  <a:pt x="4023623" y="4947243"/>
                </a:moveTo>
                <a:cubicBezTo>
                  <a:pt x="3797075" y="4943844"/>
                  <a:pt x="3806232" y="4949422"/>
                  <a:pt x="3806013" y="4943364"/>
                </a:cubicBezTo>
                <a:cubicBezTo>
                  <a:pt x="3803490" y="4879298"/>
                  <a:pt x="3802805" y="4822729"/>
                  <a:pt x="3802517" y="4756635"/>
                </a:cubicBezTo>
                <a:cubicBezTo>
                  <a:pt x="3802216" y="4685922"/>
                  <a:pt x="3792319" y="4697817"/>
                  <a:pt x="3838843" y="4697694"/>
                </a:cubicBezTo>
                <a:cubicBezTo>
                  <a:pt x="3904805" y="4697515"/>
                  <a:pt x="3951178" y="4697406"/>
                  <a:pt x="4003404" y="4698242"/>
                </a:cubicBezTo>
                <a:cubicBezTo>
                  <a:pt x="4025762" y="4698612"/>
                  <a:pt x="4022471" y="4663544"/>
                  <a:pt x="4023623" y="4947243"/>
                </a:cubicBezTo>
                <a:close/>
                <a:moveTo>
                  <a:pt x="1755294" y="5224145"/>
                </a:moveTo>
                <a:cubicBezTo>
                  <a:pt x="1755226" y="5220308"/>
                  <a:pt x="1730086" y="5219444"/>
                  <a:pt x="1972151" y="5220842"/>
                </a:cubicBezTo>
                <a:cubicBezTo>
                  <a:pt x="1973809" y="5316811"/>
                  <a:pt x="1972329" y="5359320"/>
                  <a:pt x="1975180" y="5471158"/>
                </a:cubicBezTo>
                <a:cubicBezTo>
                  <a:pt x="1853126" y="5471268"/>
                  <a:pt x="1825122" y="5472912"/>
                  <a:pt x="1757186" y="5472296"/>
                </a:cubicBezTo>
                <a:cubicBezTo>
                  <a:pt x="1754129" y="5300942"/>
                  <a:pt x="1756926" y="5328788"/>
                  <a:pt x="1755294" y="5224145"/>
                </a:cubicBezTo>
                <a:close/>
                <a:moveTo>
                  <a:pt x="379723" y="4960631"/>
                </a:moveTo>
                <a:cubicBezTo>
                  <a:pt x="601939" y="4960631"/>
                  <a:pt x="501420" y="4960001"/>
                  <a:pt x="596319" y="4959316"/>
                </a:cubicBezTo>
                <a:cubicBezTo>
                  <a:pt x="596511" y="5012843"/>
                  <a:pt x="597333" y="5037634"/>
                  <a:pt x="598403" y="5130848"/>
                </a:cubicBezTo>
                <a:cubicBezTo>
                  <a:pt x="599595" y="5234751"/>
                  <a:pt x="643542" y="5206891"/>
                  <a:pt x="385974" y="5208289"/>
                </a:cubicBezTo>
                <a:cubicBezTo>
                  <a:pt x="376351" y="5208344"/>
                  <a:pt x="386920" y="5199793"/>
                  <a:pt x="379723" y="4960631"/>
                </a:cubicBezTo>
                <a:close/>
                <a:moveTo>
                  <a:pt x="367880" y="4174038"/>
                </a:moveTo>
                <a:cubicBezTo>
                  <a:pt x="461846" y="4175436"/>
                  <a:pt x="435541" y="4175176"/>
                  <a:pt x="583434" y="4174710"/>
                </a:cubicBezTo>
                <a:cubicBezTo>
                  <a:pt x="588793" y="4433194"/>
                  <a:pt x="581830" y="4130542"/>
                  <a:pt x="588793" y="4422587"/>
                </a:cubicBezTo>
                <a:cubicBezTo>
                  <a:pt x="510796" y="4423615"/>
                  <a:pt x="558582" y="4424999"/>
                  <a:pt x="370457" y="4424094"/>
                </a:cubicBezTo>
                <a:cubicBezTo>
                  <a:pt x="369963" y="4329400"/>
                  <a:pt x="372006" y="4400537"/>
                  <a:pt x="367880" y="4174038"/>
                </a:cubicBezTo>
                <a:close/>
                <a:moveTo>
                  <a:pt x="352486" y="3166483"/>
                </a:moveTo>
                <a:cubicBezTo>
                  <a:pt x="351663" y="3113421"/>
                  <a:pt x="316599" y="3128482"/>
                  <a:pt x="550371" y="3126906"/>
                </a:cubicBezTo>
                <a:cubicBezTo>
                  <a:pt x="576278" y="3126741"/>
                  <a:pt x="566340" y="3092755"/>
                  <a:pt x="570425" y="3353775"/>
                </a:cubicBezTo>
                <a:cubicBezTo>
                  <a:pt x="570864" y="3380936"/>
                  <a:pt x="600801" y="3377620"/>
                  <a:pt x="386029" y="3375317"/>
                </a:cubicBezTo>
                <a:cubicBezTo>
                  <a:pt x="340478" y="3374810"/>
                  <a:pt x="356269" y="3408330"/>
                  <a:pt x="352486" y="3166483"/>
                </a:cubicBezTo>
                <a:close/>
                <a:moveTo>
                  <a:pt x="331198" y="1857495"/>
                </a:moveTo>
                <a:cubicBezTo>
                  <a:pt x="330416" y="1807503"/>
                  <a:pt x="290376" y="1816054"/>
                  <a:pt x="547643" y="1818110"/>
                </a:cubicBezTo>
                <a:cubicBezTo>
                  <a:pt x="552139" y="2085419"/>
                  <a:pt x="551687" y="2067261"/>
                  <a:pt x="550453" y="2067234"/>
                </a:cubicBezTo>
                <a:cubicBezTo>
                  <a:pt x="302398" y="2062232"/>
                  <a:pt x="333185" y="2082418"/>
                  <a:pt x="332582" y="2044472"/>
                </a:cubicBezTo>
                <a:cubicBezTo>
                  <a:pt x="331143" y="1949435"/>
                  <a:pt x="332678" y="1949969"/>
                  <a:pt x="331198" y="1857495"/>
                </a:cubicBezTo>
                <a:close/>
                <a:moveTo>
                  <a:pt x="540090" y="1293715"/>
                </a:moveTo>
                <a:cubicBezTo>
                  <a:pt x="540378" y="1311598"/>
                  <a:pt x="543544" y="1542195"/>
                  <a:pt x="543544" y="1543168"/>
                </a:cubicBezTo>
                <a:cubicBezTo>
                  <a:pt x="283961" y="1538467"/>
                  <a:pt x="327154" y="1563943"/>
                  <a:pt x="325906" y="1483528"/>
                </a:cubicBezTo>
                <a:cubicBezTo>
                  <a:pt x="324440" y="1389793"/>
                  <a:pt x="322987" y="1390040"/>
                  <a:pt x="321520" y="1296688"/>
                </a:cubicBezTo>
                <a:cubicBezTo>
                  <a:pt x="321397" y="1289110"/>
                  <a:pt x="310143" y="1295359"/>
                  <a:pt x="540090" y="1293715"/>
                </a:cubicBezTo>
                <a:close/>
                <a:moveTo>
                  <a:pt x="321260" y="1280340"/>
                </a:moveTo>
                <a:cubicBezTo>
                  <a:pt x="319327" y="1159197"/>
                  <a:pt x="317654" y="1096761"/>
                  <a:pt x="317750" y="1032668"/>
                </a:cubicBezTo>
                <a:cubicBezTo>
                  <a:pt x="399476" y="1032736"/>
                  <a:pt x="395185" y="1033435"/>
                  <a:pt x="534936" y="1033175"/>
                </a:cubicBezTo>
                <a:cubicBezTo>
                  <a:pt x="535141" y="1156428"/>
                  <a:pt x="538267" y="1190675"/>
                  <a:pt x="539884" y="1280970"/>
                </a:cubicBezTo>
                <a:cubicBezTo>
                  <a:pt x="422642" y="1281847"/>
                  <a:pt x="394925" y="1280477"/>
                  <a:pt x="321260" y="1280340"/>
                </a:cubicBezTo>
                <a:close/>
                <a:moveTo>
                  <a:pt x="543681" y="1555898"/>
                </a:moveTo>
                <a:cubicBezTo>
                  <a:pt x="545025" y="1684716"/>
                  <a:pt x="545847" y="1714207"/>
                  <a:pt x="547423" y="1805393"/>
                </a:cubicBezTo>
                <a:cubicBezTo>
                  <a:pt x="493292" y="1804968"/>
                  <a:pt x="439612" y="1805023"/>
                  <a:pt x="385960" y="1805311"/>
                </a:cubicBezTo>
                <a:cubicBezTo>
                  <a:pt x="315585" y="1805694"/>
                  <a:pt x="330293" y="1849108"/>
                  <a:pt x="327168" y="1577044"/>
                </a:cubicBezTo>
                <a:cubicBezTo>
                  <a:pt x="326839" y="1548129"/>
                  <a:pt x="292117" y="1551513"/>
                  <a:pt x="543681" y="1555898"/>
                </a:cubicBezTo>
                <a:close/>
                <a:moveTo>
                  <a:pt x="2368880" y="1483761"/>
                </a:moveTo>
                <a:cubicBezTo>
                  <a:pt x="2370100" y="1561709"/>
                  <a:pt x="2406467" y="1539769"/>
                  <a:pt x="2194353" y="1542318"/>
                </a:cubicBezTo>
                <a:cubicBezTo>
                  <a:pt x="2143470" y="1542935"/>
                  <a:pt x="2154477" y="1554377"/>
                  <a:pt x="2153367" y="1483514"/>
                </a:cubicBezTo>
                <a:cubicBezTo>
                  <a:pt x="2151900" y="1389944"/>
                  <a:pt x="2150242" y="1389875"/>
                  <a:pt x="2148789" y="1296675"/>
                </a:cubicBezTo>
                <a:cubicBezTo>
                  <a:pt x="2148679" y="1289713"/>
                  <a:pt x="2135341" y="1296373"/>
                  <a:pt x="2358874" y="1293961"/>
                </a:cubicBezTo>
                <a:cubicBezTo>
                  <a:pt x="2374610" y="1293797"/>
                  <a:pt x="2365577" y="1272706"/>
                  <a:pt x="2368880" y="1483761"/>
                </a:cubicBezTo>
                <a:close/>
                <a:moveTo>
                  <a:pt x="2598252" y="1542428"/>
                </a:moveTo>
                <a:cubicBezTo>
                  <a:pt x="2531276" y="1542400"/>
                  <a:pt x="2614235" y="1542332"/>
                  <a:pt x="2381258" y="1541962"/>
                </a:cubicBezTo>
                <a:cubicBezTo>
                  <a:pt x="2377968" y="1411610"/>
                  <a:pt x="2380778" y="1401154"/>
                  <a:pt x="2379079" y="1293756"/>
                </a:cubicBezTo>
                <a:cubicBezTo>
                  <a:pt x="2508726" y="1292536"/>
                  <a:pt x="2596346" y="1295633"/>
                  <a:pt x="2596360" y="1296839"/>
                </a:cubicBezTo>
                <a:cubicBezTo>
                  <a:pt x="2597977" y="1399879"/>
                  <a:pt x="2594701" y="1415762"/>
                  <a:pt x="2598252" y="1542428"/>
                </a:cubicBezTo>
                <a:close/>
                <a:moveTo>
                  <a:pt x="3508062" y="1281189"/>
                </a:moveTo>
                <a:cubicBezTo>
                  <a:pt x="3246436" y="1281285"/>
                  <a:pt x="3291781" y="1295866"/>
                  <a:pt x="3291000" y="1203241"/>
                </a:cubicBezTo>
                <a:cubicBezTo>
                  <a:pt x="3290588" y="1147288"/>
                  <a:pt x="3289601" y="1084318"/>
                  <a:pt x="3288463" y="1032243"/>
                </a:cubicBezTo>
                <a:cubicBezTo>
                  <a:pt x="3347736" y="1031942"/>
                  <a:pt x="3413931" y="1028995"/>
                  <a:pt x="3505292" y="1031709"/>
                </a:cubicBezTo>
                <a:cubicBezTo>
                  <a:pt x="3509172" y="1133008"/>
                  <a:pt x="3507171" y="1212066"/>
                  <a:pt x="3508062" y="1281189"/>
                </a:cubicBezTo>
                <a:close/>
                <a:moveTo>
                  <a:pt x="3514531" y="1670738"/>
                </a:moveTo>
                <a:cubicBezTo>
                  <a:pt x="3516889" y="1823564"/>
                  <a:pt x="3519411" y="1804831"/>
                  <a:pt x="3509802" y="1805050"/>
                </a:cubicBezTo>
                <a:cubicBezTo>
                  <a:pt x="3452490" y="1806283"/>
                  <a:pt x="3403389" y="1806297"/>
                  <a:pt x="3345501" y="1805050"/>
                </a:cubicBezTo>
                <a:cubicBezTo>
                  <a:pt x="3282364" y="1803693"/>
                  <a:pt x="3304049" y="1844504"/>
                  <a:pt x="3296222" y="1576920"/>
                </a:cubicBezTo>
                <a:cubicBezTo>
                  <a:pt x="3295523" y="1552993"/>
                  <a:pt x="3260527" y="1552623"/>
                  <a:pt x="3509843" y="1555652"/>
                </a:cubicBezTo>
                <a:cubicBezTo>
                  <a:pt x="3516725" y="1555734"/>
                  <a:pt x="3512516" y="1541962"/>
                  <a:pt x="3514531" y="1670738"/>
                </a:cubicBezTo>
                <a:close/>
                <a:moveTo>
                  <a:pt x="3756583" y="4423245"/>
                </a:moveTo>
                <a:cubicBezTo>
                  <a:pt x="3532598" y="4423245"/>
                  <a:pt x="3568458" y="4433468"/>
                  <a:pt x="3568033" y="4382503"/>
                </a:cubicBezTo>
                <a:cubicBezTo>
                  <a:pt x="3566031" y="4142396"/>
                  <a:pt x="3556203" y="4175505"/>
                  <a:pt x="3592131" y="4175505"/>
                </a:cubicBezTo>
                <a:cubicBezTo>
                  <a:pt x="3810276" y="4175505"/>
                  <a:pt x="3782997" y="4162362"/>
                  <a:pt x="3783217" y="4195499"/>
                </a:cubicBezTo>
                <a:cubicBezTo>
                  <a:pt x="3784574" y="4457573"/>
                  <a:pt x="3800680" y="4423245"/>
                  <a:pt x="3756583" y="4423245"/>
                </a:cubicBezTo>
                <a:close/>
                <a:moveTo>
                  <a:pt x="3786493" y="4435921"/>
                </a:moveTo>
                <a:cubicBezTo>
                  <a:pt x="3788549" y="4567917"/>
                  <a:pt x="3789796" y="4619869"/>
                  <a:pt x="3790674" y="4685059"/>
                </a:cubicBezTo>
                <a:cubicBezTo>
                  <a:pt x="3653528" y="4685210"/>
                  <a:pt x="3662260" y="4686141"/>
                  <a:pt x="3573310" y="4685936"/>
                </a:cubicBezTo>
                <a:cubicBezTo>
                  <a:pt x="3570322" y="4519131"/>
                  <a:pt x="3569952" y="4544305"/>
                  <a:pt x="3568568" y="4435797"/>
                </a:cubicBezTo>
                <a:cubicBezTo>
                  <a:pt x="3636105" y="4435647"/>
                  <a:pt x="3723191" y="4436140"/>
                  <a:pt x="3786493" y="4435921"/>
                </a:cubicBezTo>
                <a:close/>
                <a:moveTo>
                  <a:pt x="3756583" y="4160979"/>
                </a:moveTo>
                <a:cubicBezTo>
                  <a:pt x="3526732" y="4160979"/>
                  <a:pt x="3566319" y="4182658"/>
                  <a:pt x="3565058" y="4101791"/>
                </a:cubicBezTo>
                <a:cubicBezTo>
                  <a:pt x="3561508" y="3874991"/>
                  <a:pt x="3550226" y="3912964"/>
                  <a:pt x="3592131" y="3912964"/>
                </a:cubicBezTo>
                <a:cubicBezTo>
                  <a:pt x="3794087" y="3912964"/>
                  <a:pt x="3778652" y="3909730"/>
                  <a:pt x="3778721" y="3914924"/>
                </a:cubicBezTo>
                <a:cubicBezTo>
                  <a:pt x="3783135" y="4199404"/>
                  <a:pt x="3793525" y="4160979"/>
                  <a:pt x="3756583" y="4160979"/>
                </a:cubicBezTo>
                <a:close/>
                <a:moveTo>
                  <a:pt x="3560219" y="3821120"/>
                </a:moveTo>
                <a:cubicBezTo>
                  <a:pt x="3558849" y="3755492"/>
                  <a:pt x="3557930" y="3694332"/>
                  <a:pt x="3557505" y="3650397"/>
                </a:cubicBezTo>
                <a:cubicBezTo>
                  <a:pt x="3603687" y="3650369"/>
                  <a:pt x="3567553" y="3650369"/>
                  <a:pt x="3756583" y="3650438"/>
                </a:cubicBezTo>
                <a:cubicBezTo>
                  <a:pt x="3781133" y="3650438"/>
                  <a:pt x="3773676" y="3611889"/>
                  <a:pt x="3778488" y="3899411"/>
                </a:cubicBezTo>
                <a:cubicBezTo>
                  <a:pt x="3518493" y="3898616"/>
                  <a:pt x="3562413" y="3925764"/>
                  <a:pt x="3560219" y="3821120"/>
                </a:cubicBezTo>
                <a:close/>
                <a:moveTo>
                  <a:pt x="3756583" y="3637707"/>
                </a:moveTo>
                <a:cubicBezTo>
                  <a:pt x="3566114" y="3637638"/>
                  <a:pt x="3603207" y="3637652"/>
                  <a:pt x="3557382" y="3637666"/>
                </a:cubicBezTo>
                <a:cubicBezTo>
                  <a:pt x="3556340" y="3512480"/>
                  <a:pt x="3553927" y="3437588"/>
                  <a:pt x="3553009" y="3389514"/>
                </a:cubicBezTo>
                <a:cubicBezTo>
                  <a:pt x="3713897" y="3389021"/>
                  <a:pt x="3679614" y="3387308"/>
                  <a:pt x="3769866" y="3387582"/>
                </a:cubicBezTo>
                <a:cubicBezTo>
                  <a:pt x="3775568" y="3667485"/>
                  <a:pt x="3782586" y="3637707"/>
                  <a:pt x="3756583" y="3637707"/>
                </a:cubicBezTo>
                <a:close/>
                <a:moveTo>
                  <a:pt x="2880891" y="4174792"/>
                </a:moveTo>
                <a:cubicBezTo>
                  <a:pt x="3128042" y="4176601"/>
                  <a:pt x="3096281" y="4161883"/>
                  <a:pt x="3097227" y="4195320"/>
                </a:cubicBezTo>
                <a:cubicBezTo>
                  <a:pt x="3099845" y="4288425"/>
                  <a:pt x="3101394" y="4423423"/>
                  <a:pt x="3098694" y="4423423"/>
                </a:cubicBezTo>
                <a:cubicBezTo>
                  <a:pt x="3016995" y="4423423"/>
                  <a:pt x="3014871" y="4424588"/>
                  <a:pt x="2934228" y="4424588"/>
                </a:cubicBezTo>
                <a:cubicBezTo>
                  <a:pt x="2863304" y="4424602"/>
                  <a:pt x="2887087" y="4469578"/>
                  <a:pt x="2880891" y="4174792"/>
                </a:cubicBezTo>
                <a:close/>
                <a:moveTo>
                  <a:pt x="1966873" y="4173627"/>
                </a:moveTo>
                <a:cubicBezTo>
                  <a:pt x="2218301" y="4174682"/>
                  <a:pt x="2182921" y="4168735"/>
                  <a:pt x="2183784" y="4195691"/>
                </a:cubicBezTo>
                <a:cubicBezTo>
                  <a:pt x="2185224" y="4241448"/>
                  <a:pt x="2186430" y="4290385"/>
                  <a:pt x="2187006" y="4382585"/>
                </a:cubicBezTo>
                <a:cubicBezTo>
                  <a:pt x="2187376" y="4441211"/>
                  <a:pt x="2221042" y="4424039"/>
                  <a:pt x="1969999" y="4422614"/>
                </a:cubicBezTo>
                <a:cubicBezTo>
                  <a:pt x="1969587" y="4349613"/>
                  <a:pt x="1971150" y="4359466"/>
                  <a:pt x="1966873" y="4173627"/>
                </a:cubicBezTo>
                <a:close/>
                <a:moveTo>
                  <a:pt x="592467" y="3914664"/>
                </a:moveTo>
                <a:cubicBezTo>
                  <a:pt x="592440" y="3913170"/>
                  <a:pt x="575250" y="3911621"/>
                  <a:pt x="796891" y="3911621"/>
                </a:cubicBezTo>
                <a:cubicBezTo>
                  <a:pt x="811654" y="3911621"/>
                  <a:pt x="807747" y="3882418"/>
                  <a:pt x="811188" y="4102024"/>
                </a:cubicBezTo>
                <a:cubicBezTo>
                  <a:pt x="812394" y="4180164"/>
                  <a:pt x="849706" y="4161910"/>
                  <a:pt x="632562" y="4161910"/>
                </a:cubicBezTo>
                <a:cubicBezTo>
                  <a:pt x="576744" y="4161910"/>
                  <a:pt x="596922" y="4199541"/>
                  <a:pt x="592467" y="3914664"/>
                </a:cubicBezTo>
                <a:close/>
                <a:moveTo>
                  <a:pt x="780976" y="2079321"/>
                </a:moveTo>
                <a:cubicBezTo>
                  <a:pt x="781552" y="2147320"/>
                  <a:pt x="782868" y="2325540"/>
                  <a:pt x="782909" y="2328637"/>
                </a:cubicBezTo>
                <a:cubicBezTo>
                  <a:pt x="605298" y="2328788"/>
                  <a:pt x="595935" y="2328747"/>
                  <a:pt x="565902" y="2329158"/>
                </a:cubicBezTo>
                <a:cubicBezTo>
                  <a:pt x="562214" y="2139988"/>
                  <a:pt x="563900" y="2169931"/>
                  <a:pt x="562845" y="2080212"/>
                </a:cubicBezTo>
                <a:cubicBezTo>
                  <a:pt x="656674" y="2081952"/>
                  <a:pt x="720374" y="2079485"/>
                  <a:pt x="780976" y="2079321"/>
                </a:cubicBezTo>
                <a:close/>
                <a:moveTo>
                  <a:pt x="562694" y="2067481"/>
                </a:moveTo>
                <a:cubicBezTo>
                  <a:pt x="558705" y="1766693"/>
                  <a:pt x="537568" y="1818480"/>
                  <a:pt x="632576" y="1818480"/>
                </a:cubicBezTo>
                <a:cubicBezTo>
                  <a:pt x="709901" y="1818480"/>
                  <a:pt x="712561" y="1817658"/>
                  <a:pt x="775657" y="1817493"/>
                </a:cubicBezTo>
                <a:cubicBezTo>
                  <a:pt x="780414" y="2048336"/>
                  <a:pt x="780057" y="1998002"/>
                  <a:pt x="780839" y="2066617"/>
                </a:cubicBezTo>
                <a:cubicBezTo>
                  <a:pt x="714219" y="2066768"/>
                  <a:pt x="655769" y="2069221"/>
                  <a:pt x="562694" y="2067481"/>
                </a:cubicBezTo>
                <a:close/>
                <a:moveTo>
                  <a:pt x="783087" y="2341354"/>
                </a:moveTo>
                <a:cubicBezTo>
                  <a:pt x="785774" y="2531606"/>
                  <a:pt x="786103" y="2485780"/>
                  <a:pt x="787926" y="2589396"/>
                </a:cubicBezTo>
                <a:cubicBezTo>
                  <a:pt x="786952" y="2589396"/>
                  <a:pt x="585490" y="2590451"/>
                  <a:pt x="571193" y="2590657"/>
                </a:cubicBezTo>
                <a:cubicBezTo>
                  <a:pt x="570014" y="2520575"/>
                  <a:pt x="571522" y="2620750"/>
                  <a:pt x="566162" y="2341875"/>
                </a:cubicBezTo>
                <a:cubicBezTo>
                  <a:pt x="601089" y="2341423"/>
                  <a:pt x="607546" y="2341505"/>
                  <a:pt x="783087" y="2341354"/>
                </a:cubicBezTo>
                <a:close/>
                <a:moveTo>
                  <a:pt x="1235168" y="2044691"/>
                </a:moveTo>
                <a:cubicBezTo>
                  <a:pt x="1235552" y="2069468"/>
                  <a:pt x="1266614" y="2072839"/>
                  <a:pt x="1043616" y="2066741"/>
                </a:cubicBezTo>
                <a:cubicBezTo>
                  <a:pt x="1011691" y="2065823"/>
                  <a:pt x="1019463" y="2101823"/>
                  <a:pt x="1015639" y="1857523"/>
                </a:cubicBezTo>
                <a:cubicBezTo>
                  <a:pt x="1014816" y="1804584"/>
                  <a:pt x="980794" y="1818877"/>
                  <a:pt x="1207876" y="1817973"/>
                </a:cubicBezTo>
                <a:cubicBezTo>
                  <a:pt x="1246093" y="1817863"/>
                  <a:pt x="1231111" y="1785070"/>
                  <a:pt x="1235168" y="2044691"/>
                </a:cubicBezTo>
                <a:close/>
                <a:moveTo>
                  <a:pt x="1697749" y="2329130"/>
                </a:moveTo>
                <a:cubicBezTo>
                  <a:pt x="1481469" y="2325060"/>
                  <a:pt x="1480961" y="2335886"/>
                  <a:pt x="1480564" y="2324964"/>
                </a:cubicBezTo>
                <a:cubicBezTo>
                  <a:pt x="1478220" y="2261858"/>
                  <a:pt x="1477438" y="2201492"/>
                  <a:pt x="1477096" y="2138015"/>
                </a:cubicBezTo>
                <a:cubicBezTo>
                  <a:pt x="1476712" y="2062465"/>
                  <a:pt x="1433642" y="2078649"/>
                  <a:pt x="1694404" y="2078430"/>
                </a:cubicBezTo>
                <a:cubicBezTo>
                  <a:pt x="1695022" y="2147827"/>
                  <a:pt x="1692677" y="2207713"/>
                  <a:pt x="1697749" y="2329130"/>
                </a:cubicBezTo>
                <a:close/>
                <a:moveTo>
                  <a:pt x="1925311" y="2329953"/>
                </a:moveTo>
                <a:cubicBezTo>
                  <a:pt x="1776322" y="2330007"/>
                  <a:pt x="1755719" y="2330213"/>
                  <a:pt x="1709003" y="2329349"/>
                </a:cubicBezTo>
                <a:cubicBezTo>
                  <a:pt x="1703904" y="2207604"/>
                  <a:pt x="1706221" y="2144237"/>
                  <a:pt x="1705631" y="2078430"/>
                </a:cubicBezTo>
                <a:cubicBezTo>
                  <a:pt x="1968217" y="2078211"/>
                  <a:pt x="1923557" y="2065836"/>
                  <a:pt x="1923173" y="2138001"/>
                </a:cubicBezTo>
                <a:cubicBezTo>
                  <a:pt x="1922926" y="2185417"/>
                  <a:pt x="1923063" y="2200204"/>
                  <a:pt x="1925311" y="2329953"/>
                </a:cubicBezTo>
                <a:close/>
                <a:moveTo>
                  <a:pt x="3509871" y="3377017"/>
                </a:moveTo>
                <a:cubicBezTo>
                  <a:pt x="3294454" y="3378469"/>
                  <a:pt x="3323816" y="3383252"/>
                  <a:pt x="3323350" y="3353528"/>
                </a:cubicBezTo>
                <a:cubicBezTo>
                  <a:pt x="3319251" y="3091947"/>
                  <a:pt x="3311863" y="3127673"/>
                  <a:pt x="3345529" y="3126741"/>
                </a:cubicBezTo>
                <a:cubicBezTo>
                  <a:pt x="3396179" y="3125426"/>
                  <a:pt x="3444512" y="3125111"/>
                  <a:pt x="3509775" y="3126604"/>
                </a:cubicBezTo>
                <a:cubicBezTo>
                  <a:pt x="3544880" y="3127413"/>
                  <a:pt x="3537917" y="3119149"/>
                  <a:pt x="3538657" y="3166688"/>
                </a:cubicBezTo>
                <a:cubicBezTo>
                  <a:pt x="3542509" y="3413250"/>
                  <a:pt x="3551748" y="3376742"/>
                  <a:pt x="3509871" y="3377017"/>
                </a:cubicBezTo>
                <a:close/>
                <a:moveTo>
                  <a:pt x="3541783" y="3389569"/>
                </a:moveTo>
                <a:cubicBezTo>
                  <a:pt x="3543194" y="3465818"/>
                  <a:pt x="3544620" y="3483208"/>
                  <a:pt x="3546155" y="3637693"/>
                </a:cubicBezTo>
                <a:cubicBezTo>
                  <a:pt x="3304008" y="3637817"/>
                  <a:pt x="3328682" y="3640132"/>
                  <a:pt x="3328614" y="3634158"/>
                </a:cubicBezTo>
                <a:cubicBezTo>
                  <a:pt x="3325680" y="3353144"/>
                  <a:pt x="3313110" y="3389473"/>
                  <a:pt x="3345350" y="3389734"/>
                </a:cubicBezTo>
                <a:cubicBezTo>
                  <a:pt x="3434862" y="3390433"/>
                  <a:pt x="3508774" y="3389706"/>
                  <a:pt x="3541783" y="3389569"/>
                </a:cubicBezTo>
                <a:close/>
                <a:moveTo>
                  <a:pt x="2868212" y="3388939"/>
                </a:moveTo>
                <a:cubicBezTo>
                  <a:pt x="3126616" y="3388720"/>
                  <a:pt x="3084643" y="3373659"/>
                  <a:pt x="3086562" y="3447331"/>
                </a:cubicBezTo>
                <a:cubicBezTo>
                  <a:pt x="3088235" y="3513658"/>
                  <a:pt x="3089345" y="3572078"/>
                  <a:pt x="3088879" y="3634363"/>
                </a:cubicBezTo>
                <a:cubicBezTo>
                  <a:pt x="3088824" y="3640776"/>
                  <a:pt x="3112401" y="3638830"/>
                  <a:pt x="2870638" y="3638968"/>
                </a:cubicBezTo>
                <a:cubicBezTo>
                  <a:pt x="2866622" y="3377085"/>
                  <a:pt x="2869391" y="3502010"/>
                  <a:pt x="2868212" y="3388939"/>
                </a:cubicBezTo>
                <a:close/>
                <a:moveTo>
                  <a:pt x="2182811" y="3388857"/>
                </a:moveTo>
                <a:cubicBezTo>
                  <a:pt x="2298381" y="3390488"/>
                  <a:pt x="2345111" y="3389131"/>
                  <a:pt x="2400243" y="3388829"/>
                </a:cubicBezTo>
                <a:cubicBezTo>
                  <a:pt x="2403657" y="3623715"/>
                  <a:pt x="2403766" y="3637528"/>
                  <a:pt x="2403780" y="3639200"/>
                </a:cubicBezTo>
                <a:cubicBezTo>
                  <a:pt x="2160660" y="3639159"/>
                  <a:pt x="2185649" y="3641708"/>
                  <a:pt x="2185457" y="3634061"/>
                </a:cubicBezTo>
                <a:cubicBezTo>
                  <a:pt x="2181687" y="3477124"/>
                  <a:pt x="2183510" y="3461172"/>
                  <a:pt x="2182811" y="3388857"/>
                </a:cubicBezTo>
                <a:close/>
                <a:moveTo>
                  <a:pt x="1045001" y="3651370"/>
                </a:moveTo>
                <a:cubicBezTo>
                  <a:pt x="1183819" y="3652863"/>
                  <a:pt x="1190824" y="3650561"/>
                  <a:pt x="1260473" y="3650068"/>
                </a:cubicBezTo>
                <a:cubicBezTo>
                  <a:pt x="1264832" y="3884515"/>
                  <a:pt x="1264736" y="3811775"/>
                  <a:pt x="1266326" y="3900754"/>
                </a:cubicBezTo>
                <a:cubicBezTo>
                  <a:pt x="1165615" y="3900494"/>
                  <a:pt x="1255634" y="3899863"/>
                  <a:pt x="1047070" y="3900014"/>
                </a:cubicBezTo>
                <a:cubicBezTo>
                  <a:pt x="1045782" y="3799509"/>
                  <a:pt x="1048948" y="3815666"/>
                  <a:pt x="1045001" y="3651370"/>
                </a:cubicBezTo>
                <a:close/>
                <a:moveTo>
                  <a:pt x="1246902" y="2792721"/>
                </a:moveTo>
                <a:cubicBezTo>
                  <a:pt x="1248040" y="2865284"/>
                  <a:pt x="1258800" y="2852978"/>
                  <a:pt x="1207794" y="2853375"/>
                </a:cubicBezTo>
                <a:cubicBezTo>
                  <a:pt x="1134855" y="2853964"/>
                  <a:pt x="1087796" y="2853772"/>
                  <a:pt x="1043520" y="2853293"/>
                </a:cubicBezTo>
                <a:cubicBezTo>
                  <a:pt x="1026906" y="2853114"/>
                  <a:pt x="1033102" y="2882989"/>
                  <a:pt x="1028620" y="2605416"/>
                </a:cubicBezTo>
                <a:cubicBezTo>
                  <a:pt x="1028606" y="2604443"/>
                  <a:pt x="1010855" y="2598742"/>
                  <a:pt x="1207725" y="2603511"/>
                </a:cubicBezTo>
                <a:cubicBezTo>
                  <a:pt x="1262049" y="2604813"/>
                  <a:pt x="1243365" y="2566085"/>
                  <a:pt x="1246902" y="2792721"/>
                </a:cubicBezTo>
                <a:close/>
                <a:moveTo>
                  <a:pt x="1043424" y="2866010"/>
                </a:moveTo>
                <a:cubicBezTo>
                  <a:pt x="1280170" y="2868559"/>
                  <a:pt x="1248190" y="2855910"/>
                  <a:pt x="1249177" y="2886059"/>
                </a:cubicBezTo>
                <a:cubicBezTo>
                  <a:pt x="1251124" y="2944301"/>
                  <a:pt x="1251028" y="2952153"/>
                  <a:pt x="1253632" y="3115244"/>
                </a:cubicBezTo>
                <a:cubicBezTo>
                  <a:pt x="1066275" y="3114942"/>
                  <a:pt x="1079448" y="3114791"/>
                  <a:pt x="1036036" y="3114134"/>
                </a:cubicBezTo>
                <a:cubicBezTo>
                  <a:pt x="1032855" y="2834875"/>
                  <a:pt x="1027372" y="2865845"/>
                  <a:pt x="1043424" y="2866010"/>
                </a:cubicBezTo>
                <a:close/>
                <a:moveTo>
                  <a:pt x="1043397" y="3127015"/>
                </a:moveTo>
                <a:cubicBezTo>
                  <a:pt x="1290821" y="3131003"/>
                  <a:pt x="1253550" y="3110968"/>
                  <a:pt x="1254441" y="3166702"/>
                </a:cubicBezTo>
                <a:cubicBezTo>
                  <a:pt x="1258375" y="3418032"/>
                  <a:pt x="1269012" y="3375386"/>
                  <a:pt x="1207848" y="3375304"/>
                </a:cubicBezTo>
                <a:cubicBezTo>
                  <a:pt x="1005276" y="3374742"/>
                  <a:pt x="1039134" y="3386856"/>
                  <a:pt x="1038599" y="3353542"/>
                </a:cubicBezTo>
                <a:cubicBezTo>
                  <a:pt x="1034610" y="3098772"/>
                  <a:pt x="1034295" y="3126865"/>
                  <a:pt x="1043397" y="3127015"/>
                </a:cubicBezTo>
                <a:close/>
                <a:moveTo>
                  <a:pt x="1043602" y="3388994"/>
                </a:moveTo>
                <a:cubicBezTo>
                  <a:pt x="1093279" y="3387719"/>
                  <a:pt x="1108481" y="3387898"/>
                  <a:pt x="1207848" y="3388021"/>
                </a:cubicBezTo>
                <a:cubicBezTo>
                  <a:pt x="1272631" y="3388199"/>
                  <a:pt x="1254660" y="3340852"/>
                  <a:pt x="1260171" y="3634349"/>
                </a:cubicBezTo>
                <a:cubicBezTo>
                  <a:pt x="1260185" y="3635363"/>
                  <a:pt x="1285174" y="3641229"/>
                  <a:pt x="1044685" y="3638625"/>
                </a:cubicBezTo>
                <a:cubicBezTo>
                  <a:pt x="1044672" y="3637666"/>
                  <a:pt x="1038023" y="3389131"/>
                  <a:pt x="1043602" y="3388994"/>
                </a:cubicBezTo>
                <a:close/>
                <a:moveTo>
                  <a:pt x="1454437" y="2852183"/>
                </a:moveTo>
                <a:cubicBezTo>
                  <a:pt x="1219843" y="2852183"/>
                  <a:pt x="1259417" y="2871492"/>
                  <a:pt x="1258128" y="2792488"/>
                </a:cubicBezTo>
                <a:cubicBezTo>
                  <a:pt x="1256703" y="2701371"/>
                  <a:pt x="1258636" y="2698452"/>
                  <a:pt x="1257183" y="2605402"/>
                </a:cubicBezTo>
                <a:cubicBezTo>
                  <a:pt x="1257169" y="2604429"/>
                  <a:pt x="1474724" y="2601675"/>
                  <a:pt x="1474779" y="2605594"/>
                </a:cubicBezTo>
                <a:cubicBezTo>
                  <a:pt x="1479262" y="2891650"/>
                  <a:pt x="1484731" y="2852183"/>
                  <a:pt x="1454437" y="2852183"/>
                </a:cubicBezTo>
                <a:close/>
                <a:moveTo>
                  <a:pt x="1477699" y="2864941"/>
                </a:moveTo>
                <a:cubicBezTo>
                  <a:pt x="1482236" y="3152573"/>
                  <a:pt x="1490776" y="3113736"/>
                  <a:pt x="1454437" y="3113736"/>
                </a:cubicBezTo>
                <a:cubicBezTo>
                  <a:pt x="1372067" y="3113736"/>
                  <a:pt x="1372286" y="3115285"/>
                  <a:pt x="1290067" y="3115285"/>
                </a:cubicBezTo>
                <a:cubicBezTo>
                  <a:pt x="1251795" y="3115285"/>
                  <a:pt x="1268615" y="3153163"/>
                  <a:pt x="1259787" y="2865818"/>
                </a:cubicBezTo>
                <a:cubicBezTo>
                  <a:pt x="1437138" y="2865297"/>
                  <a:pt x="1383938" y="2864722"/>
                  <a:pt x="1477699" y="2864941"/>
                </a:cubicBezTo>
                <a:close/>
                <a:moveTo>
                  <a:pt x="1290067" y="3128002"/>
                </a:moveTo>
                <a:cubicBezTo>
                  <a:pt x="1372424" y="3128002"/>
                  <a:pt x="1372218" y="3126453"/>
                  <a:pt x="1454437" y="3126453"/>
                </a:cubicBezTo>
                <a:cubicBezTo>
                  <a:pt x="1489666" y="3126453"/>
                  <a:pt x="1480358" y="3086781"/>
                  <a:pt x="1485293" y="3377318"/>
                </a:cubicBezTo>
                <a:cubicBezTo>
                  <a:pt x="1392355" y="3378236"/>
                  <a:pt x="1390751" y="3375454"/>
                  <a:pt x="1268382" y="3375386"/>
                </a:cubicBezTo>
                <a:cubicBezTo>
                  <a:pt x="1264530" y="3088494"/>
                  <a:pt x="1257402" y="3128002"/>
                  <a:pt x="1290067" y="3128002"/>
                </a:cubicBezTo>
                <a:close/>
                <a:moveTo>
                  <a:pt x="1290067" y="3388117"/>
                </a:moveTo>
                <a:cubicBezTo>
                  <a:pt x="1371711" y="3388117"/>
                  <a:pt x="1370943" y="3390186"/>
                  <a:pt x="1454437" y="3390186"/>
                </a:cubicBezTo>
                <a:cubicBezTo>
                  <a:pt x="1495039" y="3390186"/>
                  <a:pt x="1486540" y="3350691"/>
                  <a:pt x="1489789" y="3634281"/>
                </a:cubicBezTo>
                <a:cubicBezTo>
                  <a:pt x="1489844" y="3638981"/>
                  <a:pt x="1271494" y="3638817"/>
                  <a:pt x="1271411" y="3634089"/>
                </a:cubicBezTo>
                <a:cubicBezTo>
                  <a:pt x="1266024" y="3348800"/>
                  <a:pt x="1262474" y="3388117"/>
                  <a:pt x="1290067" y="3388117"/>
                </a:cubicBezTo>
                <a:close/>
                <a:moveTo>
                  <a:pt x="1485951" y="2602579"/>
                </a:moveTo>
                <a:cubicBezTo>
                  <a:pt x="1529459" y="2602949"/>
                  <a:pt x="1605990" y="2606210"/>
                  <a:pt x="1701396" y="2603360"/>
                </a:cubicBezTo>
                <a:cubicBezTo>
                  <a:pt x="1702944" y="2699891"/>
                  <a:pt x="1705576" y="2763080"/>
                  <a:pt x="1706001" y="2852841"/>
                </a:cubicBezTo>
                <a:cubicBezTo>
                  <a:pt x="1524977" y="2853238"/>
                  <a:pt x="1570898" y="2852498"/>
                  <a:pt x="1488720" y="2852237"/>
                </a:cubicBezTo>
                <a:cubicBezTo>
                  <a:pt x="1486307" y="2698945"/>
                  <a:pt x="1487377" y="2690503"/>
                  <a:pt x="1485951" y="2602579"/>
                </a:cubicBezTo>
                <a:close/>
                <a:moveTo>
                  <a:pt x="1488926" y="2864968"/>
                </a:moveTo>
                <a:cubicBezTo>
                  <a:pt x="1568554" y="2865256"/>
                  <a:pt x="1533078" y="2865941"/>
                  <a:pt x="1706056" y="2865571"/>
                </a:cubicBezTo>
                <a:cubicBezTo>
                  <a:pt x="1706399" y="3037556"/>
                  <a:pt x="1708729" y="3045299"/>
                  <a:pt x="1710635" y="3114545"/>
                </a:cubicBezTo>
                <a:cubicBezTo>
                  <a:pt x="1526046" y="3114970"/>
                  <a:pt x="1568198" y="3114189"/>
                  <a:pt x="1492339" y="3113818"/>
                </a:cubicBezTo>
                <a:cubicBezTo>
                  <a:pt x="1491064" y="3009833"/>
                  <a:pt x="1492846" y="3113229"/>
                  <a:pt x="1488926" y="2864968"/>
                </a:cubicBezTo>
                <a:close/>
                <a:moveTo>
                  <a:pt x="1711731" y="3166702"/>
                </a:moveTo>
                <a:cubicBezTo>
                  <a:pt x="1715418" y="3408042"/>
                  <a:pt x="1720710" y="3375989"/>
                  <a:pt x="1701149" y="3375701"/>
                </a:cubicBezTo>
                <a:cubicBezTo>
                  <a:pt x="1466568" y="3371919"/>
                  <a:pt x="1496712" y="3390570"/>
                  <a:pt x="1496136" y="3353514"/>
                </a:cubicBezTo>
                <a:cubicBezTo>
                  <a:pt x="1493367" y="3183517"/>
                  <a:pt x="1492956" y="3160659"/>
                  <a:pt x="1492503" y="3126549"/>
                </a:cubicBezTo>
                <a:cubicBezTo>
                  <a:pt x="1749537" y="3127838"/>
                  <a:pt x="1710881" y="3113037"/>
                  <a:pt x="1711731" y="3166702"/>
                </a:cubicBezTo>
                <a:close/>
                <a:moveTo>
                  <a:pt x="1712622" y="2603045"/>
                </a:moveTo>
                <a:cubicBezTo>
                  <a:pt x="1801023" y="2600688"/>
                  <a:pt x="1929698" y="2603895"/>
                  <a:pt x="1929725" y="2605662"/>
                </a:cubicBezTo>
                <a:cubicBezTo>
                  <a:pt x="1930479" y="2654215"/>
                  <a:pt x="1931644" y="2716911"/>
                  <a:pt x="1933851" y="2853375"/>
                </a:cubicBezTo>
                <a:cubicBezTo>
                  <a:pt x="1848521" y="2853293"/>
                  <a:pt x="1864326" y="2852539"/>
                  <a:pt x="1717255" y="2852813"/>
                </a:cubicBezTo>
                <a:cubicBezTo>
                  <a:pt x="1716707" y="2747567"/>
                  <a:pt x="1713787" y="2689394"/>
                  <a:pt x="1712622" y="2603045"/>
                </a:cubicBezTo>
                <a:close/>
                <a:moveTo>
                  <a:pt x="1536820" y="3388994"/>
                </a:moveTo>
                <a:cubicBezTo>
                  <a:pt x="1592734" y="3387308"/>
                  <a:pt x="1645112" y="3387582"/>
                  <a:pt x="1700998" y="3388418"/>
                </a:cubicBezTo>
                <a:cubicBezTo>
                  <a:pt x="1719668" y="3388720"/>
                  <a:pt x="1715857" y="3378072"/>
                  <a:pt x="1715199" y="3447085"/>
                </a:cubicBezTo>
                <a:cubicBezTo>
                  <a:pt x="1712869" y="3666649"/>
                  <a:pt x="1729263" y="3637817"/>
                  <a:pt x="1701121" y="3637542"/>
                </a:cubicBezTo>
                <a:cubicBezTo>
                  <a:pt x="1483909" y="3635514"/>
                  <a:pt x="1501071" y="3639625"/>
                  <a:pt x="1501002" y="3634116"/>
                </a:cubicBezTo>
                <a:cubicBezTo>
                  <a:pt x="1497712" y="3346799"/>
                  <a:pt x="1482154" y="3390570"/>
                  <a:pt x="1536820" y="3388994"/>
                </a:cubicBezTo>
                <a:close/>
                <a:moveTo>
                  <a:pt x="1717310" y="2886072"/>
                </a:moveTo>
                <a:cubicBezTo>
                  <a:pt x="1717310" y="2856540"/>
                  <a:pt x="1684179" y="2865887"/>
                  <a:pt x="1934057" y="2866092"/>
                </a:cubicBezTo>
                <a:cubicBezTo>
                  <a:pt x="1936552" y="3020824"/>
                  <a:pt x="1936552" y="3022961"/>
                  <a:pt x="1937648" y="3073241"/>
                </a:cubicBezTo>
                <a:cubicBezTo>
                  <a:pt x="1938772" y="3124357"/>
                  <a:pt x="1979525" y="3113955"/>
                  <a:pt x="1721861" y="3114517"/>
                </a:cubicBezTo>
                <a:cubicBezTo>
                  <a:pt x="1720573" y="3067499"/>
                  <a:pt x="1717310" y="3013834"/>
                  <a:pt x="1717310" y="2886072"/>
                </a:cubicBezTo>
                <a:close/>
                <a:moveTo>
                  <a:pt x="1783272" y="3127180"/>
                </a:moveTo>
                <a:cubicBezTo>
                  <a:pt x="1866354" y="3127180"/>
                  <a:pt x="1863462" y="3125946"/>
                  <a:pt x="1938731" y="3125837"/>
                </a:cubicBezTo>
                <a:cubicBezTo>
                  <a:pt x="1939293" y="3156081"/>
                  <a:pt x="1939403" y="3165688"/>
                  <a:pt x="1942323" y="3353734"/>
                </a:cubicBezTo>
                <a:cubicBezTo>
                  <a:pt x="1942816" y="3385184"/>
                  <a:pt x="1966873" y="3376181"/>
                  <a:pt x="1783272" y="3376331"/>
                </a:cubicBezTo>
                <a:cubicBezTo>
                  <a:pt x="1714925" y="3376331"/>
                  <a:pt x="1726577" y="3381539"/>
                  <a:pt x="1726138" y="3353487"/>
                </a:cubicBezTo>
                <a:cubicBezTo>
                  <a:pt x="1721916" y="3081066"/>
                  <a:pt x="1705357" y="3127180"/>
                  <a:pt x="1783272" y="3127180"/>
                </a:cubicBezTo>
                <a:close/>
                <a:moveTo>
                  <a:pt x="1940911" y="2603990"/>
                </a:moveTo>
                <a:cubicBezTo>
                  <a:pt x="2175957" y="2604374"/>
                  <a:pt x="2158110" y="2602291"/>
                  <a:pt x="2158165" y="2605662"/>
                </a:cubicBezTo>
                <a:cubicBezTo>
                  <a:pt x="2162647" y="2892102"/>
                  <a:pt x="2183922" y="2851826"/>
                  <a:pt x="2112162" y="2851826"/>
                </a:cubicBezTo>
                <a:cubicBezTo>
                  <a:pt x="2029943" y="2851826"/>
                  <a:pt x="2029819" y="2853375"/>
                  <a:pt x="1947696" y="2853375"/>
                </a:cubicBezTo>
                <a:cubicBezTo>
                  <a:pt x="1944146" y="2853375"/>
                  <a:pt x="1945242" y="2881166"/>
                  <a:pt x="1940911" y="2603990"/>
                </a:cubicBezTo>
                <a:close/>
                <a:moveTo>
                  <a:pt x="1726412" y="3447249"/>
                </a:moveTo>
                <a:cubicBezTo>
                  <a:pt x="1727221" y="3370836"/>
                  <a:pt x="1680519" y="3389144"/>
                  <a:pt x="1942940" y="3388925"/>
                </a:cubicBezTo>
                <a:cubicBezTo>
                  <a:pt x="1944173" y="3453649"/>
                  <a:pt x="1947244" y="3531446"/>
                  <a:pt x="1946819" y="3634171"/>
                </a:cubicBezTo>
                <a:cubicBezTo>
                  <a:pt x="1946819" y="3635144"/>
                  <a:pt x="1972535" y="3639406"/>
                  <a:pt x="1728866" y="3637775"/>
                </a:cubicBezTo>
                <a:cubicBezTo>
                  <a:pt x="1727002" y="3574011"/>
                  <a:pt x="1725795" y="3511315"/>
                  <a:pt x="1726412" y="3447249"/>
                </a:cubicBezTo>
                <a:close/>
                <a:moveTo>
                  <a:pt x="1945283" y="2866092"/>
                </a:moveTo>
                <a:cubicBezTo>
                  <a:pt x="2001691" y="2866092"/>
                  <a:pt x="2023431" y="2864694"/>
                  <a:pt x="2163511" y="2864516"/>
                </a:cubicBezTo>
                <a:cubicBezTo>
                  <a:pt x="2163099" y="3027511"/>
                  <a:pt x="2165677" y="3043709"/>
                  <a:pt x="2167513" y="3114627"/>
                </a:cubicBezTo>
                <a:cubicBezTo>
                  <a:pt x="1908437" y="3113887"/>
                  <a:pt x="1950026" y="3124412"/>
                  <a:pt x="1948889" y="3072926"/>
                </a:cubicBezTo>
                <a:cubicBezTo>
                  <a:pt x="1947559" y="3011957"/>
                  <a:pt x="1947696" y="3015849"/>
                  <a:pt x="1945283" y="2866092"/>
                </a:cubicBezTo>
                <a:close/>
                <a:moveTo>
                  <a:pt x="2167829" y="3127358"/>
                </a:moveTo>
                <a:cubicBezTo>
                  <a:pt x="2168679" y="3164537"/>
                  <a:pt x="2171434" y="3374906"/>
                  <a:pt x="2171448" y="3375961"/>
                </a:cubicBezTo>
                <a:cubicBezTo>
                  <a:pt x="1922090" y="3373138"/>
                  <a:pt x="1954125" y="3389049"/>
                  <a:pt x="1953563" y="3353514"/>
                </a:cubicBezTo>
                <a:cubicBezTo>
                  <a:pt x="1950931" y="3183873"/>
                  <a:pt x="1950561" y="3158397"/>
                  <a:pt x="1949972" y="3125823"/>
                </a:cubicBezTo>
                <a:cubicBezTo>
                  <a:pt x="2027215" y="3125851"/>
                  <a:pt x="1981444" y="3126851"/>
                  <a:pt x="2167829" y="3127358"/>
                </a:cubicBezTo>
                <a:close/>
                <a:moveTo>
                  <a:pt x="2171571" y="3388706"/>
                </a:moveTo>
                <a:cubicBezTo>
                  <a:pt x="2172243" y="3459391"/>
                  <a:pt x="2170420" y="3481153"/>
                  <a:pt x="2174340" y="3639283"/>
                </a:cubicBezTo>
                <a:cubicBezTo>
                  <a:pt x="2076192" y="3639433"/>
                  <a:pt x="1958018" y="3637748"/>
                  <a:pt x="1958032" y="3634240"/>
                </a:cubicBezTo>
                <a:cubicBezTo>
                  <a:pt x="1958457" y="3532186"/>
                  <a:pt x="1955482" y="3456965"/>
                  <a:pt x="1954166" y="3388898"/>
                </a:cubicBezTo>
                <a:cubicBezTo>
                  <a:pt x="2033794" y="3388884"/>
                  <a:pt x="2102813" y="3387870"/>
                  <a:pt x="2171571" y="3388706"/>
                </a:cubicBezTo>
                <a:close/>
                <a:moveTo>
                  <a:pt x="1957991" y="3649355"/>
                </a:moveTo>
                <a:cubicBezTo>
                  <a:pt x="2043335" y="3649643"/>
                  <a:pt x="2003569" y="3652315"/>
                  <a:pt x="2174655" y="3652027"/>
                </a:cubicBezTo>
                <a:cubicBezTo>
                  <a:pt x="2174792" y="3658181"/>
                  <a:pt x="2179357" y="3899014"/>
                  <a:pt x="2179384" y="3900644"/>
                </a:cubicBezTo>
                <a:cubicBezTo>
                  <a:pt x="2026187" y="3901371"/>
                  <a:pt x="2048942" y="3899397"/>
                  <a:pt x="1962692" y="3899178"/>
                </a:cubicBezTo>
                <a:cubicBezTo>
                  <a:pt x="1961294" y="3819599"/>
                  <a:pt x="1957730" y="3752546"/>
                  <a:pt x="1957991" y="3649355"/>
                </a:cubicBezTo>
                <a:close/>
                <a:moveTo>
                  <a:pt x="2179055" y="3127399"/>
                </a:moveTo>
                <a:cubicBezTo>
                  <a:pt x="2354542" y="3128002"/>
                  <a:pt x="2326304" y="3127193"/>
                  <a:pt x="2394939" y="3126673"/>
                </a:cubicBezTo>
                <a:cubicBezTo>
                  <a:pt x="2396104" y="3240566"/>
                  <a:pt x="2398256" y="3255216"/>
                  <a:pt x="2400052" y="3376098"/>
                </a:cubicBezTo>
                <a:cubicBezTo>
                  <a:pt x="2335557" y="3376427"/>
                  <a:pt x="2303741" y="3377770"/>
                  <a:pt x="2182660" y="3376112"/>
                </a:cubicBezTo>
                <a:cubicBezTo>
                  <a:pt x="2182647" y="3375029"/>
                  <a:pt x="2179988" y="3168895"/>
                  <a:pt x="2179055" y="3127399"/>
                </a:cubicBezTo>
                <a:close/>
                <a:moveTo>
                  <a:pt x="2402807" y="2885853"/>
                </a:moveTo>
                <a:cubicBezTo>
                  <a:pt x="2401779" y="2854992"/>
                  <a:pt x="2371005" y="2865243"/>
                  <a:pt x="2605503" y="2865243"/>
                </a:cubicBezTo>
                <a:cubicBezTo>
                  <a:pt x="2629012" y="2865243"/>
                  <a:pt x="2615414" y="2835025"/>
                  <a:pt x="2622624" y="3073296"/>
                </a:cubicBezTo>
                <a:cubicBezTo>
                  <a:pt x="2624077" y="3121410"/>
                  <a:pt x="2661129" y="3113791"/>
                  <a:pt x="2441051" y="3113791"/>
                </a:cubicBezTo>
                <a:cubicBezTo>
                  <a:pt x="2390168" y="3113791"/>
                  <a:pt x="2411703" y="3152368"/>
                  <a:pt x="2402807" y="2885853"/>
                </a:cubicBezTo>
                <a:close/>
                <a:moveTo>
                  <a:pt x="2441065" y="3126508"/>
                </a:moveTo>
                <a:cubicBezTo>
                  <a:pt x="2656743" y="3126508"/>
                  <a:pt x="2623954" y="3113503"/>
                  <a:pt x="2624790" y="3166702"/>
                </a:cubicBezTo>
                <a:cubicBezTo>
                  <a:pt x="2628573" y="3407878"/>
                  <a:pt x="2633686" y="3375084"/>
                  <a:pt x="2605517" y="3375084"/>
                </a:cubicBezTo>
                <a:cubicBezTo>
                  <a:pt x="2380929" y="3375084"/>
                  <a:pt x="2411443" y="3384554"/>
                  <a:pt x="2410949" y="3353514"/>
                </a:cubicBezTo>
                <a:cubicBezTo>
                  <a:pt x="2406768" y="3088891"/>
                  <a:pt x="2392512" y="3126508"/>
                  <a:pt x="2441065" y="3126508"/>
                </a:cubicBezTo>
                <a:close/>
                <a:moveTo>
                  <a:pt x="2441065" y="3388720"/>
                </a:moveTo>
                <a:cubicBezTo>
                  <a:pt x="2522694" y="3388720"/>
                  <a:pt x="2527040" y="3387801"/>
                  <a:pt x="2605517" y="3387801"/>
                </a:cubicBezTo>
                <a:cubicBezTo>
                  <a:pt x="2636099" y="3387801"/>
                  <a:pt x="2626901" y="3352555"/>
                  <a:pt x="2631095" y="3637090"/>
                </a:cubicBezTo>
                <a:cubicBezTo>
                  <a:pt x="2540912" y="3636528"/>
                  <a:pt x="2525984" y="3639214"/>
                  <a:pt x="2415034" y="3639200"/>
                </a:cubicBezTo>
                <a:cubicBezTo>
                  <a:pt x="2411114" y="3353788"/>
                  <a:pt x="2399558" y="3388720"/>
                  <a:pt x="2441065" y="3388720"/>
                </a:cubicBezTo>
                <a:close/>
                <a:moveTo>
                  <a:pt x="2626586" y="2605402"/>
                </a:moveTo>
                <a:cubicBezTo>
                  <a:pt x="2626544" y="2602428"/>
                  <a:pt x="2844895" y="2602003"/>
                  <a:pt x="2844950" y="2605621"/>
                </a:cubicBezTo>
                <a:cubicBezTo>
                  <a:pt x="2846581" y="2709895"/>
                  <a:pt x="2844771" y="2672812"/>
                  <a:pt x="2847732" y="2851963"/>
                </a:cubicBezTo>
                <a:cubicBezTo>
                  <a:pt x="2747035" y="2850360"/>
                  <a:pt x="2689970" y="2852224"/>
                  <a:pt x="2631438" y="2852457"/>
                </a:cubicBezTo>
                <a:cubicBezTo>
                  <a:pt x="2631342" y="2759749"/>
                  <a:pt x="2627970" y="2693861"/>
                  <a:pt x="2626586" y="2605402"/>
                </a:cubicBezTo>
                <a:close/>
                <a:moveTo>
                  <a:pt x="2631287" y="2886127"/>
                </a:moveTo>
                <a:cubicBezTo>
                  <a:pt x="2631465" y="2862474"/>
                  <a:pt x="2598731" y="2860693"/>
                  <a:pt x="2847924" y="2864736"/>
                </a:cubicBezTo>
                <a:cubicBezTo>
                  <a:pt x="2851845" y="3095428"/>
                  <a:pt x="2850241" y="3019193"/>
                  <a:pt x="2851365" y="3114449"/>
                </a:cubicBezTo>
                <a:cubicBezTo>
                  <a:pt x="2599993" y="3110023"/>
                  <a:pt x="2635578" y="3130387"/>
                  <a:pt x="2633837" y="3072885"/>
                </a:cubicBezTo>
                <a:cubicBezTo>
                  <a:pt x="2631411" y="2992429"/>
                  <a:pt x="2630972" y="2936709"/>
                  <a:pt x="2631287" y="2886127"/>
                </a:cubicBezTo>
                <a:close/>
                <a:moveTo>
                  <a:pt x="2851529" y="3127166"/>
                </a:moveTo>
                <a:cubicBezTo>
                  <a:pt x="2853202" y="3254955"/>
                  <a:pt x="2855546" y="3271510"/>
                  <a:pt x="2856834" y="3376235"/>
                </a:cubicBezTo>
                <a:cubicBezTo>
                  <a:pt x="2770434" y="3376304"/>
                  <a:pt x="2743019" y="3376523"/>
                  <a:pt x="2687736" y="3375701"/>
                </a:cubicBezTo>
                <a:cubicBezTo>
                  <a:pt x="2624036" y="3374755"/>
                  <a:pt x="2639854" y="3413688"/>
                  <a:pt x="2635989" y="3166483"/>
                </a:cubicBezTo>
                <a:cubicBezTo>
                  <a:pt x="2635194" y="3115148"/>
                  <a:pt x="2594139" y="3123000"/>
                  <a:pt x="2851529" y="3127166"/>
                </a:cubicBezTo>
                <a:close/>
                <a:moveTo>
                  <a:pt x="2856985" y="3388953"/>
                </a:moveTo>
                <a:cubicBezTo>
                  <a:pt x="2858438" y="3532447"/>
                  <a:pt x="2855148" y="3361558"/>
                  <a:pt x="2859425" y="3638968"/>
                </a:cubicBezTo>
                <a:cubicBezTo>
                  <a:pt x="2624502" y="3639091"/>
                  <a:pt x="2752066" y="3638282"/>
                  <a:pt x="2642336" y="3637186"/>
                </a:cubicBezTo>
                <a:cubicBezTo>
                  <a:pt x="2641664" y="3583329"/>
                  <a:pt x="2642007" y="3609298"/>
                  <a:pt x="2638607" y="3387884"/>
                </a:cubicBezTo>
                <a:cubicBezTo>
                  <a:pt x="2730792" y="3388377"/>
                  <a:pt x="2645612" y="3389131"/>
                  <a:pt x="2856985" y="3388953"/>
                </a:cubicBezTo>
                <a:close/>
                <a:moveTo>
                  <a:pt x="2859178" y="2864914"/>
                </a:moveTo>
                <a:cubicBezTo>
                  <a:pt x="3106630" y="2868833"/>
                  <a:pt x="3075953" y="2851429"/>
                  <a:pt x="3076611" y="2886210"/>
                </a:cubicBezTo>
                <a:cubicBezTo>
                  <a:pt x="3077899" y="2954428"/>
                  <a:pt x="3078804" y="3007216"/>
                  <a:pt x="3079420" y="3073186"/>
                </a:cubicBezTo>
                <a:cubicBezTo>
                  <a:pt x="3079845" y="3119232"/>
                  <a:pt x="3124108" y="3118711"/>
                  <a:pt x="2862619" y="3114627"/>
                </a:cubicBezTo>
                <a:cubicBezTo>
                  <a:pt x="2861742" y="3039488"/>
                  <a:pt x="2862688" y="3066540"/>
                  <a:pt x="2859178" y="2864914"/>
                </a:cubicBezTo>
                <a:close/>
                <a:moveTo>
                  <a:pt x="2859631" y="3651685"/>
                </a:moveTo>
                <a:cubicBezTo>
                  <a:pt x="2860974" y="3738787"/>
                  <a:pt x="2861358" y="3768114"/>
                  <a:pt x="2862578" y="3821449"/>
                </a:cubicBezTo>
                <a:cubicBezTo>
                  <a:pt x="2864894" y="3926750"/>
                  <a:pt x="2902728" y="3895519"/>
                  <a:pt x="2687571" y="3900138"/>
                </a:cubicBezTo>
                <a:cubicBezTo>
                  <a:pt x="2636291" y="3901179"/>
                  <a:pt x="2646366" y="3948362"/>
                  <a:pt x="2642500" y="3649903"/>
                </a:cubicBezTo>
                <a:cubicBezTo>
                  <a:pt x="2727104" y="3650766"/>
                  <a:pt x="2646188" y="3651794"/>
                  <a:pt x="2859631" y="3651685"/>
                </a:cubicBezTo>
                <a:close/>
                <a:moveTo>
                  <a:pt x="2863332" y="3166510"/>
                </a:moveTo>
                <a:cubicBezTo>
                  <a:pt x="2862550" y="3116463"/>
                  <a:pt x="2820619" y="3127180"/>
                  <a:pt x="3080024" y="3126111"/>
                </a:cubicBezTo>
                <a:cubicBezTo>
                  <a:pt x="3081765" y="3254668"/>
                  <a:pt x="3082381" y="3225547"/>
                  <a:pt x="3085041" y="3377209"/>
                </a:cubicBezTo>
                <a:cubicBezTo>
                  <a:pt x="2833408" y="3376784"/>
                  <a:pt x="2868239" y="3384567"/>
                  <a:pt x="2867759" y="3353514"/>
                </a:cubicBezTo>
                <a:cubicBezTo>
                  <a:pt x="2866293" y="3259985"/>
                  <a:pt x="2864771" y="3257696"/>
                  <a:pt x="2863332" y="3166510"/>
                </a:cubicBezTo>
                <a:close/>
                <a:moveTo>
                  <a:pt x="3098694" y="2851854"/>
                </a:moveTo>
                <a:cubicBezTo>
                  <a:pt x="3083464" y="2851854"/>
                  <a:pt x="3087303" y="2860898"/>
                  <a:pt x="3086233" y="2792474"/>
                </a:cubicBezTo>
                <a:cubicBezTo>
                  <a:pt x="3082779" y="2575130"/>
                  <a:pt x="3077049" y="2603730"/>
                  <a:pt x="3098694" y="2603730"/>
                </a:cubicBezTo>
                <a:cubicBezTo>
                  <a:pt x="3181077" y="2603730"/>
                  <a:pt x="3180597" y="2603292"/>
                  <a:pt x="3263159" y="2603292"/>
                </a:cubicBezTo>
                <a:cubicBezTo>
                  <a:pt x="3317935" y="2603292"/>
                  <a:pt x="3301253" y="2565989"/>
                  <a:pt x="3304803" y="2792680"/>
                </a:cubicBezTo>
                <a:cubicBezTo>
                  <a:pt x="3306051" y="2872410"/>
                  <a:pt x="3347105" y="2851854"/>
                  <a:pt x="3098694" y="2851854"/>
                </a:cubicBezTo>
                <a:close/>
                <a:moveTo>
                  <a:pt x="3305530" y="2865640"/>
                </a:moveTo>
                <a:cubicBezTo>
                  <a:pt x="3305831" y="2998048"/>
                  <a:pt x="3307284" y="3028689"/>
                  <a:pt x="3308984" y="3114833"/>
                </a:cubicBezTo>
                <a:cubicBezTo>
                  <a:pt x="3220802" y="3116162"/>
                  <a:pt x="3182174" y="3113284"/>
                  <a:pt x="3091100" y="3113353"/>
                </a:cubicBezTo>
                <a:cubicBezTo>
                  <a:pt x="3090387" y="3054302"/>
                  <a:pt x="3090674" y="3035775"/>
                  <a:pt x="3087467" y="2864585"/>
                </a:cubicBezTo>
                <a:cubicBezTo>
                  <a:pt x="3183764" y="2864489"/>
                  <a:pt x="3156376" y="2865708"/>
                  <a:pt x="3305530" y="2865640"/>
                </a:cubicBezTo>
                <a:close/>
                <a:moveTo>
                  <a:pt x="3088783" y="3651575"/>
                </a:moveTo>
                <a:cubicBezTo>
                  <a:pt x="3088262" y="3760754"/>
                  <a:pt x="3092320" y="3816543"/>
                  <a:pt x="3093827" y="3898466"/>
                </a:cubicBezTo>
                <a:cubicBezTo>
                  <a:pt x="2996653" y="3898548"/>
                  <a:pt x="3005824" y="3901124"/>
                  <a:pt x="2875340" y="3899973"/>
                </a:cubicBezTo>
                <a:cubicBezTo>
                  <a:pt x="2873791" y="3805484"/>
                  <a:pt x="2873914" y="3850844"/>
                  <a:pt x="2870844" y="3651685"/>
                </a:cubicBezTo>
                <a:lnTo>
                  <a:pt x="3088783" y="3651575"/>
                </a:lnTo>
                <a:close/>
                <a:moveTo>
                  <a:pt x="3091840" y="3166510"/>
                </a:moveTo>
                <a:cubicBezTo>
                  <a:pt x="3090949" y="3109694"/>
                  <a:pt x="3057022" y="3127865"/>
                  <a:pt x="3263159" y="3127865"/>
                </a:cubicBezTo>
                <a:cubicBezTo>
                  <a:pt x="3323336" y="3127865"/>
                  <a:pt x="3307929" y="3085753"/>
                  <a:pt x="3312123" y="3353761"/>
                </a:cubicBezTo>
                <a:cubicBezTo>
                  <a:pt x="3312603" y="3384348"/>
                  <a:pt x="3346612" y="3377222"/>
                  <a:pt x="3098694" y="3377222"/>
                </a:cubicBezTo>
                <a:cubicBezTo>
                  <a:pt x="3096638" y="3377222"/>
                  <a:pt x="3095513" y="3401602"/>
                  <a:pt x="3091840" y="3166510"/>
                </a:cubicBezTo>
                <a:close/>
                <a:moveTo>
                  <a:pt x="3098694" y="3389939"/>
                </a:moveTo>
                <a:cubicBezTo>
                  <a:pt x="3354740" y="3389939"/>
                  <a:pt x="3312013" y="3371549"/>
                  <a:pt x="3314152" y="3447359"/>
                </a:cubicBezTo>
                <a:cubicBezTo>
                  <a:pt x="3315989" y="3514947"/>
                  <a:pt x="3316660" y="3566268"/>
                  <a:pt x="3317373" y="3634281"/>
                </a:cubicBezTo>
                <a:cubicBezTo>
                  <a:pt x="3317442" y="3640420"/>
                  <a:pt x="3338195" y="3638844"/>
                  <a:pt x="3100105" y="3638844"/>
                </a:cubicBezTo>
                <a:cubicBezTo>
                  <a:pt x="3101545" y="3453224"/>
                  <a:pt x="3092772" y="3389939"/>
                  <a:pt x="3098694" y="3389939"/>
                </a:cubicBezTo>
                <a:close/>
                <a:moveTo>
                  <a:pt x="3100023" y="3651575"/>
                </a:moveTo>
                <a:cubicBezTo>
                  <a:pt x="3107631" y="3651575"/>
                  <a:pt x="3287737" y="3651397"/>
                  <a:pt x="3317551" y="3651178"/>
                </a:cubicBezTo>
                <a:cubicBezTo>
                  <a:pt x="3318991" y="3783503"/>
                  <a:pt x="3320581" y="3814214"/>
                  <a:pt x="3322006" y="3899726"/>
                </a:cubicBezTo>
                <a:cubicBezTo>
                  <a:pt x="3194936" y="3900713"/>
                  <a:pt x="3196375" y="3898561"/>
                  <a:pt x="3105054" y="3898479"/>
                </a:cubicBezTo>
                <a:cubicBezTo>
                  <a:pt x="3103464" y="3811528"/>
                  <a:pt x="3099502" y="3758946"/>
                  <a:pt x="3100023" y="3651575"/>
                </a:cubicBezTo>
                <a:close/>
                <a:moveTo>
                  <a:pt x="3510021" y="3113873"/>
                </a:moveTo>
                <a:cubicBezTo>
                  <a:pt x="3288943" y="3108830"/>
                  <a:pt x="3320704" y="3132867"/>
                  <a:pt x="3319333" y="3072912"/>
                </a:cubicBezTo>
                <a:cubicBezTo>
                  <a:pt x="3317894" y="3010395"/>
                  <a:pt x="3316798" y="2948097"/>
                  <a:pt x="3316798" y="2886072"/>
                </a:cubicBezTo>
                <a:cubicBezTo>
                  <a:pt x="3316798" y="2855403"/>
                  <a:pt x="3284666" y="2867764"/>
                  <a:pt x="3533791" y="2864475"/>
                </a:cubicBezTo>
                <a:cubicBezTo>
                  <a:pt x="3537396" y="3153683"/>
                  <a:pt x="3549089" y="3114764"/>
                  <a:pt x="3510021" y="3113873"/>
                </a:cubicBezTo>
                <a:close/>
                <a:moveTo>
                  <a:pt x="3509830" y="2852128"/>
                </a:moveTo>
                <a:cubicBezTo>
                  <a:pt x="3460139" y="2853005"/>
                  <a:pt x="3454670" y="2852841"/>
                  <a:pt x="3316715" y="2852909"/>
                </a:cubicBezTo>
                <a:cubicBezTo>
                  <a:pt x="3316606" y="2832983"/>
                  <a:pt x="3313960" y="2630001"/>
                  <a:pt x="3313562" y="2603237"/>
                </a:cubicBezTo>
                <a:cubicBezTo>
                  <a:pt x="3314960" y="2603237"/>
                  <a:pt x="3470420" y="2602921"/>
                  <a:pt x="3529706" y="2602647"/>
                </a:cubicBezTo>
                <a:cubicBezTo>
                  <a:pt x="3534216" y="2890471"/>
                  <a:pt x="3542948" y="2851552"/>
                  <a:pt x="3509830" y="2852128"/>
                </a:cubicBezTo>
                <a:close/>
                <a:moveTo>
                  <a:pt x="3509871" y="2590026"/>
                </a:moveTo>
                <a:cubicBezTo>
                  <a:pt x="3434327" y="2590437"/>
                  <a:pt x="3419126" y="2590095"/>
                  <a:pt x="3345378" y="2590382"/>
                </a:cubicBezTo>
                <a:cubicBezTo>
                  <a:pt x="3301513" y="2590561"/>
                  <a:pt x="3313837" y="2630329"/>
                  <a:pt x="3308765" y="2341354"/>
                </a:cubicBezTo>
                <a:cubicBezTo>
                  <a:pt x="3375357" y="2341615"/>
                  <a:pt x="3363226" y="2342053"/>
                  <a:pt x="3524744" y="2341711"/>
                </a:cubicBezTo>
                <a:cubicBezTo>
                  <a:pt x="3526224" y="2624094"/>
                  <a:pt x="3541632" y="2589848"/>
                  <a:pt x="3509871" y="2590026"/>
                </a:cubicBezTo>
                <a:close/>
                <a:moveTo>
                  <a:pt x="3509898" y="2329007"/>
                </a:moveTo>
                <a:cubicBezTo>
                  <a:pt x="3284831" y="2329624"/>
                  <a:pt x="3308545" y="2329459"/>
                  <a:pt x="3308463" y="2324882"/>
                </a:cubicBezTo>
                <a:cubicBezTo>
                  <a:pt x="3303295" y="2034002"/>
                  <a:pt x="3290725" y="2077841"/>
                  <a:pt x="3345296" y="2078800"/>
                </a:cubicBezTo>
                <a:cubicBezTo>
                  <a:pt x="3551871" y="2082404"/>
                  <a:pt x="3522496" y="2059272"/>
                  <a:pt x="3522811" y="2138440"/>
                </a:cubicBezTo>
                <a:cubicBezTo>
                  <a:pt x="3523510" y="2358100"/>
                  <a:pt x="3533051" y="2328938"/>
                  <a:pt x="3509898" y="2329007"/>
                </a:cubicBezTo>
                <a:close/>
                <a:moveTo>
                  <a:pt x="3509939" y="2067207"/>
                </a:moveTo>
                <a:cubicBezTo>
                  <a:pt x="3272001" y="2064644"/>
                  <a:pt x="3303926" y="2074360"/>
                  <a:pt x="3303460" y="2044444"/>
                </a:cubicBezTo>
                <a:cubicBezTo>
                  <a:pt x="3299279" y="1775792"/>
                  <a:pt x="3285996" y="1816520"/>
                  <a:pt x="3345296" y="1817809"/>
                </a:cubicBezTo>
                <a:cubicBezTo>
                  <a:pt x="3551460" y="1822235"/>
                  <a:pt x="3516506" y="1799336"/>
                  <a:pt x="3517397" y="1857742"/>
                </a:cubicBezTo>
                <a:cubicBezTo>
                  <a:pt x="3521070" y="2091915"/>
                  <a:pt x="3529651" y="2067399"/>
                  <a:pt x="3509939" y="2067207"/>
                </a:cubicBezTo>
                <a:close/>
                <a:moveTo>
                  <a:pt x="3263173" y="2590561"/>
                </a:moveTo>
                <a:cubicBezTo>
                  <a:pt x="3180789" y="2590561"/>
                  <a:pt x="3181269" y="2590999"/>
                  <a:pt x="3098707" y="2590999"/>
                </a:cubicBezTo>
                <a:cubicBezTo>
                  <a:pt x="3076748" y="2590999"/>
                  <a:pt x="3083451" y="2617091"/>
                  <a:pt x="3080284" y="2418453"/>
                </a:cubicBezTo>
                <a:cubicBezTo>
                  <a:pt x="3078858" y="2327445"/>
                  <a:pt x="3073019" y="2341368"/>
                  <a:pt x="3098707" y="2341368"/>
                </a:cubicBezTo>
                <a:cubicBezTo>
                  <a:pt x="3266367" y="2341286"/>
                  <a:pt x="3270685" y="2341258"/>
                  <a:pt x="3297524" y="2341327"/>
                </a:cubicBezTo>
                <a:cubicBezTo>
                  <a:pt x="3302733" y="2633673"/>
                  <a:pt x="3315262" y="2590561"/>
                  <a:pt x="3263173" y="2590561"/>
                </a:cubicBezTo>
                <a:close/>
                <a:moveTo>
                  <a:pt x="3263173" y="2328568"/>
                </a:moveTo>
                <a:cubicBezTo>
                  <a:pt x="3078310" y="2328664"/>
                  <a:pt x="3098255" y="2328664"/>
                  <a:pt x="3079146" y="2328637"/>
                </a:cubicBezTo>
                <a:cubicBezTo>
                  <a:pt x="3078680" y="2284702"/>
                  <a:pt x="3075857" y="2079444"/>
                  <a:pt x="3075843" y="2078458"/>
                </a:cubicBezTo>
                <a:cubicBezTo>
                  <a:pt x="3076844" y="2078458"/>
                  <a:pt x="3260884" y="2077992"/>
                  <a:pt x="3292795" y="2078156"/>
                </a:cubicBezTo>
                <a:cubicBezTo>
                  <a:pt x="3297826" y="2368694"/>
                  <a:pt x="3311959" y="2328568"/>
                  <a:pt x="3263173" y="2328568"/>
                </a:cubicBezTo>
                <a:close/>
                <a:moveTo>
                  <a:pt x="3075994" y="2851881"/>
                </a:moveTo>
                <a:cubicBezTo>
                  <a:pt x="3016831" y="2852018"/>
                  <a:pt x="2948018" y="2853594"/>
                  <a:pt x="2858973" y="2852155"/>
                </a:cubicBezTo>
                <a:cubicBezTo>
                  <a:pt x="2856053" y="2680678"/>
                  <a:pt x="2857890" y="2715157"/>
                  <a:pt x="2856176" y="2605402"/>
                </a:cubicBezTo>
                <a:cubicBezTo>
                  <a:pt x="2856108" y="2601483"/>
                  <a:pt x="2839823" y="2603086"/>
                  <a:pt x="3072018" y="2603689"/>
                </a:cubicBezTo>
                <a:cubicBezTo>
                  <a:pt x="3075569" y="2828119"/>
                  <a:pt x="3075473" y="2823007"/>
                  <a:pt x="3075994" y="2851881"/>
                </a:cubicBezTo>
                <a:close/>
                <a:moveTo>
                  <a:pt x="2855930" y="2590424"/>
                </a:moveTo>
                <a:cubicBezTo>
                  <a:pt x="2851776" y="2326979"/>
                  <a:pt x="2851022" y="2340518"/>
                  <a:pt x="2851996" y="2340518"/>
                </a:cubicBezTo>
                <a:cubicBezTo>
                  <a:pt x="2937559" y="2340875"/>
                  <a:pt x="2941233" y="2340436"/>
                  <a:pt x="3016420" y="2341039"/>
                </a:cubicBezTo>
                <a:cubicBezTo>
                  <a:pt x="3084725" y="2341587"/>
                  <a:pt x="3067111" y="2295871"/>
                  <a:pt x="3071799" y="2590958"/>
                </a:cubicBezTo>
                <a:cubicBezTo>
                  <a:pt x="3021026" y="2590807"/>
                  <a:pt x="2965687" y="2589697"/>
                  <a:pt x="2855930" y="2590424"/>
                </a:cubicBezTo>
                <a:close/>
                <a:moveTo>
                  <a:pt x="2851242" y="2324855"/>
                </a:moveTo>
                <a:cubicBezTo>
                  <a:pt x="2845087" y="2057477"/>
                  <a:pt x="2849185" y="2079430"/>
                  <a:pt x="2851996" y="2079430"/>
                </a:cubicBezTo>
                <a:cubicBezTo>
                  <a:pt x="3107782" y="2080486"/>
                  <a:pt x="3064397" y="2058381"/>
                  <a:pt x="3065398" y="2138125"/>
                </a:cubicBezTo>
                <a:cubicBezTo>
                  <a:pt x="3066385" y="2224281"/>
                  <a:pt x="3067084" y="2242138"/>
                  <a:pt x="3067865" y="2325129"/>
                </a:cubicBezTo>
                <a:cubicBezTo>
                  <a:pt x="3067906" y="2330254"/>
                  <a:pt x="2851338" y="2329459"/>
                  <a:pt x="2851242" y="2324855"/>
                </a:cubicBezTo>
                <a:close/>
                <a:moveTo>
                  <a:pt x="3016392" y="2066275"/>
                </a:moveTo>
                <a:cubicBezTo>
                  <a:pt x="2817233" y="2069221"/>
                  <a:pt x="2848253" y="2074237"/>
                  <a:pt x="2847774" y="2044431"/>
                </a:cubicBezTo>
                <a:cubicBezTo>
                  <a:pt x="2843880" y="1789743"/>
                  <a:pt x="2840234" y="1817493"/>
                  <a:pt x="2851996" y="1817562"/>
                </a:cubicBezTo>
                <a:cubicBezTo>
                  <a:pt x="3099790" y="1819220"/>
                  <a:pt x="3061258" y="1805132"/>
                  <a:pt x="3062080" y="1857728"/>
                </a:cubicBezTo>
                <a:cubicBezTo>
                  <a:pt x="3063478" y="1947064"/>
                  <a:pt x="3062642" y="1951312"/>
                  <a:pt x="3064109" y="2044677"/>
                </a:cubicBezTo>
                <a:cubicBezTo>
                  <a:pt x="3064520" y="2071510"/>
                  <a:pt x="3074020" y="2065411"/>
                  <a:pt x="3016392" y="2066275"/>
                </a:cubicBezTo>
                <a:close/>
                <a:moveTo>
                  <a:pt x="2844703" y="2590492"/>
                </a:moveTo>
                <a:cubicBezTo>
                  <a:pt x="2801126" y="2590725"/>
                  <a:pt x="2804635" y="2590684"/>
                  <a:pt x="2626366" y="2590766"/>
                </a:cubicBezTo>
                <a:cubicBezTo>
                  <a:pt x="2624899" y="2488261"/>
                  <a:pt x="2626668" y="2522137"/>
                  <a:pt x="2623419" y="2342368"/>
                </a:cubicBezTo>
                <a:cubicBezTo>
                  <a:pt x="2711889" y="2341998"/>
                  <a:pt x="2672273" y="2339765"/>
                  <a:pt x="2840371" y="2340477"/>
                </a:cubicBezTo>
                <a:cubicBezTo>
                  <a:pt x="2841180" y="2376066"/>
                  <a:pt x="2844580" y="2582612"/>
                  <a:pt x="2844703" y="2590492"/>
                </a:cubicBezTo>
                <a:close/>
                <a:moveTo>
                  <a:pt x="2623186" y="2329624"/>
                </a:moveTo>
                <a:cubicBezTo>
                  <a:pt x="2618799" y="2077238"/>
                  <a:pt x="2619732" y="2143962"/>
                  <a:pt x="2618594" y="2080006"/>
                </a:cubicBezTo>
                <a:cubicBezTo>
                  <a:pt x="2707338" y="2079910"/>
                  <a:pt x="2701923" y="2078814"/>
                  <a:pt x="2837027" y="2079376"/>
                </a:cubicBezTo>
                <a:cubicBezTo>
                  <a:pt x="2837698" y="2140043"/>
                  <a:pt x="2836753" y="2188980"/>
                  <a:pt x="2840029" y="2325197"/>
                </a:cubicBezTo>
                <a:cubicBezTo>
                  <a:pt x="2840070" y="2327760"/>
                  <a:pt x="2859151" y="2328609"/>
                  <a:pt x="2623186" y="2329624"/>
                </a:cubicBezTo>
                <a:close/>
                <a:moveTo>
                  <a:pt x="2618361" y="2067289"/>
                </a:moveTo>
                <a:cubicBezTo>
                  <a:pt x="2616593" y="1962029"/>
                  <a:pt x="2617538" y="1963728"/>
                  <a:pt x="2615263" y="1817480"/>
                </a:cubicBezTo>
                <a:cubicBezTo>
                  <a:pt x="2871694" y="1817438"/>
                  <a:pt x="2832476" y="1803817"/>
                  <a:pt x="2833312" y="1857728"/>
                </a:cubicBezTo>
                <a:cubicBezTo>
                  <a:pt x="2834600" y="1940705"/>
                  <a:pt x="2834998" y="1948133"/>
                  <a:pt x="2836533" y="2044650"/>
                </a:cubicBezTo>
                <a:cubicBezTo>
                  <a:pt x="2837013" y="2074305"/>
                  <a:pt x="2871844" y="2067015"/>
                  <a:pt x="2618361" y="2067289"/>
                </a:cubicBezTo>
                <a:close/>
                <a:moveTo>
                  <a:pt x="2615332" y="2603483"/>
                </a:moveTo>
                <a:cubicBezTo>
                  <a:pt x="2616716" y="2695382"/>
                  <a:pt x="2620129" y="2758434"/>
                  <a:pt x="2620198" y="2852498"/>
                </a:cubicBezTo>
                <a:cubicBezTo>
                  <a:pt x="2548136" y="2852635"/>
                  <a:pt x="2519610" y="2851648"/>
                  <a:pt x="2401751" y="2851648"/>
                </a:cubicBezTo>
                <a:cubicBezTo>
                  <a:pt x="2398955" y="2749321"/>
                  <a:pt x="2400381" y="2695409"/>
                  <a:pt x="2398873" y="2603428"/>
                </a:cubicBezTo>
                <a:cubicBezTo>
                  <a:pt x="2426960" y="2603607"/>
                  <a:pt x="2432895" y="2603566"/>
                  <a:pt x="2615332" y="2603483"/>
                </a:cubicBezTo>
                <a:close/>
                <a:moveTo>
                  <a:pt x="2441065" y="2590835"/>
                </a:moveTo>
                <a:cubicBezTo>
                  <a:pt x="2387043" y="2590835"/>
                  <a:pt x="2399640" y="2606293"/>
                  <a:pt x="2396789" y="2511818"/>
                </a:cubicBezTo>
                <a:cubicBezTo>
                  <a:pt x="2395103" y="2456097"/>
                  <a:pt x="2393883" y="2393498"/>
                  <a:pt x="2394171" y="2341998"/>
                </a:cubicBezTo>
                <a:cubicBezTo>
                  <a:pt x="2401696" y="2342039"/>
                  <a:pt x="2584558" y="2342437"/>
                  <a:pt x="2612179" y="2342396"/>
                </a:cubicBezTo>
                <a:cubicBezTo>
                  <a:pt x="2615400" y="2521232"/>
                  <a:pt x="2613728" y="2492440"/>
                  <a:pt x="2615140" y="2590766"/>
                </a:cubicBezTo>
                <a:lnTo>
                  <a:pt x="2441065" y="2590835"/>
                </a:lnTo>
                <a:close/>
                <a:moveTo>
                  <a:pt x="2394664" y="3073104"/>
                </a:moveTo>
                <a:cubicBezTo>
                  <a:pt x="2394719" y="3123425"/>
                  <a:pt x="2433896" y="3115696"/>
                  <a:pt x="2194435" y="3114737"/>
                </a:cubicBezTo>
                <a:cubicBezTo>
                  <a:pt x="2178438" y="3114668"/>
                  <a:pt x="2172955" y="3151052"/>
                  <a:pt x="2174655" y="2886319"/>
                </a:cubicBezTo>
                <a:cubicBezTo>
                  <a:pt x="2174833" y="2857144"/>
                  <a:pt x="2140221" y="2864379"/>
                  <a:pt x="2390895" y="2864379"/>
                </a:cubicBezTo>
                <a:cubicBezTo>
                  <a:pt x="2392786" y="2927157"/>
                  <a:pt x="2394555" y="2973874"/>
                  <a:pt x="2394664" y="3073104"/>
                </a:cubicBezTo>
                <a:close/>
                <a:moveTo>
                  <a:pt x="2174751" y="2851772"/>
                </a:moveTo>
                <a:cubicBezTo>
                  <a:pt x="2174573" y="2735014"/>
                  <a:pt x="2170529" y="2695505"/>
                  <a:pt x="2169364" y="2603607"/>
                </a:cubicBezTo>
                <a:cubicBezTo>
                  <a:pt x="2271994" y="2602319"/>
                  <a:pt x="2229143" y="2602003"/>
                  <a:pt x="2387632" y="2603346"/>
                </a:cubicBezTo>
                <a:cubicBezTo>
                  <a:pt x="2389236" y="2701658"/>
                  <a:pt x="2387619" y="2745319"/>
                  <a:pt x="2390497" y="2851648"/>
                </a:cubicBezTo>
                <a:cubicBezTo>
                  <a:pt x="2195861" y="2851662"/>
                  <a:pt x="2254160" y="2851648"/>
                  <a:pt x="2174751" y="2851772"/>
                </a:cubicBezTo>
                <a:close/>
                <a:moveTo>
                  <a:pt x="2358901" y="2590300"/>
                </a:moveTo>
                <a:cubicBezTo>
                  <a:pt x="2306208" y="2589588"/>
                  <a:pt x="2248321" y="2589519"/>
                  <a:pt x="2194339" y="2590465"/>
                </a:cubicBezTo>
                <a:cubicBezTo>
                  <a:pt x="2152860" y="2591191"/>
                  <a:pt x="2175752" y="2622559"/>
                  <a:pt x="2166472" y="2341368"/>
                </a:cubicBezTo>
                <a:cubicBezTo>
                  <a:pt x="2351019" y="2340943"/>
                  <a:pt x="2297531" y="2341176"/>
                  <a:pt x="2382944" y="2341902"/>
                </a:cubicBezTo>
                <a:cubicBezTo>
                  <a:pt x="2381409" y="2622326"/>
                  <a:pt x="2406343" y="2590876"/>
                  <a:pt x="2358901" y="2590300"/>
                </a:cubicBezTo>
                <a:close/>
                <a:moveTo>
                  <a:pt x="2383054" y="2324964"/>
                </a:moveTo>
                <a:cubicBezTo>
                  <a:pt x="2382999" y="2331912"/>
                  <a:pt x="2405151" y="2327719"/>
                  <a:pt x="2194381" y="2328555"/>
                </a:cubicBezTo>
                <a:cubicBezTo>
                  <a:pt x="2155574" y="2328664"/>
                  <a:pt x="2165183" y="2367090"/>
                  <a:pt x="2162126" y="2136343"/>
                </a:cubicBezTo>
                <a:cubicBezTo>
                  <a:pt x="2161263" y="2068166"/>
                  <a:pt x="2152791" y="2079252"/>
                  <a:pt x="2194326" y="2079869"/>
                </a:cubicBezTo>
                <a:cubicBezTo>
                  <a:pt x="2245689" y="2080691"/>
                  <a:pt x="2264825" y="2080499"/>
                  <a:pt x="2380312" y="2080527"/>
                </a:cubicBezTo>
                <a:cubicBezTo>
                  <a:pt x="2383177" y="2261734"/>
                  <a:pt x="2383534" y="2267435"/>
                  <a:pt x="2383054" y="2324964"/>
                </a:cubicBezTo>
                <a:close/>
                <a:moveTo>
                  <a:pt x="2161153" y="2066713"/>
                </a:moveTo>
                <a:cubicBezTo>
                  <a:pt x="2159536" y="1961522"/>
                  <a:pt x="2159110" y="1947681"/>
                  <a:pt x="2157109" y="1817069"/>
                </a:cubicBezTo>
                <a:cubicBezTo>
                  <a:pt x="2217862" y="1816671"/>
                  <a:pt x="2237217" y="1815451"/>
                  <a:pt x="2375364" y="1816890"/>
                </a:cubicBezTo>
                <a:cubicBezTo>
                  <a:pt x="2378297" y="2008554"/>
                  <a:pt x="2377351" y="1893961"/>
                  <a:pt x="2380107" y="2067810"/>
                </a:cubicBezTo>
                <a:cubicBezTo>
                  <a:pt x="2156657" y="2067768"/>
                  <a:pt x="2252611" y="2067563"/>
                  <a:pt x="2161153" y="2066713"/>
                </a:cubicBezTo>
                <a:close/>
                <a:moveTo>
                  <a:pt x="2157589" y="2512023"/>
                </a:moveTo>
                <a:cubicBezTo>
                  <a:pt x="2157260" y="2613433"/>
                  <a:pt x="2203729" y="2591670"/>
                  <a:pt x="1940719" y="2591259"/>
                </a:cubicBezTo>
                <a:cubicBezTo>
                  <a:pt x="1938046" y="2420906"/>
                  <a:pt x="1937415" y="2379533"/>
                  <a:pt x="1936785" y="2342670"/>
                </a:cubicBezTo>
                <a:cubicBezTo>
                  <a:pt x="2037989" y="2342642"/>
                  <a:pt x="1991492" y="2341669"/>
                  <a:pt x="2155204" y="2341395"/>
                </a:cubicBezTo>
                <a:cubicBezTo>
                  <a:pt x="2156712" y="2386495"/>
                  <a:pt x="2157795" y="2446011"/>
                  <a:pt x="2157589" y="2512023"/>
                </a:cubicBezTo>
                <a:close/>
                <a:moveTo>
                  <a:pt x="2112162" y="2328705"/>
                </a:moveTo>
                <a:cubicBezTo>
                  <a:pt x="1917128" y="2328705"/>
                  <a:pt x="1936634" y="2333954"/>
                  <a:pt x="1936470" y="2324923"/>
                </a:cubicBezTo>
                <a:cubicBezTo>
                  <a:pt x="1931548" y="2047172"/>
                  <a:pt x="1931425" y="2080198"/>
                  <a:pt x="1947696" y="2080198"/>
                </a:cubicBezTo>
                <a:cubicBezTo>
                  <a:pt x="2191296" y="2080198"/>
                  <a:pt x="2149913" y="2061314"/>
                  <a:pt x="2150886" y="2136562"/>
                </a:cubicBezTo>
                <a:cubicBezTo>
                  <a:pt x="2152078" y="2226584"/>
                  <a:pt x="2152682" y="2269874"/>
                  <a:pt x="2154642" y="2325307"/>
                </a:cubicBezTo>
                <a:cubicBezTo>
                  <a:pt x="2154806" y="2329788"/>
                  <a:pt x="2161194" y="2328705"/>
                  <a:pt x="2112162" y="2328705"/>
                </a:cubicBezTo>
                <a:close/>
                <a:moveTo>
                  <a:pt x="2112162" y="2066521"/>
                </a:moveTo>
                <a:cubicBezTo>
                  <a:pt x="1905600" y="2066521"/>
                  <a:pt x="1934427" y="2076416"/>
                  <a:pt x="1933906" y="2044417"/>
                </a:cubicBezTo>
                <a:cubicBezTo>
                  <a:pt x="1929821" y="1783480"/>
                  <a:pt x="1919280" y="1817110"/>
                  <a:pt x="1947682" y="1817110"/>
                </a:cubicBezTo>
                <a:cubicBezTo>
                  <a:pt x="2094122" y="1817178"/>
                  <a:pt x="2118481" y="1817247"/>
                  <a:pt x="2145883" y="1817123"/>
                </a:cubicBezTo>
                <a:cubicBezTo>
                  <a:pt x="2150324" y="2107880"/>
                  <a:pt x="2165649" y="2066521"/>
                  <a:pt x="2112162" y="2066521"/>
                </a:cubicBezTo>
                <a:close/>
                <a:moveTo>
                  <a:pt x="1929492" y="2591232"/>
                </a:moveTo>
                <a:cubicBezTo>
                  <a:pt x="1867287" y="2590985"/>
                  <a:pt x="1801325" y="2588025"/>
                  <a:pt x="1712430" y="2590300"/>
                </a:cubicBezTo>
                <a:cubicBezTo>
                  <a:pt x="1711361" y="2509433"/>
                  <a:pt x="1713458" y="2443709"/>
                  <a:pt x="1709510" y="2342108"/>
                </a:cubicBezTo>
                <a:cubicBezTo>
                  <a:pt x="1756994" y="2342971"/>
                  <a:pt x="1782957" y="2342725"/>
                  <a:pt x="1925531" y="2342670"/>
                </a:cubicBezTo>
                <a:cubicBezTo>
                  <a:pt x="1926394" y="2391771"/>
                  <a:pt x="1926806" y="2419481"/>
                  <a:pt x="1929492" y="2591232"/>
                </a:cubicBezTo>
                <a:close/>
                <a:moveTo>
                  <a:pt x="1705508" y="2065699"/>
                </a:moveTo>
                <a:cubicBezTo>
                  <a:pt x="1704411" y="1972773"/>
                  <a:pt x="1702273" y="1943035"/>
                  <a:pt x="1700642" y="1817466"/>
                </a:cubicBezTo>
                <a:cubicBezTo>
                  <a:pt x="1715844" y="1817466"/>
                  <a:pt x="1855841" y="1817301"/>
                  <a:pt x="1917649" y="1817137"/>
                </a:cubicBezTo>
                <a:cubicBezTo>
                  <a:pt x="1919746" y="1964153"/>
                  <a:pt x="1921761" y="1959658"/>
                  <a:pt x="1923008" y="2067371"/>
                </a:cubicBezTo>
                <a:cubicBezTo>
                  <a:pt x="1820913" y="2066809"/>
                  <a:pt x="1919211" y="2065521"/>
                  <a:pt x="1705508" y="2065699"/>
                </a:cubicBezTo>
                <a:close/>
                <a:moveTo>
                  <a:pt x="1700916" y="2590615"/>
                </a:moveTo>
                <a:cubicBezTo>
                  <a:pt x="1598546" y="2593562"/>
                  <a:pt x="1543798" y="2590328"/>
                  <a:pt x="1485745" y="2589848"/>
                </a:cubicBezTo>
                <a:cubicBezTo>
                  <a:pt x="1481099" y="2295419"/>
                  <a:pt x="1463511" y="2342999"/>
                  <a:pt x="1536738" y="2341820"/>
                </a:cubicBezTo>
                <a:cubicBezTo>
                  <a:pt x="1590829" y="2340943"/>
                  <a:pt x="1642425" y="2340861"/>
                  <a:pt x="1698256" y="2341916"/>
                </a:cubicBezTo>
                <a:cubicBezTo>
                  <a:pt x="1700806" y="2407270"/>
                  <a:pt x="1701889" y="2590574"/>
                  <a:pt x="1700916" y="2590615"/>
                </a:cubicBezTo>
                <a:close/>
                <a:moveTo>
                  <a:pt x="1618875" y="2065768"/>
                </a:moveTo>
                <a:cubicBezTo>
                  <a:pt x="1542468" y="2065768"/>
                  <a:pt x="1540138" y="2066659"/>
                  <a:pt x="1476424" y="2066837"/>
                </a:cubicBezTo>
                <a:cubicBezTo>
                  <a:pt x="1474012" y="1892591"/>
                  <a:pt x="1473559" y="1861908"/>
                  <a:pt x="1472792" y="1818631"/>
                </a:cubicBezTo>
                <a:cubicBezTo>
                  <a:pt x="1724726" y="1817863"/>
                  <a:pt x="1689100" y="1801418"/>
                  <a:pt x="1689991" y="1857742"/>
                </a:cubicBezTo>
                <a:cubicBezTo>
                  <a:pt x="1693938" y="2109744"/>
                  <a:pt x="1714980" y="2065686"/>
                  <a:pt x="1618875" y="2065768"/>
                </a:cubicBezTo>
                <a:close/>
                <a:moveTo>
                  <a:pt x="1474532" y="2589779"/>
                </a:moveTo>
                <a:cubicBezTo>
                  <a:pt x="1369901" y="2589259"/>
                  <a:pt x="1363418" y="2592589"/>
                  <a:pt x="1256950" y="2591643"/>
                </a:cubicBezTo>
                <a:cubicBezTo>
                  <a:pt x="1251782" y="2302312"/>
                  <a:pt x="1234620" y="2340765"/>
                  <a:pt x="1290067" y="2340765"/>
                </a:cubicBezTo>
                <a:cubicBezTo>
                  <a:pt x="1370971" y="2340765"/>
                  <a:pt x="1372643" y="2342478"/>
                  <a:pt x="1454437" y="2342478"/>
                </a:cubicBezTo>
                <a:cubicBezTo>
                  <a:pt x="1476314" y="2342478"/>
                  <a:pt x="1470091" y="2308561"/>
                  <a:pt x="1474532" y="2589779"/>
                </a:cubicBezTo>
                <a:close/>
                <a:moveTo>
                  <a:pt x="1454437" y="2329761"/>
                </a:moveTo>
                <a:cubicBezTo>
                  <a:pt x="1453217" y="2329761"/>
                  <a:pt x="1251508" y="2329117"/>
                  <a:pt x="1251494" y="2325060"/>
                </a:cubicBezTo>
                <a:cubicBezTo>
                  <a:pt x="1250904" y="2042211"/>
                  <a:pt x="1227026" y="2080335"/>
                  <a:pt x="1290067" y="2080335"/>
                </a:cubicBezTo>
                <a:cubicBezTo>
                  <a:pt x="1500481" y="2080335"/>
                  <a:pt x="1465458" y="2060588"/>
                  <a:pt x="1465856" y="2138083"/>
                </a:cubicBezTo>
                <a:cubicBezTo>
                  <a:pt x="1467007" y="2358923"/>
                  <a:pt x="1478042" y="2329761"/>
                  <a:pt x="1454437" y="2329761"/>
                </a:cubicBezTo>
                <a:close/>
                <a:moveTo>
                  <a:pt x="1454437" y="2066878"/>
                </a:moveTo>
                <a:cubicBezTo>
                  <a:pt x="1214826" y="2066878"/>
                  <a:pt x="1246916" y="2077457"/>
                  <a:pt x="1246395" y="2044472"/>
                </a:cubicBezTo>
                <a:cubicBezTo>
                  <a:pt x="1244928" y="1951121"/>
                  <a:pt x="1246792" y="1951066"/>
                  <a:pt x="1245325" y="1857495"/>
                </a:cubicBezTo>
                <a:cubicBezTo>
                  <a:pt x="1244544" y="1807654"/>
                  <a:pt x="1235511" y="1817836"/>
                  <a:pt x="1290067" y="1817836"/>
                </a:cubicBezTo>
                <a:cubicBezTo>
                  <a:pt x="1496218" y="1817836"/>
                  <a:pt x="1461414" y="1805996"/>
                  <a:pt x="1462223" y="1857714"/>
                </a:cubicBezTo>
                <a:cubicBezTo>
                  <a:pt x="1466047" y="2099151"/>
                  <a:pt x="1468638" y="2066878"/>
                  <a:pt x="1454437" y="2066878"/>
                </a:cubicBezTo>
                <a:close/>
                <a:moveTo>
                  <a:pt x="1245709" y="2591520"/>
                </a:moveTo>
                <a:cubicBezTo>
                  <a:pt x="1164313" y="2590478"/>
                  <a:pt x="1220432" y="2589300"/>
                  <a:pt x="1028373" y="2590040"/>
                </a:cubicBezTo>
                <a:cubicBezTo>
                  <a:pt x="1023521" y="2304271"/>
                  <a:pt x="1013706" y="2340765"/>
                  <a:pt x="1043534" y="2340518"/>
                </a:cubicBezTo>
                <a:cubicBezTo>
                  <a:pt x="1093197" y="2340121"/>
                  <a:pt x="1133813" y="2339970"/>
                  <a:pt x="1207807" y="2340463"/>
                </a:cubicBezTo>
                <a:cubicBezTo>
                  <a:pt x="1248286" y="2340779"/>
                  <a:pt x="1240404" y="2298653"/>
                  <a:pt x="1245709" y="2591520"/>
                </a:cubicBezTo>
                <a:close/>
                <a:moveTo>
                  <a:pt x="1021245" y="2865791"/>
                </a:moveTo>
                <a:cubicBezTo>
                  <a:pt x="1024864" y="3058345"/>
                  <a:pt x="1023959" y="3040461"/>
                  <a:pt x="1024782" y="3113969"/>
                </a:cubicBezTo>
                <a:cubicBezTo>
                  <a:pt x="989717" y="3113490"/>
                  <a:pt x="979807" y="3113599"/>
                  <a:pt x="807295" y="3113558"/>
                </a:cubicBezTo>
                <a:cubicBezTo>
                  <a:pt x="805773" y="3044942"/>
                  <a:pt x="804320" y="3026346"/>
                  <a:pt x="803169" y="2864736"/>
                </a:cubicBezTo>
                <a:cubicBezTo>
                  <a:pt x="804690" y="2864749"/>
                  <a:pt x="1020107" y="2865791"/>
                  <a:pt x="1021245" y="2865791"/>
                </a:cubicBezTo>
                <a:close/>
                <a:moveTo>
                  <a:pt x="803073" y="2852018"/>
                </a:moveTo>
                <a:cubicBezTo>
                  <a:pt x="802758" y="2817621"/>
                  <a:pt x="802415" y="2799697"/>
                  <a:pt x="799426" y="2605402"/>
                </a:cubicBezTo>
                <a:cubicBezTo>
                  <a:pt x="799331" y="2599002"/>
                  <a:pt x="788022" y="2603566"/>
                  <a:pt x="1017352" y="2602812"/>
                </a:cubicBezTo>
                <a:cubicBezTo>
                  <a:pt x="1018764" y="2688050"/>
                  <a:pt x="1018833" y="2732287"/>
                  <a:pt x="1021012" y="2853073"/>
                </a:cubicBezTo>
                <a:cubicBezTo>
                  <a:pt x="1019888" y="2853060"/>
                  <a:pt x="804115" y="2852018"/>
                  <a:pt x="803073" y="2852018"/>
                </a:cubicBezTo>
                <a:close/>
                <a:moveTo>
                  <a:pt x="961287" y="3126316"/>
                </a:moveTo>
                <a:cubicBezTo>
                  <a:pt x="1044658" y="3126316"/>
                  <a:pt x="1023109" y="3081025"/>
                  <a:pt x="1027372" y="3353761"/>
                </a:cubicBezTo>
                <a:cubicBezTo>
                  <a:pt x="1027921" y="3388624"/>
                  <a:pt x="1056721" y="3375838"/>
                  <a:pt x="810927" y="3374947"/>
                </a:cubicBezTo>
                <a:cubicBezTo>
                  <a:pt x="809310" y="3290736"/>
                  <a:pt x="809584" y="3226259"/>
                  <a:pt x="807569" y="3126289"/>
                </a:cubicBezTo>
                <a:lnTo>
                  <a:pt x="961287" y="3126316"/>
                </a:lnTo>
                <a:close/>
                <a:moveTo>
                  <a:pt x="1207876" y="2327732"/>
                </a:moveTo>
                <a:cubicBezTo>
                  <a:pt x="1157555" y="2327335"/>
                  <a:pt x="1100832" y="2327294"/>
                  <a:pt x="1043424" y="2327760"/>
                </a:cubicBezTo>
                <a:cubicBezTo>
                  <a:pt x="1014528" y="2327993"/>
                  <a:pt x="1023754" y="2365829"/>
                  <a:pt x="1019559" y="2078855"/>
                </a:cubicBezTo>
                <a:cubicBezTo>
                  <a:pt x="1104931" y="2080691"/>
                  <a:pt x="1054281" y="2080897"/>
                  <a:pt x="1235812" y="2080390"/>
                </a:cubicBezTo>
                <a:cubicBezTo>
                  <a:pt x="1241597" y="2366898"/>
                  <a:pt x="1252673" y="2328034"/>
                  <a:pt x="1207876" y="2327732"/>
                </a:cubicBezTo>
                <a:close/>
                <a:moveTo>
                  <a:pt x="1017146" y="2590081"/>
                </a:moveTo>
                <a:cubicBezTo>
                  <a:pt x="885223" y="2590561"/>
                  <a:pt x="895353" y="2589409"/>
                  <a:pt x="799166" y="2589396"/>
                </a:cubicBezTo>
                <a:cubicBezTo>
                  <a:pt x="794615" y="2323320"/>
                  <a:pt x="792024" y="2341354"/>
                  <a:pt x="796891" y="2341340"/>
                </a:cubicBezTo>
                <a:cubicBezTo>
                  <a:pt x="798508" y="2341340"/>
                  <a:pt x="1011019" y="2340738"/>
                  <a:pt x="1012212" y="2340724"/>
                </a:cubicBezTo>
                <a:cubicBezTo>
                  <a:pt x="1014350" y="2472748"/>
                  <a:pt x="1016557" y="2556081"/>
                  <a:pt x="1017146" y="2590081"/>
                </a:cubicBezTo>
                <a:close/>
                <a:moveTo>
                  <a:pt x="794094" y="2324992"/>
                </a:moveTo>
                <a:cubicBezTo>
                  <a:pt x="793340" y="2269806"/>
                  <a:pt x="788940" y="2079294"/>
                  <a:pt x="796904" y="2079294"/>
                </a:cubicBezTo>
                <a:cubicBezTo>
                  <a:pt x="1050785" y="2079294"/>
                  <a:pt x="1008154" y="2059190"/>
                  <a:pt x="1009141" y="2138125"/>
                </a:cubicBezTo>
                <a:cubicBezTo>
                  <a:pt x="1009991" y="2206192"/>
                  <a:pt x="1010512" y="2234696"/>
                  <a:pt x="1012020" y="2327993"/>
                </a:cubicBezTo>
                <a:cubicBezTo>
                  <a:pt x="767063" y="2329391"/>
                  <a:pt x="794163" y="2330076"/>
                  <a:pt x="794094" y="2324992"/>
                </a:cubicBezTo>
                <a:close/>
                <a:moveTo>
                  <a:pt x="961287" y="2065576"/>
                </a:moveTo>
                <a:cubicBezTo>
                  <a:pt x="760428" y="2065576"/>
                  <a:pt x="792271" y="2076662"/>
                  <a:pt x="791764" y="2044417"/>
                </a:cubicBezTo>
                <a:cubicBezTo>
                  <a:pt x="787789" y="1790058"/>
                  <a:pt x="780702" y="1817438"/>
                  <a:pt x="796891" y="1817438"/>
                </a:cubicBezTo>
                <a:cubicBezTo>
                  <a:pt x="1042108" y="1817438"/>
                  <a:pt x="1003589" y="1805132"/>
                  <a:pt x="1004412" y="1857742"/>
                </a:cubicBezTo>
                <a:cubicBezTo>
                  <a:pt x="1008291" y="2104893"/>
                  <a:pt x="1021135" y="2065576"/>
                  <a:pt x="961287" y="2065576"/>
                </a:cubicBezTo>
                <a:close/>
                <a:moveTo>
                  <a:pt x="788145" y="2602127"/>
                </a:moveTo>
                <a:cubicBezTo>
                  <a:pt x="788159" y="2603333"/>
                  <a:pt x="791476" y="2812537"/>
                  <a:pt x="791832" y="2852018"/>
                </a:cubicBezTo>
                <a:cubicBezTo>
                  <a:pt x="723774" y="2851991"/>
                  <a:pt x="804937" y="2851867"/>
                  <a:pt x="575209" y="2851265"/>
                </a:cubicBezTo>
                <a:cubicBezTo>
                  <a:pt x="574716" y="2813003"/>
                  <a:pt x="574154" y="2779209"/>
                  <a:pt x="571426" y="2605416"/>
                </a:cubicBezTo>
                <a:cubicBezTo>
                  <a:pt x="571398" y="2602880"/>
                  <a:pt x="552591" y="2602332"/>
                  <a:pt x="788145" y="2602127"/>
                </a:cubicBezTo>
                <a:close/>
                <a:moveTo>
                  <a:pt x="791942" y="2864736"/>
                </a:moveTo>
                <a:cubicBezTo>
                  <a:pt x="793176" y="3033376"/>
                  <a:pt x="794560" y="3045888"/>
                  <a:pt x="796054" y="3113558"/>
                </a:cubicBezTo>
                <a:cubicBezTo>
                  <a:pt x="794875" y="3113558"/>
                  <a:pt x="580555" y="3113969"/>
                  <a:pt x="578938" y="3113983"/>
                </a:cubicBezTo>
                <a:cubicBezTo>
                  <a:pt x="575346" y="2880838"/>
                  <a:pt x="576580" y="2962047"/>
                  <a:pt x="575360" y="2863982"/>
                </a:cubicBezTo>
                <a:cubicBezTo>
                  <a:pt x="782031" y="2864461"/>
                  <a:pt x="715467" y="2864708"/>
                  <a:pt x="791942" y="2864736"/>
                </a:cubicBezTo>
                <a:close/>
                <a:moveTo>
                  <a:pt x="796329" y="3126289"/>
                </a:moveTo>
                <a:cubicBezTo>
                  <a:pt x="798467" y="3232207"/>
                  <a:pt x="797850" y="3277869"/>
                  <a:pt x="799701" y="3374920"/>
                </a:cubicBezTo>
                <a:cubicBezTo>
                  <a:pt x="798330" y="3374920"/>
                  <a:pt x="774670" y="3374824"/>
                  <a:pt x="582008" y="3375386"/>
                </a:cubicBezTo>
                <a:cubicBezTo>
                  <a:pt x="580130" y="3259944"/>
                  <a:pt x="581446" y="3276896"/>
                  <a:pt x="579143" y="3126714"/>
                </a:cubicBezTo>
                <a:cubicBezTo>
                  <a:pt x="581844" y="3126714"/>
                  <a:pt x="783114" y="3126289"/>
                  <a:pt x="796329" y="3126289"/>
                </a:cubicBezTo>
                <a:close/>
                <a:moveTo>
                  <a:pt x="796891" y="3387637"/>
                </a:moveTo>
                <a:cubicBezTo>
                  <a:pt x="801510" y="3387637"/>
                  <a:pt x="799385" y="3381032"/>
                  <a:pt x="801675" y="3447386"/>
                </a:cubicBezTo>
                <a:cubicBezTo>
                  <a:pt x="809008" y="3660387"/>
                  <a:pt x="807377" y="3638899"/>
                  <a:pt x="796891" y="3638899"/>
                </a:cubicBezTo>
                <a:cubicBezTo>
                  <a:pt x="795534" y="3638899"/>
                  <a:pt x="586915" y="3638940"/>
                  <a:pt x="586778" y="3634007"/>
                </a:cubicBezTo>
                <a:cubicBezTo>
                  <a:pt x="585065" y="3573408"/>
                  <a:pt x="585202" y="3570900"/>
                  <a:pt x="582227" y="3388131"/>
                </a:cubicBezTo>
                <a:cubicBezTo>
                  <a:pt x="583749" y="3388131"/>
                  <a:pt x="795671" y="3387637"/>
                  <a:pt x="796891" y="3387637"/>
                </a:cubicBezTo>
                <a:close/>
                <a:moveTo>
                  <a:pt x="632576" y="3650081"/>
                </a:moveTo>
                <a:cubicBezTo>
                  <a:pt x="714397" y="3650081"/>
                  <a:pt x="714685" y="3651630"/>
                  <a:pt x="796904" y="3651630"/>
                </a:cubicBezTo>
                <a:cubicBezTo>
                  <a:pt x="810146" y="3651630"/>
                  <a:pt x="803580" y="3624181"/>
                  <a:pt x="807445" y="3898918"/>
                </a:cubicBezTo>
                <a:cubicBezTo>
                  <a:pt x="802099" y="3898904"/>
                  <a:pt x="593248" y="3900083"/>
                  <a:pt x="592234" y="3900096"/>
                </a:cubicBezTo>
                <a:cubicBezTo>
                  <a:pt x="587340" y="3605598"/>
                  <a:pt x="571727" y="3650081"/>
                  <a:pt x="632576" y="3650081"/>
                </a:cubicBezTo>
                <a:close/>
                <a:moveTo>
                  <a:pt x="811188" y="3387664"/>
                </a:moveTo>
                <a:cubicBezTo>
                  <a:pt x="884222" y="3387952"/>
                  <a:pt x="879836" y="3390022"/>
                  <a:pt x="961287" y="3390022"/>
                </a:cubicBezTo>
                <a:cubicBezTo>
                  <a:pt x="1048880" y="3390022"/>
                  <a:pt x="1025919" y="3338097"/>
                  <a:pt x="1033322" y="3634391"/>
                </a:cubicBezTo>
                <a:cubicBezTo>
                  <a:pt x="1033459" y="3639913"/>
                  <a:pt x="1060833" y="3638461"/>
                  <a:pt x="816232" y="3638885"/>
                </a:cubicBezTo>
                <a:cubicBezTo>
                  <a:pt x="815656" y="3496406"/>
                  <a:pt x="812394" y="3443769"/>
                  <a:pt x="811188" y="3387664"/>
                </a:cubicBezTo>
                <a:close/>
                <a:moveTo>
                  <a:pt x="1033747" y="3651246"/>
                </a:moveTo>
                <a:cubicBezTo>
                  <a:pt x="1037379" y="3800030"/>
                  <a:pt x="1034679" y="3810075"/>
                  <a:pt x="1035844" y="3900014"/>
                </a:cubicBezTo>
                <a:cubicBezTo>
                  <a:pt x="834272" y="3900151"/>
                  <a:pt x="912351" y="3899205"/>
                  <a:pt x="818658" y="3898931"/>
                </a:cubicBezTo>
                <a:cubicBezTo>
                  <a:pt x="818645" y="3897849"/>
                  <a:pt x="816314" y="3652671"/>
                  <a:pt x="816301" y="3651603"/>
                </a:cubicBezTo>
                <a:cubicBezTo>
                  <a:pt x="877944" y="3651507"/>
                  <a:pt x="942727" y="3650314"/>
                  <a:pt x="1033747" y="3651246"/>
                </a:cubicBezTo>
                <a:close/>
                <a:moveTo>
                  <a:pt x="1036036" y="3912731"/>
                </a:moveTo>
                <a:cubicBezTo>
                  <a:pt x="1036049" y="3913745"/>
                  <a:pt x="1039326" y="4123128"/>
                  <a:pt x="1040299" y="4162034"/>
                </a:cubicBezTo>
                <a:cubicBezTo>
                  <a:pt x="922590" y="4161266"/>
                  <a:pt x="874559" y="4162472"/>
                  <a:pt x="823484" y="4162623"/>
                </a:cubicBezTo>
                <a:cubicBezTo>
                  <a:pt x="823470" y="4161650"/>
                  <a:pt x="818933" y="3916075"/>
                  <a:pt x="818864" y="3911663"/>
                </a:cubicBezTo>
                <a:cubicBezTo>
                  <a:pt x="921960" y="3911991"/>
                  <a:pt x="827596" y="3912882"/>
                  <a:pt x="1036036" y="3912731"/>
                </a:cubicBezTo>
                <a:close/>
                <a:moveTo>
                  <a:pt x="1040614" y="4174778"/>
                </a:moveTo>
                <a:cubicBezTo>
                  <a:pt x="1044932" y="4333511"/>
                  <a:pt x="1043794" y="4350230"/>
                  <a:pt x="1044507" y="4423738"/>
                </a:cubicBezTo>
                <a:cubicBezTo>
                  <a:pt x="960753" y="4422792"/>
                  <a:pt x="858000" y="4423806"/>
                  <a:pt x="827102" y="4423889"/>
                </a:cubicBezTo>
                <a:cubicBezTo>
                  <a:pt x="826403" y="4353903"/>
                  <a:pt x="827390" y="4356931"/>
                  <a:pt x="823717" y="4175340"/>
                </a:cubicBezTo>
                <a:cubicBezTo>
                  <a:pt x="891227" y="4175176"/>
                  <a:pt x="916299" y="4173970"/>
                  <a:pt x="1040614" y="4174778"/>
                </a:cubicBezTo>
                <a:close/>
                <a:moveTo>
                  <a:pt x="1043424" y="4436496"/>
                </a:moveTo>
                <a:cubicBezTo>
                  <a:pt x="1046207" y="4436510"/>
                  <a:pt x="1043246" y="4422039"/>
                  <a:pt x="1048414" y="4684826"/>
                </a:cubicBezTo>
                <a:cubicBezTo>
                  <a:pt x="923783" y="4684127"/>
                  <a:pt x="888828" y="4684880"/>
                  <a:pt x="832517" y="4685031"/>
                </a:cubicBezTo>
                <a:cubicBezTo>
                  <a:pt x="830570" y="4555405"/>
                  <a:pt x="828665" y="4561682"/>
                  <a:pt x="827226" y="4436633"/>
                </a:cubicBezTo>
                <a:cubicBezTo>
                  <a:pt x="895600" y="4436483"/>
                  <a:pt x="941219" y="4435524"/>
                  <a:pt x="1043424" y="4436496"/>
                </a:cubicBezTo>
                <a:close/>
                <a:moveTo>
                  <a:pt x="1047276" y="3914719"/>
                </a:moveTo>
                <a:cubicBezTo>
                  <a:pt x="1047221" y="3911142"/>
                  <a:pt x="1029936" y="3912951"/>
                  <a:pt x="1266531" y="3913471"/>
                </a:cubicBezTo>
                <a:cubicBezTo>
                  <a:pt x="1266860" y="3933794"/>
                  <a:pt x="1269492" y="4155881"/>
                  <a:pt x="1269533" y="4162020"/>
                </a:cubicBezTo>
                <a:cubicBezTo>
                  <a:pt x="1204326" y="4162061"/>
                  <a:pt x="1133936" y="4162637"/>
                  <a:pt x="1051498" y="4162102"/>
                </a:cubicBezTo>
                <a:cubicBezTo>
                  <a:pt x="1050648" y="4127102"/>
                  <a:pt x="1050456" y="4109411"/>
                  <a:pt x="1047276" y="3914719"/>
                </a:cubicBezTo>
                <a:close/>
                <a:moveTo>
                  <a:pt x="1269616" y="4174751"/>
                </a:moveTo>
                <a:cubicBezTo>
                  <a:pt x="1270123" y="4315422"/>
                  <a:pt x="1271631" y="4345927"/>
                  <a:pt x="1273180" y="4424272"/>
                </a:cubicBezTo>
                <a:cubicBezTo>
                  <a:pt x="1103258" y="4424136"/>
                  <a:pt x="1093170" y="4424190"/>
                  <a:pt x="1055747" y="4423848"/>
                </a:cubicBezTo>
                <a:cubicBezTo>
                  <a:pt x="1055103" y="4354807"/>
                  <a:pt x="1056076" y="4331442"/>
                  <a:pt x="1051854" y="4174847"/>
                </a:cubicBezTo>
                <a:cubicBezTo>
                  <a:pt x="1131455" y="4175340"/>
                  <a:pt x="1219267" y="4174792"/>
                  <a:pt x="1269616" y="4174751"/>
                </a:cubicBezTo>
                <a:close/>
                <a:moveTo>
                  <a:pt x="1125657" y="4436880"/>
                </a:moveTo>
                <a:cubicBezTo>
                  <a:pt x="1301815" y="4437031"/>
                  <a:pt x="1273262" y="4423971"/>
                  <a:pt x="1274071" y="4476210"/>
                </a:cubicBezTo>
                <a:cubicBezTo>
                  <a:pt x="1275359" y="4558599"/>
                  <a:pt x="1275236" y="4570905"/>
                  <a:pt x="1276675" y="4663324"/>
                </a:cubicBezTo>
                <a:cubicBezTo>
                  <a:pt x="1277127" y="4692432"/>
                  <a:pt x="1312137" y="4686182"/>
                  <a:pt x="1059627" y="4684880"/>
                </a:cubicBezTo>
                <a:cubicBezTo>
                  <a:pt x="1059298" y="4668285"/>
                  <a:pt x="1059517" y="4681879"/>
                  <a:pt x="1056378" y="4475991"/>
                </a:cubicBezTo>
                <a:cubicBezTo>
                  <a:pt x="1055624" y="4426054"/>
                  <a:pt x="1041903" y="4436880"/>
                  <a:pt x="1125657" y="4436880"/>
                </a:cubicBezTo>
                <a:close/>
                <a:moveTo>
                  <a:pt x="1271699" y="3649999"/>
                </a:moveTo>
                <a:cubicBezTo>
                  <a:pt x="1272672" y="3649999"/>
                  <a:pt x="1444814" y="3649616"/>
                  <a:pt x="1489967" y="3649684"/>
                </a:cubicBezTo>
                <a:cubicBezTo>
                  <a:pt x="1493449" y="3944716"/>
                  <a:pt x="1505210" y="3899507"/>
                  <a:pt x="1454437" y="3899507"/>
                </a:cubicBezTo>
                <a:cubicBezTo>
                  <a:pt x="1372602" y="3899507"/>
                  <a:pt x="1370806" y="3900782"/>
                  <a:pt x="1290067" y="3900782"/>
                </a:cubicBezTo>
                <a:cubicBezTo>
                  <a:pt x="1273714" y="3900782"/>
                  <a:pt x="1276949" y="3934055"/>
                  <a:pt x="1271699" y="3649999"/>
                </a:cubicBezTo>
                <a:close/>
                <a:moveTo>
                  <a:pt x="1290067" y="3913499"/>
                </a:moveTo>
                <a:cubicBezTo>
                  <a:pt x="1509569" y="3913499"/>
                  <a:pt x="1493038" y="3909305"/>
                  <a:pt x="1493134" y="3914938"/>
                </a:cubicBezTo>
                <a:cubicBezTo>
                  <a:pt x="1497685" y="4204543"/>
                  <a:pt x="1514765" y="4162828"/>
                  <a:pt x="1454437" y="4162870"/>
                </a:cubicBezTo>
                <a:cubicBezTo>
                  <a:pt x="1374206" y="4162870"/>
                  <a:pt x="1374260" y="4162020"/>
                  <a:pt x="1290067" y="4162020"/>
                </a:cubicBezTo>
                <a:cubicBezTo>
                  <a:pt x="1277470" y="4162020"/>
                  <a:pt x="1281171" y="4171147"/>
                  <a:pt x="1280088" y="4101805"/>
                </a:cubicBezTo>
                <a:cubicBezTo>
                  <a:pt x="1276689" y="3884542"/>
                  <a:pt x="1273029" y="3913499"/>
                  <a:pt x="1290067" y="3913499"/>
                </a:cubicBezTo>
                <a:close/>
                <a:moveTo>
                  <a:pt x="1290067" y="4174751"/>
                </a:moveTo>
                <a:cubicBezTo>
                  <a:pt x="1531351" y="4174751"/>
                  <a:pt x="1498178" y="4169146"/>
                  <a:pt x="1498836" y="4195636"/>
                </a:cubicBezTo>
                <a:cubicBezTo>
                  <a:pt x="1505361" y="4467536"/>
                  <a:pt x="1512174" y="4422861"/>
                  <a:pt x="1454437" y="4422861"/>
                </a:cubicBezTo>
                <a:cubicBezTo>
                  <a:pt x="1249876" y="4422861"/>
                  <a:pt x="1284859" y="4441635"/>
                  <a:pt x="1283502" y="4382393"/>
                </a:cubicBezTo>
                <a:cubicBezTo>
                  <a:pt x="1278142" y="4149207"/>
                  <a:pt x="1279471" y="4174751"/>
                  <a:pt x="1290067" y="4174751"/>
                </a:cubicBezTo>
                <a:close/>
                <a:moveTo>
                  <a:pt x="1501180" y="3649711"/>
                </a:moveTo>
                <a:cubicBezTo>
                  <a:pt x="1722053" y="3650150"/>
                  <a:pt x="1622288" y="3649739"/>
                  <a:pt x="1717982" y="3650452"/>
                </a:cubicBezTo>
                <a:cubicBezTo>
                  <a:pt x="1725864" y="3940221"/>
                  <a:pt x="1725233" y="3900233"/>
                  <a:pt x="1701176" y="3899658"/>
                </a:cubicBezTo>
                <a:cubicBezTo>
                  <a:pt x="1462607" y="3893875"/>
                  <a:pt x="1503977" y="3927024"/>
                  <a:pt x="1503305" y="3821244"/>
                </a:cubicBezTo>
                <a:cubicBezTo>
                  <a:pt x="1502866" y="3749367"/>
                  <a:pt x="1502140" y="3729907"/>
                  <a:pt x="1501180" y="3649711"/>
                </a:cubicBezTo>
                <a:close/>
                <a:moveTo>
                  <a:pt x="1536711" y="3911813"/>
                </a:moveTo>
                <a:cubicBezTo>
                  <a:pt x="1741066" y="3909881"/>
                  <a:pt x="1721286" y="3913937"/>
                  <a:pt x="1721313" y="3914938"/>
                </a:cubicBezTo>
                <a:cubicBezTo>
                  <a:pt x="1725754" y="4198788"/>
                  <a:pt x="1740435" y="4162006"/>
                  <a:pt x="1701012" y="4162376"/>
                </a:cubicBezTo>
                <a:cubicBezTo>
                  <a:pt x="1646345" y="4162815"/>
                  <a:pt x="1653912" y="4162705"/>
                  <a:pt x="1509295" y="4162828"/>
                </a:cubicBezTo>
                <a:cubicBezTo>
                  <a:pt x="1502990" y="3871989"/>
                  <a:pt x="1492339" y="3912293"/>
                  <a:pt x="1536711" y="3911813"/>
                </a:cubicBezTo>
                <a:close/>
                <a:moveTo>
                  <a:pt x="1727591" y="4174902"/>
                </a:moveTo>
                <a:cubicBezTo>
                  <a:pt x="1731183" y="4365852"/>
                  <a:pt x="1730237" y="4348832"/>
                  <a:pt x="1731128" y="4424396"/>
                </a:cubicBezTo>
                <a:cubicBezTo>
                  <a:pt x="1498439" y="4422957"/>
                  <a:pt x="1686125" y="4424519"/>
                  <a:pt x="1513175" y="4423067"/>
                </a:cubicBezTo>
                <a:cubicBezTo>
                  <a:pt x="1512544" y="4356150"/>
                  <a:pt x="1513339" y="4337156"/>
                  <a:pt x="1509583" y="4175559"/>
                </a:cubicBezTo>
                <a:cubicBezTo>
                  <a:pt x="1718873" y="4175381"/>
                  <a:pt x="1635338" y="4175505"/>
                  <a:pt x="1727591" y="4174902"/>
                </a:cubicBezTo>
                <a:close/>
                <a:moveTo>
                  <a:pt x="1729236" y="3650520"/>
                </a:moveTo>
                <a:cubicBezTo>
                  <a:pt x="1858185" y="3651288"/>
                  <a:pt x="1851564" y="3649355"/>
                  <a:pt x="1946778" y="3649328"/>
                </a:cubicBezTo>
                <a:cubicBezTo>
                  <a:pt x="1946284" y="3843074"/>
                  <a:pt x="1956826" y="3899151"/>
                  <a:pt x="1947710" y="3899151"/>
                </a:cubicBezTo>
                <a:cubicBezTo>
                  <a:pt x="1867204" y="3899151"/>
                  <a:pt x="1818624" y="3901631"/>
                  <a:pt x="1732334" y="3900302"/>
                </a:cubicBezTo>
                <a:cubicBezTo>
                  <a:pt x="1731224" y="3822464"/>
                  <a:pt x="1732211" y="3759247"/>
                  <a:pt x="1729236" y="3650520"/>
                </a:cubicBezTo>
                <a:close/>
                <a:moveTo>
                  <a:pt x="1783272" y="3913362"/>
                </a:moveTo>
                <a:cubicBezTo>
                  <a:pt x="1964899" y="3913362"/>
                  <a:pt x="1951617" y="3908456"/>
                  <a:pt x="1951713" y="3914910"/>
                </a:cubicBezTo>
                <a:cubicBezTo>
                  <a:pt x="1956017" y="4190497"/>
                  <a:pt x="1958004" y="4160855"/>
                  <a:pt x="1947682" y="4160855"/>
                </a:cubicBezTo>
                <a:cubicBezTo>
                  <a:pt x="1696132" y="4160855"/>
                  <a:pt x="1738818" y="4181740"/>
                  <a:pt x="1737570" y="4101777"/>
                </a:cubicBezTo>
                <a:cubicBezTo>
                  <a:pt x="1734034" y="3874566"/>
                  <a:pt x="1712334" y="3913362"/>
                  <a:pt x="1783272" y="3913362"/>
                </a:cubicBezTo>
                <a:close/>
                <a:moveTo>
                  <a:pt x="1783272" y="4174751"/>
                </a:moveTo>
                <a:cubicBezTo>
                  <a:pt x="1984967" y="4174751"/>
                  <a:pt x="1955386" y="4163842"/>
                  <a:pt x="1956154" y="4196156"/>
                </a:cubicBezTo>
                <a:cubicBezTo>
                  <a:pt x="1962651" y="4453585"/>
                  <a:pt x="1959951" y="4422546"/>
                  <a:pt x="1947682" y="4422546"/>
                </a:cubicBezTo>
                <a:cubicBezTo>
                  <a:pt x="1708263" y="4422546"/>
                  <a:pt x="1742464" y="4442855"/>
                  <a:pt x="1741957" y="4382462"/>
                </a:cubicBezTo>
                <a:cubicBezTo>
                  <a:pt x="1739942" y="4137572"/>
                  <a:pt x="1725165" y="4174751"/>
                  <a:pt x="1783272" y="4174751"/>
                </a:cubicBezTo>
                <a:close/>
                <a:moveTo>
                  <a:pt x="1783272" y="4437264"/>
                </a:moveTo>
                <a:cubicBezTo>
                  <a:pt x="1988847" y="4437264"/>
                  <a:pt x="1958484" y="4419133"/>
                  <a:pt x="1959375" y="4476210"/>
                </a:cubicBezTo>
                <a:cubicBezTo>
                  <a:pt x="1963117" y="4715180"/>
                  <a:pt x="1973083" y="4685566"/>
                  <a:pt x="1947696" y="4685566"/>
                </a:cubicBezTo>
                <a:cubicBezTo>
                  <a:pt x="1713691" y="4685566"/>
                  <a:pt x="1745452" y="4692651"/>
                  <a:pt x="1744972" y="4663105"/>
                </a:cubicBezTo>
                <a:cubicBezTo>
                  <a:pt x="1740750" y="4393247"/>
                  <a:pt x="1732841" y="4437264"/>
                  <a:pt x="1783272" y="4437264"/>
                </a:cubicBezTo>
                <a:close/>
                <a:moveTo>
                  <a:pt x="1962939" y="3914691"/>
                </a:moveTo>
                <a:cubicBezTo>
                  <a:pt x="1962843" y="3908127"/>
                  <a:pt x="1958416" y="3914362"/>
                  <a:pt x="2179590" y="3913376"/>
                </a:cubicBezTo>
                <a:cubicBezTo>
                  <a:pt x="2180961" y="4004877"/>
                  <a:pt x="2180467" y="4074013"/>
                  <a:pt x="2182798" y="4162376"/>
                </a:cubicBezTo>
                <a:cubicBezTo>
                  <a:pt x="2060291" y="4163747"/>
                  <a:pt x="2037386" y="4161198"/>
                  <a:pt x="1966585" y="4160896"/>
                </a:cubicBezTo>
                <a:cubicBezTo>
                  <a:pt x="1964913" y="4082729"/>
                  <a:pt x="1964365" y="4005918"/>
                  <a:pt x="1962939" y="3914691"/>
                </a:cubicBezTo>
                <a:close/>
                <a:moveTo>
                  <a:pt x="2194408" y="3651986"/>
                </a:moveTo>
                <a:cubicBezTo>
                  <a:pt x="2268101" y="3651890"/>
                  <a:pt x="2214997" y="3651890"/>
                  <a:pt x="2403958" y="3651918"/>
                </a:cubicBezTo>
                <a:cubicBezTo>
                  <a:pt x="2406371" y="3827068"/>
                  <a:pt x="2407166" y="3806663"/>
                  <a:pt x="2408756" y="3900274"/>
                </a:cubicBezTo>
                <a:cubicBezTo>
                  <a:pt x="2234846" y="3900384"/>
                  <a:pt x="2228622" y="3900357"/>
                  <a:pt x="2190625" y="3900576"/>
                </a:cubicBezTo>
                <a:cubicBezTo>
                  <a:pt x="2186129" y="3623372"/>
                  <a:pt x="2181221" y="3652014"/>
                  <a:pt x="2194408" y="3651986"/>
                </a:cubicBezTo>
                <a:close/>
                <a:moveTo>
                  <a:pt x="2194422" y="3913307"/>
                </a:moveTo>
                <a:cubicBezTo>
                  <a:pt x="2241768" y="3913060"/>
                  <a:pt x="2241028" y="3913115"/>
                  <a:pt x="2408948" y="3912992"/>
                </a:cubicBezTo>
                <a:cubicBezTo>
                  <a:pt x="2408961" y="3914129"/>
                  <a:pt x="2412224" y="4128651"/>
                  <a:pt x="2412443" y="4160554"/>
                </a:cubicBezTo>
                <a:cubicBezTo>
                  <a:pt x="2411401" y="4160554"/>
                  <a:pt x="2195011" y="4162226"/>
                  <a:pt x="2194024" y="4162239"/>
                </a:cubicBezTo>
                <a:cubicBezTo>
                  <a:pt x="2194010" y="4161266"/>
                  <a:pt x="2188157" y="3913348"/>
                  <a:pt x="2194422" y="3913307"/>
                </a:cubicBezTo>
                <a:close/>
                <a:moveTo>
                  <a:pt x="2194476" y="4174970"/>
                </a:moveTo>
                <a:cubicBezTo>
                  <a:pt x="2447412" y="4171901"/>
                  <a:pt x="2412525" y="4166529"/>
                  <a:pt x="2412594" y="4195471"/>
                </a:cubicBezTo>
                <a:cubicBezTo>
                  <a:pt x="2413156" y="4464960"/>
                  <a:pt x="2434211" y="4424629"/>
                  <a:pt x="2358901" y="4423725"/>
                </a:cubicBezTo>
                <a:cubicBezTo>
                  <a:pt x="2306811" y="4423025"/>
                  <a:pt x="2250048" y="4422957"/>
                  <a:pt x="2198575" y="4423848"/>
                </a:cubicBezTo>
                <a:cubicBezTo>
                  <a:pt x="2198219" y="4389382"/>
                  <a:pt x="2196450" y="4174943"/>
                  <a:pt x="2194476" y="4174970"/>
                </a:cubicBezTo>
                <a:close/>
                <a:moveTo>
                  <a:pt x="2415377" y="4436921"/>
                </a:moveTo>
                <a:cubicBezTo>
                  <a:pt x="2416789" y="4537919"/>
                  <a:pt x="2417419" y="4549019"/>
                  <a:pt x="2419640" y="4684634"/>
                </a:cubicBezTo>
                <a:cubicBezTo>
                  <a:pt x="2265387" y="4684661"/>
                  <a:pt x="2246004" y="4684414"/>
                  <a:pt x="2201783" y="4685497"/>
                </a:cubicBezTo>
                <a:cubicBezTo>
                  <a:pt x="2201235" y="4656143"/>
                  <a:pt x="2198726" y="4437620"/>
                  <a:pt x="2198712" y="4436592"/>
                </a:cubicBezTo>
                <a:cubicBezTo>
                  <a:pt x="2293858" y="4434920"/>
                  <a:pt x="2356118" y="4436729"/>
                  <a:pt x="2415377" y="4436921"/>
                </a:cubicBezTo>
                <a:close/>
                <a:moveTo>
                  <a:pt x="2415199" y="3651932"/>
                </a:moveTo>
                <a:cubicBezTo>
                  <a:pt x="2541954" y="3651945"/>
                  <a:pt x="2529453" y="3649177"/>
                  <a:pt x="2631260" y="3649835"/>
                </a:cubicBezTo>
                <a:cubicBezTo>
                  <a:pt x="2631973" y="3704610"/>
                  <a:pt x="2632905" y="3766729"/>
                  <a:pt x="2634275" y="3821463"/>
                </a:cubicBezTo>
                <a:cubicBezTo>
                  <a:pt x="2636757" y="3924339"/>
                  <a:pt x="2677414" y="3900261"/>
                  <a:pt x="2441065" y="3900261"/>
                </a:cubicBezTo>
                <a:cubicBezTo>
                  <a:pt x="2412635" y="3900274"/>
                  <a:pt x="2419160" y="3940934"/>
                  <a:pt x="2415199" y="3651932"/>
                </a:cubicBezTo>
                <a:close/>
                <a:moveTo>
                  <a:pt x="2441065" y="3912978"/>
                </a:moveTo>
                <a:cubicBezTo>
                  <a:pt x="2442285" y="3912978"/>
                  <a:pt x="2636126" y="3913184"/>
                  <a:pt x="2636154" y="3914910"/>
                </a:cubicBezTo>
                <a:cubicBezTo>
                  <a:pt x="2640636" y="4200597"/>
                  <a:pt x="2651863" y="4161636"/>
                  <a:pt x="2605517" y="4161636"/>
                </a:cubicBezTo>
                <a:cubicBezTo>
                  <a:pt x="2527396" y="4161636"/>
                  <a:pt x="2522132" y="4160499"/>
                  <a:pt x="2441065" y="4160499"/>
                </a:cubicBezTo>
                <a:cubicBezTo>
                  <a:pt x="2418927" y="4160499"/>
                  <a:pt x="2424095" y="4172312"/>
                  <a:pt x="2422984" y="4101777"/>
                </a:cubicBezTo>
                <a:cubicBezTo>
                  <a:pt x="2419462" y="3876389"/>
                  <a:pt x="2411470" y="3913006"/>
                  <a:pt x="2441065" y="3912978"/>
                </a:cubicBezTo>
                <a:close/>
                <a:moveTo>
                  <a:pt x="2441065" y="4173230"/>
                </a:moveTo>
                <a:cubicBezTo>
                  <a:pt x="2671807" y="4173230"/>
                  <a:pt x="2639800" y="4170174"/>
                  <a:pt x="2640005" y="4195553"/>
                </a:cubicBezTo>
                <a:cubicBezTo>
                  <a:pt x="2640513" y="4255728"/>
                  <a:pt x="2640746" y="4265348"/>
                  <a:pt x="2643323" y="4424505"/>
                </a:cubicBezTo>
                <a:cubicBezTo>
                  <a:pt x="2597484" y="4425067"/>
                  <a:pt x="2564339" y="4424451"/>
                  <a:pt x="2426439" y="4424231"/>
                </a:cubicBezTo>
                <a:cubicBezTo>
                  <a:pt x="2422765" y="4141628"/>
                  <a:pt x="2416460" y="4173230"/>
                  <a:pt x="2441065" y="4173230"/>
                </a:cubicBezTo>
                <a:close/>
                <a:moveTo>
                  <a:pt x="2441065" y="4436962"/>
                </a:moveTo>
                <a:cubicBezTo>
                  <a:pt x="2506670" y="4436962"/>
                  <a:pt x="2593015" y="4437840"/>
                  <a:pt x="2643528" y="4437223"/>
                </a:cubicBezTo>
                <a:cubicBezTo>
                  <a:pt x="2648312" y="4731789"/>
                  <a:pt x="2659032" y="4686032"/>
                  <a:pt x="2605503" y="4686032"/>
                </a:cubicBezTo>
                <a:cubicBezTo>
                  <a:pt x="2401299" y="4686032"/>
                  <a:pt x="2430935" y="4690102"/>
                  <a:pt x="2430524" y="4663105"/>
                </a:cubicBezTo>
                <a:cubicBezTo>
                  <a:pt x="2426439" y="4402045"/>
                  <a:pt x="2420284" y="4436962"/>
                  <a:pt x="2441065" y="4436962"/>
                </a:cubicBezTo>
                <a:close/>
                <a:moveTo>
                  <a:pt x="2647366" y="3914691"/>
                </a:moveTo>
                <a:cubicBezTo>
                  <a:pt x="2647325" y="3912430"/>
                  <a:pt x="2761566" y="3911498"/>
                  <a:pt x="2851968" y="3912485"/>
                </a:cubicBezTo>
                <a:cubicBezTo>
                  <a:pt x="2868582" y="3912663"/>
                  <a:pt x="2864949" y="3884159"/>
                  <a:pt x="2868363" y="4102038"/>
                </a:cubicBezTo>
                <a:cubicBezTo>
                  <a:pt x="2869569" y="4178712"/>
                  <a:pt x="2907347" y="4160595"/>
                  <a:pt x="2687640" y="4161472"/>
                </a:cubicBezTo>
                <a:cubicBezTo>
                  <a:pt x="2637702" y="4161664"/>
                  <a:pt x="2651876" y="4202488"/>
                  <a:pt x="2647366" y="3914691"/>
                </a:cubicBezTo>
                <a:close/>
                <a:moveTo>
                  <a:pt x="2687695" y="4174217"/>
                </a:moveTo>
                <a:cubicBezTo>
                  <a:pt x="2897930" y="4173367"/>
                  <a:pt x="2869528" y="4168598"/>
                  <a:pt x="2870117" y="4195567"/>
                </a:cubicBezTo>
                <a:cubicBezTo>
                  <a:pt x="2875916" y="4460232"/>
                  <a:pt x="2877410" y="4424136"/>
                  <a:pt x="2852133" y="4423478"/>
                </a:cubicBezTo>
                <a:cubicBezTo>
                  <a:pt x="2798316" y="4421998"/>
                  <a:pt x="2743526" y="4421929"/>
                  <a:pt x="2687516" y="4423533"/>
                </a:cubicBezTo>
                <a:cubicBezTo>
                  <a:pt x="2643528" y="4424738"/>
                  <a:pt x="2654906" y="4447323"/>
                  <a:pt x="2652342" y="4288919"/>
                </a:cubicBezTo>
                <a:cubicBezTo>
                  <a:pt x="2650190" y="4151112"/>
                  <a:pt x="2642651" y="4174408"/>
                  <a:pt x="2687695" y="4174217"/>
                </a:cubicBezTo>
                <a:close/>
                <a:moveTo>
                  <a:pt x="2687818" y="4436263"/>
                </a:moveTo>
                <a:cubicBezTo>
                  <a:pt x="2746679" y="4434647"/>
                  <a:pt x="2795972" y="4434742"/>
                  <a:pt x="2851872" y="4436209"/>
                </a:cubicBezTo>
                <a:cubicBezTo>
                  <a:pt x="2878013" y="4436921"/>
                  <a:pt x="2872256" y="4428754"/>
                  <a:pt x="2872996" y="4476197"/>
                </a:cubicBezTo>
                <a:cubicBezTo>
                  <a:pt x="2876807" y="4719223"/>
                  <a:pt x="2884428" y="4686648"/>
                  <a:pt x="2852037" y="4686525"/>
                </a:cubicBezTo>
                <a:cubicBezTo>
                  <a:pt x="2627929" y="4685621"/>
                  <a:pt x="2658895" y="4693774"/>
                  <a:pt x="2658415" y="4663091"/>
                </a:cubicBezTo>
                <a:cubicBezTo>
                  <a:pt x="2654193" y="4402511"/>
                  <a:pt x="2641554" y="4437593"/>
                  <a:pt x="2687818" y="4436263"/>
                </a:cubicBezTo>
                <a:close/>
                <a:moveTo>
                  <a:pt x="2875586" y="3914691"/>
                </a:moveTo>
                <a:cubicBezTo>
                  <a:pt x="2875559" y="3912704"/>
                  <a:pt x="3093032" y="3911183"/>
                  <a:pt x="3094047" y="3911183"/>
                </a:cubicBezTo>
                <a:cubicBezTo>
                  <a:pt x="3095883" y="4023487"/>
                  <a:pt x="3092964" y="4020211"/>
                  <a:pt x="3096322" y="4161088"/>
                </a:cubicBezTo>
                <a:cubicBezTo>
                  <a:pt x="2837109" y="4161143"/>
                  <a:pt x="2880836" y="4182028"/>
                  <a:pt x="2879575" y="4101805"/>
                </a:cubicBezTo>
                <a:cubicBezTo>
                  <a:pt x="2878122" y="4008207"/>
                  <a:pt x="2877040" y="4007741"/>
                  <a:pt x="2875586" y="3914691"/>
                </a:cubicBezTo>
                <a:close/>
                <a:moveTo>
                  <a:pt x="2934228" y="4437318"/>
                </a:moveTo>
                <a:cubicBezTo>
                  <a:pt x="3133923" y="4437318"/>
                  <a:pt x="3099982" y="4420792"/>
                  <a:pt x="3100846" y="4476238"/>
                </a:cubicBezTo>
                <a:cubicBezTo>
                  <a:pt x="3104478" y="4709616"/>
                  <a:pt x="3111675" y="4686059"/>
                  <a:pt x="3098694" y="4686059"/>
                </a:cubicBezTo>
                <a:cubicBezTo>
                  <a:pt x="2854627" y="4686059"/>
                  <a:pt x="2887499" y="4696378"/>
                  <a:pt x="2886964" y="4663105"/>
                </a:cubicBezTo>
                <a:cubicBezTo>
                  <a:pt x="2882769" y="4394371"/>
                  <a:pt x="2869843" y="4437318"/>
                  <a:pt x="2934228" y="4437318"/>
                </a:cubicBezTo>
                <a:close/>
                <a:moveTo>
                  <a:pt x="3105273" y="3911183"/>
                </a:moveTo>
                <a:cubicBezTo>
                  <a:pt x="3106246" y="3911183"/>
                  <a:pt x="3322212" y="3912101"/>
                  <a:pt x="3322253" y="3914910"/>
                </a:cubicBezTo>
                <a:cubicBezTo>
                  <a:pt x="3324446" y="4060926"/>
                  <a:pt x="3325118" y="4108575"/>
                  <a:pt x="3326050" y="4162828"/>
                </a:cubicBezTo>
                <a:cubicBezTo>
                  <a:pt x="3170454" y="4163966"/>
                  <a:pt x="3206944" y="4161266"/>
                  <a:pt x="3107576" y="4161088"/>
                </a:cubicBezTo>
                <a:cubicBezTo>
                  <a:pt x="3104108" y="4017662"/>
                  <a:pt x="3107124" y="4026310"/>
                  <a:pt x="3105273" y="3911183"/>
                </a:cubicBezTo>
                <a:close/>
                <a:moveTo>
                  <a:pt x="3326269" y="4175587"/>
                </a:moveTo>
                <a:cubicBezTo>
                  <a:pt x="3329230" y="4343419"/>
                  <a:pt x="3325515" y="4135092"/>
                  <a:pt x="3330519" y="4423848"/>
                </a:cubicBezTo>
                <a:cubicBezTo>
                  <a:pt x="3286627" y="4424012"/>
                  <a:pt x="3232646" y="4424026"/>
                  <a:pt x="3180967" y="4423683"/>
                </a:cubicBezTo>
                <a:cubicBezTo>
                  <a:pt x="3086960" y="4423067"/>
                  <a:pt x="3116212" y="4469975"/>
                  <a:pt x="3108495" y="4194909"/>
                </a:cubicBezTo>
                <a:cubicBezTo>
                  <a:pt x="3107521" y="4161143"/>
                  <a:pt x="3077515" y="4177272"/>
                  <a:pt x="3326269" y="4175587"/>
                </a:cubicBezTo>
                <a:close/>
                <a:moveTo>
                  <a:pt x="3329820" y="3727632"/>
                </a:moveTo>
                <a:cubicBezTo>
                  <a:pt x="3328408" y="3637323"/>
                  <a:pt x="3323473" y="3651137"/>
                  <a:pt x="3345460" y="3650904"/>
                </a:cubicBezTo>
                <a:cubicBezTo>
                  <a:pt x="3394109" y="3650383"/>
                  <a:pt x="3397604" y="3650479"/>
                  <a:pt x="3546293" y="3650397"/>
                </a:cubicBezTo>
                <a:cubicBezTo>
                  <a:pt x="3549185" y="3941989"/>
                  <a:pt x="3566155" y="3900425"/>
                  <a:pt x="3509980" y="3899672"/>
                </a:cubicBezTo>
                <a:cubicBezTo>
                  <a:pt x="3465993" y="3899082"/>
                  <a:pt x="3415288" y="3898849"/>
                  <a:pt x="3345364" y="3899507"/>
                </a:cubicBezTo>
                <a:cubicBezTo>
                  <a:pt x="3329121" y="3899672"/>
                  <a:pt x="3332877" y="3923037"/>
                  <a:pt x="3329820" y="3727632"/>
                </a:cubicBezTo>
                <a:close/>
                <a:moveTo>
                  <a:pt x="3345447" y="3912265"/>
                </a:moveTo>
                <a:cubicBezTo>
                  <a:pt x="3568526" y="3910155"/>
                  <a:pt x="3550665" y="3913773"/>
                  <a:pt x="3550679" y="3914924"/>
                </a:cubicBezTo>
                <a:cubicBezTo>
                  <a:pt x="3555202" y="4204118"/>
                  <a:pt x="3570706" y="4162883"/>
                  <a:pt x="3509912" y="4162554"/>
                </a:cubicBezTo>
                <a:cubicBezTo>
                  <a:pt x="3463909" y="4162308"/>
                  <a:pt x="3402155" y="4162239"/>
                  <a:pt x="3345350" y="4162692"/>
                </a:cubicBezTo>
                <a:cubicBezTo>
                  <a:pt x="3334617" y="4162773"/>
                  <a:pt x="3337373" y="4172010"/>
                  <a:pt x="3336276" y="4101818"/>
                </a:cubicBezTo>
                <a:cubicBezTo>
                  <a:pt x="3333055" y="3886612"/>
                  <a:pt x="3328737" y="3912416"/>
                  <a:pt x="3345447" y="3912265"/>
                </a:cubicBezTo>
                <a:close/>
                <a:moveTo>
                  <a:pt x="3756583" y="3374838"/>
                </a:moveTo>
                <a:cubicBezTo>
                  <a:pt x="3522550" y="3374838"/>
                  <a:pt x="3552941" y="3388487"/>
                  <a:pt x="3552392" y="3353514"/>
                </a:cubicBezTo>
                <a:cubicBezTo>
                  <a:pt x="3548170" y="3083971"/>
                  <a:pt x="3537985" y="3127564"/>
                  <a:pt x="3592131" y="3127564"/>
                </a:cubicBezTo>
                <a:cubicBezTo>
                  <a:pt x="3795787" y="3127564"/>
                  <a:pt x="3766960" y="3112941"/>
                  <a:pt x="3767796" y="3166702"/>
                </a:cubicBezTo>
                <a:cubicBezTo>
                  <a:pt x="3771551" y="3407097"/>
                  <a:pt x="3772251" y="3374838"/>
                  <a:pt x="3756583" y="3374838"/>
                </a:cubicBezTo>
                <a:close/>
                <a:moveTo>
                  <a:pt x="3756583" y="3114339"/>
                </a:moveTo>
                <a:cubicBezTo>
                  <a:pt x="3512270" y="3114339"/>
                  <a:pt x="3549335" y="3128139"/>
                  <a:pt x="3548252" y="3072967"/>
                </a:cubicBezTo>
                <a:cubicBezTo>
                  <a:pt x="3543318" y="2824597"/>
                  <a:pt x="3534010" y="2864132"/>
                  <a:pt x="3592131" y="2864132"/>
                </a:cubicBezTo>
                <a:cubicBezTo>
                  <a:pt x="3788810" y="2864132"/>
                  <a:pt x="3762902" y="2854266"/>
                  <a:pt x="3763039" y="2886100"/>
                </a:cubicBezTo>
                <a:cubicBezTo>
                  <a:pt x="3764122" y="3141569"/>
                  <a:pt x="3773937" y="3114339"/>
                  <a:pt x="3756583" y="3114339"/>
                </a:cubicBezTo>
                <a:close/>
                <a:moveTo>
                  <a:pt x="3756583" y="2851128"/>
                </a:moveTo>
                <a:cubicBezTo>
                  <a:pt x="3501208" y="2851128"/>
                  <a:pt x="3545182" y="2869422"/>
                  <a:pt x="3543976" y="2792461"/>
                </a:cubicBezTo>
                <a:cubicBezTo>
                  <a:pt x="3539808" y="2532387"/>
                  <a:pt x="3541220" y="2621942"/>
                  <a:pt x="3540932" y="2602606"/>
                </a:cubicBezTo>
                <a:cubicBezTo>
                  <a:pt x="3574201" y="2602483"/>
                  <a:pt x="3600136" y="2602524"/>
                  <a:pt x="3756583" y="2602551"/>
                </a:cubicBezTo>
                <a:cubicBezTo>
                  <a:pt x="3757542" y="2602551"/>
                  <a:pt x="3768029" y="2851128"/>
                  <a:pt x="3756583" y="2851128"/>
                </a:cubicBezTo>
                <a:close/>
                <a:moveTo>
                  <a:pt x="3756583" y="2589834"/>
                </a:moveTo>
                <a:cubicBezTo>
                  <a:pt x="3604180" y="2589807"/>
                  <a:pt x="3574407" y="2589766"/>
                  <a:pt x="3540727" y="2589889"/>
                </a:cubicBezTo>
                <a:cubicBezTo>
                  <a:pt x="3539315" y="2507775"/>
                  <a:pt x="3536587" y="2458057"/>
                  <a:pt x="3535956" y="2341697"/>
                </a:cubicBezTo>
                <a:cubicBezTo>
                  <a:pt x="3537396" y="2341697"/>
                  <a:pt x="3751991" y="2341340"/>
                  <a:pt x="3753690" y="2341340"/>
                </a:cubicBezTo>
                <a:cubicBezTo>
                  <a:pt x="3754979" y="2402885"/>
                  <a:pt x="3757748" y="2589834"/>
                  <a:pt x="3756583" y="2589834"/>
                </a:cubicBezTo>
                <a:close/>
                <a:moveTo>
                  <a:pt x="3535888" y="2328952"/>
                </a:moveTo>
                <a:cubicBezTo>
                  <a:pt x="3535888" y="2327719"/>
                  <a:pt x="3533640" y="2081198"/>
                  <a:pt x="3533626" y="2080157"/>
                </a:cubicBezTo>
                <a:cubicBezTo>
                  <a:pt x="3668881" y="2081185"/>
                  <a:pt x="3660012" y="2078581"/>
                  <a:pt x="3748701" y="2078417"/>
                </a:cubicBezTo>
                <a:cubicBezTo>
                  <a:pt x="3748715" y="2079390"/>
                  <a:pt x="3753334" y="2323772"/>
                  <a:pt x="3753361" y="2325211"/>
                </a:cubicBezTo>
                <a:cubicBezTo>
                  <a:pt x="3753457" y="2330336"/>
                  <a:pt x="3776226" y="2328651"/>
                  <a:pt x="3535888" y="2328952"/>
                </a:cubicBezTo>
                <a:close/>
                <a:moveTo>
                  <a:pt x="3533462" y="2067426"/>
                </a:moveTo>
                <a:cubicBezTo>
                  <a:pt x="3531954" y="1959439"/>
                  <a:pt x="3530213" y="1960151"/>
                  <a:pt x="3528020" y="1817411"/>
                </a:cubicBezTo>
                <a:cubicBezTo>
                  <a:pt x="3565264" y="1816712"/>
                  <a:pt x="3615338" y="1816589"/>
                  <a:pt x="3674254" y="1817617"/>
                </a:cubicBezTo>
                <a:cubicBezTo>
                  <a:pt x="3767042" y="1819234"/>
                  <a:pt x="3743739" y="1771023"/>
                  <a:pt x="3748152" y="2044705"/>
                </a:cubicBezTo>
                <a:cubicBezTo>
                  <a:pt x="3748495" y="2067672"/>
                  <a:pt x="3784684" y="2069385"/>
                  <a:pt x="3533462" y="2067426"/>
                </a:cubicBezTo>
                <a:close/>
                <a:moveTo>
                  <a:pt x="3527814" y="1804666"/>
                </a:moveTo>
                <a:cubicBezTo>
                  <a:pt x="3525292" y="1640918"/>
                  <a:pt x="3524990" y="1633956"/>
                  <a:pt x="3525114" y="1577140"/>
                </a:cubicBezTo>
                <a:cubicBezTo>
                  <a:pt x="3525169" y="1549951"/>
                  <a:pt x="3489117" y="1555679"/>
                  <a:pt x="3741450" y="1555296"/>
                </a:cubicBezTo>
                <a:cubicBezTo>
                  <a:pt x="3742738" y="1705546"/>
                  <a:pt x="3744040" y="1737366"/>
                  <a:pt x="3745370" y="1805584"/>
                </a:cubicBezTo>
                <a:cubicBezTo>
                  <a:pt x="3672157" y="1805461"/>
                  <a:pt x="3618395" y="1802953"/>
                  <a:pt x="3527814" y="1804666"/>
                </a:cubicBezTo>
                <a:close/>
                <a:moveTo>
                  <a:pt x="3525114" y="1543072"/>
                </a:moveTo>
                <a:cubicBezTo>
                  <a:pt x="3524634" y="1419298"/>
                  <a:pt x="3521070" y="1397275"/>
                  <a:pt x="3519466" y="1293961"/>
                </a:cubicBezTo>
                <a:cubicBezTo>
                  <a:pt x="3763012" y="1293824"/>
                  <a:pt x="3738667" y="1292550"/>
                  <a:pt x="3738749" y="1296839"/>
                </a:cubicBezTo>
                <a:cubicBezTo>
                  <a:pt x="3738968" y="1311543"/>
                  <a:pt x="3738324" y="1245915"/>
                  <a:pt x="3741340" y="1542578"/>
                </a:cubicBezTo>
                <a:cubicBezTo>
                  <a:pt x="3670786" y="1542674"/>
                  <a:pt x="3614584" y="1544045"/>
                  <a:pt x="3525114" y="1543072"/>
                </a:cubicBezTo>
                <a:close/>
                <a:moveTo>
                  <a:pt x="3519288" y="1281176"/>
                </a:moveTo>
                <a:cubicBezTo>
                  <a:pt x="3518411" y="1213889"/>
                  <a:pt x="3520385" y="1133337"/>
                  <a:pt x="3516560" y="1032024"/>
                </a:cubicBezTo>
                <a:cubicBezTo>
                  <a:pt x="3618244" y="1034888"/>
                  <a:pt x="3676351" y="1031174"/>
                  <a:pt x="3733375" y="1030804"/>
                </a:cubicBezTo>
                <a:cubicBezTo>
                  <a:pt x="3735994" y="1195142"/>
                  <a:pt x="3737570" y="1227634"/>
                  <a:pt x="3738502" y="1281107"/>
                </a:cubicBezTo>
                <a:lnTo>
                  <a:pt x="3519288" y="1281176"/>
                </a:lnTo>
                <a:close/>
                <a:moveTo>
                  <a:pt x="3509939" y="1542894"/>
                </a:moveTo>
                <a:cubicBezTo>
                  <a:pt x="3252988" y="1539783"/>
                  <a:pt x="3295386" y="1566190"/>
                  <a:pt x="3294097" y="1483542"/>
                </a:cubicBezTo>
                <a:cubicBezTo>
                  <a:pt x="3292658" y="1392191"/>
                  <a:pt x="3293549" y="1389423"/>
                  <a:pt x="3292096" y="1296647"/>
                </a:cubicBezTo>
                <a:cubicBezTo>
                  <a:pt x="3292000" y="1290247"/>
                  <a:pt x="3270589" y="1293879"/>
                  <a:pt x="3508240" y="1293961"/>
                </a:cubicBezTo>
                <a:cubicBezTo>
                  <a:pt x="3509597" y="1388477"/>
                  <a:pt x="3518191" y="1543003"/>
                  <a:pt x="3509939" y="1542894"/>
                </a:cubicBezTo>
                <a:close/>
                <a:moveTo>
                  <a:pt x="3288505" y="1816959"/>
                </a:moveTo>
                <a:cubicBezTo>
                  <a:pt x="3289176" y="1873858"/>
                  <a:pt x="3290081" y="1915038"/>
                  <a:pt x="3292576" y="2065425"/>
                </a:cubicBezTo>
                <a:cubicBezTo>
                  <a:pt x="3261075" y="2065247"/>
                  <a:pt x="3076665" y="2065713"/>
                  <a:pt x="3075651" y="2065713"/>
                </a:cubicBezTo>
                <a:cubicBezTo>
                  <a:pt x="3073595" y="1928029"/>
                  <a:pt x="3074965" y="1949503"/>
                  <a:pt x="3072649" y="1818274"/>
                </a:cubicBezTo>
                <a:cubicBezTo>
                  <a:pt x="3189494" y="1818425"/>
                  <a:pt x="3195881" y="1816452"/>
                  <a:pt x="3288505" y="1816959"/>
                </a:cubicBezTo>
                <a:close/>
                <a:moveTo>
                  <a:pt x="3263173" y="1804173"/>
                </a:moveTo>
                <a:cubicBezTo>
                  <a:pt x="3038311" y="1804173"/>
                  <a:pt x="3072759" y="1819480"/>
                  <a:pt x="3071593" y="1763952"/>
                </a:cubicBezTo>
                <a:cubicBezTo>
                  <a:pt x="3066535" y="1521639"/>
                  <a:pt x="3059147" y="1556611"/>
                  <a:pt x="3098694" y="1556611"/>
                </a:cubicBezTo>
                <a:cubicBezTo>
                  <a:pt x="3313247" y="1556611"/>
                  <a:pt x="3284146" y="1548923"/>
                  <a:pt x="3284968" y="1577332"/>
                </a:cubicBezTo>
                <a:cubicBezTo>
                  <a:pt x="3292699" y="1840913"/>
                  <a:pt x="3291466" y="1804173"/>
                  <a:pt x="3263173" y="1804173"/>
                </a:cubicBezTo>
                <a:close/>
                <a:moveTo>
                  <a:pt x="3263173" y="1543729"/>
                </a:moveTo>
                <a:cubicBezTo>
                  <a:pt x="3028236" y="1543729"/>
                  <a:pt x="3068619" y="1561010"/>
                  <a:pt x="3067399" y="1483514"/>
                </a:cubicBezTo>
                <a:cubicBezTo>
                  <a:pt x="3063848" y="1256522"/>
                  <a:pt x="3048098" y="1294496"/>
                  <a:pt x="3098694" y="1294496"/>
                </a:cubicBezTo>
                <a:cubicBezTo>
                  <a:pt x="3296441" y="1294496"/>
                  <a:pt x="3280746" y="1288959"/>
                  <a:pt x="3280869" y="1296880"/>
                </a:cubicBezTo>
                <a:cubicBezTo>
                  <a:pt x="3285365" y="1583156"/>
                  <a:pt x="3290684" y="1543729"/>
                  <a:pt x="3263173" y="1543729"/>
                </a:cubicBezTo>
                <a:close/>
                <a:moveTo>
                  <a:pt x="3263173" y="1280161"/>
                </a:moveTo>
                <a:cubicBezTo>
                  <a:pt x="3180419" y="1280161"/>
                  <a:pt x="3180364" y="1281765"/>
                  <a:pt x="3098707" y="1281765"/>
                </a:cubicBezTo>
                <a:cubicBezTo>
                  <a:pt x="3048743" y="1281765"/>
                  <a:pt x="3063615" y="1319875"/>
                  <a:pt x="3058955" y="1030928"/>
                </a:cubicBezTo>
                <a:cubicBezTo>
                  <a:pt x="3138775" y="1029777"/>
                  <a:pt x="3191043" y="1032531"/>
                  <a:pt x="3277237" y="1032284"/>
                </a:cubicBezTo>
                <a:cubicBezTo>
                  <a:pt x="3283597" y="1320519"/>
                  <a:pt x="3285105" y="1280161"/>
                  <a:pt x="3263173" y="1280161"/>
                </a:cubicBezTo>
                <a:close/>
                <a:moveTo>
                  <a:pt x="3060353" y="1764253"/>
                </a:moveTo>
                <a:cubicBezTo>
                  <a:pt x="3061436" y="1816397"/>
                  <a:pt x="3101202" y="1806503"/>
                  <a:pt x="2852050" y="1804831"/>
                </a:cubicBezTo>
                <a:cubicBezTo>
                  <a:pt x="2839905" y="1804749"/>
                  <a:pt x="2844429" y="1832924"/>
                  <a:pt x="2839371" y="1576975"/>
                </a:cubicBezTo>
                <a:cubicBezTo>
                  <a:pt x="2838809" y="1548951"/>
                  <a:pt x="2808007" y="1555981"/>
                  <a:pt x="3016475" y="1556529"/>
                </a:cubicBezTo>
                <a:cubicBezTo>
                  <a:pt x="3069386" y="1556680"/>
                  <a:pt x="3055226" y="1518843"/>
                  <a:pt x="3060353" y="1764253"/>
                </a:cubicBezTo>
                <a:close/>
                <a:moveTo>
                  <a:pt x="3016461" y="1543784"/>
                </a:moveTo>
                <a:cubicBezTo>
                  <a:pt x="2801811" y="1543209"/>
                  <a:pt x="2838877" y="1559475"/>
                  <a:pt x="2837698" y="1483542"/>
                </a:cubicBezTo>
                <a:cubicBezTo>
                  <a:pt x="2834285" y="1266115"/>
                  <a:pt x="2826143" y="1295044"/>
                  <a:pt x="2852064" y="1294770"/>
                </a:cubicBezTo>
                <a:cubicBezTo>
                  <a:pt x="3070181" y="1292413"/>
                  <a:pt x="3051978" y="1294921"/>
                  <a:pt x="3052005" y="1296866"/>
                </a:cubicBezTo>
                <a:cubicBezTo>
                  <a:pt x="3056488" y="1584280"/>
                  <a:pt x="3073046" y="1543935"/>
                  <a:pt x="3016461" y="1543784"/>
                </a:cubicBezTo>
                <a:close/>
                <a:moveTo>
                  <a:pt x="3016461" y="1281682"/>
                </a:moveTo>
                <a:cubicBezTo>
                  <a:pt x="2964536" y="1281546"/>
                  <a:pt x="2903879" y="1281477"/>
                  <a:pt x="2851968" y="1282039"/>
                </a:cubicBezTo>
                <a:cubicBezTo>
                  <a:pt x="2827513" y="1282299"/>
                  <a:pt x="2833490" y="1321068"/>
                  <a:pt x="2830049" y="1032476"/>
                </a:cubicBezTo>
                <a:cubicBezTo>
                  <a:pt x="3006413" y="1034134"/>
                  <a:pt x="2977654" y="1032517"/>
                  <a:pt x="3047715" y="1031119"/>
                </a:cubicBezTo>
                <a:cubicBezTo>
                  <a:pt x="3052375" y="1319670"/>
                  <a:pt x="3065877" y="1281737"/>
                  <a:pt x="3016461" y="1281682"/>
                </a:cubicBezTo>
                <a:close/>
                <a:moveTo>
                  <a:pt x="2831544" y="1764253"/>
                </a:moveTo>
                <a:cubicBezTo>
                  <a:pt x="2832709" y="1817589"/>
                  <a:pt x="2871598" y="1804666"/>
                  <a:pt x="2615071" y="1804749"/>
                </a:cubicBezTo>
                <a:cubicBezTo>
                  <a:pt x="2612467" y="1636875"/>
                  <a:pt x="2612590" y="1632586"/>
                  <a:pt x="2610616" y="1576866"/>
                </a:cubicBezTo>
                <a:cubicBezTo>
                  <a:pt x="2609533" y="1546374"/>
                  <a:pt x="2585586" y="1555145"/>
                  <a:pt x="2769818" y="1555268"/>
                </a:cubicBezTo>
                <a:cubicBezTo>
                  <a:pt x="2843716" y="1555268"/>
                  <a:pt x="2826047" y="1513375"/>
                  <a:pt x="2831544" y="1764253"/>
                </a:cubicBezTo>
                <a:close/>
                <a:moveTo>
                  <a:pt x="2609492" y="1542428"/>
                </a:moveTo>
                <a:cubicBezTo>
                  <a:pt x="2605969" y="1419791"/>
                  <a:pt x="2609163" y="1397892"/>
                  <a:pt x="2607573" y="1296620"/>
                </a:cubicBezTo>
                <a:cubicBezTo>
                  <a:pt x="2607518" y="1292659"/>
                  <a:pt x="2606846" y="1296620"/>
                  <a:pt x="2823031" y="1295044"/>
                </a:cubicBezTo>
                <a:cubicBezTo>
                  <a:pt x="2823058" y="1296428"/>
                  <a:pt x="2823086" y="1305514"/>
                  <a:pt x="2827472" y="1542811"/>
                </a:cubicBezTo>
                <a:cubicBezTo>
                  <a:pt x="2796068" y="1542469"/>
                  <a:pt x="2783347" y="1542551"/>
                  <a:pt x="2609492" y="1542428"/>
                </a:cubicBezTo>
                <a:close/>
                <a:moveTo>
                  <a:pt x="2605503" y="2329665"/>
                </a:moveTo>
                <a:cubicBezTo>
                  <a:pt x="2369264" y="2329665"/>
                  <a:pt x="2394239" y="2330693"/>
                  <a:pt x="2394294" y="2325101"/>
                </a:cubicBezTo>
                <a:cubicBezTo>
                  <a:pt x="2394788" y="2267367"/>
                  <a:pt x="2394335" y="2257418"/>
                  <a:pt x="2391553" y="2080527"/>
                </a:cubicBezTo>
                <a:cubicBezTo>
                  <a:pt x="2520858" y="2080554"/>
                  <a:pt x="2539212" y="2080006"/>
                  <a:pt x="2607367" y="2080006"/>
                </a:cubicBezTo>
                <a:cubicBezTo>
                  <a:pt x="2612316" y="2359622"/>
                  <a:pt x="2615770" y="2329665"/>
                  <a:pt x="2605503" y="2329665"/>
                </a:cubicBezTo>
                <a:close/>
                <a:moveTo>
                  <a:pt x="2605503" y="2067289"/>
                </a:moveTo>
                <a:cubicBezTo>
                  <a:pt x="2354007" y="2067289"/>
                  <a:pt x="2391498" y="2077690"/>
                  <a:pt x="2390977" y="2044417"/>
                </a:cubicBezTo>
                <a:cubicBezTo>
                  <a:pt x="2386755" y="1775066"/>
                  <a:pt x="2369799" y="1817192"/>
                  <a:pt x="2441065" y="1817192"/>
                </a:cubicBezTo>
                <a:cubicBezTo>
                  <a:pt x="2518061" y="1817192"/>
                  <a:pt x="2525230" y="1817466"/>
                  <a:pt x="2604050" y="1817466"/>
                </a:cubicBezTo>
                <a:cubicBezTo>
                  <a:pt x="2608258" y="2088242"/>
                  <a:pt x="2607175" y="2067289"/>
                  <a:pt x="2605503" y="2067289"/>
                </a:cubicBezTo>
                <a:close/>
                <a:moveTo>
                  <a:pt x="2386412" y="1804269"/>
                </a:moveTo>
                <a:cubicBezTo>
                  <a:pt x="2384068" y="1650661"/>
                  <a:pt x="2384000" y="1634628"/>
                  <a:pt x="2382245" y="1576920"/>
                </a:cubicBezTo>
                <a:cubicBezTo>
                  <a:pt x="2381299" y="1545525"/>
                  <a:pt x="2347715" y="1555076"/>
                  <a:pt x="2598635" y="1555159"/>
                </a:cubicBezTo>
                <a:cubicBezTo>
                  <a:pt x="2601583" y="1648250"/>
                  <a:pt x="2600486" y="1587390"/>
                  <a:pt x="2603858" y="1804762"/>
                </a:cubicBezTo>
                <a:cubicBezTo>
                  <a:pt x="2586833" y="1804749"/>
                  <a:pt x="2403848" y="1804420"/>
                  <a:pt x="2386412" y="1804269"/>
                </a:cubicBezTo>
                <a:close/>
                <a:moveTo>
                  <a:pt x="2378873" y="1281011"/>
                </a:moveTo>
                <a:cubicBezTo>
                  <a:pt x="2376036" y="1101352"/>
                  <a:pt x="2375748" y="1077398"/>
                  <a:pt x="2374679" y="1031996"/>
                </a:cubicBezTo>
                <a:cubicBezTo>
                  <a:pt x="2457350" y="1033518"/>
                  <a:pt x="2528411" y="1031531"/>
                  <a:pt x="2591590" y="1031407"/>
                </a:cubicBezTo>
                <a:cubicBezTo>
                  <a:pt x="2592577" y="1073136"/>
                  <a:pt x="2596100" y="1281066"/>
                  <a:pt x="2596127" y="1282313"/>
                </a:cubicBezTo>
                <a:cubicBezTo>
                  <a:pt x="2505121" y="1282162"/>
                  <a:pt x="2504299" y="1279901"/>
                  <a:pt x="2378873" y="1281011"/>
                </a:cubicBezTo>
                <a:close/>
                <a:moveTo>
                  <a:pt x="2375186" y="1804159"/>
                </a:moveTo>
                <a:cubicBezTo>
                  <a:pt x="2237930" y="1802693"/>
                  <a:pt x="2216080" y="1803954"/>
                  <a:pt x="2156931" y="1804338"/>
                </a:cubicBezTo>
                <a:cubicBezTo>
                  <a:pt x="2152449" y="1510662"/>
                  <a:pt x="2143360" y="1555679"/>
                  <a:pt x="2194463" y="1555063"/>
                </a:cubicBezTo>
                <a:cubicBezTo>
                  <a:pt x="2398544" y="1552610"/>
                  <a:pt x="2370155" y="1549019"/>
                  <a:pt x="2371005" y="1577332"/>
                </a:cubicBezTo>
                <a:cubicBezTo>
                  <a:pt x="2372924" y="1640973"/>
                  <a:pt x="2372951" y="1657842"/>
                  <a:pt x="2375186" y="1804159"/>
                </a:cubicBezTo>
                <a:close/>
                <a:moveTo>
                  <a:pt x="2358777" y="1281217"/>
                </a:moveTo>
                <a:cubicBezTo>
                  <a:pt x="2300396" y="1281847"/>
                  <a:pt x="2254475" y="1281861"/>
                  <a:pt x="2194449" y="1281217"/>
                </a:cubicBezTo>
                <a:cubicBezTo>
                  <a:pt x="2135547" y="1280504"/>
                  <a:pt x="2147815" y="1327879"/>
                  <a:pt x="2144416" y="1031161"/>
                </a:cubicBezTo>
                <a:cubicBezTo>
                  <a:pt x="2254283" y="1031010"/>
                  <a:pt x="2287154" y="1030174"/>
                  <a:pt x="2363424" y="1031777"/>
                </a:cubicBezTo>
                <a:cubicBezTo>
                  <a:pt x="2369936" y="1308803"/>
                  <a:pt x="2370086" y="1281093"/>
                  <a:pt x="2358777" y="1281217"/>
                </a:cubicBezTo>
                <a:close/>
                <a:moveTo>
                  <a:pt x="2145704" y="1804406"/>
                </a:moveTo>
                <a:cubicBezTo>
                  <a:pt x="1890096" y="1805584"/>
                  <a:pt x="1928807" y="1815671"/>
                  <a:pt x="1928163" y="1764034"/>
                </a:cubicBezTo>
                <a:cubicBezTo>
                  <a:pt x="1925119" y="1520268"/>
                  <a:pt x="1914948" y="1554323"/>
                  <a:pt x="1947696" y="1554323"/>
                </a:cubicBezTo>
                <a:cubicBezTo>
                  <a:pt x="2173874" y="1554323"/>
                  <a:pt x="2142881" y="1550951"/>
                  <a:pt x="2142881" y="1576838"/>
                </a:cubicBezTo>
                <a:cubicBezTo>
                  <a:pt x="2142935" y="1634230"/>
                  <a:pt x="2143031" y="1629735"/>
                  <a:pt x="2145704" y="1804406"/>
                </a:cubicBezTo>
                <a:close/>
                <a:moveTo>
                  <a:pt x="2112162" y="1542811"/>
                </a:moveTo>
                <a:cubicBezTo>
                  <a:pt x="2030038" y="1542811"/>
                  <a:pt x="2029997" y="1541592"/>
                  <a:pt x="1947696" y="1541592"/>
                </a:cubicBezTo>
                <a:cubicBezTo>
                  <a:pt x="1918060" y="1541592"/>
                  <a:pt x="1923982" y="1553418"/>
                  <a:pt x="1922885" y="1483569"/>
                </a:cubicBezTo>
                <a:cubicBezTo>
                  <a:pt x="1919307" y="1255481"/>
                  <a:pt x="1911439" y="1292605"/>
                  <a:pt x="1947696" y="1292605"/>
                </a:cubicBezTo>
                <a:cubicBezTo>
                  <a:pt x="2159645" y="1292605"/>
                  <a:pt x="2137493" y="1292714"/>
                  <a:pt x="2137562" y="1296894"/>
                </a:cubicBezTo>
                <a:cubicBezTo>
                  <a:pt x="2141990" y="1579689"/>
                  <a:pt x="2157068" y="1542811"/>
                  <a:pt x="2112162" y="1542811"/>
                </a:cubicBezTo>
                <a:close/>
                <a:moveTo>
                  <a:pt x="1947696" y="1279887"/>
                </a:moveTo>
                <a:cubicBezTo>
                  <a:pt x="1908177" y="1279887"/>
                  <a:pt x="1923612" y="1318204"/>
                  <a:pt x="1916470" y="1031270"/>
                </a:cubicBezTo>
                <a:cubicBezTo>
                  <a:pt x="1938649" y="1031174"/>
                  <a:pt x="1952562" y="1031202"/>
                  <a:pt x="2112175" y="1031174"/>
                </a:cubicBezTo>
                <a:cubicBezTo>
                  <a:pt x="2140153" y="1031174"/>
                  <a:pt x="2132641" y="991570"/>
                  <a:pt x="2137315" y="1280778"/>
                </a:cubicBezTo>
                <a:cubicBezTo>
                  <a:pt x="2000745" y="1280381"/>
                  <a:pt x="2017756" y="1279887"/>
                  <a:pt x="1947696" y="1279887"/>
                </a:cubicBezTo>
                <a:close/>
                <a:moveTo>
                  <a:pt x="1916936" y="1764199"/>
                </a:moveTo>
                <a:cubicBezTo>
                  <a:pt x="1917567" y="1814862"/>
                  <a:pt x="1959019" y="1806133"/>
                  <a:pt x="1701094" y="1804749"/>
                </a:cubicBezTo>
                <a:cubicBezTo>
                  <a:pt x="1699230" y="1804735"/>
                  <a:pt x="1701094" y="1720031"/>
                  <a:pt x="1696776" y="1576592"/>
                </a:cubicBezTo>
                <a:cubicBezTo>
                  <a:pt x="1695775" y="1542743"/>
                  <a:pt x="1670252" y="1561120"/>
                  <a:pt x="1865642" y="1555515"/>
                </a:cubicBezTo>
                <a:cubicBezTo>
                  <a:pt x="1923927" y="1553829"/>
                  <a:pt x="1913811" y="1514650"/>
                  <a:pt x="1916936" y="1764199"/>
                </a:cubicBezTo>
                <a:close/>
                <a:moveTo>
                  <a:pt x="1865340" y="1542756"/>
                </a:moveTo>
                <a:cubicBezTo>
                  <a:pt x="1823682" y="1543962"/>
                  <a:pt x="1776994" y="1544579"/>
                  <a:pt x="1701163" y="1543140"/>
                </a:cubicBezTo>
                <a:cubicBezTo>
                  <a:pt x="1694267" y="1543017"/>
                  <a:pt x="1695748" y="1551321"/>
                  <a:pt x="1694651" y="1483555"/>
                </a:cubicBezTo>
                <a:cubicBezTo>
                  <a:pt x="1691224" y="1265019"/>
                  <a:pt x="1689113" y="1294427"/>
                  <a:pt x="1701190" y="1294139"/>
                </a:cubicBezTo>
                <a:cubicBezTo>
                  <a:pt x="1935112" y="1288767"/>
                  <a:pt x="1910123" y="1294372"/>
                  <a:pt x="1910151" y="1296853"/>
                </a:cubicBezTo>
                <a:cubicBezTo>
                  <a:pt x="1911604" y="1389204"/>
                  <a:pt x="1910206" y="1390382"/>
                  <a:pt x="1911659" y="1483775"/>
                </a:cubicBezTo>
                <a:cubicBezTo>
                  <a:pt x="1912769" y="1553966"/>
                  <a:pt x="1924845" y="1541057"/>
                  <a:pt x="1865340" y="1542756"/>
                </a:cubicBezTo>
                <a:close/>
                <a:moveTo>
                  <a:pt x="1865436" y="1280189"/>
                </a:moveTo>
                <a:cubicBezTo>
                  <a:pt x="1767823" y="1280847"/>
                  <a:pt x="1762628" y="1279997"/>
                  <a:pt x="1700943" y="1281408"/>
                </a:cubicBezTo>
                <a:cubicBezTo>
                  <a:pt x="1689250" y="1281682"/>
                  <a:pt x="1691416" y="1312119"/>
                  <a:pt x="1689045" y="1032778"/>
                </a:cubicBezTo>
                <a:cubicBezTo>
                  <a:pt x="1757213" y="1032175"/>
                  <a:pt x="1637545" y="1033065"/>
                  <a:pt x="1905230" y="1031325"/>
                </a:cubicBezTo>
                <a:cubicBezTo>
                  <a:pt x="1912495" y="1326645"/>
                  <a:pt x="1922200" y="1279737"/>
                  <a:pt x="1865436" y="1280189"/>
                </a:cubicBezTo>
                <a:close/>
                <a:moveTo>
                  <a:pt x="1689237" y="1804680"/>
                </a:moveTo>
                <a:cubicBezTo>
                  <a:pt x="1436973" y="1803200"/>
                  <a:pt x="1472956" y="1823276"/>
                  <a:pt x="1471722" y="1763979"/>
                </a:cubicBezTo>
                <a:cubicBezTo>
                  <a:pt x="1470078" y="1685291"/>
                  <a:pt x="1469310" y="1627063"/>
                  <a:pt x="1468885" y="1577057"/>
                </a:cubicBezTo>
                <a:cubicBezTo>
                  <a:pt x="1468679" y="1552267"/>
                  <a:pt x="1434054" y="1551308"/>
                  <a:pt x="1684905" y="1555611"/>
                </a:cubicBezTo>
                <a:cubicBezTo>
                  <a:pt x="1688730" y="1692746"/>
                  <a:pt x="1688140" y="1713713"/>
                  <a:pt x="1689237" y="1804680"/>
                </a:cubicBezTo>
                <a:close/>
                <a:moveTo>
                  <a:pt x="1468583" y="1543469"/>
                </a:moveTo>
                <a:cubicBezTo>
                  <a:pt x="1467213" y="1416982"/>
                  <a:pt x="1465568" y="1399591"/>
                  <a:pt x="1463895" y="1293783"/>
                </a:cubicBezTo>
                <a:cubicBezTo>
                  <a:pt x="1465143" y="1293783"/>
                  <a:pt x="1681094" y="1294962"/>
                  <a:pt x="1681136" y="1296894"/>
                </a:cubicBezTo>
                <a:cubicBezTo>
                  <a:pt x="1682383" y="1376075"/>
                  <a:pt x="1682657" y="1465507"/>
                  <a:pt x="1684590" y="1542852"/>
                </a:cubicBezTo>
                <a:cubicBezTo>
                  <a:pt x="1599780" y="1541468"/>
                  <a:pt x="1529624" y="1543359"/>
                  <a:pt x="1468583" y="1543469"/>
                </a:cubicBezTo>
                <a:close/>
                <a:moveTo>
                  <a:pt x="1463703" y="1281052"/>
                </a:moveTo>
                <a:cubicBezTo>
                  <a:pt x="1460907" y="1104093"/>
                  <a:pt x="1460400" y="1080577"/>
                  <a:pt x="1460139" y="1031969"/>
                </a:cubicBezTo>
                <a:cubicBezTo>
                  <a:pt x="1547417" y="1032024"/>
                  <a:pt x="1561097" y="1033709"/>
                  <a:pt x="1677804" y="1032860"/>
                </a:cubicBezTo>
                <a:cubicBezTo>
                  <a:pt x="1677818" y="1033901"/>
                  <a:pt x="1680875" y="1280737"/>
                  <a:pt x="1680889" y="1281833"/>
                </a:cubicBezTo>
                <a:cubicBezTo>
                  <a:pt x="1599574" y="1283368"/>
                  <a:pt x="1530611" y="1281134"/>
                  <a:pt x="1463703" y="1281052"/>
                </a:cubicBezTo>
                <a:close/>
                <a:moveTo>
                  <a:pt x="1460509" y="1764281"/>
                </a:moveTo>
                <a:cubicBezTo>
                  <a:pt x="1461716" y="1821769"/>
                  <a:pt x="1495766" y="1805105"/>
                  <a:pt x="1290067" y="1805105"/>
                </a:cubicBezTo>
                <a:cubicBezTo>
                  <a:pt x="1234167" y="1805105"/>
                  <a:pt x="1242913" y="1849451"/>
                  <a:pt x="1240637" y="1576441"/>
                </a:cubicBezTo>
                <a:cubicBezTo>
                  <a:pt x="1240404" y="1548526"/>
                  <a:pt x="1206423" y="1556186"/>
                  <a:pt x="1457494" y="1556186"/>
                </a:cubicBezTo>
                <a:cubicBezTo>
                  <a:pt x="1458028" y="1611975"/>
                  <a:pt x="1458316" y="1658980"/>
                  <a:pt x="1460509" y="1764281"/>
                </a:cubicBezTo>
                <a:close/>
                <a:moveTo>
                  <a:pt x="1454437" y="1543483"/>
                </a:moveTo>
                <a:cubicBezTo>
                  <a:pt x="1312082" y="1543524"/>
                  <a:pt x="1278443" y="1543579"/>
                  <a:pt x="1240336" y="1543469"/>
                </a:cubicBezTo>
                <a:cubicBezTo>
                  <a:pt x="1240322" y="1542743"/>
                  <a:pt x="1237389" y="1317340"/>
                  <a:pt x="1237005" y="1293084"/>
                </a:cubicBezTo>
                <a:cubicBezTo>
                  <a:pt x="1237978" y="1293070"/>
                  <a:pt x="1452655" y="1291467"/>
                  <a:pt x="1452737" y="1296880"/>
                </a:cubicBezTo>
                <a:cubicBezTo>
                  <a:pt x="1456822" y="1561079"/>
                  <a:pt x="1459975" y="1543483"/>
                  <a:pt x="1454437" y="1543483"/>
                </a:cubicBezTo>
                <a:close/>
                <a:moveTo>
                  <a:pt x="1236785" y="1280340"/>
                </a:moveTo>
                <a:cubicBezTo>
                  <a:pt x="1236073" y="1236432"/>
                  <a:pt x="1238705" y="1394110"/>
                  <a:pt x="1232481" y="1032545"/>
                </a:cubicBezTo>
                <a:cubicBezTo>
                  <a:pt x="1310766" y="1033614"/>
                  <a:pt x="1381471" y="1032010"/>
                  <a:pt x="1448899" y="1031969"/>
                </a:cubicBezTo>
                <a:cubicBezTo>
                  <a:pt x="1449173" y="1080618"/>
                  <a:pt x="1449859" y="1115193"/>
                  <a:pt x="1452477" y="1281038"/>
                </a:cubicBezTo>
                <a:cubicBezTo>
                  <a:pt x="1370299" y="1281025"/>
                  <a:pt x="1324775" y="1279449"/>
                  <a:pt x="1236785" y="1280340"/>
                </a:cubicBezTo>
                <a:close/>
                <a:moveTo>
                  <a:pt x="1233180" y="1805173"/>
                </a:moveTo>
                <a:cubicBezTo>
                  <a:pt x="1047961" y="1805612"/>
                  <a:pt x="1101682" y="1805297"/>
                  <a:pt x="1014967" y="1804653"/>
                </a:cubicBezTo>
                <a:cubicBezTo>
                  <a:pt x="1014364" y="1738641"/>
                  <a:pt x="1015296" y="1726444"/>
                  <a:pt x="1011513" y="1556200"/>
                </a:cubicBezTo>
                <a:cubicBezTo>
                  <a:pt x="1076199" y="1556008"/>
                  <a:pt x="1081600" y="1555597"/>
                  <a:pt x="1229219" y="1556159"/>
                </a:cubicBezTo>
                <a:cubicBezTo>
                  <a:pt x="1230631" y="1709068"/>
                  <a:pt x="1231906" y="1739367"/>
                  <a:pt x="1233180" y="1805173"/>
                </a:cubicBezTo>
                <a:close/>
                <a:moveTo>
                  <a:pt x="1207876" y="1543346"/>
                </a:moveTo>
                <a:cubicBezTo>
                  <a:pt x="971349" y="1542058"/>
                  <a:pt x="1011375" y="1561545"/>
                  <a:pt x="1010156" y="1483542"/>
                </a:cubicBezTo>
                <a:cubicBezTo>
                  <a:pt x="1008689" y="1390259"/>
                  <a:pt x="1009772" y="1390122"/>
                  <a:pt x="1008305" y="1296647"/>
                </a:cubicBezTo>
                <a:cubicBezTo>
                  <a:pt x="1008223" y="1291371"/>
                  <a:pt x="995488" y="1296195"/>
                  <a:pt x="1225778" y="1293208"/>
                </a:cubicBezTo>
                <a:cubicBezTo>
                  <a:pt x="1230192" y="1578401"/>
                  <a:pt x="1236813" y="1543455"/>
                  <a:pt x="1207876" y="1543346"/>
                </a:cubicBezTo>
                <a:close/>
                <a:moveTo>
                  <a:pt x="1008058" y="1281463"/>
                </a:moveTo>
                <a:cubicBezTo>
                  <a:pt x="1003384" y="992091"/>
                  <a:pt x="988374" y="1031668"/>
                  <a:pt x="1043506" y="1031503"/>
                </a:cubicBezTo>
                <a:cubicBezTo>
                  <a:pt x="1113142" y="1031311"/>
                  <a:pt x="1153922" y="1031202"/>
                  <a:pt x="1207753" y="1032134"/>
                </a:cubicBezTo>
                <a:cubicBezTo>
                  <a:pt x="1226601" y="1032490"/>
                  <a:pt x="1221063" y="1002177"/>
                  <a:pt x="1225573" y="1280477"/>
                </a:cubicBezTo>
                <a:cubicBezTo>
                  <a:pt x="1145314" y="1281546"/>
                  <a:pt x="1187684" y="1281340"/>
                  <a:pt x="1008058" y="1281463"/>
                </a:cubicBezTo>
                <a:close/>
                <a:moveTo>
                  <a:pt x="1003740" y="1804570"/>
                </a:moveTo>
                <a:cubicBezTo>
                  <a:pt x="947703" y="1804283"/>
                  <a:pt x="877245" y="1804680"/>
                  <a:pt x="786623" y="1804721"/>
                </a:cubicBezTo>
                <a:cubicBezTo>
                  <a:pt x="784924" y="1727472"/>
                  <a:pt x="783717" y="1726814"/>
                  <a:pt x="782443" y="1555487"/>
                </a:cubicBezTo>
                <a:cubicBezTo>
                  <a:pt x="870707" y="1555268"/>
                  <a:pt x="879205" y="1556460"/>
                  <a:pt x="1000259" y="1556214"/>
                </a:cubicBezTo>
                <a:cubicBezTo>
                  <a:pt x="1004261" y="1740737"/>
                  <a:pt x="1003082" y="1732008"/>
                  <a:pt x="1003740" y="1804570"/>
                </a:cubicBezTo>
                <a:close/>
                <a:moveTo>
                  <a:pt x="961287" y="1543538"/>
                </a:moveTo>
                <a:cubicBezTo>
                  <a:pt x="879000" y="1543538"/>
                  <a:pt x="879274" y="1542770"/>
                  <a:pt x="796891" y="1542770"/>
                </a:cubicBezTo>
                <a:cubicBezTo>
                  <a:pt x="777892" y="1542770"/>
                  <a:pt x="782676" y="1554391"/>
                  <a:pt x="781565" y="1483555"/>
                </a:cubicBezTo>
                <a:cubicBezTo>
                  <a:pt x="778152" y="1265759"/>
                  <a:pt x="771833" y="1294756"/>
                  <a:pt x="796891" y="1294756"/>
                </a:cubicBezTo>
                <a:cubicBezTo>
                  <a:pt x="1014802" y="1294756"/>
                  <a:pt x="996996" y="1292029"/>
                  <a:pt x="997078" y="1296880"/>
                </a:cubicBezTo>
                <a:cubicBezTo>
                  <a:pt x="1001588" y="1584088"/>
                  <a:pt x="1012116" y="1543538"/>
                  <a:pt x="961287" y="1543538"/>
                </a:cubicBezTo>
                <a:close/>
                <a:moveTo>
                  <a:pt x="961287" y="1281491"/>
                </a:moveTo>
                <a:cubicBezTo>
                  <a:pt x="876532" y="1281491"/>
                  <a:pt x="876765" y="1282011"/>
                  <a:pt x="796891" y="1282011"/>
                </a:cubicBezTo>
                <a:cubicBezTo>
                  <a:pt x="765486" y="1282011"/>
                  <a:pt x="784691" y="1312297"/>
                  <a:pt x="775040" y="1030818"/>
                </a:cubicBezTo>
                <a:cubicBezTo>
                  <a:pt x="832119" y="1030489"/>
                  <a:pt x="878753" y="1031668"/>
                  <a:pt x="992473" y="1031599"/>
                </a:cubicBezTo>
                <a:cubicBezTo>
                  <a:pt x="997407" y="1321849"/>
                  <a:pt x="1008949" y="1281463"/>
                  <a:pt x="961287" y="1281491"/>
                </a:cubicBezTo>
                <a:close/>
                <a:moveTo>
                  <a:pt x="775383" y="1804749"/>
                </a:moveTo>
                <a:cubicBezTo>
                  <a:pt x="522078" y="1805393"/>
                  <a:pt x="558979" y="1820015"/>
                  <a:pt x="557924" y="1763979"/>
                </a:cubicBezTo>
                <a:cubicBezTo>
                  <a:pt x="556690" y="1697981"/>
                  <a:pt x="555730" y="1638835"/>
                  <a:pt x="555141" y="1577057"/>
                </a:cubicBezTo>
                <a:cubicBezTo>
                  <a:pt x="554880" y="1548375"/>
                  <a:pt x="520131" y="1556584"/>
                  <a:pt x="771216" y="1555529"/>
                </a:cubicBezTo>
                <a:cubicBezTo>
                  <a:pt x="772463" y="1725156"/>
                  <a:pt x="773834" y="1736147"/>
                  <a:pt x="775383" y="1804749"/>
                </a:cubicBezTo>
                <a:close/>
                <a:moveTo>
                  <a:pt x="714658" y="1543401"/>
                </a:moveTo>
                <a:cubicBezTo>
                  <a:pt x="650369" y="1544360"/>
                  <a:pt x="601610" y="1544182"/>
                  <a:pt x="554785" y="1543359"/>
                </a:cubicBezTo>
                <a:cubicBezTo>
                  <a:pt x="554771" y="1542290"/>
                  <a:pt x="551508" y="1305336"/>
                  <a:pt x="551303" y="1293619"/>
                </a:cubicBezTo>
                <a:cubicBezTo>
                  <a:pt x="791065" y="1291686"/>
                  <a:pt x="767844" y="1295894"/>
                  <a:pt x="767858" y="1296866"/>
                </a:cubicBezTo>
                <a:cubicBezTo>
                  <a:pt x="772436" y="1588336"/>
                  <a:pt x="787898" y="1542208"/>
                  <a:pt x="714658" y="1543401"/>
                </a:cubicBezTo>
                <a:close/>
                <a:moveTo>
                  <a:pt x="551097" y="1280874"/>
                </a:moveTo>
                <a:cubicBezTo>
                  <a:pt x="546464" y="1019074"/>
                  <a:pt x="542639" y="1033161"/>
                  <a:pt x="550357" y="1033134"/>
                </a:cubicBezTo>
                <a:cubicBezTo>
                  <a:pt x="653467" y="1032860"/>
                  <a:pt x="662349" y="1033394"/>
                  <a:pt x="714877" y="1031887"/>
                </a:cubicBezTo>
                <a:cubicBezTo>
                  <a:pt x="777618" y="1030160"/>
                  <a:pt x="763320" y="987267"/>
                  <a:pt x="767638" y="1281943"/>
                </a:cubicBezTo>
                <a:cubicBezTo>
                  <a:pt x="705885" y="1281614"/>
                  <a:pt x="680717" y="1279819"/>
                  <a:pt x="551097" y="1280874"/>
                </a:cubicBezTo>
                <a:close/>
                <a:moveTo>
                  <a:pt x="386083" y="2079910"/>
                </a:moveTo>
                <a:cubicBezTo>
                  <a:pt x="441134" y="2078869"/>
                  <a:pt x="493442" y="2078814"/>
                  <a:pt x="550261" y="2079965"/>
                </a:cubicBezTo>
                <a:cubicBezTo>
                  <a:pt x="551591" y="2079992"/>
                  <a:pt x="556238" y="2329295"/>
                  <a:pt x="550288" y="2329404"/>
                </a:cubicBezTo>
                <a:cubicBezTo>
                  <a:pt x="541872" y="2329528"/>
                  <a:pt x="338778" y="2332926"/>
                  <a:pt x="338682" y="2324293"/>
                </a:cubicBezTo>
                <a:cubicBezTo>
                  <a:pt x="335954" y="2034372"/>
                  <a:pt x="312336" y="2081294"/>
                  <a:pt x="386083" y="2079910"/>
                </a:cubicBezTo>
                <a:close/>
                <a:moveTo>
                  <a:pt x="385933" y="2342259"/>
                </a:moveTo>
                <a:cubicBezTo>
                  <a:pt x="440462" y="2342916"/>
                  <a:pt x="496115" y="2342999"/>
                  <a:pt x="550425" y="2342122"/>
                </a:cubicBezTo>
                <a:cubicBezTo>
                  <a:pt x="555909" y="2342039"/>
                  <a:pt x="555237" y="2313206"/>
                  <a:pt x="559966" y="2590848"/>
                </a:cubicBezTo>
                <a:cubicBezTo>
                  <a:pt x="456185" y="2592643"/>
                  <a:pt x="407769" y="2591424"/>
                  <a:pt x="342863" y="2591205"/>
                </a:cubicBezTo>
                <a:cubicBezTo>
                  <a:pt x="338189" y="2298214"/>
                  <a:pt x="323096" y="2341491"/>
                  <a:pt x="385933" y="2342259"/>
                </a:cubicBezTo>
                <a:close/>
                <a:moveTo>
                  <a:pt x="560213" y="2605635"/>
                </a:moveTo>
                <a:cubicBezTo>
                  <a:pt x="563256" y="2800149"/>
                  <a:pt x="563516" y="2815141"/>
                  <a:pt x="563969" y="2851237"/>
                </a:cubicBezTo>
                <a:cubicBezTo>
                  <a:pt x="394130" y="2850771"/>
                  <a:pt x="413842" y="2851388"/>
                  <a:pt x="346948" y="2851689"/>
                </a:cubicBezTo>
                <a:cubicBezTo>
                  <a:pt x="341835" y="2524768"/>
                  <a:pt x="343370" y="2622874"/>
                  <a:pt x="343069" y="2603936"/>
                </a:cubicBezTo>
                <a:cubicBezTo>
                  <a:pt x="579376" y="2604785"/>
                  <a:pt x="560158" y="2602401"/>
                  <a:pt x="560213" y="2605635"/>
                </a:cubicBezTo>
                <a:close/>
                <a:moveTo>
                  <a:pt x="386029" y="2864132"/>
                </a:moveTo>
                <a:cubicBezTo>
                  <a:pt x="596826" y="2862419"/>
                  <a:pt x="564065" y="2858802"/>
                  <a:pt x="564380" y="2886127"/>
                </a:cubicBezTo>
                <a:cubicBezTo>
                  <a:pt x="565038" y="2943890"/>
                  <a:pt x="565189" y="2950097"/>
                  <a:pt x="567711" y="3114051"/>
                </a:cubicBezTo>
                <a:cubicBezTo>
                  <a:pt x="421792" y="3114846"/>
                  <a:pt x="415857" y="3114189"/>
                  <a:pt x="351581" y="3113942"/>
                </a:cubicBezTo>
                <a:cubicBezTo>
                  <a:pt x="346139" y="2826090"/>
                  <a:pt x="331472" y="2864653"/>
                  <a:pt x="386029" y="2864132"/>
                </a:cubicBezTo>
                <a:close/>
                <a:moveTo>
                  <a:pt x="385933" y="3388034"/>
                </a:moveTo>
                <a:cubicBezTo>
                  <a:pt x="438324" y="3388596"/>
                  <a:pt x="497980" y="3388569"/>
                  <a:pt x="550384" y="3388281"/>
                </a:cubicBezTo>
                <a:cubicBezTo>
                  <a:pt x="583214" y="3388103"/>
                  <a:pt x="567574" y="3356625"/>
                  <a:pt x="575620" y="3637474"/>
                </a:cubicBezTo>
                <a:cubicBezTo>
                  <a:pt x="410374" y="3638296"/>
                  <a:pt x="445369" y="3637858"/>
                  <a:pt x="358257" y="3637282"/>
                </a:cubicBezTo>
                <a:cubicBezTo>
                  <a:pt x="350813" y="3346662"/>
                  <a:pt x="344713" y="3387596"/>
                  <a:pt x="385933" y="3388034"/>
                </a:cubicBezTo>
                <a:close/>
                <a:moveTo>
                  <a:pt x="385933" y="3650273"/>
                </a:moveTo>
                <a:cubicBezTo>
                  <a:pt x="440914" y="3650794"/>
                  <a:pt x="494580" y="3650766"/>
                  <a:pt x="550384" y="3650383"/>
                </a:cubicBezTo>
                <a:cubicBezTo>
                  <a:pt x="583872" y="3650150"/>
                  <a:pt x="576018" y="3609559"/>
                  <a:pt x="580994" y="3900165"/>
                </a:cubicBezTo>
                <a:cubicBezTo>
                  <a:pt x="507040" y="3900768"/>
                  <a:pt x="532523" y="3901494"/>
                  <a:pt x="363987" y="3900590"/>
                </a:cubicBezTo>
                <a:cubicBezTo>
                  <a:pt x="359079" y="3611779"/>
                  <a:pt x="346742" y="3649903"/>
                  <a:pt x="385933" y="3650273"/>
                </a:cubicBezTo>
                <a:close/>
                <a:moveTo>
                  <a:pt x="385960" y="3913471"/>
                </a:moveTo>
                <a:cubicBezTo>
                  <a:pt x="593742" y="3914855"/>
                  <a:pt x="581172" y="3910498"/>
                  <a:pt x="581240" y="3914883"/>
                </a:cubicBezTo>
                <a:cubicBezTo>
                  <a:pt x="582693" y="4007850"/>
                  <a:pt x="580665" y="4007138"/>
                  <a:pt x="582145" y="4102051"/>
                </a:cubicBezTo>
                <a:cubicBezTo>
                  <a:pt x="583269" y="4174011"/>
                  <a:pt x="591658" y="4161883"/>
                  <a:pt x="550329" y="4162102"/>
                </a:cubicBezTo>
                <a:cubicBezTo>
                  <a:pt x="495128" y="4162404"/>
                  <a:pt x="440942" y="4162568"/>
                  <a:pt x="386083" y="4161609"/>
                </a:cubicBezTo>
                <a:cubicBezTo>
                  <a:pt x="362191" y="4161198"/>
                  <a:pt x="367770" y="4172490"/>
                  <a:pt x="366660" y="4101777"/>
                </a:cubicBezTo>
                <a:cubicBezTo>
                  <a:pt x="363260" y="3884282"/>
                  <a:pt x="355310" y="3913266"/>
                  <a:pt x="385960" y="3913471"/>
                </a:cubicBezTo>
                <a:close/>
                <a:moveTo>
                  <a:pt x="385960" y="4436935"/>
                </a:moveTo>
                <a:cubicBezTo>
                  <a:pt x="624146" y="4438209"/>
                  <a:pt x="588958" y="4420340"/>
                  <a:pt x="589821" y="4476183"/>
                </a:cubicBezTo>
                <a:cubicBezTo>
                  <a:pt x="591261" y="4568411"/>
                  <a:pt x="590068" y="4570055"/>
                  <a:pt x="591535" y="4663324"/>
                </a:cubicBezTo>
                <a:cubicBezTo>
                  <a:pt x="592001" y="4692733"/>
                  <a:pt x="600294" y="4686826"/>
                  <a:pt x="550384" y="4686552"/>
                </a:cubicBezTo>
                <a:cubicBezTo>
                  <a:pt x="348730" y="4685470"/>
                  <a:pt x="376502" y="4692897"/>
                  <a:pt x="376036" y="4663036"/>
                </a:cubicBezTo>
                <a:cubicBezTo>
                  <a:pt x="372088" y="4410144"/>
                  <a:pt x="360546" y="4436798"/>
                  <a:pt x="385960" y="4436935"/>
                </a:cubicBezTo>
                <a:close/>
                <a:moveTo>
                  <a:pt x="376461" y="4697940"/>
                </a:moveTo>
                <a:cubicBezTo>
                  <a:pt x="428344" y="4699078"/>
                  <a:pt x="415418" y="4699037"/>
                  <a:pt x="592152" y="4699462"/>
                </a:cubicBezTo>
                <a:cubicBezTo>
                  <a:pt x="593399" y="4763925"/>
                  <a:pt x="596072" y="4832225"/>
                  <a:pt x="596264" y="4946599"/>
                </a:cubicBezTo>
                <a:cubicBezTo>
                  <a:pt x="359806" y="4948257"/>
                  <a:pt x="379394" y="4950600"/>
                  <a:pt x="379161" y="4943433"/>
                </a:cubicBezTo>
                <a:cubicBezTo>
                  <a:pt x="374994" y="4814068"/>
                  <a:pt x="377036" y="4762541"/>
                  <a:pt x="376461" y="4697940"/>
                </a:cubicBezTo>
                <a:close/>
                <a:moveTo>
                  <a:pt x="598951" y="4382338"/>
                </a:moveTo>
                <a:cubicBezTo>
                  <a:pt x="591823" y="4138819"/>
                  <a:pt x="583680" y="4174641"/>
                  <a:pt x="632562" y="4174641"/>
                </a:cubicBezTo>
                <a:cubicBezTo>
                  <a:pt x="841167" y="4174641"/>
                  <a:pt x="812325" y="4169228"/>
                  <a:pt x="812888" y="4196554"/>
                </a:cubicBezTo>
                <a:cubicBezTo>
                  <a:pt x="818467" y="4460054"/>
                  <a:pt x="821263" y="4423944"/>
                  <a:pt x="796891" y="4423944"/>
                </a:cubicBezTo>
                <a:cubicBezTo>
                  <a:pt x="715453" y="4423944"/>
                  <a:pt x="714987" y="4422340"/>
                  <a:pt x="632562" y="4422340"/>
                </a:cubicBezTo>
                <a:cubicBezTo>
                  <a:pt x="591494" y="4422326"/>
                  <a:pt x="600363" y="4430727"/>
                  <a:pt x="598951" y="4382338"/>
                </a:cubicBezTo>
                <a:close/>
                <a:moveTo>
                  <a:pt x="632576" y="4435058"/>
                </a:moveTo>
                <a:cubicBezTo>
                  <a:pt x="713424" y="4435058"/>
                  <a:pt x="714946" y="4436661"/>
                  <a:pt x="796904" y="4436661"/>
                </a:cubicBezTo>
                <a:cubicBezTo>
                  <a:pt x="821071" y="4436661"/>
                  <a:pt x="815821" y="4428713"/>
                  <a:pt x="816561" y="4476210"/>
                </a:cubicBezTo>
                <a:cubicBezTo>
                  <a:pt x="820344" y="4718195"/>
                  <a:pt x="831777" y="4685072"/>
                  <a:pt x="796904" y="4685072"/>
                </a:cubicBezTo>
                <a:cubicBezTo>
                  <a:pt x="574099" y="4685072"/>
                  <a:pt x="603324" y="4698187"/>
                  <a:pt x="602775" y="4663105"/>
                </a:cubicBezTo>
                <a:cubicBezTo>
                  <a:pt x="598608" y="4398057"/>
                  <a:pt x="593386" y="4435058"/>
                  <a:pt x="632576" y="4435058"/>
                </a:cubicBezTo>
                <a:close/>
                <a:moveTo>
                  <a:pt x="632576" y="4699503"/>
                </a:moveTo>
                <a:cubicBezTo>
                  <a:pt x="859864" y="4699503"/>
                  <a:pt x="821345" y="4678728"/>
                  <a:pt x="822250" y="4756758"/>
                </a:cubicBezTo>
                <a:cubicBezTo>
                  <a:pt x="824882" y="4985847"/>
                  <a:pt x="835889" y="4948134"/>
                  <a:pt x="796904" y="4948106"/>
                </a:cubicBezTo>
                <a:cubicBezTo>
                  <a:pt x="785678" y="4948106"/>
                  <a:pt x="607532" y="4947530"/>
                  <a:pt x="607532" y="4943652"/>
                </a:cubicBezTo>
                <a:cubicBezTo>
                  <a:pt x="606929" y="4662721"/>
                  <a:pt x="588396" y="4699503"/>
                  <a:pt x="632576" y="4699503"/>
                </a:cubicBezTo>
                <a:close/>
                <a:moveTo>
                  <a:pt x="632576" y="4959192"/>
                </a:moveTo>
                <a:cubicBezTo>
                  <a:pt x="713863" y="4959192"/>
                  <a:pt x="713465" y="4960823"/>
                  <a:pt x="796904" y="4960823"/>
                </a:cubicBezTo>
                <a:cubicBezTo>
                  <a:pt x="832188" y="4960851"/>
                  <a:pt x="823991" y="4919081"/>
                  <a:pt x="828884" y="5209070"/>
                </a:cubicBezTo>
                <a:cubicBezTo>
                  <a:pt x="747227" y="5208769"/>
                  <a:pt x="679785" y="5209934"/>
                  <a:pt x="610698" y="5209632"/>
                </a:cubicBezTo>
                <a:cubicBezTo>
                  <a:pt x="606271" y="4918629"/>
                  <a:pt x="598786" y="4959192"/>
                  <a:pt x="632576" y="4959192"/>
                </a:cubicBezTo>
                <a:close/>
                <a:moveTo>
                  <a:pt x="632576" y="5222404"/>
                </a:moveTo>
                <a:cubicBezTo>
                  <a:pt x="845334" y="5222404"/>
                  <a:pt x="829063" y="5219650"/>
                  <a:pt x="829131" y="5224391"/>
                </a:cubicBezTo>
                <a:cubicBezTo>
                  <a:pt x="833668" y="5514107"/>
                  <a:pt x="847129" y="5472172"/>
                  <a:pt x="796904" y="5472172"/>
                </a:cubicBezTo>
                <a:cubicBezTo>
                  <a:pt x="715782" y="5472172"/>
                  <a:pt x="717029" y="5471090"/>
                  <a:pt x="632576" y="5471090"/>
                </a:cubicBezTo>
                <a:cubicBezTo>
                  <a:pt x="611589" y="5471090"/>
                  <a:pt x="617251" y="5482766"/>
                  <a:pt x="616140" y="5411258"/>
                </a:cubicBezTo>
                <a:cubicBezTo>
                  <a:pt x="612727" y="5193503"/>
                  <a:pt x="597196" y="5222404"/>
                  <a:pt x="632576" y="5222404"/>
                </a:cubicBezTo>
                <a:close/>
                <a:moveTo>
                  <a:pt x="833490" y="4756566"/>
                </a:moveTo>
                <a:cubicBezTo>
                  <a:pt x="832654" y="4683428"/>
                  <a:pt x="788529" y="4696145"/>
                  <a:pt x="1043452" y="4697515"/>
                </a:cubicBezTo>
                <a:cubicBezTo>
                  <a:pt x="1049593" y="4697557"/>
                  <a:pt x="1050223" y="4667120"/>
                  <a:pt x="1054582" y="4947969"/>
                </a:cubicBezTo>
                <a:cubicBezTo>
                  <a:pt x="811311" y="4949147"/>
                  <a:pt x="835629" y="4949723"/>
                  <a:pt x="835615" y="4943652"/>
                </a:cubicBezTo>
                <a:cubicBezTo>
                  <a:pt x="835464" y="4871378"/>
                  <a:pt x="834724" y="4865005"/>
                  <a:pt x="833490" y="4756566"/>
                </a:cubicBezTo>
                <a:close/>
                <a:moveTo>
                  <a:pt x="1054774" y="4960714"/>
                </a:moveTo>
                <a:cubicBezTo>
                  <a:pt x="1059147" y="5242536"/>
                  <a:pt x="1064424" y="5209687"/>
                  <a:pt x="1043452" y="5209756"/>
                </a:cubicBezTo>
                <a:cubicBezTo>
                  <a:pt x="986085" y="5209989"/>
                  <a:pt x="936339" y="5210071"/>
                  <a:pt x="879123" y="5209454"/>
                </a:cubicBezTo>
                <a:cubicBezTo>
                  <a:pt x="832654" y="5208947"/>
                  <a:pt x="836862" y="5251648"/>
                  <a:pt x="835656" y="4960851"/>
                </a:cubicBezTo>
                <a:cubicBezTo>
                  <a:pt x="975804" y="4960974"/>
                  <a:pt x="987346" y="4961070"/>
                  <a:pt x="1054774" y="4960714"/>
                </a:cubicBezTo>
                <a:close/>
                <a:moveTo>
                  <a:pt x="879027" y="5222213"/>
                </a:moveTo>
                <a:cubicBezTo>
                  <a:pt x="1072073" y="5224295"/>
                  <a:pt x="1058530" y="5220102"/>
                  <a:pt x="1058599" y="5224364"/>
                </a:cubicBezTo>
                <a:cubicBezTo>
                  <a:pt x="1063081" y="5510927"/>
                  <a:pt x="1068770" y="5472049"/>
                  <a:pt x="1043548" y="5471666"/>
                </a:cubicBezTo>
                <a:cubicBezTo>
                  <a:pt x="804265" y="5468130"/>
                  <a:pt x="845443" y="5493071"/>
                  <a:pt x="844169" y="5411258"/>
                </a:cubicBezTo>
                <a:cubicBezTo>
                  <a:pt x="840618" y="5183951"/>
                  <a:pt x="825142" y="5221637"/>
                  <a:pt x="879027" y="5222213"/>
                </a:cubicBezTo>
                <a:close/>
                <a:moveTo>
                  <a:pt x="1059915" y="4697612"/>
                </a:moveTo>
                <a:cubicBezTo>
                  <a:pt x="1091264" y="4697776"/>
                  <a:pt x="1275455" y="4697927"/>
                  <a:pt x="1277237" y="4697927"/>
                </a:cubicBezTo>
                <a:cubicBezTo>
                  <a:pt x="1277251" y="4698995"/>
                  <a:pt x="1280911" y="4914860"/>
                  <a:pt x="1281500" y="4946735"/>
                </a:cubicBezTo>
                <a:cubicBezTo>
                  <a:pt x="1208397" y="4946818"/>
                  <a:pt x="1280719" y="4947133"/>
                  <a:pt x="1065809" y="4947928"/>
                </a:cubicBezTo>
                <a:cubicBezTo>
                  <a:pt x="1062080" y="4707862"/>
                  <a:pt x="1062190" y="4796253"/>
                  <a:pt x="1059915" y="4697612"/>
                </a:cubicBezTo>
                <a:close/>
                <a:moveTo>
                  <a:pt x="1281747" y="4959453"/>
                </a:moveTo>
                <a:cubicBezTo>
                  <a:pt x="1286476" y="5209454"/>
                  <a:pt x="1285681" y="5135192"/>
                  <a:pt x="1286956" y="5209180"/>
                </a:cubicBezTo>
                <a:cubicBezTo>
                  <a:pt x="1277744" y="5209180"/>
                  <a:pt x="1326064" y="5209043"/>
                  <a:pt x="1069606" y="5209673"/>
                </a:cubicBezTo>
                <a:cubicBezTo>
                  <a:pt x="1068509" y="5138084"/>
                  <a:pt x="1069167" y="5164217"/>
                  <a:pt x="1066015" y="4960659"/>
                </a:cubicBezTo>
                <a:cubicBezTo>
                  <a:pt x="1298086" y="4959672"/>
                  <a:pt x="1214086" y="4959521"/>
                  <a:pt x="1281747" y="4959453"/>
                </a:cubicBezTo>
                <a:close/>
                <a:moveTo>
                  <a:pt x="1284639" y="4437004"/>
                </a:moveTo>
                <a:cubicBezTo>
                  <a:pt x="1382759" y="4437099"/>
                  <a:pt x="1382375" y="4434893"/>
                  <a:pt x="1502085" y="4435715"/>
                </a:cubicBezTo>
                <a:cubicBezTo>
                  <a:pt x="1503620" y="4569672"/>
                  <a:pt x="1505320" y="4550431"/>
                  <a:pt x="1507335" y="4684414"/>
                </a:cubicBezTo>
                <a:cubicBezTo>
                  <a:pt x="1360731" y="4684100"/>
                  <a:pt x="1390600" y="4685196"/>
                  <a:pt x="1288272" y="4685196"/>
                </a:cubicBezTo>
                <a:cubicBezTo>
                  <a:pt x="1286695" y="4589364"/>
                  <a:pt x="1286243" y="4524120"/>
                  <a:pt x="1284639" y="4437004"/>
                </a:cubicBezTo>
                <a:close/>
                <a:moveTo>
                  <a:pt x="1290067" y="4697927"/>
                </a:moveTo>
                <a:cubicBezTo>
                  <a:pt x="1549267" y="4697927"/>
                  <a:pt x="1507280" y="4676959"/>
                  <a:pt x="1508350" y="4756703"/>
                </a:cubicBezTo>
                <a:cubicBezTo>
                  <a:pt x="1509432" y="4843559"/>
                  <a:pt x="1510214" y="4868281"/>
                  <a:pt x="1510762" y="4943680"/>
                </a:cubicBezTo>
                <a:cubicBezTo>
                  <a:pt x="1510803" y="4949668"/>
                  <a:pt x="1528308" y="4946763"/>
                  <a:pt x="1292754" y="4946722"/>
                </a:cubicBezTo>
                <a:cubicBezTo>
                  <a:pt x="1292713" y="4944475"/>
                  <a:pt x="1287806" y="4697927"/>
                  <a:pt x="1290067" y="4697927"/>
                </a:cubicBezTo>
                <a:close/>
                <a:moveTo>
                  <a:pt x="1510885" y="4959850"/>
                </a:moveTo>
                <a:cubicBezTo>
                  <a:pt x="1510899" y="4961056"/>
                  <a:pt x="1513764" y="5206905"/>
                  <a:pt x="1513778" y="5208303"/>
                </a:cubicBezTo>
                <a:cubicBezTo>
                  <a:pt x="1425116" y="5207056"/>
                  <a:pt x="1364980" y="5209098"/>
                  <a:pt x="1298169" y="5209180"/>
                </a:cubicBezTo>
                <a:cubicBezTo>
                  <a:pt x="1296743" y="5125846"/>
                  <a:pt x="1297607" y="5208550"/>
                  <a:pt x="1292987" y="4959453"/>
                </a:cubicBezTo>
                <a:cubicBezTo>
                  <a:pt x="1369888" y="4959467"/>
                  <a:pt x="1424540" y="4960467"/>
                  <a:pt x="1510885" y="4959850"/>
                </a:cubicBezTo>
                <a:close/>
                <a:moveTo>
                  <a:pt x="1513983" y="5221047"/>
                </a:moveTo>
                <a:cubicBezTo>
                  <a:pt x="1515615" y="5327418"/>
                  <a:pt x="1514559" y="5301586"/>
                  <a:pt x="1517314" y="5470665"/>
                </a:cubicBezTo>
                <a:cubicBezTo>
                  <a:pt x="1465718" y="5471364"/>
                  <a:pt x="1404253" y="5470898"/>
                  <a:pt x="1301075" y="5470871"/>
                </a:cubicBezTo>
                <a:cubicBezTo>
                  <a:pt x="1301061" y="5469308"/>
                  <a:pt x="1298443" y="5225447"/>
                  <a:pt x="1298429" y="5224145"/>
                </a:cubicBezTo>
                <a:cubicBezTo>
                  <a:pt x="1298361" y="5219581"/>
                  <a:pt x="1509350" y="5220979"/>
                  <a:pt x="1513983" y="5221047"/>
                </a:cubicBezTo>
                <a:close/>
                <a:moveTo>
                  <a:pt x="1513312" y="4435811"/>
                </a:moveTo>
                <a:cubicBezTo>
                  <a:pt x="1639670" y="4436935"/>
                  <a:pt x="1541961" y="4435935"/>
                  <a:pt x="1731292" y="4437127"/>
                </a:cubicBezTo>
                <a:cubicBezTo>
                  <a:pt x="1733088" y="4575825"/>
                  <a:pt x="1732718" y="4604027"/>
                  <a:pt x="1734102" y="4684935"/>
                </a:cubicBezTo>
                <a:cubicBezTo>
                  <a:pt x="1557012" y="4684497"/>
                  <a:pt x="1659121" y="4684867"/>
                  <a:pt x="1518548" y="4684456"/>
                </a:cubicBezTo>
                <a:cubicBezTo>
                  <a:pt x="1516519" y="4551747"/>
                  <a:pt x="1514737" y="4561572"/>
                  <a:pt x="1513312" y="4435811"/>
                </a:cubicBezTo>
                <a:close/>
                <a:moveTo>
                  <a:pt x="1536642" y="4697269"/>
                </a:moveTo>
                <a:cubicBezTo>
                  <a:pt x="1774951" y="4698228"/>
                  <a:pt x="1733787" y="4680838"/>
                  <a:pt x="1735610" y="4757374"/>
                </a:cubicBezTo>
                <a:cubicBezTo>
                  <a:pt x="1737159" y="4821303"/>
                  <a:pt x="1737872" y="4871104"/>
                  <a:pt x="1738859" y="4943775"/>
                </a:cubicBezTo>
                <a:cubicBezTo>
                  <a:pt x="1738914" y="4948599"/>
                  <a:pt x="1522044" y="4948421"/>
                  <a:pt x="1522016" y="4943611"/>
                </a:cubicBezTo>
                <a:cubicBezTo>
                  <a:pt x="1519946" y="4661734"/>
                  <a:pt x="1509720" y="4697146"/>
                  <a:pt x="1536642" y="4697269"/>
                </a:cubicBezTo>
                <a:close/>
                <a:moveTo>
                  <a:pt x="1536711" y="4959617"/>
                </a:moveTo>
                <a:cubicBezTo>
                  <a:pt x="1594283" y="4959069"/>
                  <a:pt x="1643453" y="4959151"/>
                  <a:pt x="1701039" y="4959316"/>
                </a:cubicBezTo>
                <a:cubicBezTo>
                  <a:pt x="1750236" y="4959453"/>
                  <a:pt x="1738831" y="4914970"/>
                  <a:pt x="1743807" y="5208221"/>
                </a:cubicBezTo>
                <a:cubicBezTo>
                  <a:pt x="1683726" y="5208659"/>
                  <a:pt x="1650046" y="5210674"/>
                  <a:pt x="1525018" y="5208481"/>
                </a:cubicBezTo>
                <a:cubicBezTo>
                  <a:pt x="1520837" y="4922466"/>
                  <a:pt x="1517068" y="4959823"/>
                  <a:pt x="1536711" y="4959617"/>
                </a:cubicBezTo>
                <a:close/>
                <a:moveTo>
                  <a:pt x="1536574" y="5221431"/>
                </a:moveTo>
                <a:cubicBezTo>
                  <a:pt x="1739023" y="5225241"/>
                  <a:pt x="1743944" y="5215785"/>
                  <a:pt x="1744081" y="5224364"/>
                </a:cubicBezTo>
                <a:cubicBezTo>
                  <a:pt x="1745507" y="5315194"/>
                  <a:pt x="1743519" y="5319757"/>
                  <a:pt x="1744959" y="5411533"/>
                </a:cubicBezTo>
                <a:cubicBezTo>
                  <a:pt x="1746083" y="5483752"/>
                  <a:pt x="1757433" y="5472912"/>
                  <a:pt x="1701245" y="5471049"/>
                </a:cubicBezTo>
                <a:cubicBezTo>
                  <a:pt x="1493477" y="5464238"/>
                  <a:pt x="1528966" y="5496154"/>
                  <a:pt x="1527581" y="5411300"/>
                </a:cubicBezTo>
                <a:cubicBezTo>
                  <a:pt x="1524141" y="5192708"/>
                  <a:pt x="1519617" y="5221116"/>
                  <a:pt x="1536574" y="5221431"/>
                </a:cubicBezTo>
                <a:close/>
                <a:moveTo>
                  <a:pt x="1745575" y="4697680"/>
                </a:moveTo>
                <a:cubicBezTo>
                  <a:pt x="1923899" y="4697899"/>
                  <a:pt x="1783930" y="4697913"/>
                  <a:pt x="1964337" y="4698297"/>
                </a:cubicBezTo>
                <a:cubicBezTo>
                  <a:pt x="1968820" y="4986943"/>
                  <a:pt x="1975098" y="4948339"/>
                  <a:pt x="1947696" y="4948339"/>
                </a:cubicBezTo>
                <a:cubicBezTo>
                  <a:pt x="1946627" y="4948339"/>
                  <a:pt x="1750154" y="4947558"/>
                  <a:pt x="1750099" y="4943529"/>
                </a:cubicBezTo>
                <a:cubicBezTo>
                  <a:pt x="1747755" y="4770530"/>
                  <a:pt x="1747001" y="4774874"/>
                  <a:pt x="1745575" y="4697680"/>
                </a:cubicBezTo>
                <a:close/>
                <a:moveTo>
                  <a:pt x="1947696" y="4961083"/>
                </a:moveTo>
                <a:cubicBezTo>
                  <a:pt x="1973809" y="4961083"/>
                  <a:pt x="1966860" y="4921205"/>
                  <a:pt x="1971945" y="5208125"/>
                </a:cubicBezTo>
                <a:cubicBezTo>
                  <a:pt x="1956071" y="5208029"/>
                  <a:pt x="1943680" y="5208056"/>
                  <a:pt x="1783286" y="5208084"/>
                </a:cubicBezTo>
                <a:cubicBezTo>
                  <a:pt x="1747878" y="5208084"/>
                  <a:pt x="1754294" y="5249264"/>
                  <a:pt x="1750318" y="4959384"/>
                </a:cubicBezTo>
                <a:cubicBezTo>
                  <a:pt x="1868109" y="4959453"/>
                  <a:pt x="1870864" y="4961083"/>
                  <a:pt x="1947696" y="4961083"/>
                </a:cubicBezTo>
                <a:close/>
                <a:moveTo>
                  <a:pt x="1975016" y="4663077"/>
                </a:moveTo>
                <a:cubicBezTo>
                  <a:pt x="1970848" y="4395481"/>
                  <a:pt x="1950506" y="4434304"/>
                  <a:pt x="2029805" y="4436332"/>
                </a:cubicBezTo>
                <a:cubicBezTo>
                  <a:pt x="2084061" y="4437716"/>
                  <a:pt x="2139563" y="4437607"/>
                  <a:pt x="2187486" y="4436784"/>
                </a:cubicBezTo>
                <a:cubicBezTo>
                  <a:pt x="2190323" y="4671368"/>
                  <a:pt x="2189473" y="4625762"/>
                  <a:pt x="2190570" y="4685771"/>
                </a:cubicBezTo>
                <a:cubicBezTo>
                  <a:pt x="1940143" y="4692143"/>
                  <a:pt x="1975386" y="4686402"/>
                  <a:pt x="1975016" y="4663077"/>
                </a:cubicBezTo>
                <a:close/>
                <a:moveTo>
                  <a:pt x="2190803" y="4698516"/>
                </a:moveTo>
                <a:cubicBezTo>
                  <a:pt x="2192475" y="4781713"/>
                  <a:pt x="2193997" y="4775559"/>
                  <a:pt x="2195546" y="4947462"/>
                </a:cubicBezTo>
                <a:cubicBezTo>
                  <a:pt x="2165690" y="4947736"/>
                  <a:pt x="1979457" y="4948325"/>
                  <a:pt x="1978484" y="4948325"/>
                </a:cubicBezTo>
                <a:cubicBezTo>
                  <a:pt x="1978621" y="4879764"/>
                  <a:pt x="1978593" y="4893551"/>
                  <a:pt x="1975550" y="4698338"/>
                </a:cubicBezTo>
                <a:cubicBezTo>
                  <a:pt x="2036084" y="4698598"/>
                  <a:pt x="2104513" y="4700695"/>
                  <a:pt x="2190803" y="4698516"/>
                </a:cubicBezTo>
                <a:close/>
                <a:moveTo>
                  <a:pt x="2194449" y="4960193"/>
                </a:moveTo>
                <a:cubicBezTo>
                  <a:pt x="2195834" y="4960193"/>
                  <a:pt x="2199768" y="5208056"/>
                  <a:pt x="2199781" y="5209139"/>
                </a:cubicBezTo>
                <a:cubicBezTo>
                  <a:pt x="2072094" y="5211318"/>
                  <a:pt x="2042019" y="5208714"/>
                  <a:pt x="1983158" y="5208193"/>
                </a:cubicBezTo>
                <a:cubicBezTo>
                  <a:pt x="1981870" y="5134480"/>
                  <a:pt x="1978347" y="5063123"/>
                  <a:pt x="1978456" y="4961042"/>
                </a:cubicBezTo>
                <a:cubicBezTo>
                  <a:pt x="1979430" y="4961056"/>
                  <a:pt x="2174203" y="4960385"/>
                  <a:pt x="2194449" y="4960193"/>
                </a:cubicBezTo>
                <a:close/>
                <a:moveTo>
                  <a:pt x="2200042" y="5224391"/>
                </a:moveTo>
                <a:cubicBezTo>
                  <a:pt x="2204415" y="5503280"/>
                  <a:pt x="2206704" y="5471528"/>
                  <a:pt x="2194449" y="5471391"/>
                </a:cubicBezTo>
                <a:cubicBezTo>
                  <a:pt x="1944845" y="5468719"/>
                  <a:pt x="1986461" y="5491440"/>
                  <a:pt x="1985214" y="5411286"/>
                </a:cubicBezTo>
                <a:cubicBezTo>
                  <a:pt x="1983761" y="5318318"/>
                  <a:pt x="1984940" y="5320155"/>
                  <a:pt x="1983432" y="5224145"/>
                </a:cubicBezTo>
                <a:cubicBezTo>
                  <a:pt x="1983364" y="5219170"/>
                  <a:pt x="2200028" y="5223322"/>
                  <a:pt x="2200042" y="5224391"/>
                </a:cubicBezTo>
                <a:close/>
                <a:moveTo>
                  <a:pt x="2202030" y="4698228"/>
                </a:moveTo>
                <a:cubicBezTo>
                  <a:pt x="2243783" y="4697187"/>
                  <a:pt x="2251117" y="4697365"/>
                  <a:pt x="2419845" y="4697337"/>
                </a:cubicBezTo>
                <a:cubicBezTo>
                  <a:pt x="2421792" y="4811313"/>
                  <a:pt x="2420503" y="4709465"/>
                  <a:pt x="2424081" y="4948051"/>
                </a:cubicBezTo>
                <a:cubicBezTo>
                  <a:pt x="2181701" y="4947571"/>
                  <a:pt x="2206814" y="4948394"/>
                  <a:pt x="2206772" y="4943584"/>
                </a:cubicBezTo>
                <a:cubicBezTo>
                  <a:pt x="2205539" y="4795650"/>
                  <a:pt x="2203441" y="4766940"/>
                  <a:pt x="2202030" y="4698228"/>
                </a:cubicBezTo>
                <a:close/>
                <a:moveTo>
                  <a:pt x="2424273" y="4960782"/>
                </a:moveTo>
                <a:cubicBezTo>
                  <a:pt x="2427796" y="5195613"/>
                  <a:pt x="2426110" y="5072524"/>
                  <a:pt x="2428289" y="5209660"/>
                </a:cubicBezTo>
                <a:cubicBezTo>
                  <a:pt x="2354926" y="5209536"/>
                  <a:pt x="2302850" y="5207563"/>
                  <a:pt x="2211022" y="5208947"/>
                </a:cubicBezTo>
                <a:cubicBezTo>
                  <a:pt x="2209829" y="5136015"/>
                  <a:pt x="2207718" y="5052297"/>
                  <a:pt x="2206923" y="4960070"/>
                </a:cubicBezTo>
                <a:cubicBezTo>
                  <a:pt x="2318614" y="4959097"/>
                  <a:pt x="2354610" y="4960659"/>
                  <a:pt x="2424273" y="4960782"/>
                </a:cubicBezTo>
                <a:close/>
                <a:moveTo>
                  <a:pt x="2428495" y="5222391"/>
                </a:moveTo>
                <a:cubicBezTo>
                  <a:pt x="2430099" y="5338271"/>
                  <a:pt x="2428248" y="5285908"/>
                  <a:pt x="2431127" y="5470597"/>
                </a:cubicBezTo>
                <a:cubicBezTo>
                  <a:pt x="2348853" y="5470706"/>
                  <a:pt x="2327770" y="5472570"/>
                  <a:pt x="2214887" y="5471597"/>
                </a:cubicBezTo>
                <a:cubicBezTo>
                  <a:pt x="2212982" y="5398267"/>
                  <a:pt x="2212694" y="5316208"/>
                  <a:pt x="2211255" y="5224172"/>
                </a:cubicBezTo>
                <a:cubicBezTo>
                  <a:pt x="2211186" y="5218896"/>
                  <a:pt x="2201961" y="5222048"/>
                  <a:pt x="2428495" y="5222391"/>
                </a:cubicBezTo>
                <a:close/>
                <a:moveTo>
                  <a:pt x="2431072" y="4697351"/>
                </a:moveTo>
                <a:cubicBezTo>
                  <a:pt x="2501146" y="4697337"/>
                  <a:pt x="2506725" y="4698448"/>
                  <a:pt x="2647764" y="4698804"/>
                </a:cubicBezTo>
                <a:cubicBezTo>
                  <a:pt x="2647778" y="4699900"/>
                  <a:pt x="2652109" y="4937869"/>
                  <a:pt x="2652315" y="4947887"/>
                </a:cubicBezTo>
                <a:cubicBezTo>
                  <a:pt x="2545573" y="4947859"/>
                  <a:pt x="2473388" y="4948106"/>
                  <a:pt x="2435294" y="4948065"/>
                </a:cubicBezTo>
                <a:cubicBezTo>
                  <a:pt x="2431881" y="4719935"/>
                  <a:pt x="2432731" y="4795170"/>
                  <a:pt x="2431072" y="4697351"/>
                </a:cubicBezTo>
                <a:close/>
                <a:moveTo>
                  <a:pt x="2441065" y="4960796"/>
                </a:moveTo>
                <a:cubicBezTo>
                  <a:pt x="2696893" y="4960796"/>
                  <a:pt x="2652438" y="4941912"/>
                  <a:pt x="2653932" y="5037277"/>
                </a:cubicBezTo>
                <a:cubicBezTo>
                  <a:pt x="2655399" y="5131204"/>
                  <a:pt x="2655687" y="5124722"/>
                  <a:pt x="2657072" y="5210400"/>
                </a:cubicBezTo>
                <a:cubicBezTo>
                  <a:pt x="2552358" y="5211016"/>
                  <a:pt x="2531303" y="5209673"/>
                  <a:pt x="2439516" y="5209673"/>
                </a:cubicBezTo>
                <a:cubicBezTo>
                  <a:pt x="2435143" y="4931470"/>
                  <a:pt x="2432717" y="4960796"/>
                  <a:pt x="2441065" y="4960796"/>
                </a:cubicBezTo>
                <a:close/>
                <a:moveTo>
                  <a:pt x="2441065" y="5222404"/>
                </a:moveTo>
                <a:cubicBezTo>
                  <a:pt x="2442038" y="5222404"/>
                  <a:pt x="2657277" y="5222925"/>
                  <a:pt x="2657305" y="5224391"/>
                </a:cubicBezTo>
                <a:cubicBezTo>
                  <a:pt x="2657332" y="5226036"/>
                  <a:pt x="2660306" y="5470583"/>
                  <a:pt x="2660320" y="5472227"/>
                </a:cubicBezTo>
                <a:cubicBezTo>
                  <a:pt x="2509494" y="5473008"/>
                  <a:pt x="2546244" y="5470610"/>
                  <a:pt x="2442354" y="5470597"/>
                </a:cubicBezTo>
                <a:cubicBezTo>
                  <a:pt x="2438036" y="5194791"/>
                  <a:pt x="2440092" y="5222404"/>
                  <a:pt x="2441065" y="5222404"/>
                </a:cubicBezTo>
                <a:close/>
                <a:moveTo>
                  <a:pt x="2687640" y="4698954"/>
                </a:moveTo>
                <a:cubicBezTo>
                  <a:pt x="2768790" y="4699284"/>
                  <a:pt x="2771449" y="4698968"/>
                  <a:pt x="2851982" y="4699284"/>
                </a:cubicBezTo>
                <a:cubicBezTo>
                  <a:pt x="2885100" y="4699420"/>
                  <a:pt x="2876615" y="4660159"/>
                  <a:pt x="2880000" y="4947476"/>
                </a:cubicBezTo>
                <a:cubicBezTo>
                  <a:pt x="2641212" y="4948572"/>
                  <a:pt x="2663583" y="4949847"/>
                  <a:pt x="2663459" y="4943515"/>
                </a:cubicBezTo>
                <a:cubicBezTo>
                  <a:pt x="2657839" y="4660021"/>
                  <a:pt x="2649066" y="4698790"/>
                  <a:pt x="2687640" y="4698954"/>
                </a:cubicBezTo>
                <a:close/>
                <a:moveTo>
                  <a:pt x="2880165" y="4960193"/>
                </a:moveTo>
                <a:cubicBezTo>
                  <a:pt x="2880919" y="5023437"/>
                  <a:pt x="2881714" y="5076499"/>
                  <a:pt x="2883359" y="5130930"/>
                </a:cubicBezTo>
                <a:cubicBezTo>
                  <a:pt x="2886416" y="5231558"/>
                  <a:pt x="2924989" y="5208248"/>
                  <a:pt x="2687612" y="5210180"/>
                </a:cubicBezTo>
                <a:cubicBezTo>
                  <a:pt x="2659813" y="5210400"/>
                  <a:pt x="2669573" y="5248483"/>
                  <a:pt x="2663816" y="4960618"/>
                </a:cubicBezTo>
                <a:cubicBezTo>
                  <a:pt x="2863428" y="4960645"/>
                  <a:pt x="2785595" y="4960645"/>
                  <a:pt x="2880165" y="4960193"/>
                </a:cubicBezTo>
                <a:close/>
                <a:moveTo>
                  <a:pt x="2687722" y="5222925"/>
                </a:moveTo>
                <a:cubicBezTo>
                  <a:pt x="2688695" y="5222911"/>
                  <a:pt x="2885456" y="5220979"/>
                  <a:pt x="2885511" y="5224391"/>
                </a:cubicBezTo>
                <a:cubicBezTo>
                  <a:pt x="2889993" y="5511640"/>
                  <a:pt x="2905291" y="5470980"/>
                  <a:pt x="2851968" y="5471419"/>
                </a:cubicBezTo>
                <a:cubicBezTo>
                  <a:pt x="2769955" y="5472090"/>
                  <a:pt x="2764965" y="5471433"/>
                  <a:pt x="2687640" y="5472049"/>
                </a:cubicBezTo>
                <a:cubicBezTo>
                  <a:pt x="2666475" y="5472186"/>
                  <a:pt x="2671862" y="5483396"/>
                  <a:pt x="2670738" y="5411286"/>
                </a:cubicBezTo>
                <a:cubicBezTo>
                  <a:pt x="2667435" y="5194297"/>
                  <a:pt x="2660868" y="5223144"/>
                  <a:pt x="2687722" y="5222925"/>
                </a:cubicBezTo>
                <a:close/>
                <a:moveTo>
                  <a:pt x="2887553" y="4699379"/>
                </a:moveTo>
                <a:cubicBezTo>
                  <a:pt x="3023945" y="4699626"/>
                  <a:pt x="3004343" y="4698776"/>
                  <a:pt x="3098707" y="4698776"/>
                </a:cubicBezTo>
                <a:cubicBezTo>
                  <a:pt x="3109893" y="4698776"/>
                  <a:pt x="3104752" y="4669217"/>
                  <a:pt x="3109207" y="4948709"/>
                </a:cubicBezTo>
                <a:cubicBezTo>
                  <a:pt x="3024480" y="4948942"/>
                  <a:pt x="3010923" y="4946996"/>
                  <a:pt x="2891255" y="4947407"/>
                </a:cubicBezTo>
                <a:cubicBezTo>
                  <a:pt x="2890322" y="4875105"/>
                  <a:pt x="2891350" y="4940405"/>
                  <a:pt x="2887553" y="4699379"/>
                </a:cubicBezTo>
                <a:close/>
                <a:moveTo>
                  <a:pt x="2934228" y="4960083"/>
                </a:moveTo>
                <a:cubicBezTo>
                  <a:pt x="3015556" y="4960083"/>
                  <a:pt x="3016406" y="4961467"/>
                  <a:pt x="3098694" y="4961467"/>
                </a:cubicBezTo>
                <a:cubicBezTo>
                  <a:pt x="3114745" y="4961467"/>
                  <a:pt x="3109166" y="4930620"/>
                  <a:pt x="3113717" y="5210112"/>
                </a:cubicBezTo>
                <a:cubicBezTo>
                  <a:pt x="3031910" y="5210331"/>
                  <a:pt x="3001232" y="5208878"/>
                  <a:pt x="2896491" y="5209248"/>
                </a:cubicBezTo>
                <a:cubicBezTo>
                  <a:pt x="2891501" y="4920123"/>
                  <a:pt x="2874037" y="4960083"/>
                  <a:pt x="2934228" y="4960083"/>
                </a:cubicBezTo>
                <a:close/>
                <a:moveTo>
                  <a:pt x="3112059" y="4476019"/>
                </a:moveTo>
                <a:cubicBezTo>
                  <a:pt x="3111209" y="4421395"/>
                  <a:pt x="3074225" y="4437510"/>
                  <a:pt x="3330724" y="4436579"/>
                </a:cubicBezTo>
                <a:cubicBezTo>
                  <a:pt x="3333027" y="4573358"/>
                  <a:pt x="3331602" y="4575770"/>
                  <a:pt x="3333548" y="4685648"/>
                </a:cubicBezTo>
                <a:cubicBezTo>
                  <a:pt x="3288011" y="4686182"/>
                  <a:pt x="3269259" y="4686032"/>
                  <a:pt x="3117062" y="4686059"/>
                </a:cubicBezTo>
                <a:cubicBezTo>
                  <a:pt x="3115458" y="4571261"/>
                  <a:pt x="3113525" y="4569480"/>
                  <a:pt x="3112059" y="4476019"/>
                </a:cubicBezTo>
                <a:close/>
                <a:moveTo>
                  <a:pt x="3333781" y="4698379"/>
                </a:moveTo>
                <a:cubicBezTo>
                  <a:pt x="3335083" y="4766899"/>
                  <a:pt x="3337126" y="4804955"/>
                  <a:pt x="3338277" y="4943707"/>
                </a:cubicBezTo>
                <a:cubicBezTo>
                  <a:pt x="3338305" y="4947462"/>
                  <a:pt x="3363527" y="4947215"/>
                  <a:pt x="3120420" y="4948668"/>
                </a:cubicBezTo>
                <a:cubicBezTo>
                  <a:pt x="3116665" y="4712988"/>
                  <a:pt x="3118501" y="4797527"/>
                  <a:pt x="3117240" y="4698776"/>
                </a:cubicBezTo>
                <a:cubicBezTo>
                  <a:pt x="3269451" y="4698749"/>
                  <a:pt x="3293905" y="4698872"/>
                  <a:pt x="3333781" y="4698379"/>
                </a:cubicBezTo>
                <a:close/>
                <a:moveTo>
                  <a:pt x="3338428" y="4960015"/>
                </a:moveTo>
                <a:cubicBezTo>
                  <a:pt x="3338442" y="4961097"/>
                  <a:pt x="3341183" y="5208166"/>
                  <a:pt x="3341197" y="5209153"/>
                </a:cubicBezTo>
                <a:cubicBezTo>
                  <a:pt x="3226806" y="5207632"/>
                  <a:pt x="3179926" y="5209783"/>
                  <a:pt x="3124944" y="5210057"/>
                </a:cubicBezTo>
                <a:cubicBezTo>
                  <a:pt x="3123820" y="5140523"/>
                  <a:pt x="3123724" y="5156008"/>
                  <a:pt x="3120626" y="4961399"/>
                </a:cubicBezTo>
                <a:cubicBezTo>
                  <a:pt x="3183668" y="4961029"/>
                  <a:pt x="3230960" y="4957726"/>
                  <a:pt x="3338428" y="4960015"/>
                </a:cubicBezTo>
                <a:close/>
                <a:moveTo>
                  <a:pt x="3341005" y="4382393"/>
                </a:moveTo>
                <a:cubicBezTo>
                  <a:pt x="3336660" y="4150646"/>
                  <a:pt x="3334631" y="4175532"/>
                  <a:pt x="3345447" y="4175450"/>
                </a:cubicBezTo>
                <a:cubicBezTo>
                  <a:pt x="3588073" y="4173476"/>
                  <a:pt x="3554640" y="4169941"/>
                  <a:pt x="3554750" y="4195499"/>
                </a:cubicBezTo>
                <a:cubicBezTo>
                  <a:pt x="3555888" y="4463932"/>
                  <a:pt x="3572748" y="4422902"/>
                  <a:pt x="3509857" y="4423327"/>
                </a:cubicBezTo>
                <a:cubicBezTo>
                  <a:pt x="3431189" y="4423861"/>
                  <a:pt x="3433615" y="4423450"/>
                  <a:pt x="3345364" y="4423793"/>
                </a:cubicBezTo>
                <a:cubicBezTo>
                  <a:pt x="3340471" y="4423820"/>
                  <a:pt x="3341910" y="4430028"/>
                  <a:pt x="3341005" y="4382393"/>
                </a:cubicBezTo>
                <a:close/>
                <a:moveTo>
                  <a:pt x="3345433" y="4436524"/>
                </a:moveTo>
                <a:cubicBezTo>
                  <a:pt x="3596709" y="4435496"/>
                  <a:pt x="3557121" y="4424396"/>
                  <a:pt x="3557944" y="4476210"/>
                </a:cubicBezTo>
                <a:cubicBezTo>
                  <a:pt x="3561878" y="4728281"/>
                  <a:pt x="3577299" y="4686278"/>
                  <a:pt x="3509953" y="4685456"/>
                </a:cubicBezTo>
                <a:cubicBezTo>
                  <a:pt x="3316976" y="4683113"/>
                  <a:pt x="3344939" y="4696858"/>
                  <a:pt x="3344405" y="4663105"/>
                </a:cubicBezTo>
                <a:cubicBezTo>
                  <a:pt x="3340430" y="4409568"/>
                  <a:pt x="3341704" y="4436524"/>
                  <a:pt x="3345433" y="4436524"/>
                </a:cubicBezTo>
                <a:close/>
                <a:moveTo>
                  <a:pt x="3345474" y="4698228"/>
                </a:moveTo>
                <a:cubicBezTo>
                  <a:pt x="3608073" y="4695035"/>
                  <a:pt x="3561782" y="4685922"/>
                  <a:pt x="3563715" y="4756868"/>
                </a:cubicBezTo>
                <a:cubicBezTo>
                  <a:pt x="3565483" y="4821947"/>
                  <a:pt x="3566525" y="4879819"/>
                  <a:pt x="3566319" y="4943625"/>
                </a:cubicBezTo>
                <a:cubicBezTo>
                  <a:pt x="3566292" y="4952204"/>
                  <a:pt x="3350546" y="4947517"/>
                  <a:pt x="3349559" y="4947503"/>
                </a:cubicBezTo>
                <a:cubicBezTo>
                  <a:pt x="3347942" y="4761198"/>
                  <a:pt x="3343898" y="4698256"/>
                  <a:pt x="3345474" y="4698228"/>
                </a:cubicBezTo>
                <a:close/>
                <a:moveTo>
                  <a:pt x="3566278" y="4961426"/>
                </a:moveTo>
                <a:cubicBezTo>
                  <a:pt x="3566223" y="5051914"/>
                  <a:pt x="3569267" y="5131657"/>
                  <a:pt x="3570555" y="5207906"/>
                </a:cubicBezTo>
                <a:cubicBezTo>
                  <a:pt x="3506156" y="5208221"/>
                  <a:pt x="3470708" y="5210852"/>
                  <a:pt x="3352410" y="5209303"/>
                </a:cubicBezTo>
                <a:cubicBezTo>
                  <a:pt x="3352396" y="5208084"/>
                  <a:pt x="3349668" y="4961234"/>
                  <a:pt x="3349655" y="4960261"/>
                </a:cubicBezTo>
                <a:cubicBezTo>
                  <a:pt x="3395315" y="4961234"/>
                  <a:pt x="3564688" y="4961426"/>
                  <a:pt x="3566278" y="4961426"/>
                </a:cubicBezTo>
                <a:close/>
                <a:moveTo>
                  <a:pt x="3570774" y="5220636"/>
                </a:moveTo>
                <a:cubicBezTo>
                  <a:pt x="3572269" y="5312631"/>
                  <a:pt x="3572200" y="5368502"/>
                  <a:pt x="3574311" y="5470747"/>
                </a:cubicBezTo>
                <a:lnTo>
                  <a:pt x="3356797" y="5470843"/>
                </a:lnTo>
                <a:cubicBezTo>
                  <a:pt x="3356098" y="5437721"/>
                  <a:pt x="3352712" y="5228091"/>
                  <a:pt x="3352643" y="5224213"/>
                </a:cubicBezTo>
                <a:cubicBezTo>
                  <a:pt x="3352616" y="5221925"/>
                  <a:pt x="3333562" y="5221842"/>
                  <a:pt x="3570774" y="5220636"/>
                </a:cubicBezTo>
                <a:close/>
                <a:moveTo>
                  <a:pt x="3573557" y="4698653"/>
                </a:moveTo>
                <a:cubicBezTo>
                  <a:pt x="3667990" y="4698831"/>
                  <a:pt x="3651143" y="4697831"/>
                  <a:pt x="3790838" y="4697776"/>
                </a:cubicBezTo>
                <a:cubicBezTo>
                  <a:pt x="3791619" y="4764967"/>
                  <a:pt x="3790838" y="4845765"/>
                  <a:pt x="3794841" y="4946133"/>
                </a:cubicBezTo>
                <a:cubicBezTo>
                  <a:pt x="3653377" y="4946064"/>
                  <a:pt x="3686522" y="4948791"/>
                  <a:pt x="3577546" y="4948709"/>
                </a:cubicBezTo>
                <a:cubicBezTo>
                  <a:pt x="3577889" y="4834843"/>
                  <a:pt x="3574845" y="4763157"/>
                  <a:pt x="3573557" y="4698653"/>
                </a:cubicBezTo>
                <a:close/>
                <a:moveTo>
                  <a:pt x="3592131" y="4961440"/>
                </a:moveTo>
                <a:cubicBezTo>
                  <a:pt x="3835046" y="4961440"/>
                  <a:pt x="3795691" y="4931551"/>
                  <a:pt x="3797336" y="5037250"/>
                </a:cubicBezTo>
                <a:cubicBezTo>
                  <a:pt x="3798734" y="5126833"/>
                  <a:pt x="3797720" y="5126340"/>
                  <a:pt x="3798885" y="5208865"/>
                </a:cubicBezTo>
                <a:cubicBezTo>
                  <a:pt x="3797912" y="5208851"/>
                  <a:pt x="3608498" y="5207809"/>
                  <a:pt x="3581782" y="5207878"/>
                </a:cubicBezTo>
                <a:cubicBezTo>
                  <a:pt x="3577121" y="4933086"/>
                  <a:pt x="3570158" y="4961440"/>
                  <a:pt x="3592131" y="4961440"/>
                </a:cubicBezTo>
                <a:close/>
                <a:moveTo>
                  <a:pt x="3592131" y="5220582"/>
                </a:moveTo>
                <a:cubicBezTo>
                  <a:pt x="3822270" y="5220582"/>
                  <a:pt x="3799077" y="5221075"/>
                  <a:pt x="3799118" y="5224405"/>
                </a:cubicBezTo>
                <a:cubicBezTo>
                  <a:pt x="3803641" y="5513476"/>
                  <a:pt x="3817610" y="5469802"/>
                  <a:pt x="3756569" y="5469802"/>
                </a:cubicBezTo>
                <a:cubicBezTo>
                  <a:pt x="3674597" y="5469802"/>
                  <a:pt x="3672760" y="5470747"/>
                  <a:pt x="3592117" y="5470747"/>
                </a:cubicBezTo>
                <a:cubicBezTo>
                  <a:pt x="3583207" y="5470747"/>
                  <a:pt x="3585537" y="5479915"/>
                  <a:pt x="3584455" y="5411313"/>
                </a:cubicBezTo>
                <a:cubicBezTo>
                  <a:pt x="3581124" y="5197134"/>
                  <a:pt x="3576723" y="5220582"/>
                  <a:pt x="3592131" y="5220582"/>
                </a:cubicBezTo>
                <a:close/>
                <a:moveTo>
                  <a:pt x="4016865" y="4476183"/>
                </a:moveTo>
                <a:cubicBezTo>
                  <a:pt x="4020662" y="4717427"/>
                  <a:pt x="4026803" y="4685881"/>
                  <a:pt x="4003541" y="4685511"/>
                </a:cubicBezTo>
                <a:cubicBezTo>
                  <a:pt x="3956126" y="4684744"/>
                  <a:pt x="3914838" y="4684757"/>
                  <a:pt x="3838802" y="4684963"/>
                </a:cubicBezTo>
                <a:cubicBezTo>
                  <a:pt x="3789495" y="4685086"/>
                  <a:pt x="3802147" y="4720484"/>
                  <a:pt x="3798337" y="4475991"/>
                </a:cubicBezTo>
                <a:cubicBezTo>
                  <a:pt x="3797555" y="4425300"/>
                  <a:pt x="3787041" y="4436127"/>
                  <a:pt x="3838884" y="4435496"/>
                </a:cubicBezTo>
                <a:cubicBezTo>
                  <a:pt x="4047707" y="4432975"/>
                  <a:pt x="4016125" y="4428123"/>
                  <a:pt x="4016865" y="4476183"/>
                </a:cubicBezTo>
                <a:close/>
                <a:moveTo>
                  <a:pt x="4011437" y="4195773"/>
                </a:moveTo>
                <a:cubicBezTo>
                  <a:pt x="4013713" y="4250698"/>
                  <a:pt x="4013795" y="4266403"/>
                  <a:pt x="4015481" y="4382640"/>
                </a:cubicBezTo>
                <a:cubicBezTo>
                  <a:pt x="4016152" y="4431865"/>
                  <a:pt x="4019716" y="4424108"/>
                  <a:pt x="4003651" y="4423601"/>
                </a:cubicBezTo>
                <a:cubicBezTo>
                  <a:pt x="3741340" y="4415022"/>
                  <a:pt x="3796692" y="4494396"/>
                  <a:pt x="3794306" y="4173764"/>
                </a:cubicBezTo>
                <a:cubicBezTo>
                  <a:pt x="4043979" y="4174737"/>
                  <a:pt x="4010148" y="4164761"/>
                  <a:pt x="4011437" y="4195773"/>
                </a:cubicBezTo>
                <a:close/>
                <a:moveTo>
                  <a:pt x="4006406" y="3914938"/>
                </a:moveTo>
                <a:cubicBezTo>
                  <a:pt x="4010724" y="4191730"/>
                  <a:pt x="4012012" y="4161348"/>
                  <a:pt x="4003459" y="4161417"/>
                </a:cubicBezTo>
                <a:cubicBezTo>
                  <a:pt x="3750620" y="4163103"/>
                  <a:pt x="3794594" y="4175532"/>
                  <a:pt x="3793443" y="4101777"/>
                </a:cubicBezTo>
                <a:cubicBezTo>
                  <a:pt x="3791949" y="4007344"/>
                  <a:pt x="3791551" y="4014099"/>
                  <a:pt x="3789947" y="3914691"/>
                </a:cubicBezTo>
                <a:cubicBezTo>
                  <a:pt x="3789906" y="3911306"/>
                  <a:pt x="4006365" y="3912594"/>
                  <a:pt x="4006406" y="3914938"/>
                </a:cubicBezTo>
                <a:close/>
                <a:moveTo>
                  <a:pt x="4006159" y="3899699"/>
                </a:moveTo>
                <a:cubicBezTo>
                  <a:pt x="3894660" y="3901905"/>
                  <a:pt x="3851166" y="3899781"/>
                  <a:pt x="3789701" y="3899452"/>
                </a:cubicBezTo>
                <a:cubicBezTo>
                  <a:pt x="3788426" y="3822792"/>
                  <a:pt x="3785739" y="3735814"/>
                  <a:pt x="3785588" y="3650493"/>
                </a:cubicBezTo>
                <a:cubicBezTo>
                  <a:pt x="3863106" y="3650808"/>
                  <a:pt x="3833579" y="3651849"/>
                  <a:pt x="4001841" y="3651438"/>
                </a:cubicBezTo>
                <a:cubicBezTo>
                  <a:pt x="4004830" y="3835619"/>
                  <a:pt x="4005131" y="3836181"/>
                  <a:pt x="4006159" y="3899699"/>
                </a:cubicBezTo>
                <a:close/>
                <a:moveTo>
                  <a:pt x="4001650" y="3638680"/>
                </a:moveTo>
                <a:cubicBezTo>
                  <a:pt x="3757487" y="3639324"/>
                  <a:pt x="3785588" y="3638200"/>
                  <a:pt x="3785588" y="3634500"/>
                </a:cubicBezTo>
                <a:cubicBezTo>
                  <a:pt x="3785465" y="3513714"/>
                  <a:pt x="3782408" y="3449552"/>
                  <a:pt x="3781119" y="3387637"/>
                </a:cubicBezTo>
                <a:cubicBezTo>
                  <a:pt x="3852633" y="3388131"/>
                  <a:pt x="3859158" y="3390871"/>
                  <a:pt x="3998072" y="3389432"/>
                </a:cubicBezTo>
                <a:cubicBezTo>
                  <a:pt x="3999470" y="3488718"/>
                  <a:pt x="3997921" y="3408673"/>
                  <a:pt x="4001650" y="3638680"/>
                </a:cubicBezTo>
                <a:close/>
                <a:moveTo>
                  <a:pt x="3996400" y="3166702"/>
                </a:moveTo>
                <a:cubicBezTo>
                  <a:pt x="3997853" y="3259286"/>
                  <a:pt x="3996057" y="3260122"/>
                  <a:pt x="3997524" y="3353761"/>
                </a:cubicBezTo>
                <a:cubicBezTo>
                  <a:pt x="3998072" y="3387815"/>
                  <a:pt x="4029696" y="3376537"/>
                  <a:pt x="3780859" y="3374920"/>
                </a:cubicBezTo>
                <a:cubicBezTo>
                  <a:pt x="3778844" y="3269125"/>
                  <a:pt x="3780845" y="3257792"/>
                  <a:pt x="3778337" y="3127084"/>
                </a:cubicBezTo>
                <a:cubicBezTo>
                  <a:pt x="4036371" y="3127468"/>
                  <a:pt x="3995591" y="3115271"/>
                  <a:pt x="3996400" y="3166702"/>
                </a:cubicBezTo>
                <a:close/>
                <a:moveTo>
                  <a:pt x="3989710" y="2864694"/>
                </a:moveTo>
                <a:cubicBezTo>
                  <a:pt x="3994234" y="3129359"/>
                  <a:pt x="3992589" y="3011738"/>
                  <a:pt x="3995344" y="3114860"/>
                </a:cubicBezTo>
                <a:cubicBezTo>
                  <a:pt x="3737995" y="3114942"/>
                  <a:pt x="3778474" y="3126824"/>
                  <a:pt x="3777131" y="3072871"/>
                </a:cubicBezTo>
                <a:cubicBezTo>
                  <a:pt x="3775527" y="3008737"/>
                  <a:pt x="3774553" y="2951495"/>
                  <a:pt x="3774279" y="2886004"/>
                </a:cubicBezTo>
                <a:cubicBezTo>
                  <a:pt x="3774128" y="2855992"/>
                  <a:pt x="3740380" y="2862557"/>
                  <a:pt x="3989710" y="2864694"/>
                </a:cubicBezTo>
                <a:close/>
                <a:moveTo>
                  <a:pt x="3987448" y="2605608"/>
                </a:moveTo>
                <a:cubicBezTo>
                  <a:pt x="3989135" y="2712814"/>
                  <a:pt x="3986448" y="2667686"/>
                  <a:pt x="3989491" y="2851977"/>
                </a:cubicBezTo>
                <a:cubicBezTo>
                  <a:pt x="3988106" y="2851963"/>
                  <a:pt x="3775719" y="2851155"/>
                  <a:pt x="3774060" y="2851141"/>
                </a:cubicBezTo>
                <a:cubicBezTo>
                  <a:pt x="3772881" y="2708552"/>
                  <a:pt x="3770235" y="2708963"/>
                  <a:pt x="3768673" y="2602579"/>
                </a:cubicBezTo>
                <a:cubicBezTo>
                  <a:pt x="3769674" y="2602579"/>
                  <a:pt x="3987435" y="2604634"/>
                  <a:pt x="3987448" y="2605608"/>
                </a:cubicBezTo>
                <a:close/>
                <a:moveTo>
                  <a:pt x="3981828" y="2341436"/>
                </a:moveTo>
                <a:cubicBezTo>
                  <a:pt x="3989011" y="2677581"/>
                  <a:pt x="3986502" y="2549997"/>
                  <a:pt x="3987215" y="2590958"/>
                </a:cubicBezTo>
                <a:cubicBezTo>
                  <a:pt x="3897252" y="2593164"/>
                  <a:pt x="3835758" y="2590012"/>
                  <a:pt x="3768495" y="2589862"/>
                </a:cubicBezTo>
                <a:cubicBezTo>
                  <a:pt x="3767316" y="2510776"/>
                  <a:pt x="3767261" y="2454741"/>
                  <a:pt x="3764944" y="2341354"/>
                </a:cubicBezTo>
                <a:cubicBezTo>
                  <a:pt x="3830906" y="2341382"/>
                  <a:pt x="3919513" y="2342327"/>
                  <a:pt x="3981828" y="2341436"/>
                </a:cubicBezTo>
                <a:close/>
                <a:moveTo>
                  <a:pt x="3981472" y="2325211"/>
                </a:moveTo>
                <a:cubicBezTo>
                  <a:pt x="3981609" y="2331158"/>
                  <a:pt x="3998990" y="2328705"/>
                  <a:pt x="3764684" y="2328623"/>
                </a:cubicBezTo>
                <a:cubicBezTo>
                  <a:pt x="3764657" y="2327363"/>
                  <a:pt x="3759941" y="2079430"/>
                  <a:pt x="3759927" y="2078417"/>
                </a:cubicBezTo>
                <a:cubicBezTo>
                  <a:pt x="3760914" y="2078417"/>
                  <a:pt x="3976647" y="2079636"/>
                  <a:pt x="3977688" y="2079650"/>
                </a:cubicBezTo>
                <a:cubicBezTo>
                  <a:pt x="3978484" y="2135192"/>
                  <a:pt x="3979169" y="2220019"/>
                  <a:pt x="3981472" y="2325211"/>
                </a:cubicBezTo>
                <a:close/>
                <a:moveTo>
                  <a:pt x="3974714" y="1857742"/>
                </a:moveTo>
                <a:cubicBezTo>
                  <a:pt x="3976181" y="1951175"/>
                  <a:pt x="3975687" y="1950997"/>
                  <a:pt x="3977154" y="2044664"/>
                </a:cubicBezTo>
                <a:cubicBezTo>
                  <a:pt x="3977661" y="2076868"/>
                  <a:pt x="4010971" y="2065781"/>
                  <a:pt x="3759708" y="2065686"/>
                </a:cubicBezTo>
                <a:cubicBezTo>
                  <a:pt x="3757460" y="1931387"/>
                  <a:pt x="3759448" y="1962317"/>
                  <a:pt x="3756857" y="1818329"/>
                </a:cubicBezTo>
                <a:cubicBezTo>
                  <a:pt x="4011451" y="1818329"/>
                  <a:pt x="3973864" y="1802994"/>
                  <a:pt x="3974714" y="1857742"/>
                </a:cubicBezTo>
                <a:close/>
                <a:moveTo>
                  <a:pt x="3971109" y="1577249"/>
                </a:moveTo>
                <a:cubicBezTo>
                  <a:pt x="3976784" y="1849095"/>
                  <a:pt x="3986448" y="1805050"/>
                  <a:pt x="3921117" y="1805050"/>
                </a:cubicBezTo>
                <a:cubicBezTo>
                  <a:pt x="3838706" y="1805050"/>
                  <a:pt x="3839062" y="1805598"/>
                  <a:pt x="3756610" y="1805598"/>
                </a:cubicBezTo>
                <a:cubicBezTo>
                  <a:pt x="3754431" y="1691787"/>
                  <a:pt x="3754060" y="1710794"/>
                  <a:pt x="3752690" y="1555282"/>
                </a:cubicBezTo>
                <a:cubicBezTo>
                  <a:pt x="4000498" y="1555296"/>
                  <a:pt x="3970464" y="1546155"/>
                  <a:pt x="3971109" y="1577249"/>
                </a:cubicBezTo>
                <a:close/>
                <a:moveTo>
                  <a:pt x="3965858" y="1296866"/>
                </a:moveTo>
                <a:cubicBezTo>
                  <a:pt x="3970437" y="1588815"/>
                  <a:pt x="3986735" y="1542345"/>
                  <a:pt x="3921117" y="1542345"/>
                </a:cubicBezTo>
                <a:cubicBezTo>
                  <a:pt x="3839734" y="1542345"/>
                  <a:pt x="3838802" y="1542565"/>
                  <a:pt x="3756569" y="1542565"/>
                </a:cubicBezTo>
                <a:cubicBezTo>
                  <a:pt x="3751113" y="1542565"/>
                  <a:pt x="3752799" y="1550102"/>
                  <a:pt x="3751758" y="1483542"/>
                </a:cubicBezTo>
                <a:cubicBezTo>
                  <a:pt x="3748358" y="1265361"/>
                  <a:pt x="3747124" y="1293824"/>
                  <a:pt x="3756569" y="1293824"/>
                </a:cubicBezTo>
                <a:cubicBezTo>
                  <a:pt x="3980937" y="1293824"/>
                  <a:pt x="3965749" y="1289549"/>
                  <a:pt x="3965858" y="1296866"/>
                </a:cubicBezTo>
                <a:close/>
                <a:moveTo>
                  <a:pt x="3965612" y="1280216"/>
                </a:moveTo>
                <a:cubicBezTo>
                  <a:pt x="3888191" y="1279325"/>
                  <a:pt x="3837307" y="1281080"/>
                  <a:pt x="3749715" y="1281093"/>
                </a:cubicBezTo>
                <a:cubicBezTo>
                  <a:pt x="3744876" y="1000011"/>
                  <a:pt x="3737858" y="1030722"/>
                  <a:pt x="3756583" y="1030722"/>
                </a:cubicBezTo>
                <a:cubicBezTo>
                  <a:pt x="3825752" y="1030722"/>
                  <a:pt x="3844258" y="1030887"/>
                  <a:pt x="3921130" y="1030887"/>
                </a:cubicBezTo>
                <a:cubicBezTo>
                  <a:pt x="3976057" y="1030900"/>
                  <a:pt x="3961157" y="985759"/>
                  <a:pt x="3965612" y="1280216"/>
                </a:cubicBezTo>
                <a:close/>
                <a:moveTo>
                  <a:pt x="3958196" y="829562"/>
                </a:moveTo>
                <a:cubicBezTo>
                  <a:pt x="3959923" y="886474"/>
                  <a:pt x="3959950" y="899055"/>
                  <a:pt x="3961897" y="1018416"/>
                </a:cubicBezTo>
                <a:cubicBezTo>
                  <a:pt x="3937621" y="1018101"/>
                  <a:pt x="3761312" y="1017977"/>
                  <a:pt x="3744383" y="1018032"/>
                </a:cubicBezTo>
                <a:cubicBezTo>
                  <a:pt x="3739846" y="732606"/>
                  <a:pt x="3732594" y="770868"/>
                  <a:pt x="3756583" y="770868"/>
                </a:cubicBezTo>
                <a:cubicBezTo>
                  <a:pt x="3997688" y="770868"/>
                  <a:pt x="3955756" y="748626"/>
                  <a:pt x="3958196" y="829562"/>
                </a:cubicBezTo>
                <a:close/>
                <a:moveTo>
                  <a:pt x="3954275" y="548960"/>
                </a:moveTo>
                <a:cubicBezTo>
                  <a:pt x="3958004" y="793836"/>
                  <a:pt x="3966243" y="756328"/>
                  <a:pt x="3921117" y="756328"/>
                </a:cubicBezTo>
                <a:cubicBezTo>
                  <a:pt x="3712800" y="756328"/>
                  <a:pt x="3739791" y="768867"/>
                  <a:pt x="3739283" y="735799"/>
                </a:cubicBezTo>
                <a:cubicBezTo>
                  <a:pt x="3735171" y="473437"/>
                  <a:pt x="3730565" y="508327"/>
                  <a:pt x="3756583" y="508327"/>
                </a:cubicBezTo>
                <a:cubicBezTo>
                  <a:pt x="3989765" y="508327"/>
                  <a:pt x="3953440" y="495596"/>
                  <a:pt x="3954275" y="548960"/>
                </a:cubicBezTo>
                <a:close/>
                <a:moveTo>
                  <a:pt x="3756583" y="245554"/>
                </a:moveTo>
                <a:cubicBezTo>
                  <a:pt x="3980252" y="245554"/>
                  <a:pt x="3949807" y="240223"/>
                  <a:pt x="3949834" y="268344"/>
                </a:cubicBezTo>
                <a:cubicBezTo>
                  <a:pt x="3949834" y="533748"/>
                  <a:pt x="3967298" y="495131"/>
                  <a:pt x="3921117" y="495131"/>
                </a:cubicBezTo>
                <a:cubicBezTo>
                  <a:pt x="3702423" y="495131"/>
                  <a:pt x="3736857" y="506971"/>
                  <a:pt x="3735664" y="455197"/>
                </a:cubicBezTo>
                <a:cubicBezTo>
                  <a:pt x="3730332" y="211952"/>
                  <a:pt x="3723040" y="245554"/>
                  <a:pt x="3756583" y="245554"/>
                </a:cubicBezTo>
                <a:close/>
                <a:moveTo>
                  <a:pt x="3733156" y="1018087"/>
                </a:moveTo>
                <a:cubicBezTo>
                  <a:pt x="3675282" y="1018457"/>
                  <a:pt x="3516259" y="1024624"/>
                  <a:pt x="3515916" y="1016018"/>
                </a:cubicBezTo>
                <a:cubicBezTo>
                  <a:pt x="3512379" y="928504"/>
                  <a:pt x="3512557" y="844444"/>
                  <a:pt x="3511571" y="770566"/>
                </a:cubicBezTo>
                <a:cubicBezTo>
                  <a:pt x="3746123" y="770648"/>
                  <a:pt x="3631911" y="770786"/>
                  <a:pt x="3728632" y="770868"/>
                </a:cubicBezTo>
                <a:cubicBezTo>
                  <a:pt x="3730716" y="887475"/>
                  <a:pt x="3729003" y="756629"/>
                  <a:pt x="3733156" y="1018087"/>
                </a:cubicBezTo>
                <a:close/>
                <a:moveTo>
                  <a:pt x="3728057" y="736019"/>
                </a:moveTo>
                <a:cubicBezTo>
                  <a:pt x="3728537" y="766935"/>
                  <a:pt x="3762601" y="757931"/>
                  <a:pt x="3511392" y="757849"/>
                </a:cubicBezTo>
                <a:cubicBezTo>
                  <a:pt x="3508706" y="569831"/>
                  <a:pt x="3511365" y="709844"/>
                  <a:pt x="3508349" y="507519"/>
                </a:cubicBezTo>
                <a:cubicBezTo>
                  <a:pt x="3811633" y="508629"/>
                  <a:pt x="3699928" y="508232"/>
                  <a:pt x="3725535" y="508300"/>
                </a:cubicBezTo>
                <a:cubicBezTo>
                  <a:pt x="3728002" y="641996"/>
                  <a:pt x="3726357" y="627538"/>
                  <a:pt x="3728057" y="736019"/>
                </a:cubicBezTo>
                <a:close/>
                <a:moveTo>
                  <a:pt x="3509926" y="246801"/>
                </a:moveTo>
                <a:cubicBezTo>
                  <a:pt x="3753320" y="246322"/>
                  <a:pt x="3719873" y="236249"/>
                  <a:pt x="3720723" y="268536"/>
                </a:cubicBezTo>
                <a:cubicBezTo>
                  <a:pt x="3727797" y="539257"/>
                  <a:pt x="3737570" y="495775"/>
                  <a:pt x="3674405" y="495254"/>
                </a:cubicBezTo>
                <a:cubicBezTo>
                  <a:pt x="3474587" y="493637"/>
                  <a:pt x="3508390" y="508656"/>
                  <a:pt x="3507637" y="458185"/>
                </a:cubicBezTo>
                <a:cubicBezTo>
                  <a:pt x="3504305" y="221600"/>
                  <a:pt x="3501372" y="246829"/>
                  <a:pt x="3509926" y="246801"/>
                </a:cubicBezTo>
                <a:close/>
                <a:moveTo>
                  <a:pt x="3504703" y="1016593"/>
                </a:moveTo>
                <a:cubicBezTo>
                  <a:pt x="3504813" y="1019320"/>
                  <a:pt x="3530570" y="1018183"/>
                  <a:pt x="3288189" y="1019512"/>
                </a:cubicBezTo>
                <a:cubicBezTo>
                  <a:pt x="3284845" y="875223"/>
                  <a:pt x="3285681" y="840059"/>
                  <a:pt x="3284776" y="769223"/>
                </a:cubicBezTo>
                <a:cubicBezTo>
                  <a:pt x="3392368" y="769607"/>
                  <a:pt x="3286215" y="770498"/>
                  <a:pt x="3500358" y="770566"/>
                </a:cubicBezTo>
                <a:cubicBezTo>
                  <a:pt x="3501345" y="845349"/>
                  <a:pt x="3501180" y="929148"/>
                  <a:pt x="3504703" y="1016593"/>
                </a:cubicBezTo>
                <a:close/>
                <a:moveTo>
                  <a:pt x="3497753" y="548960"/>
                </a:moveTo>
                <a:cubicBezTo>
                  <a:pt x="3499193" y="640762"/>
                  <a:pt x="3498397" y="642832"/>
                  <a:pt x="3499851" y="736019"/>
                </a:cubicBezTo>
                <a:cubicBezTo>
                  <a:pt x="3500358" y="768209"/>
                  <a:pt x="3533092" y="757342"/>
                  <a:pt x="3284598" y="756492"/>
                </a:cubicBezTo>
                <a:cubicBezTo>
                  <a:pt x="3283405" y="670514"/>
                  <a:pt x="3282816" y="669239"/>
                  <a:pt x="3280211" y="507711"/>
                </a:cubicBezTo>
                <a:cubicBezTo>
                  <a:pt x="3535504" y="507546"/>
                  <a:pt x="3496917" y="493418"/>
                  <a:pt x="3497753" y="548960"/>
                </a:cubicBezTo>
                <a:close/>
                <a:moveTo>
                  <a:pt x="3427638" y="246911"/>
                </a:moveTo>
                <a:cubicBezTo>
                  <a:pt x="3504662" y="246911"/>
                  <a:pt x="3492640" y="240867"/>
                  <a:pt x="3493216" y="268467"/>
                </a:cubicBezTo>
                <a:cubicBezTo>
                  <a:pt x="3494573" y="333424"/>
                  <a:pt x="3495423" y="389857"/>
                  <a:pt x="3496382" y="458390"/>
                </a:cubicBezTo>
                <a:cubicBezTo>
                  <a:pt x="3497095" y="506080"/>
                  <a:pt x="3536683" y="494774"/>
                  <a:pt x="3280019" y="494980"/>
                </a:cubicBezTo>
                <a:cubicBezTo>
                  <a:pt x="3277319" y="326736"/>
                  <a:pt x="3277333" y="322447"/>
                  <a:pt x="3275976" y="268138"/>
                </a:cubicBezTo>
                <a:cubicBezTo>
                  <a:pt x="3275263" y="239675"/>
                  <a:pt x="3248574" y="246774"/>
                  <a:pt x="3427638" y="246911"/>
                </a:cubicBezTo>
                <a:close/>
                <a:moveTo>
                  <a:pt x="3263173" y="1019581"/>
                </a:moveTo>
                <a:cubicBezTo>
                  <a:pt x="3181790" y="1019581"/>
                  <a:pt x="3182242" y="1017950"/>
                  <a:pt x="3098707" y="1017950"/>
                </a:cubicBezTo>
                <a:cubicBezTo>
                  <a:pt x="3044096" y="1017950"/>
                  <a:pt x="3059489" y="1064900"/>
                  <a:pt x="3054500" y="770292"/>
                </a:cubicBezTo>
                <a:cubicBezTo>
                  <a:pt x="3147425" y="771279"/>
                  <a:pt x="3180693" y="769031"/>
                  <a:pt x="3273549" y="769182"/>
                </a:cubicBezTo>
                <a:cubicBezTo>
                  <a:pt x="3277127" y="1056623"/>
                  <a:pt x="3283022" y="1019581"/>
                  <a:pt x="3263173" y="1019581"/>
                </a:cubicBezTo>
                <a:close/>
                <a:moveTo>
                  <a:pt x="3269656" y="548932"/>
                </a:moveTo>
                <a:cubicBezTo>
                  <a:pt x="3273440" y="788285"/>
                  <a:pt x="3277580" y="756465"/>
                  <a:pt x="3263173" y="756465"/>
                </a:cubicBezTo>
                <a:cubicBezTo>
                  <a:pt x="3023246" y="756465"/>
                  <a:pt x="3054445" y="767921"/>
                  <a:pt x="3053938" y="735799"/>
                </a:cubicBezTo>
                <a:cubicBezTo>
                  <a:pt x="3052444" y="640050"/>
                  <a:pt x="3053568" y="641845"/>
                  <a:pt x="3052101" y="548740"/>
                </a:cubicBezTo>
                <a:cubicBezTo>
                  <a:pt x="3051306" y="499406"/>
                  <a:pt x="3039188" y="507944"/>
                  <a:pt x="3098694" y="507944"/>
                </a:cubicBezTo>
                <a:cubicBezTo>
                  <a:pt x="3303473" y="507944"/>
                  <a:pt x="3268738" y="492170"/>
                  <a:pt x="3269656" y="548932"/>
                </a:cubicBezTo>
                <a:close/>
                <a:moveTo>
                  <a:pt x="3264749" y="268508"/>
                </a:moveTo>
                <a:cubicBezTo>
                  <a:pt x="3266161" y="324640"/>
                  <a:pt x="3266202" y="333616"/>
                  <a:pt x="3268793" y="494994"/>
                </a:cubicBezTo>
                <a:cubicBezTo>
                  <a:pt x="3244777" y="494994"/>
                  <a:pt x="3075459" y="495185"/>
                  <a:pt x="3051237" y="495446"/>
                </a:cubicBezTo>
                <a:lnTo>
                  <a:pt x="3047194" y="245924"/>
                </a:lnTo>
                <a:cubicBezTo>
                  <a:pt x="3305708" y="241813"/>
                  <a:pt x="3264077" y="241882"/>
                  <a:pt x="3264749" y="268508"/>
                </a:cubicBezTo>
                <a:close/>
                <a:moveTo>
                  <a:pt x="3044342" y="829452"/>
                </a:moveTo>
                <a:cubicBezTo>
                  <a:pt x="3045453" y="888461"/>
                  <a:pt x="3045069" y="866343"/>
                  <a:pt x="3047509" y="1018389"/>
                </a:cubicBezTo>
                <a:cubicBezTo>
                  <a:pt x="2976763" y="1019773"/>
                  <a:pt x="3005344" y="1021417"/>
                  <a:pt x="2829899" y="1019745"/>
                </a:cubicBezTo>
                <a:cubicBezTo>
                  <a:pt x="2826718" y="763975"/>
                  <a:pt x="2828569" y="848364"/>
                  <a:pt x="2827760" y="768894"/>
                </a:cubicBezTo>
                <a:cubicBezTo>
                  <a:pt x="3087865" y="768771"/>
                  <a:pt x="3042931" y="758192"/>
                  <a:pt x="3044342" y="829452"/>
                </a:cubicBezTo>
                <a:close/>
                <a:moveTo>
                  <a:pt x="3040874" y="548960"/>
                </a:moveTo>
                <a:cubicBezTo>
                  <a:pt x="3044562" y="791095"/>
                  <a:pt x="3050909" y="757657"/>
                  <a:pt x="3016557" y="756958"/>
                </a:cubicBezTo>
                <a:cubicBezTo>
                  <a:pt x="2965153" y="755917"/>
                  <a:pt x="2955667" y="756122"/>
                  <a:pt x="2827609" y="756177"/>
                </a:cubicBezTo>
                <a:cubicBezTo>
                  <a:pt x="2826074" y="635678"/>
                  <a:pt x="2823620" y="636350"/>
                  <a:pt x="2822277" y="508492"/>
                </a:cubicBezTo>
                <a:cubicBezTo>
                  <a:pt x="3078954" y="511000"/>
                  <a:pt x="3039970" y="492513"/>
                  <a:pt x="3040874" y="548960"/>
                </a:cubicBezTo>
                <a:close/>
                <a:moveTo>
                  <a:pt x="2851941" y="247048"/>
                </a:moveTo>
                <a:cubicBezTo>
                  <a:pt x="2907704" y="247788"/>
                  <a:pt x="2961479" y="247911"/>
                  <a:pt x="3016584" y="246582"/>
                </a:cubicBezTo>
                <a:cubicBezTo>
                  <a:pt x="3043808" y="245897"/>
                  <a:pt x="3035378" y="208828"/>
                  <a:pt x="3040011" y="495596"/>
                </a:cubicBezTo>
                <a:cubicBezTo>
                  <a:pt x="2942316" y="496994"/>
                  <a:pt x="2980656" y="497337"/>
                  <a:pt x="2822154" y="495788"/>
                </a:cubicBezTo>
                <a:cubicBezTo>
                  <a:pt x="2819796" y="204991"/>
                  <a:pt x="2806582" y="246459"/>
                  <a:pt x="2851941" y="247048"/>
                </a:cubicBezTo>
                <a:close/>
                <a:moveTo>
                  <a:pt x="2822825" y="1282313"/>
                </a:moveTo>
                <a:cubicBezTo>
                  <a:pt x="2769105" y="1282697"/>
                  <a:pt x="2699428" y="1282313"/>
                  <a:pt x="2607354" y="1282313"/>
                </a:cubicBezTo>
                <a:cubicBezTo>
                  <a:pt x="2607203" y="1273213"/>
                  <a:pt x="2603515" y="1060090"/>
                  <a:pt x="2602830" y="1031394"/>
                </a:cubicBezTo>
                <a:cubicBezTo>
                  <a:pt x="2603831" y="1031394"/>
                  <a:pt x="2817301" y="1032366"/>
                  <a:pt x="2818809" y="1032380"/>
                </a:cubicBezTo>
                <a:cubicBezTo>
                  <a:pt x="2819933" y="1123635"/>
                  <a:pt x="2821866" y="1222194"/>
                  <a:pt x="2822825" y="1282313"/>
                </a:cubicBezTo>
                <a:close/>
                <a:moveTo>
                  <a:pt x="2816712" y="829315"/>
                </a:moveTo>
                <a:cubicBezTo>
                  <a:pt x="2816232" y="1057952"/>
                  <a:pt x="2841084" y="1019499"/>
                  <a:pt x="2769831" y="1019499"/>
                </a:cubicBezTo>
                <a:cubicBezTo>
                  <a:pt x="2583543" y="1019499"/>
                  <a:pt x="2602542" y="1019485"/>
                  <a:pt x="2602460" y="1016155"/>
                </a:cubicBezTo>
                <a:cubicBezTo>
                  <a:pt x="2601363" y="970699"/>
                  <a:pt x="2594331" y="769484"/>
                  <a:pt x="2605503" y="769484"/>
                </a:cubicBezTo>
                <a:cubicBezTo>
                  <a:pt x="2859548" y="769484"/>
                  <a:pt x="2816876" y="750778"/>
                  <a:pt x="2816712" y="829315"/>
                </a:cubicBezTo>
                <a:close/>
                <a:moveTo>
                  <a:pt x="2811599" y="548960"/>
                </a:moveTo>
                <a:cubicBezTo>
                  <a:pt x="2815423" y="792890"/>
                  <a:pt x="2831749" y="756177"/>
                  <a:pt x="2769831" y="756204"/>
                </a:cubicBezTo>
                <a:cubicBezTo>
                  <a:pt x="2573838" y="756204"/>
                  <a:pt x="2598690" y="766030"/>
                  <a:pt x="2598210" y="735772"/>
                </a:cubicBezTo>
                <a:cubicBezTo>
                  <a:pt x="2598101" y="728454"/>
                  <a:pt x="2594866" y="518482"/>
                  <a:pt x="2594688" y="506847"/>
                </a:cubicBezTo>
                <a:cubicBezTo>
                  <a:pt x="2855039" y="506299"/>
                  <a:pt x="2810790" y="497926"/>
                  <a:pt x="2811599" y="548960"/>
                </a:cubicBezTo>
                <a:close/>
                <a:moveTo>
                  <a:pt x="2605503" y="247199"/>
                </a:moveTo>
                <a:cubicBezTo>
                  <a:pt x="2838699" y="247199"/>
                  <a:pt x="2807404" y="237496"/>
                  <a:pt x="2808076" y="267851"/>
                </a:cubicBezTo>
                <a:cubicBezTo>
                  <a:pt x="2814272" y="540326"/>
                  <a:pt x="2819426" y="495555"/>
                  <a:pt x="2769831" y="495555"/>
                </a:cubicBezTo>
                <a:cubicBezTo>
                  <a:pt x="2687887" y="495555"/>
                  <a:pt x="2687804" y="494116"/>
                  <a:pt x="2605503" y="494116"/>
                </a:cubicBezTo>
                <a:cubicBezTo>
                  <a:pt x="2590849" y="494116"/>
                  <a:pt x="2594592" y="501270"/>
                  <a:pt x="2593961" y="455225"/>
                </a:cubicBezTo>
                <a:cubicBezTo>
                  <a:pt x="2590712" y="215173"/>
                  <a:pt x="2584462" y="247199"/>
                  <a:pt x="2605503" y="247199"/>
                </a:cubicBezTo>
                <a:close/>
                <a:moveTo>
                  <a:pt x="2587477" y="769511"/>
                </a:moveTo>
                <a:cubicBezTo>
                  <a:pt x="2588423" y="838250"/>
                  <a:pt x="2588437" y="902206"/>
                  <a:pt x="2591288" y="1018690"/>
                </a:cubicBezTo>
                <a:cubicBezTo>
                  <a:pt x="2362245" y="1019101"/>
                  <a:pt x="2374445" y="1021801"/>
                  <a:pt x="2374308" y="1016689"/>
                </a:cubicBezTo>
                <a:cubicBezTo>
                  <a:pt x="2373787" y="994585"/>
                  <a:pt x="2369620" y="771293"/>
                  <a:pt x="2369607" y="770292"/>
                </a:cubicBezTo>
                <a:cubicBezTo>
                  <a:pt x="2484450" y="771265"/>
                  <a:pt x="2517842" y="769662"/>
                  <a:pt x="2587477" y="769511"/>
                </a:cubicBezTo>
                <a:close/>
                <a:moveTo>
                  <a:pt x="2587299" y="756780"/>
                </a:moveTo>
                <a:cubicBezTo>
                  <a:pt x="2336173" y="757315"/>
                  <a:pt x="2369538" y="766852"/>
                  <a:pt x="2369044" y="735772"/>
                </a:cubicBezTo>
                <a:cubicBezTo>
                  <a:pt x="2367578" y="642160"/>
                  <a:pt x="2367975" y="642105"/>
                  <a:pt x="2366509" y="548740"/>
                </a:cubicBezTo>
                <a:cubicBezTo>
                  <a:pt x="2365686" y="496638"/>
                  <a:pt x="2323096" y="508355"/>
                  <a:pt x="2583447" y="506902"/>
                </a:cubicBezTo>
                <a:cubicBezTo>
                  <a:pt x="2583461" y="507944"/>
                  <a:pt x="2586956" y="732990"/>
                  <a:pt x="2587299" y="756780"/>
                </a:cubicBezTo>
                <a:close/>
                <a:moveTo>
                  <a:pt x="2579212" y="247130"/>
                </a:moveTo>
                <a:cubicBezTo>
                  <a:pt x="2581980" y="386801"/>
                  <a:pt x="2581761" y="391268"/>
                  <a:pt x="2583269" y="494171"/>
                </a:cubicBezTo>
                <a:cubicBezTo>
                  <a:pt x="2331376" y="495501"/>
                  <a:pt x="2366015" y="512069"/>
                  <a:pt x="2364713" y="455170"/>
                </a:cubicBezTo>
                <a:cubicBezTo>
                  <a:pt x="2362670" y="366080"/>
                  <a:pt x="2362150" y="314992"/>
                  <a:pt x="2361958" y="268303"/>
                </a:cubicBezTo>
                <a:cubicBezTo>
                  <a:pt x="2361821" y="236496"/>
                  <a:pt x="2329827" y="245897"/>
                  <a:pt x="2579212" y="247130"/>
                </a:cubicBezTo>
                <a:close/>
                <a:moveTo>
                  <a:pt x="2358928" y="1018950"/>
                </a:moveTo>
                <a:cubicBezTo>
                  <a:pt x="2224921" y="1016059"/>
                  <a:pt x="2144306" y="1021074"/>
                  <a:pt x="2144251" y="1016264"/>
                </a:cubicBezTo>
                <a:cubicBezTo>
                  <a:pt x="2141208" y="724685"/>
                  <a:pt x="2123045" y="768305"/>
                  <a:pt x="2194339" y="769264"/>
                </a:cubicBezTo>
                <a:cubicBezTo>
                  <a:pt x="2261974" y="770169"/>
                  <a:pt x="2279848" y="769443"/>
                  <a:pt x="2358394" y="770169"/>
                </a:cubicBezTo>
                <a:cubicBezTo>
                  <a:pt x="2363150" y="1051237"/>
                  <a:pt x="2365645" y="1019074"/>
                  <a:pt x="2358928" y="1018950"/>
                </a:cubicBezTo>
                <a:close/>
                <a:moveTo>
                  <a:pt x="2355282" y="548960"/>
                </a:moveTo>
                <a:cubicBezTo>
                  <a:pt x="2356749" y="642366"/>
                  <a:pt x="2356351" y="642270"/>
                  <a:pt x="2357818" y="735991"/>
                </a:cubicBezTo>
                <a:cubicBezTo>
                  <a:pt x="2358311" y="767003"/>
                  <a:pt x="2392142" y="756945"/>
                  <a:pt x="2140660" y="756040"/>
                </a:cubicBezTo>
                <a:cubicBezTo>
                  <a:pt x="2138645" y="623441"/>
                  <a:pt x="2140550" y="624811"/>
                  <a:pt x="2138138" y="508917"/>
                </a:cubicBezTo>
                <a:cubicBezTo>
                  <a:pt x="2388359" y="507423"/>
                  <a:pt x="2354391" y="491417"/>
                  <a:pt x="2355282" y="548960"/>
                </a:cubicBezTo>
                <a:close/>
                <a:moveTo>
                  <a:pt x="2350594" y="246733"/>
                </a:moveTo>
                <a:cubicBezTo>
                  <a:pt x="2351458" y="387801"/>
                  <a:pt x="2352554" y="407795"/>
                  <a:pt x="2354336" y="495172"/>
                </a:cubicBezTo>
                <a:cubicBezTo>
                  <a:pt x="2303426" y="494089"/>
                  <a:pt x="2248937" y="494075"/>
                  <a:pt x="2194285" y="495322"/>
                </a:cubicBezTo>
                <a:cubicBezTo>
                  <a:pt x="2120551" y="497008"/>
                  <a:pt x="2139796" y="537435"/>
                  <a:pt x="2132764" y="268166"/>
                </a:cubicBezTo>
                <a:cubicBezTo>
                  <a:pt x="2131777" y="230713"/>
                  <a:pt x="2104526" y="251831"/>
                  <a:pt x="2350594" y="246733"/>
                </a:cubicBezTo>
                <a:close/>
                <a:moveTo>
                  <a:pt x="2112162" y="1018443"/>
                </a:moveTo>
                <a:cubicBezTo>
                  <a:pt x="1951164" y="1018471"/>
                  <a:pt x="1936607" y="1018443"/>
                  <a:pt x="1916141" y="1018539"/>
                </a:cubicBezTo>
                <a:cubicBezTo>
                  <a:pt x="1912330" y="883802"/>
                  <a:pt x="1914057" y="832577"/>
                  <a:pt x="1913440" y="769977"/>
                </a:cubicBezTo>
                <a:cubicBezTo>
                  <a:pt x="2031944" y="769621"/>
                  <a:pt x="2062115" y="768579"/>
                  <a:pt x="2129612" y="768730"/>
                </a:cubicBezTo>
                <a:cubicBezTo>
                  <a:pt x="2133916" y="1063118"/>
                  <a:pt x="2142236" y="1018443"/>
                  <a:pt x="2112162" y="1018443"/>
                </a:cubicBezTo>
                <a:close/>
                <a:moveTo>
                  <a:pt x="2127638" y="548932"/>
                </a:moveTo>
                <a:cubicBezTo>
                  <a:pt x="2131380" y="788505"/>
                  <a:pt x="2133532" y="755985"/>
                  <a:pt x="2112175" y="755985"/>
                </a:cubicBezTo>
                <a:cubicBezTo>
                  <a:pt x="1882817" y="755985"/>
                  <a:pt x="1913495" y="767086"/>
                  <a:pt x="1913016" y="735772"/>
                </a:cubicBezTo>
                <a:cubicBezTo>
                  <a:pt x="1908807" y="467065"/>
                  <a:pt x="1895881" y="507889"/>
                  <a:pt x="1947710" y="507889"/>
                </a:cubicBezTo>
                <a:cubicBezTo>
                  <a:pt x="2029847" y="507889"/>
                  <a:pt x="2029874" y="508999"/>
                  <a:pt x="2112175" y="508999"/>
                </a:cubicBezTo>
                <a:cubicBezTo>
                  <a:pt x="2130640" y="508985"/>
                  <a:pt x="2126856" y="500955"/>
                  <a:pt x="2127638" y="548932"/>
                </a:cubicBezTo>
                <a:close/>
                <a:moveTo>
                  <a:pt x="1947696" y="245938"/>
                </a:moveTo>
                <a:cubicBezTo>
                  <a:pt x="1954248" y="245938"/>
                  <a:pt x="2110846" y="246034"/>
                  <a:pt x="2120962" y="246048"/>
                </a:cubicBezTo>
                <a:cubicBezTo>
                  <a:pt x="2121812" y="281363"/>
                  <a:pt x="2118454" y="142706"/>
                  <a:pt x="2126610" y="496254"/>
                </a:cubicBezTo>
                <a:cubicBezTo>
                  <a:pt x="2035138" y="496515"/>
                  <a:pt x="1997250" y="494514"/>
                  <a:pt x="1908547" y="495322"/>
                </a:cubicBezTo>
                <a:cubicBezTo>
                  <a:pt x="1905120" y="200742"/>
                  <a:pt x="1889191" y="245938"/>
                  <a:pt x="1947696" y="245938"/>
                </a:cubicBezTo>
                <a:close/>
                <a:moveTo>
                  <a:pt x="1902214" y="770018"/>
                </a:moveTo>
                <a:cubicBezTo>
                  <a:pt x="1903036" y="857134"/>
                  <a:pt x="1900679" y="837962"/>
                  <a:pt x="1904900" y="1018594"/>
                </a:cubicBezTo>
                <a:cubicBezTo>
                  <a:pt x="1651732" y="1020184"/>
                  <a:pt x="1715295" y="1019773"/>
                  <a:pt x="1688935" y="1020019"/>
                </a:cubicBezTo>
                <a:cubicBezTo>
                  <a:pt x="1688126" y="916938"/>
                  <a:pt x="1686386" y="847254"/>
                  <a:pt x="1685083" y="769347"/>
                </a:cubicBezTo>
                <a:cubicBezTo>
                  <a:pt x="1791332" y="771361"/>
                  <a:pt x="1818240" y="770388"/>
                  <a:pt x="1902214" y="770018"/>
                </a:cubicBezTo>
                <a:close/>
                <a:moveTo>
                  <a:pt x="1898074" y="548960"/>
                </a:moveTo>
                <a:cubicBezTo>
                  <a:pt x="1901899" y="793246"/>
                  <a:pt x="1914304" y="757109"/>
                  <a:pt x="1865436" y="757506"/>
                </a:cubicBezTo>
                <a:cubicBezTo>
                  <a:pt x="1655982" y="759206"/>
                  <a:pt x="1684960" y="761494"/>
                  <a:pt x="1684549" y="735772"/>
                </a:cubicBezTo>
                <a:cubicBezTo>
                  <a:pt x="1680985" y="513878"/>
                  <a:pt x="1681231" y="527869"/>
                  <a:pt x="1680834" y="508574"/>
                </a:cubicBezTo>
                <a:cubicBezTo>
                  <a:pt x="1935853" y="512260"/>
                  <a:pt x="1897156" y="490074"/>
                  <a:pt x="1898074" y="548960"/>
                </a:cubicBezTo>
                <a:close/>
                <a:moveTo>
                  <a:pt x="1701121" y="247185"/>
                </a:moveTo>
                <a:cubicBezTo>
                  <a:pt x="1923666" y="245239"/>
                  <a:pt x="1892865" y="239977"/>
                  <a:pt x="1893688" y="268549"/>
                </a:cubicBezTo>
                <a:cubicBezTo>
                  <a:pt x="1901391" y="531734"/>
                  <a:pt x="1902461" y="495226"/>
                  <a:pt x="1865395" y="496021"/>
                </a:cubicBezTo>
                <a:cubicBezTo>
                  <a:pt x="1809454" y="497227"/>
                  <a:pt x="1756569" y="497159"/>
                  <a:pt x="1701149" y="496186"/>
                </a:cubicBezTo>
                <a:cubicBezTo>
                  <a:pt x="1675145" y="495734"/>
                  <a:pt x="1680889" y="504038"/>
                  <a:pt x="1679559" y="455142"/>
                </a:cubicBezTo>
                <a:cubicBezTo>
                  <a:pt x="1673034" y="215063"/>
                  <a:pt x="1669991" y="247473"/>
                  <a:pt x="1701121" y="247185"/>
                </a:cubicBezTo>
                <a:close/>
                <a:moveTo>
                  <a:pt x="1677667" y="1015798"/>
                </a:moveTo>
                <a:cubicBezTo>
                  <a:pt x="1677736" y="1023514"/>
                  <a:pt x="1694802" y="1019403"/>
                  <a:pt x="1460085" y="1019266"/>
                </a:cubicBezTo>
                <a:cubicBezTo>
                  <a:pt x="1459865" y="973974"/>
                  <a:pt x="1457179" y="770566"/>
                  <a:pt x="1457151" y="769004"/>
                </a:cubicBezTo>
                <a:cubicBezTo>
                  <a:pt x="1572104" y="769004"/>
                  <a:pt x="1625578" y="768442"/>
                  <a:pt x="1673857" y="769182"/>
                </a:cubicBezTo>
                <a:cubicBezTo>
                  <a:pt x="1675228" y="851488"/>
                  <a:pt x="1676982" y="921625"/>
                  <a:pt x="1677667" y="1015798"/>
                </a:cubicBezTo>
                <a:close/>
                <a:moveTo>
                  <a:pt x="1673651" y="756438"/>
                </a:moveTo>
                <a:cubicBezTo>
                  <a:pt x="1426185" y="752683"/>
                  <a:pt x="1457179" y="768661"/>
                  <a:pt x="1456658" y="735745"/>
                </a:cubicBezTo>
                <a:cubicBezTo>
                  <a:pt x="1453532" y="537654"/>
                  <a:pt x="1453477" y="531939"/>
                  <a:pt x="1452929" y="506806"/>
                </a:cubicBezTo>
                <a:cubicBezTo>
                  <a:pt x="1454464" y="506806"/>
                  <a:pt x="1668538" y="508423"/>
                  <a:pt x="1669607" y="508437"/>
                </a:cubicBezTo>
                <a:cubicBezTo>
                  <a:pt x="1670169" y="535859"/>
                  <a:pt x="1670238" y="543917"/>
                  <a:pt x="1673651" y="756438"/>
                </a:cubicBezTo>
                <a:close/>
                <a:moveTo>
                  <a:pt x="1454437" y="247747"/>
                </a:moveTo>
                <a:cubicBezTo>
                  <a:pt x="1697996" y="247747"/>
                  <a:pt x="1664960" y="239387"/>
                  <a:pt x="1665207" y="268399"/>
                </a:cubicBezTo>
                <a:cubicBezTo>
                  <a:pt x="1667154" y="536284"/>
                  <a:pt x="1686715" y="495473"/>
                  <a:pt x="1618875" y="495473"/>
                </a:cubicBezTo>
                <a:cubicBezTo>
                  <a:pt x="1538232" y="495473"/>
                  <a:pt x="1536162" y="494089"/>
                  <a:pt x="1454423" y="494089"/>
                </a:cubicBezTo>
                <a:cubicBezTo>
                  <a:pt x="1451942" y="494075"/>
                  <a:pt x="1441415" y="247747"/>
                  <a:pt x="1454437" y="247747"/>
                </a:cubicBezTo>
                <a:close/>
                <a:moveTo>
                  <a:pt x="1448817" y="1016347"/>
                </a:moveTo>
                <a:cubicBezTo>
                  <a:pt x="1448844" y="1020704"/>
                  <a:pt x="1274153" y="1020389"/>
                  <a:pt x="1232262" y="1019814"/>
                </a:cubicBezTo>
                <a:cubicBezTo>
                  <a:pt x="1227999" y="775130"/>
                  <a:pt x="1228698" y="841238"/>
                  <a:pt x="1227355" y="770114"/>
                </a:cubicBezTo>
                <a:cubicBezTo>
                  <a:pt x="1328655" y="771690"/>
                  <a:pt x="1364898" y="769114"/>
                  <a:pt x="1445938" y="769004"/>
                </a:cubicBezTo>
                <a:cubicBezTo>
                  <a:pt x="1445938" y="769991"/>
                  <a:pt x="1448680" y="981730"/>
                  <a:pt x="1448817" y="1016347"/>
                </a:cubicBezTo>
                <a:close/>
                <a:moveTo>
                  <a:pt x="1445746" y="756273"/>
                </a:moveTo>
                <a:cubicBezTo>
                  <a:pt x="1195635" y="756643"/>
                  <a:pt x="1227259" y="767743"/>
                  <a:pt x="1226765" y="735772"/>
                </a:cubicBezTo>
                <a:cubicBezTo>
                  <a:pt x="1225545" y="657303"/>
                  <a:pt x="1225504" y="640762"/>
                  <a:pt x="1224051" y="548740"/>
                </a:cubicBezTo>
                <a:cubicBezTo>
                  <a:pt x="1223229" y="494582"/>
                  <a:pt x="1185272" y="506902"/>
                  <a:pt x="1441703" y="506806"/>
                </a:cubicBezTo>
                <a:cubicBezTo>
                  <a:pt x="1442388" y="537901"/>
                  <a:pt x="1445733" y="755245"/>
                  <a:pt x="1445746" y="756273"/>
                </a:cubicBezTo>
                <a:close/>
                <a:moveTo>
                  <a:pt x="1437179" y="247706"/>
                </a:moveTo>
                <a:cubicBezTo>
                  <a:pt x="1437974" y="415565"/>
                  <a:pt x="1439770" y="429297"/>
                  <a:pt x="1441387" y="494089"/>
                </a:cubicBezTo>
                <a:cubicBezTo>
                  <a:pt x="1283926" y="494158"/>
                  <a:pt x="1252782" y="494308"/>
                  <a:pt x="1223215" y="495035"/>
                </a:cubicBezTo>
                <a:cubicBezTo>
                  <a:pt x="1220213" y="298602"/>
                  <a:pt x="1220926" y="338768"/>
                  <a:pt x="1218801" y="246075"/>
                </a:cubicBezTo>
                <a:cubicBezTo>
                  <a:pt x="1325557" y="243197"/>
                  <a:pt x="1367352" y="247349"/>
                  <a:pt x="1437179" y="247706"/>
                </a:cubicBezTo>
                <a:close/>
                <a:moveTo>
                  <a:pt x="1217485" y="829507"/>
                </a:moveTo>
                <a:cubicBezTo>
                  <a:pt x="1223229" y="1049455"/>
                  <a:pt x="1225394" y="1019718"/>
                  <a:pt x="1207944" y="1019416"/>
                </a:cubicBezTo>
                <a:cubicBezTo>
                  <a:pt x="1004124" y="1015593"/>
                  <a:pt x="1003548" y="1022760"/>
                  <a:pt x="1003439" y="1016237"/>
                </a:cubicBezTo>
                <a:cubicBezTo>
                  <a:pt x="998586" y="725727"/>
                  <a:pt x="981890" y="769401"/>
                  <a:pt x="1043493" y="769155"/>
                </a:cubicBezTo>
                <a:cubicBezTo>
                  <a:pt x="1118981" y="768853"/>
                  <a:pt x="1154333" y="768757"/>
                  <a:pt x="1207739" y="769758"/>
                </a:cubicBezTo>
                <a:cubicBezTo>
                  <a:pt x="1219061" y="769977"/>
                  <a:pt x="1215689" y="760604"/>
                  <a:pt x="1217485" y="829507"/>
                </a:cubicBezTo>
                <a:close/>
                <a:moveTo>
                  <a:pt x="1212824" y="548960"/>
                </a:moveTo>
                <a:cubicBezTo>
                  <a:pt x="1216471" y="782091"/>
                  <a:pt x="1218760" y="757219"/>
                  <a:pt x="1207944" y="757013"/>
                </a:cubicBezTo>
                <a:cubicBezTo>
                  <a:pt x="968059" y="752504"/>
                  <a:pt x="997873" y="768442"/>
                  <a:pt x="997366" y="735799"/>
                </a:cubicBezTo>
                <a:cubicBezTo>
                  <a:pt x="995913" y="643051"/>
                  <a:pt x="998134" y="643325"/>
                  <a:pt x="996653" y="548713"/>
                </a:cubicBezTo>
                <a:cubicBezTo>
                  <a:pt x="995721" y="489718"/>
                  <a:pt x="962836" y="514892"/>
                  <a:pt x="1207986" y="508190"/>
                </a:cubicBezTo>
                <a:cubicBezTo>
                  <a:pt x="1213921" y="508026"/>
                  <a:pt x="1212112" y="501941"/>
                  <a:pt x="1212824" y="548960"/>
                </a:cubicBezTo>
                <a:close/>
                <a:moveTo>
                  <a:pt x="1207574" y="246390"/>
                </a:moveTo>
                <a:cubicBezTo>
                  <a:pt x="1213839" y="523046"/>
                  <a:pt x="1213290" y="495295"/>
                  <a:pt x="1207698" y="495432"/>
                </a:cubicBezTo>
                <a:cubicBezTo>
                  <a:pt x="1153607" y="496994"/>
                  <a:pt x="1144121" y="496432"/>
                  <a:pt x="1043452" y="496707"/>
                </a:cubicBezTo>
                <a:cubicBezTo>
                  <a:pt x="980327" y="496871"/>
                  <a:pt x="998134" y="538298"/>
                  <a:pt x="991102" y="268138"/>
                </a:cubicBezTo>
                <a:cubicBezTo>
                  <a:pt x="990156" y="230685"/>
                  <a:pt x="964399" y="253365"/>
                  <a:pt x="1207574" y="246390"/>
                </a:cubicBezTo>
                <a:close/>
                <a:moveTo>
                  <a:pt x="992226" y="1016484"/>
                </a:moveTo>
                <a:cubicBezTo>
                  <a:pt x="992308" y="1021609"/>
                  <a:pt x="774588" y="1017936"/>
                  <a:pt x="774520" y="1016073"/>
                </a:cubicBezTo>
                <a:cubicBezTo>
                  <a:pt x="764115" y="728070"/>
                  <a:pt x="767611" y="768689"/>
                  <a:pt x="796891" y="768689"/>
                </a:cubicBezTo>
                <a:cubicBezTo>
                  <a:pt x="875340" y="768689"/>
                  <a:pt x="877465" y="769319"/>
                  <a:pt x="961287" y="769319"/>
                </a:cubicBezTo>
                <a:cubicBezTo>
                  <a:pt x="994474" y="769319"/>
                  <a:pt x="987127" y="729290"/>
                  <a:pt x="992226" y="1016484"/>
                </a:cubicBezTo>
                <a:close/>
                <a:moveTo>
                  <a:pt x="985440" y="548932"/>
                </a:moveTo>
                <a:cubicBezTo>
                  <a:pt x="989237" y="790643"/>
                  <a:pt x="992226" y="756602"/>
                  <a:pt x="961287" y="756602"/>
                </a:cubicBezTo>
                <a:cubicBezTo>
                  <a:pt x="740387" y="756602"/>
                  <a:pt x="770558" y="761577"/>
                  <a:pt x="770160" y="735772"/>
                </a:cubicBezTo>
                <a:cubicBezTo>
                  <a:pt x="766007" y="470655"/>
                  <a:pt x="754890" y="508629"/>
                  <a:pt x="796891" y="508629"/>
                </a:cubicBezTo>
                <a:cubicBezTo>
                  <a:pt x="1021067" y="508629"/>
                  <a:pt x="984687" y="500530"/>
                  <a:pt x="985440" y="548932"/>
                </a:cubicBezTo>
                <a:close/>
                <a:moveTo>
                  <a:pt x="796891" y="246555"/>
                </a:moveTo>
                <a:cubicBezTo>
                  <a:pt x="965016" y="246596"/>
                  <a:pt x="965468" y="246596"/>
                  <a:pt x="979327" y="246623"/>
                </a:cubicBezTo>
                <a:cubicBezTo>
                  <a:pt x="980643" y="301288"/>
                  <a:pt x="984495" y="495761"/>
                  <a:pt x="984522" y="496844"/>
                </a:cubicBezTo>
                <a:cubicBezTo>
                  <a:pt x="913735" y="496912"/>
                  <a:pt x="978052" y="496912"/>
                  <a:pt x="765445" y="495843"/>
                </a:cubicBezTo>
                <a:cubicBezTo>
                  <a:pt x="760798" y="201345"/>
                  <a:pt x="751532" y="246555"/>
                  <a:pt x="796891" y="246555"/>
                </a:cubicBezTo>
                <a:close/>
                <a:moveTo>
                  <a:pt x="759880" y="829397"/>
                </a:moveTo>
                <a:cubicBezTo>
                  <a:pt x="760209" y="892970"/>
                  <a:pt x="761004" y="953802"/>
                  <a:pt x="763265" y="1016566"/>
                </a:cubicBezTo>
                <a:cubicBezTo>
                  <a:pt x="763320" y="1018032"/>
                  <a:pt x="546149" y="1026597"/>
                  <a:pt x="546149" y="1016621"/>
                </a:cubicBezTo>
                <a:cubicBezTo>
                  <a:pt x="546149" y="748407"/>
                  <a:pt x="533442" y="769813"/>
                  <a:pt x="550316" y="769922"/>
                </a:cubicBezTo>
                <a:cubicBezTo>
                  <a:pt x="801455" y="771635"/>
                  <a:pt x="759455" y="747612"/>
                  <a:pt x="759880" y="829397"/>
                </a:cubicBezTo>
                <a:close/>
                <a:moveTo>
                  <a:pt x="755055" y="548987"/>
                </a:moveTo>
                <a:cubicBezTo>
                  <a:pt x="758879" y="794233"/>
                  <a:pt x="773162" y="755602"/>
                  <a:pt x="714630" y="756712"/>
                </a:cubicBezTo>
                <a:cubicBezTo>
                  <a:pt x="510138" y="760288"/>
                  <a:pt x="541488" y="761645"/>
                  <a:pt x="541090" y="735799"/>
                </a:cubicBezTo>
                <a:cubicBezTo>
                  <a:pt x="537088" y="480084"/>
                  <a:pt x="534799" y="508355"/>
                  <a:pt x="550439" y="508108"/>
                </a:cubicBezTo>
                <a:cubicBezTo>
                  <a:pt x="796301" y="504134"/>
                  <a:pt x="754314" y="502106"/>
                  <a:pt x="755055" y="548987"/>
                </a:cubicBezTo>
                <a:close/>
                <a:moveTo>
                  <a:pt x="550384" y="245979"/>
                </a:moveTo>
                <a:cubicBezTo>
                  <a:pt x="781634" y="244581"/>
                  <a:pt x="749983" y="239483"/>
                  <a:pt x="750545" y="270441"/>
                </a:cubicBezTo>
                <a:cubicBezTo>
                  <a:pt x="751710" y="334027"/>
                  <a:pt x="752395" y="380401"/>
                  <a:pt x="754218" y="495761"/>
                </a:cubicBezTo>
                <a:cubicBezTo>
                  <a:pt x="701773" y="495364"/>
                  <a:pt x="659827" y="493719"/>
                  <a:pt x="538267" y="495569"/>
                </a:cubicBezTo>
                <a:cubicBezTo>
                  <a:pt x="534867" y="211801"/>
                  <a:pt x="525587" y="246116"/>
                  <a:pt x="550384" y="245979"/>
                </a:cubicBezTo>
                <a:close/>
                <a:moveTo>
                  <a:pt x="534922" y="1016621"/>
                </a:moveTo>
                <a:cubicBezTo>
                  <a:pt x="534922" y="1022829"/>
                  <a:pt x="553866" y="1020170"/>
                  <a:pt x="317778" y="1019951"/>
                </a:cubicBezTo>
                <a:cubicBezTo>
                  <a:pt x="318107" y="907222"/>
                  <a:pt x="315064" y="833974"/>
                  <a:pt x="313830" y="770045"/>
                </a:cubicBezTo>
                <a:cubicBezTo>
                  <a:pt x="382245" y="770018"/>
                  <a:pt x="447384" y="769347"/>
                  <a:pt x="530481" y="769813"/>
                </a:cubicBezTo>
                <a:cubicBezTo>
                  <a:pt x="531797" y="835866"/>
                  <a:pt x="534922" y="897150"/>
                  <a:pt x="534922" y="1016621"/>
                </a:cubicBezTo>
                <a:close/>
                <a:moveTo>
                  <a:pt x="529864" y="736019"/>
                </a:moveTo>
                <a:cubicBezTo>
                  <a:pt x="530303" y="763673"/>
                  <a:pt x="565778" y="757191"/>
                  <a:pt x="313569" y="757315"/>
                </a:cubicBezTo>
                <a:cubicBezTo>
                  <a:pt x="310842" y="603268"/>
                  <a:pt x="309814" y="585097"/>
                  <a:pt x="309019" y="508670"/>
                </a:cubicBezTo>
                <a:cubicBezTo>
                  <a:pt x="464012" y="508780"/>
                  <a:pt x="489549" y="508930"/>
                  <a:pt x="527191" y="508451"/>
                </a:cubicBezTo>
                <a:cubicBezTo>
                  <a:pt x="529110" y="651273"/>
                  <a:pt x="528877" y="672761"/>
                  <a:pt x="529864" y="736019"/>
                </a:cubicBezTo>
                <a:close/>
                <a:moveTo>
                  <a:pt x="522242" y="246116"/>
                </a:moveTo>
                <a:cubicBezTo>
                  <a:pt x="526245" y="371809"/>
                  <a:pt x="525011" y="333684"/>
                  <a:pt x="527026" y="495734"/>
                </a:cubicBezTo>
                <a:cubicBezTo>
                  <a:pt x="493621" y="496145"/>
                  <a:pt x="481023" y="496062"/>
                  <a:pt x="308909" y="495953"/>
                </a:cubicBezTo>
                <a:cubicBezTo>
                  <a:pt x="308278" y="417772"/>
                  <a:pt x="309635" y="438574"/>
                  <a:pt x="305715" y="247473"/>
                </a:cubicBezTo>
                <a:cubicBezTo>
                  <a:pt x="375789" y="247432"/>
                  <a:pt x="319656" y="246938"/>
                  <a:pt x="522242" y="246116"/>
                </a:cubicBezTo>
                <a:close/>
                <a:moveTo>
                  <a:pt x="139522" y="246239"/>
                </a:moveTo>
                <a:cubicBezTo>
                  <a:pt x="220124" y="246239"/>
                  <a:pt x="219658" y="247363"/>
                  <a:pt x="294475" y="247445"/>
                </a:cubicBezTo>
                <a:cubicBezTo>
                  <a:pt x="298505" y="444878"/>
                  <a:pt x="297038" y="419896"/>
                  <a:pt x="297682" y="495925"/>
                </a:cubicBezTo>
                <a:cubicBezTo>
                  <a:pt x="143265" y="495816"/>
                  <a:pt x="118933" y="495720"/>
                  <a:pt x="81086" y="496008"/>
                </a:cubicBezTo>
                <a:cubicBezTo>
                  <a:pt x="78084" y="194658"/>
                  <a:pt x="56851" y="246239"/>
                  <a:pt x="139522" y="246239"/>
                </a:cubicBezTo>
                <a:close/>
                <a:moveTo>
                  <a:pt x="139522" y="508547"/>
                </a:moveTo>
                <a:cubicBezTo>
                  <a:pt x="328045" y="508670"/>
                  <a:pt x="297490" y="495199"/>
                  <a:pt x="298326" y="548987"/>
                </a:cubicBezTo>
                <a:cubicBezTo>
                  <a:pt x="299807" y="644134"/>
                  <a:pt x="300520" y="642530"/>
                  <a:pt x="301986" y="735991"/>
                </a:cubicBezTo>
                <a:cubicBezTo>
                  <a:pt x="302466" y="766647"/>
                  <a:pt x="336448" y="757054"/>
                  <a:pt x="84541" y="756931"/>
                </a:cubicBezTo>
                <a:cubicBezTo>
                  <a:pt x="79524" y="462803"/>
                  <a:pt x="65213" y="508547"/>
                  <a:pt x="139522" y="508547"/>
                </a:cubicBezTo>
                <a:close/>
                <a:moveTo>
                  <a:pt x="88708" y="1015963"/>
                </a:moveTo>
                <a:cubicBezTo>
                  <a:pt x="87789" y="723671"/>
                  <a:pt x="63170" y="769648"/>
                  <a:pt x="139522" y="769689"/>
                </a:cubicBezTo>
                <a:cubicBezTo>
                  <a:pt x="210953" y="769689"/>
                  <a:pt x="222454" y="770045"/>
                  <a:pt x="302576" y="770045"/>
                </a:cubicBezTo>
                <a:cubicBezTo>
                  <a:pt x="304015" y="845623"/>
                  <a:pt x="306853" y="903851"/>
                  <a:pt x="306510" y="1019951"/>
                </a:cubicBezTo>
                <a:cubicBezTo>
                  <a:pt x="305139" y="1019951"/>
                  <a:pt x="88721" y="1019951"/>
                  <a:pt x="88708" y="1015963"/>
                </a:cubicBezTo>
                <a:close/>
                <a:moveTo>
                  <a:pt x="91203" y="1203186"/>
                </a:moveTo>
                <a:cubicBezTo>
                  <a:pt x="90243" y="1152194"/>
                  <a:pt x="88996" y="1083016"/>
                  <a:pt x="88776" y="1031901"/>
                </a:cubicBezTo>
                <a:cubicBezTo>
                  <a:pt x="213805" y="1031394"/>
                  <a:pt x="203085" y="1032668"/>
                  <a:pt x="306496" y="1032668"/>
                </a:cubicBezTo>
                <a:cubicBezTo>
                  <a:pt x="306167" y="1294742"/>
                  <a:pt x="316599" y="1280326"/>
                  <a:pt x="303823" y="1280326"/>
                </a:cubicBezTo>
                <a:cubicBezTo>
                  <a:pt x="48064" y="1280326"/>
                  <a:pt x="93012" y="1300416"/>
                  <a:pt x="91203" y="1203186"/>
                </a:cubicBezTo>
                <a:close/>
                <a:moveTo>
                  <a:pt x="92806" y="1296675"/>
                </a:moveTo>
                <a:cubicBezTo>
                  <a:pt x="92724" y="1291728"/>
                  <a:pt x="310197" y="1291467"/>
                  <a:pt x="310280" y="1296894"/>
                </a:cubicBezTo>
                <a:cubicBezTo>
                  <a:pt x="314584" y="1571398"/>
                  <a:pt x="322946" y="1541674"/>
                  <a:pt x="303810" y="1541674"/>
                </a:cubicBezTo>
                <a:cubicBezTo>
                  <a:pt x="153463" y="1541646"/>
                  <a:pt x="126760" y="1541551"/>
                  <a:pt x="97303" y="1541825"/>
                </a:cubicBezTo>
                <a:cubicBezTo>
                  <a:pt x="96549" y="1511799"/>
                  <a:pt x="92930" y="1304431"/>
                  <a:pt x="92806" y="1296675"/>
                </a:cubicBezTo>
                <a:close/>
                <a:moveTo>
                  <a:pt x="101853" y="1764007"/>
                </a:moveTo>
                <a:cubicBezTo>
                  <a:pt x="98756" y="1516322"/>
                  <a:pt x="85103" y="1554377"/>
                  <a:pt x="139522" y="1554377"/>
                </a:cubicBezTo>
                <a:cubicBezTo>
                  <a:pt x="150913" y="1554377"/>
                  <a:pt x="305975" y="1554405"/>
                  <a:pt x="315653" y="1554419"/>
                </a:cubicBezTo>
                <a:cubicBezTo>
                  <a:pt x="316434" y="1620170"/>
                  <a:pt x="315914" y="1587760"/>
                  <a:pt x="319162" y="1805543"/>
                </a:cubicBezTo>
                <a:cubicBezTo>
                  <a:pt x="62362" y="1805735"/>
                  <a:pt x="102484" y="1813752"/>
                  <a:pt x="101853" y="1764007"/>
                </a:cubicBezTo>
                <a:close/>
                <a:moveTo>
                  <a:pt x="106130" y="2044417"/>
                </a:moveTo>
                <a:cubicBezTo>
                  <a:pt x="103540" y="1881696"/>
                  <a:pt x="103019" y="1850492"/>
                  <a:pt x="102553" y="1816767"/>
                </a:cubicBezTo>
                <a:cubicBezTo>
                  <a:pt x="188336" y="1815862"/>
                  <a:pt x="221330" y="1818343"/>
                  <a:pt x="319368" y="1818274"/>
                </a:cubicBezTo>
                <a:cubicBezTo>
                  <a:pt x="321794" y="1977309"/>
                  <a:pt x="319615" y="1959124"/>
                  <a:pt x="321780" y="2067933"/>
                </a:cubicBezTo>
                <a:cubicBezTo>
                  <a:pt x="69092" y="2068755"/>
                  <a:pt x="106528" y="2070112"/>
                  <a:pt x="106130" y="2044417"/>
                </a:cubicBezTo>
                <a:close/>
                <a:moveTo>
                  <a:pt x="110037" y="2324882"/>
                </a:moveTo>
                <a:cubicBezTo>
                  <a:pt x="103786" y="2038634"/>
                  <a:pt x="97275" y="2078965"/>
                  <a:pt x="139536" y="2078965"/>
                </a:cubicBezTo>
                <a:cubicBezTo>
                  <a:pt x="220384" y="2078965"/>
                  <a:pt x="221892" y="2080678"/>
                  <a:pt x="303837" y="2080678"/>
                </a:cubicBezTo>
                <a:cubicBezTo>
                  <a:pt x="325180" y="2080678"/>
                  <a:pt x="324755" y="2040950"/>
                  <a:pt x="327455" y="2324416"/>
                </a:cubicBezTo>
                <a:cubicBezTo>
                  <a:pt x="327510" y="2330651"/>
                  <a:pt x="331760" y="2329034"/>
                  <a:pt x="303837" y="2329034"/>
                </a:cubicBezTo>
                <a:cubicBezTo>
                  <a:pt x="87241" y="2329034"/>
                  <a:pt x="110147" y="2329747"/>
                  <a:pt x="110037" y="2324882"/>
                </a:cubicBezTo>
                <a:close/>
                <a:moveTo>
                  <a:pt x="110407" y="2341382"/>
                </a:moveTo>
                <a:cubicBezTo>
                  <a:pt x="144046" y="2341354"/>
                  <a:pt x="326578" y="2341793"/>
                  <a:pt x="327606" y="2341793"/>
                </a:cubicBezTo>
                <a:cubicBezTo>
                  <a:pt x="330512" y="2630425"/>
                  <a:pt x="344330" y="2591136"/>
                  <a:pt x="303823" y="2591136"/>
                </a:cubicBezTo>
                <a:cubicBezTo>
                  <a:pt x="140413" y="2591109"/>
                  <a:pt x="131339" y="2591122"/>
                  <a:pt x="112970" y="2591081"/>
                </a:cubicBezTo>
                <a:cubicBezTo>
                  <a:pt x="111682" y="2497867"/>
                  <a:pt x="113752" y="2494222"/>
                  <a:pt x="110407" y="2341382"/>
                </a:cubicBezTo>
                <a:close/>
                <a:moveTo>
                  <a:pt x="118673" y="2853347"/>
                </a:moveTo>
                <a:cubicBezTo>
                  <a:pt x="113711" y="2609787"/>
                  <a:pt x="114163" y="2675539"/>
                  <a:pt x="113149" y="2603799"/>
                </a:cubicBezTo>
                <a:cubicBezTo>
                  <a:pt x="348661" y="2604401"/>
                  <a:pt x="331828" y="2602456"/>
                  <a:pt x="331869" y="2605621"/>
                </a:cubicBezTo>
                <a:cubicBezTo>
                  <a:pt x="336297" y="2888909"/>
                  <a:pt x="348428" y="2851758"/>
                  <a:pt x="303810" y="2851758"/>
                </a:cubicBezTo>
                <a:cubicBezTo>
                  <a:pt x="214559" y="2851772"/>
                  <a:pt x="213626" y="2853786"/>
                  <a:pt x="118673" y="2853347"/>
                </a:cubicBezTo>
                <a:close/>
                <a:moveTo>
                  <a:pt x="118947" y="2866078"/>
                </a:moveTo>
                <a:cubicBezTo>
                  <a:pt x="193805" y="2866407"/>
                  <a:pt x="204826" y="2864845"/>
                  <a:pt x="335927" y="2864448"/>
                </a:cubicBezTo>
                <a:cubicBezTo>
                  <a:pt x="340587" y="3161741"/>
                  <a:pt x="351458" y="3113846"/>
                  <a:pt x="303823" y="3113846"/>
                </a:cubicBezTo>
                <a:cubicBezTo>
                  <a:pt x="221645" y="3113846"/>
                  <a:pt x="221563" y="3115394"/>
                  <a:pt x="139522" y="3115394"/>
                </a:cubicBezTo>
                <a:cubicBezTo>
                  <a:pt x="114752" y="3115394"/>
                  <a:pt x="124924" y="3147407"/>
                  <a:pt x="118947" y="2866078"/>
                </a:cubicBezTo>
                <a:close/>
                <a:moveTo>
                  <a:pt x="124622" y="3353542"/>
                </a:moveTo>
                <a:cubicBezTo>
                  <a:pt x="120537" y="3091782"/>
                  <a:pt x="120496" y="3128112"/>
                  <a:pt x="139522" y="3128112"/>
                </a:cubicBezTo>
                <a:cubicBezTo>
                  <a:pt x="374418" y="3128112"/>
                  <a:pt x="340382" y="3111379"/>
                  <a:pt x="341273" y="3166702"/>
                </a:cubicBezTo>
                <a:cubicBezTo>
                  <a:pt x="342698" y="3257957"/>
                  <a:pt x="340958" y="3260396"/>
                  <a:pt x="342424" y="3353734"/>
                </a:cubicBezTo>
                <a:cubicBezTo>
                  <a:pt x="342849" y="3380552"/>
                  <a:pt x="350526" y="3374865"/>
                  <a:pt x="303837" y="3374865"/>
                </a:cubicBezTo>
                <a:cubicBezTo>
                  <a:pt x="96192" y="3374865"/>
                  <a:pt x="125074" y="3382923"/>
                  <a:pt x="124622" y="3353542"/>
                </a:cubicBezTo>
                <a:close/>
                <a:moveTo>
                  <a:pt x="129598" y="3634061"/>
                </a:moveTo>
                <a:cubicBezTo>
                  <a:pt x="122744" y="3348457"/>
                  <a:pt x="120688" y="3387925"/>
                  <a:pt x="139522" y="3387925"/>
                </a:cubicBezTo>
                <a:cubicBezTo>
                  <a:pt x="385069" y="3387925"/>
                  <a:pt x="342753" y="3371727"/>
                  <a:pt x="343713" y="3447249"/>
                </a:cubicBezTo>
                <a:cubicBezTo>
                  <a:pt x="344467" y="3507149"/>
                  <a:pt x="345399" y="3574806"/>
                  <a:pt x="346962" y="3634418"/>
                </a:cubicBezTo>
                <a:cubicBezTo>
                  <a:pt x="347057" y="3638255"/>
                  <a:pt x="353514" y="3637131"/>
                  <a:pt x="303837" y="3637131"/>
                </a:cubicBezTo>
                <a:cubicBezTo>
                  <a:pt x="115273" y="3637131"/>
                  <a:pt x="129845" y="3644737"/>
                  <a:pt x="129598" y="3634061"/>
                </a:cubicBezTo>
                <a:close/>
                <a:moveTo>
                  <a:pt x="134903" y="3900343"/>
                </a:moveTo>
                <a:cubicBezTo>
                  <a:pt x="130338" y="3623249"/>
                  <a:pt x="124773" y="3652123"/>
                  <a:pt x="139522" y="3652123"/>
                </a:cubicBezTo>
                <a:cubicBezTo>
                  <a:pt x="388688" y="3652123"/>
                  <a:pt x="347236" y="3623071"/>
                  <a:pt x="348881" y="3727824"/>
                </a:cubicBezTo>
                <a:cubicBezTo>
                  <a:pt x="350334" y="3820792"/>
                  <a:pt x="351362" y="3819271"/>
                  <a:pt x="352760" y="3900535"/>
                </a:cubicBezTo>
                <a:cubicBezTo>
                  <a:pt x="326139" y="3900425"/>
                  <a:pt x="147720" y="3900343"/>
                  <a:pt x="134903" y="3900343"/>
                </a:cubicBezTo>
                <a:close/>
                <a:moveTo>
                  <a:pt x="139522" y="3913060"/>
                </a:moveTo>
                <a:cubicBezTo>
                  <a:pt x="332637" y="3913184"/>
                  <a:pt x="329978" y="3913170"/>
                  <a:pt x="352979" y="3913279"/>
                </a:cubicBezTo>
                <a:cubicBezTo>
                  <a:pt x="354871" y="4045413"/>
                  <a:pt x="354268" y="4039438"/>
                  <a:pt x="356420" y="4161170"/>
                </a:cubicBezTo>
                <a:cubicBezTo>
                  <a:pt x="301507" y="4160526"/>
                  <a:pt x="221824" y="4161239"/>
                  <a:pt x="139358" y="4161239"/>
                </a:cubicBezTo>
                <a:cubicBezTo>
                  <a:pt x="138097" y="3893779"/>
                  <a:pt x="129502" y="3913060"/>
                  <a:pt x="139522" y="3913060"/>
                </a:cubicBezTo>
                <a:close/>
                <a:moveTo>
                  <a:pt x="139522" y="4173942"/>
                </a:moveTo>
                <a:cubicBezTo>
                  <a:pt x="390497" y="4173942"/>
                  <a:pt x="356488" y="4165432"/>
                  <a:pt x="357050" y="4195567"/>
                </a:cubicBezTo>
                <a:cubicBezTo>
                  <a:pt x="362191" y="4468441"/>
                  <a:pt x="372006" y="4423957"/>
                  <a:pt x="303823" y="4423957"/>
                </a:cubicBezTo>
                <a:cubicBezTo>
                  <a:pt x="224730" y="4423957"/>
                  <a:pt x="222235" y="4422326"/>
                  <a:pt x="143278" y="4422272"/>
                </a:cubicBezTo>
                <a:cubicBezTo>
                  <a:pt x="137014" y="4155085"/>
                  <a:pt x="140496" y="4173942"/>
                  <a:pt x="139522" y="4173942"/>
                </a:cubicBezTo>
                <a:close/>
                <a:moveTo>
                  <a:pt x="145650" y="4663105"/>
                </a:moveTo>
                <a:cubicBezTo>
                  <a:pt x="144224" y="4572097"/>
                  <a:pt x="145773" y="4569274"/>
                  <a:pt x="144306" y="4475964"/>
                </a:cubicBezTo>
                <a:cubicBezTo>
                  <a:pt x="143443" y="4419819"/>
                  <a:pt x="107021" y="4435688"/>
                  <a:pt x="359312" y="4436798"/>
                </a:cubicBezTo>
                <a:cubicBezTo>
                  <a:pt x="360450" y="4565382"/>
                  <a:pt x="363726" y="4565944"/>
                  <a:pt x="365111" y="4684963"/>
                </a:cubicBezTo>
                <a:cubicBezTo>
                  <a:pt x="117754" y="4680523"/>
                  <a:pt x="146239" y="4700791"/>
                  <a:pt x="145650" y="4663105"/>
                </a:cubicBezTo>
                <a:close/>
                <a:moveTo>
                  <a:pt x="149872" y="4943515"/>
                </a:moveTo>
                <a:cubicBezTo>
                  <a:pt x="148474" y="4876654"/>
                  <a:pt x="147624" y="4826813"/>
                  <a:pt x="146897" y="4756621"/>
                </a:cubicBezTo>
                <a:cubicBezTo>
                  <a:pt x="146130" y="4682798"/>
                  <a:pt x="130914" y="4699667"/>
                  <a:pt x="221769" y="4697954"/>
                </a:cubicBezTo>
                <a:cubicBezTo>
                  <a:pt x="280849" y="4696913"/>
                  <a:pt x="330553" y="4697063"/>
                  <a:pt x="365248" y="4697707"/>
                </a:cubicBezTo>
                <a:cubicBezTo>
                  <a:pt x="365865" y="4768858"/>
                  <a:pt x="363562" y="4803653"/>
                  <a:pt x="368071" y="4947914"/>
                </a:cubicBezTo>
                <a:cubicBezTo>
                  <a:pt x="130407" y="4947914"/>
                  <a:pt x="149927" y="4945913"/>
                  <a:pt x="149872" y="4943515"/>
                </a:cubicBezTo>
                <a:close/>
                <a:moveTo>
                  <a:pt x="150201" y="4958905"/>
                </a:moveTo>
                <a:cubicBezTo>
                  <a:pt x="223318" y="4959056"/>
                  <a:pt x="200782" y="4960631"/>
                  <a:pt x="368469" y="4960631"/>
                </a:cubicBezTo>
                <a:cubicBezTo>
                  <a:pt x="372143" y="5080336"/>
                  <a:pt x="370045" y="5126847"/>
                  <a:pt x="371115" y="5208358"/>
                </a:cubicBezTo>
                <a:cubicBezTo>
                  <a:pt x="152161" y="5209248"/>
                  <a:pt x="225895" y="5209701"/>
                  <a:pt x="155094" y="5209879"/>
                </a:cubicBezTo>
                <a:cubicBezTo>
                  <a:pt x="155081" y="5208481"/>
                  <a:pt x="150228" y="4959960"/>
                  <a:pt x="150201" y="4958905"/>
                </a:cubicBezTo>
                <a:close/>
                <a:moveTo>
                  <a:pt x="155327" y="5224172"/>
                </a:moveTo>
                <a:cubicBezTo>
                  <a:pt x="155300" y="5222404"/>
                  <a:pt x="136630" y="5222130"/>
                  <a:pt x="371293" y="5221089"/>
                </a:cubicBezTo>
                <a:cubicBezTo>
                  <a:pt x="372773" y="5317085"/>
                  <a:pt x="375158" y="5321223"/>
                  <a:pt x="376968" y="5471857"/>
                </a:cubicBezTo>
                <a:cubicBezTo>
                  <a:pt x="280781" y="5471515"/>
                  <a:pt x="228321" y="5471967"/>
                  <a:pt x="159083" y="5472022"/>
                </a:cubicBezTo>
                <a:cubicBezTo>
                  <a:pt x="157356" y="5390840"/>
                  <a:pt x="156630" y="5305505"/>
                  <a:pt x="155327" y="5224172"/>
                </a:cubicBezTo>
                <a:close/>
                <a:moveTo>
                  <a:pt x="162675" y="5692066"/>
                </a:moveTo>
                <a:cubicBezTo>
                  <a:pt x="161647" y="5442435"/>
                  <a:pt x="140084" y="5484945"/>
                  <a:pt x="221687" y="5484616"/>
                </a:cubicBezTo>
                <a:cubicBezTo>
                  <a:pt x="277450" y="5484465"/>
                  <a:pt x="314515" y="5484410"/>
                  <a:pt x="377119" y="5484588"/>
                </a:cubicBezTo>
                <a:cubicBezTo>
                  <a:pt x="380107" y="5754227"/>
                  <a:pt x="377160" y="5425826"/>
                  <a:pt x="379421" y="5733890"/>
                </a:cubicBezTo>
                <a:cubicBezTo>
                  <a:pt x="119687" y="5735247"/>
                  <a:pt x="162880" y="5740331"/>
                  <a:pt x="162675" y="5692066"/>
                </a:cubicBezTo>
                <a:close/>
                <a:moveTo>
                  <a:pt x="166746" y="5972641"/>
                </a:moveTo>
                <a:cubicBezTo>
                  <a:pt x="162455" y="5698905"/>
                  <a:pt x="145896" y="5743743"/>
                  <a:pt x="221536" y="5745717"/>
                </a:cubicBezTo>
                <a:cubicBezTo>
                  <a:pt x="268183" y="5746991"/>
                  <a:pt x="307552" y="5746991"/>
                  <a:pt x="379531" y="5746635"/>
                </a:cubicBezTo>
                <a:cubicBezTo>
                  <a:pt x="380861" y="5881386"/>
                  <a:pt x="384068" y="5873465"/>
                  <a:pt x="385494" y="5994060"/>
                </a:cubicBezTo>
                <a:cubicBezTo>
                  <a:pt x="134752" y="5991018"/>
                  <a:pt x="167322" y="6007860"/>
                  <a:pt x="166746" y="5972641"/>
                </a:cubicBezTo>
                <a:close/>
                <a:moveTo>
                  <a:pt x="170694" y="6257916"/>
                </a:moveTo>
                <a:cubicBezTo>
                  <a:pt x="170461" y="6189287"/>
                  <a:pt x="170557" y="6204512"/>
                  <a:pt x="167335" y="6008038"/>
                </a:cubicBezTo>
                <a:cubicBezTo>
                  <a:pt x="233790" y="6007627"/>
                  <a:pt x="251981" y="6005187"/>
                  <a:pt x="385631" y="6006818"/>
                </a:cubicBezTo>
                <a:cubicBezTo>
                  <a:pt x="386234" y="6075311"/>
                  <a:pt x="387194" y="6229631"/>
                  <a:pt x="387564" y="6257930"/>
                </a:cubicBezTo>
                <a:lnTo>
                  <a:pt x="170694" y="6257916"/>
                </a:lnTo>
                <a:close/>
                <a:moveTo>
                  <a:pt x="386015" y="5221020"/>
                </a:moveTo>
                <a:cubicBezTo>
                  <a:pt x="617497" y="5220075"/>
                  <a:pt x="599664" y="5222884"/>
                  <a:pt x="599691" y="5224419"/>
                </a:cubicBezTo>
                <a:cubicBezTo>
                  <a:pt x="604160" y="5510023"/>
                  <a:pt x="629231" y="5470597"/>
                  <a:pt x="550316" y="5471556"/>
                </a:cubicBezTo>
                <a:cubicBezTo>
                  <a:pt x="496938" y="5472131"/>
                  <a:pt x="464766" y="5472118"/>
                  <a:pt x="388222" y="5471899"/>
                </a:cubicBezTo>
                <a:cubicBezTo>
                  <a:pt x="384891" y="5201327"/>
                  <a:pt x="378023" y="5221061"/>
                  <a:pt x="386015" y="5221020"/>
                </a:cubicBezTo>
                <a:close/>
                <a:moveTo>
                  <a:pt x="390552" y="5692094"/>
                </a:moveTo>
                <a:cubicBezTo>
                  <a:pt x="390552" y="5441544"/>
                  <a:pt x="364261" y="5484753"/>
                  <a:pt x="468152" y="5484753"/>
                </a:cubicBezTo>
                <a:cubicBezTo>
                  <a:pt x="545600" y="5484753"/>
                  <a:pt x="542530" y="5484068"/>
                  <a:pt x="605476" y="5483848"/>
                </a:cubicBezTo>
                <a:cubicBezTo>
                  <a:pt x="605202" y="5639909"/>
                  <a:pt x="607573" y="5662932"/>
                  <a:pt x="609369" y="5733274"/>
                </a:cubicBezTo>
                <a:cubicBezTo>
                  <a:pt x="351841" y="5733548"/>
                  <a:pt x="390552" y="5747814"/>
                  <a:pt x="390552" y="5692094"/>
                </a:cubicBezTo>
                <a:close/>
                <a:moveTo>
                  <a:pt x="396433" y="5972613"/>
                </a:moveTo>
                <a:cubicBezTo>
                  <a:pt x="392197" y="5701275"/>
                  <a:pt x="365467" y="5746389"/>
                  <a:pt x="468152" y="5746389"/>
                </a:cubicBezTo>
                <a:cubicBezTo>
                  <a:pt x="550042" y="5746389"/>
                  <a:pt x="538760" y="5746101"/>
                  <a:pt x="609670" y="5746019"/>
                </a:cubicBezTo>
                <a:cubicBezTo>
                  <a:pt x="612193" y="5857898"/>
                  <a:pt x="609944" y="5871944"/>
                  <a:pt x="611932" y="5994156"/>
                </a:cubicBezTo>
                <a:cubicBezTo>
                  <a:pt x="362369" y="5994416"/>
                  <a:pt x="396885" y="6002077"/>
                  <a:pt x="396433" y="5972613"/>
                </a:cubicBezTo>
                <a:close/>
                <a:moveTo>
                  <a:pt x="398804" y="6257943"/>
                </a:moveTo>
                <a:cubicBezTo>
                  <a:pt x="398393" y="6226767"/>
                  <a:pt x="397433" y="6071994"/>
                  <a:pt x="396858" y="6006955"/>
                </a:cubicBezTo>
                <a:cubicBezTo>
                  <a:pt x="472113" y="6007819"/>
                  <a:pt x="555237" y="6006942"/>
                  <a:pt x="612151" y="6006873"/>
                </a:cubicBezTo>
                <a:cubicBezTo>
                  <a:pt x="615551" y="6215667"/>
                  <a:pt x="615140" y="6195316"/>
                  <a:pt x="616565" y="6256011"/>
                </a:cubicBezTo>
                <a:cubicBezTo>
                  <a:pt x="539542" y="6256272"/>
                  <a:pt x="573358" y="6257957"/>
                  <a:pt x="398804" y="6257943"/>
                </a:cubicBezTo>
                <a:close/>
                <a:moveTo>
                  <a:pt x="619403" y="5691861"/>
                </a:moveTo>
                <a:cubicBezTo>
                  <a:pt x="611603" y="5451205"/>
                  <a:pt x="615263" y="5483807"/>
                  <a:pt x="632576" y="5483807"/>
                </a:cubicBezTo>
                <a:cubicBezTo>
                  <a:pt x="865470" y="5483807"/>
                  <a:pt x="833751" y="5478490"/>
                  <a:pt x="833860" y="5504966"/>
                </a:cubicBezTo>
                <a:cubicBezTo>
                  <a:pt x="834998" y="5773879"/>
                  <a:pt x="850803" y="5732274"/>
                  <a:pt x="796904" y="5732274"/>
                </a:cubicBezTo>
                <a:cubicBezTo>
                  <a:pt x="591014" y="5732274"/>
                  <a:pt x="621212" y="5748047"/>
                  <a:pt x="619403" y="5691861"/>
                </a:cubicBezTo>
                <a:close/>
                <a:moveTo>
                  <a:pt x="622816" y="5972668"/>
                </a:moveTo>
                <a:cubicBezTo>
                  <a:pt x="618800" y="5715815"/>
                  <a:pt x="618909" y="5746005"/>
                  <a:pt x="632576" y="5746005"/>
                </a:cubicBezTo>
                <a:cubicBezTo>
                  <a:pt x="873599" y="5746005"/>
                  <a:pt x="836588" y="5731588"/>
                  <a:pt x="837438" y="5785801"/>
                </a:cubicBezTo>
                <a:cubicBezTo>
                  <a:pt x="841263" y="6031266"/>
                  <a:pt x="858274" y="5995321"/>
                  <a:pt x="796891" y="5995321"/>
                </a:cubicBezTo>
                <a:cubicBezTo>
                  <a:pt x="594441" y="5995321"/>
                  <a:pt x="623255" y="6000240"/>
                  <a:pt x="622816" y="5972668"/>
                </a:cubicBezTo>
                <a:close/>
                <a:moveTo>
                  <a:pt x="845169" y="6253626"/>
                </a:moveTo>
                <a:cubicBezTo>
                  <a:pt x="845155" y="6261013"/>
                  <a:pt x="863867" y="6255970"/>
                  <a:pt x="632562" y="6255970"/>
                </a:cubicBezTo>
                <a:cubicBezTo>
                  <a:pt x="625325" y="6255970"/>
                  <a:pt x="627874" y="6283953"/>
                  <a:pt x="623364" y="6006846"/>
                </a:cubicBezTo>
                <a:cubicBezTo>
                  <a:pt x="721018" y="6006791"/>
                  <a:pt x="698565" y="6008216"/>
                  <a:pt x="842674" y="6007997"/>
                </a:cubicBezTo>
                <a:cubicBezTo>
                  <a:pt x="842702" y="6009600"/>
                  <a:pt x="845224" y="6207965"/>
                  <a:pt x="845169" y="6253626"/>
                </a:cubicBezTo>
                <a:close/>
                <a:moveTo>
                  <a:pt x="847349" y="5692011"/>
                </a:moveTo>
                <a:cubicBezTo>
                  <a:pt x="844306" y="5450068"/>
                  <a:pt x="833381" y="5484958"/>
                  <a:pt x="879164" y="5484342"/>
                </a:cubicBezTo>
                <a:cubicBezTo>
                  <a:pt x="1091004" y="5481477"/>
                  <a:pt x="1062341" y="5480354"/>
                  <a:pt x="1062958" y="5505117"/>
                </a:cubicBezTo>
                <a:cubicBezTo>
                  <a:pt x="1069332" y="5770206"/>
                  <a:pt x="1069181" y="5733370"/>
                  <a:pt x="1043534" y="5733082"/>
                </a:cubicBezTo>
                <a:cubicBezTo>
                  <a:pt x="812668" y="5730588"/>
                  <a:pt x="848007" y="5745443"/>
                  <a:pt x="847349" y="5692011"/>
                </a:cubicBezTo>
                <a:close/>
                <a:moveTo>
                  <a:pt x="853394" y="5972613"/>
                </a:moveTo>
                <a:cubicBezTo>
                  <a:pt x="849295" y="5710744"/>
                  <a:pt x="833847" y="5745018"/>
                  <a:pt x="879055" y="5745196"/>
                </a:cubicBezTo>
                <a:cubicBezTo>
                  <a:pt x="1100914" y="5746087"/>
                  <a:pt x="1065768" y="5735384"/>
                  <a:pt x="1066549" y="5785801"/>
                </a:cubicBezTo>
                <a:cubicBezTo>
                  <a:pt x="1068002" y="5878303"/>
                  <a:pt x="1068797" y="5884401"/>
                  <a:pt x="1070182" y="5972833"/>
                </a:cubicBezTo>
                <a:cubicBezTo>
                  <a:pt x="1070634" y="6002378"/>
                  <a:pt x="1090743" y="5994978"/>
                  <a:pt x="961287" y="5995074"/>
                </a:cubicBezTo>
                <a:cubicBezTo>
                  <a:pt x="833381" y="5995074"/>
                  <a:pt x="853874" y="6002735"/>
                  <a:pt x="853394" y="5972613"/>
                </a:cubicBezTo>
                <a:close/>
                <a:moveTo>
                  <a:pt x="1043424" y="6257066"/>
                </a:moveTo>
                <a:cubicBezTo>
                  <a:pt x="992034" y="6257477"/>
                  <a:pt x="983741" y="6257409"/>
                  <a:pt x="856382" y="6257368"/>
                </a:cubicBezTo>
                <a:cubicBezTo>
                  <a:pt x="856451" y="6209843"/>
                  <a:pt x="853942" y="6009655"/>
                  <a:pt x="853915" y="6007997"/>
                </a:cubicBezTo>
                <a:cubicBezTo>
                  <a:pt x="956750" y="6007791"/>
                  <a:pt x="835670" y="6007887"/>
                  <a:pt x="1070634" y="6007723"/>
                </a:cubicBezTo>
                <a:cubicBezTo>
                  <a:pt x="1073472" y="6303687"/>
                  <a:pt x="1084876" y="6256724"/>
                  <a:pt x="1043424" y="6257066"/>
                </a:cubicBezTo>
                <a:close/>
                <a:moveTo>
                  <a:pt x="1072293" y="5411286"/>
                </a:moveTo>
                <a:cubicBezTo>
                  <a:pt x="1070867" y="5320210"/>
                  <a:pt x="1071361" y="5321799"/>
                  <a:pt x="1069825" y="5224145"/>
                </a:cubicBezTo>
                <a:cubicBezTo>
                  <a:pt x="1069798" y="5221911"/>
                  <a:pt x="1051567" y="5221952"/>
                  <a:pt x="1287161" y="5221911"/>
                </a:cubicBezTo>
                <a:cubicBezTo>
                  <a:pt x="1287175" y="5222925"/>
                  <a:pt x="1287943" y="5262077"/>
                  <a:pt x="1289834" y="5470871"/>
                </a:cubicBezTo>
                <a:cubicBezTo>
                  <a:pt x="1030361" y="5470871"/>
                  <a:pt x="1073568" y="5492715"/>
                  <a:pt x="1072293" y="5411286"/>
                </a:cubicBezTo>
                <a:close/>
                <a:moveTo>
                  <a:pt x="1125657" y="5485027"/>
                </a:moveTo>
                <a:cubicBezTo>
                  <a:pt x="1207890" y="5485027"/>
                  <a:pt x="1208150" y="5483588"/>
                  <a:pt x="1289930" y="5483588"/>
                </a:cubicBezTo>
                <a:cubicBezTo>
                  <a:pt x="1291150" y="5646199"/>
                  <a:pt x="1292480" y="5662918"/>
                  <a:pt x="1293947" y="5732643"/>
                </a:cubicBezTo>
                <a:cubicBezTo>
                  <a:pt x="1204271" y="5732643"/>
                  <a:pt x="1173552" y="5734014"/>
                  <a:pt x="1077118" y="5733384"/>
                </a:cubicBezTo>
                <a:cubicBezTo>
                  <a:pt x="1074705" y="5442051"/>
                  <a:pt x="1056666" y="5485027"/>
                  <a:pt x="1125657" y="5485027"/>
                </a:cubicBezTo>
                <a:close/>
                <a:moveTo>
                  <a:pt x="1081408" y="5972613"/>
                </a:moveTo>
                <a:cubicBezTo>
                  <a:pt x="1077227" y="5704633"/>
                  <a:pt x="1062355" y="5746251"/>
                  <a:pt x="1125657" y="5746251"/>
                </a:cubicBezTo>
                <a:cubicBezTo>
                  <a:pt x="1327682" y="5746251"/>
                  <a:pt x="1294015" y="5728464"/>
                  <a:pt x="1294906" y="5785801"/>
                </a:cubicBezTo>
                <a:cubicBezTo>
                  <a:pt x="1298182" y="5993018"/>
                  <a:pt x="1297936" y="5977903"/>
                  <a:pt x="1298224" y="5995389"/>
                </a:cubicBezTo>
                <a:cubicBezTo>
                  <a:pt x="1046618" y="5995732"/>
                  <a:pt x="1081874" y="6002214"/>
                  <a:pt x="1081408" y="5972613"/>
                </a:cubicBezTo>
                <a:close/>
                <a:moveTo>
                  <a:pt x="1290067" y="6256957"/>
                </a:moveTo>
                <a:cubicBezTo>
                  <a:pt x="1060106" y="6256957"/>
                  <a:pt x="1084081" y="6257957"/>
                  <a:pt x="1084027" y="6253613"/>
                </a:cubicBezTo>
                <a:cubicBezTo>
                  <a:pt x="1080024" y="5957333"/>
                  <a:pt x="1069825" y="6007736"/>
                  <a:pt x="1125671" y="6007695"/>
                </a:cubicBezTo>
                <a:cubicBezTo>
                  <a:pt x="1208123" y="6007695"/>
                  <a:pt x="1207807" y="6008134"/>
                  <a:pt x="1290067" y="6008134"/>
                </a:cubicBezTo>
                <a:cubicBezTo>
                  <a:pt x="1301390" y="6008134"/>
                  <a:pt x="1298114" y="5999185"/>
                  <a:pt x="1299649" y="6066527"/>
                </a:cubicBezTo>
                <a:cubicBezTo>
                  <a:pt x="1304694" y="6286146"/>
                  <a:pt x="1306202" y="6256957"/>
                  <a:pt x="1290067" y="6256957"/>
                </a:cubicBezTo>
                <a:close/>
                <a:moveTo>
                  <a:pt x="1301335" y="5504911"/>
                </a:moveTo>
                <a:cubicBezTo>
                  <a:pt x="1301130" y="5471871"/>
                  <a:pt x="1270123" y="5486699"/>
                  <a:pt x="1517520" y="5483382"/>
                </a:cubicBezTo>
                <a:cubicBezTo>
                  <a:pt x="1520015" y="5636223"/>
                  <a:pt x="1519960" y="5639717"/>
                  <a:pt x="1521550" y="5692313"/>
                </a:cubicBezTo>
                <a:cubicBezTo>
                  <a:pt x="1523332" y="5751171"/>
                  <a:pt x="1557725" y="5733260"/>
                  <a:pt x="1305187" y="5732657"/>
                </a:cubicBezTo>
                <a:cubicBezTo>
                  <a:pt x="1304118" y="5681884"/>
                  <a:pt x="1302062" y="5622011"/>
                  <a:pt x="1301335" y="5504911"/>
                </a:cubicBezTo>
                <a:close/>
                <a:moveTo>
                  <a:pt x="1305434" y="5745374"/>
                </a:moveTo>
                <a:cubicBezTo>
                  <a:pt x="1563825" y="5746019"/>
                  <a:pt x="1522934" y="5736028"/>
                  <a:pt x="1523702" y="5785760"/>
                </a:cubicBezTo>
                <a:cubicBezTo>
                  <a:pt x="1525155" y="5879509"/>
                  <a:pt x="1525978" y="5875699"/>
                  <a:pt x="1527554" y="5972819"/>
                </a:cubicBezTo>
                <a:cubicBezTo>
                  <a:pt x="1528006" y="6001693"/>
                  <a:pt x="1562961" y="5994334"/>
                  <a:pt x="1309450" y="5995348"/>
                </a:cubicBezTo>
                <a:cubicBezTo>
                  <a:pt x="1308820" y="5958005"/>
                  <a:pt x="1306106" y="5780004"/>
                  <a:pt x="1305434" y="5745374"/>
                </a:cubicBezTo>
                <a:close/>
                <a:moveTo>
                  <a:pt x="1313563" y="6256916"/>
                </a:moveTo>
                <a:cubicBezTo>
                  <a:pt x="1313247" y="6148805"/>
                  <a:pt x="1310780" y="6068966"/>
                  <a:pt x="1309683" y="6008079"/>
                </a:cubicBezTo>
                <a:cubicBezTo>
                  <a:pt x="1385035" y="6007764"/>
                  <a:pt x="1410010" y="6005160"/>
                  <a:pt x="1527979" y="6006832"/>
                </a:cubicBezTo>
                <a:cubicBezTo>
                  <a:pt x="1528664" y="6094811"/>
                  <a:pt x="1526005" y="6048725"/>
                  <a:pt x="1529843" y="6253764"/>
                </a:cubicBezTo>
                <a:cubicBezTo>
                  <a:pt x="1529898" y="6256833"/>
                  <a:pt x="1548911" y="6256395"/>
                  <a:pt x="1313563" y="6256916"/>
                </a:cubicBezTo>
                <a:close/>
                <a:moveTo>
                  <a:pt x="1532790" y="5691902"/>
                </a:moveTo>
                <a:cubicBezTo>
                  <a:pt x="1531022" y="5633509"/>
                  <a:pt x="1531132" y="5629549"/>
                  <a:pt x="1528747" y="5483232"/>
                </a:cubicBezTo>
                <a:cubicBezTo>
                  <a:pt x="1679299" y="5480875"/>
                  <a:pt x="1680711" y="5484026"/>
                  <a:pt x="1746179" y="5484917"/>
                </a:cubicBezTo>
                <a:cubicBezTo>
                  <a:pt x="1747371" y="5551724"/>
                  <a:pt x="1750455" y="5732136"/>
                  <a:pt x="1750469" y="5733151"/>
                </a:cubicBezTo>
                <a:cubicBezTo>
                  <a:pt x="1497013" y="5734261"/>
                  <a:pt x="1534531" y="5749417"/>
                  <a:pt x="1532790" y="5691902"/>
                </a:cubicBezTo>
                <a:close/>
                <a:moveTo>
                  <a:pt x="1534230" y="5746841"/>
                </a:moveTo>
                <a:cubicBezTo>
                  <a:pt x="1625688" y="5746882"/>
                  <a:pt x="1651157" y="5747033"/>
                  <a:pt x="1701135" y="5746361"/>
                </a:cubicBezTo>
                <a:cubicBezTo>
                  <a:pt x="1763725" y="5745512"/>
                  <a:pt x="1750497" y="5703029"/>
                  <a:pt x="1754732" y="5972860"/>
                </a:cubicBezTo>
                <a:cubicBezTo>
                  <a:pt x="1755185" y="6001419"/>
                  <a:pt x="1789852" y="5997966"/>
                  <a:pt x="1539082" y="5994279"/>
                </a:cubicBezTo>
                <a:cubicBezTo>
                  <a:pt x="1538835" y="5972778"/>
                  <a:pt x="1534257" y="5747923"/>
                  <a:pt x="1534230" y="5746841"/>
                </a:cubicBezTo>
                <a:close/>
                <a:moveTo>
                  <a:pt x="1541125" y="6255874"/>
                </a:moveTo>
                <a:cubicBezTo>
                  <a:pt x="1537136" y="6061401"/>
                  <a:pt x="1539891" y="6093537"/>
                  <a:pt x="1539206" y="6007010"/>
                </a:cubicBezTo>
                <a:cubicBezTo>
                  <a:pt x="1602247" y="6007942"/>
                  <a:pt x="1610198" y="6007271"/>
                  <a:pt x="1701039" y="6007887"/>
                </a:cubicBezTo>
                <a:cubicBezTo>
                  <a:pt x="1777707" y="6008408"/>
                  <a:pt x="1749085" y="5965432"/>
                  <a:pt x="1759270" y="6254134"/>
                </a:cubicBezTo>
                <a:cubicBezTo>
                  <a:pt x="1759516" y="6261232"/>
                  <a:pt x="1766343" y="6254380"/>
                  <a:pt x="1541125" y="6255874"/>
                </a:cubicBezTo>
                <a:close/>
                <a:moveTo>
                  <a:pt x="1760956" y="5692011"/>
                </a:moveTo>
                <a:cubicBezTo>
                  <a:pt x="1756706" y="5451644"/>
                  <a:pt x="1748674" y="5485150"/>
                  <a:pt x="1783272" y="5485150"/>
                </a:cubicBezTo>
                <a:cubicBezTo>
                  <a:pt x="2004940" y="5485150"/>
                  <a:pt x="1975194" y="5474269"/>
                  <a:pt x="1976167" y="5505199"/>
                </a:cubicBezTo>
                <a:cubicBezTo>
                  <a:pt x="1984172" y="5769617"/>
                  <a:pt x="1985050" y="5732287"/>
                  <a:pt x="1947696" y="5732287"/>
                </a:cubicBezTo>
                <a:cubicBezTo>
                  <a:pt x="1728153" y="5732274"/>
                  <a:pt x="1761970" y="5745799"/>
                  <a:pt x="1760956" y="5692011"/>
                </a:cubicBezTo>
                <a:close/>
                <a:moveTo>
                  <a:pt x="1765959" y="5972641"/>
                </a:moveTo>
                <a:cubicBezTo>
                  <a:pt x="1761860" y="5710854"/>
                  <a:pt x="1753046" y="5745799"/>
                  <a:pt x="1783286" y="5745799"/>
                </a:cubicBezTo>
                <a:cubicBezTo>
                  <a:pt x="2015782" y="5745799"/>
                  <a:pt x="1979800" y="5732274"/>
                  <a:pt x="1980636" y="5785760"/>
                </a:cubicBezTo>
                <a:cubicBezTo>
                  <a:pt x="1984488" y="6031979"/>
                  <a:pt x="1993699" y="5994005"/>
                  <a:pt x="1947696" y="5994005"/>
                </a:cubicBezTo>
                <a:cubicBezTo>
                  <a:pt x="1737502" y="5994019"/>
                  <a:pt x="1766466" y="6005119"/>
                  <a:pt x="1765959" y="5972641"/>
                </a:cubicBezTo>
                <a:close/>
                <a:moveTo>
                  <a:pt x="1770620" y="6257258"/>
                </a:moveTo>
                <a:cubicBezTo>
                  <a:pt x="1766946" y="6147284"/>
                  <a:pt x="1767549" y="6090166"/>
                  <a:pt x="1766466" y="6008134"/>
                </a:cubicBezTo>
                <a:cubicBezTo>
                  <a:pt x="1876526" y="6008244"/>
                  <a:pt x="1833552" y="6006900"/>
                  <a:pt x="1983898" y="6006709"/>
                </a:cubicBezTo>
                <a:lnTo>
                  <a:pt x="1987901" y="6257313"/>
                </a:lnTo>
                <a:cubicBezTo>
                  <a:pt x="1952932" y="6257505"/>
                  <a:pt x="1771702" y="6257272"/>
                  <a:pt x="1770620" y="6257258"/>
                </a:cubicBezTo>
                <a:close/>
                <a:moveTo>
                  <a:pt x="1990725" y="5692669"/>
                </a:moveTo>
                <a:cubicBezTo>
                  <a:pt x="1988696" y="5447560"/>
                  <a:pt x="1972631" y="5483971"/>
                  <a:pt x="2029929" y="5483807"/>
                </a:cubicBezTo>
                <a:cubicBezTo>
                  <a:pt x="2233475" y="5483259"/>
                  <a:pt x="2203770" y="5477791"/>
                  <a:pt x="2204593" y="5505185"/>
                </a:cubicBezTo>
                <a:cubicBezTo>
                  <a:pt x="2212502" y="5766533"/>
                  <a:pt x="2207609" y="5733781"/>
                  <a:pt x="2194463" y="5733575"/>
                </a:cubicBezTo>
                <a:cubicBezTo>
                  <a:pt x="1955948" y="5729409"/>
                  <a:pt x="1991191" y="5747389"/>
                  <a:pt x="1990725" y="5692669"/>
                </a:cubicBezTo>
                <a:close/>
                <a:moveTo>
                  <a:pt x="1994590" y="5972641"/>
                </a:moveTo>
                <a:cubicBezTo>
                  <a:pt x="1990368" y="5702906"/>
                  <a:pt x="1980430" y="5744977"/>
                  <a:pt x="2029888" y="5745306"/>
                </a:cubicBezTo>
                <a:cubicBezTo>
                  <a:pt x="2237779" y="5746991"/>
                  <a:pt x="2206978" y="5733726"/>
                  <a:pt x="2207800" y="5785801"/>
                </a:cubicBezTo>
                <a:cubicBezTo>
                  <a:pt x="2211515" y="6023194"/>
                  <a:pt x="2222865" y="5994279"/>
                  <a:pt x="2194463" y="5994046"/>
                </a:cubicBezTo>
                <a:cubicBezTo>
                  <a:pt x="1964310" y="5992183"/>
                  <a:pt x="1995084" y="6003625"/>
                  <a:pt x="1994590" y="5972641"/>
                </a:cubicBezTo>
                <a:close/>
                <a:moveTo>
                  <a:pt x="2216217" y="6253626"/>
                </a:moveTo>
                <a:cubicBezTo>
                  <a:pt x="2216203" y="6261178"/>
                  <a:pt x="2236696" y="6255052"/>
                  <a:pt x="2029888" y="6256998"/>
                </a:cubicBezTo>
                <a:cubicBezTo>
                  <a:pt x="1986708" y="6257409"/>
                  <a:pt x="1999731" y="6295136"/>
                  <a:pt x="1995139" y="6006695"/>
                </a:cubicBezTo>
                <a:cubicBezTo>
                  <a:pt x="2087049" y="6006517"/>
                  <a:pt x="2084952" y="6006064"/>
                  <a:pt x="2213037" y="6006928"/>
                </a:cubicBezTo>
                <a:cubicBezTo>
                  <a:pt x="2215518" y="6159974"/>
                  <a:pt x="2216368" y="6179557"/>
                  <a:pt x="2216217" y="6253626"/>
                </a:cubicBezTo>
                <a:close/>
                <a:moveTo>
                  <a:pt x="2276613" y="5484561"/>
                </a:moveTo>
                <a:cubicBezTo>
                  <a:pt x="2359778" y="5484561"/>
                  <a:pt x="2356872" y="5483437"/>
                  <a:pt x="2431333" y="5483327"/>
                </a:cubicBezTo>
                <a:cubicBezTo>
                  <a:pt x="2433553" y="5625437"/>
                  <a:pt x="2433539" y="5635249"/>
                  <a:pt x="2435376" y="5692614"/>
                </a:cubicBezTo>
                <a:cubicBezTo>
                  <a:pt x="2436912" y="5741578"/>
                  <a:pt x="2479899" y="5737303"/>
                  <a:pt x="2218479" y="5733945"/>
                </a:cubicBezTo>
                <a:cubicBezTo>
                  <a:pt x="2217190" y="5438063"/>
                  <a:pt x="2195834" y="5484561"/>
                  <a:pt x="2276613" y="5484561"/>
                </a:cubicBezTo>
                <a:close/>
                <a:moveTo>
                  <a:pt x="2223701" y="5972613"/>
                </a:moveTo>
                <a:cubicBezTo>
                  <a:pt x="2219534" y="5705523"/>
                  <a:pt x="2199027" y="5746991"/>
                  <a:pt x="2276613" y="5746991"/>
                </a:cubicBezTo>
                <a:cubicBezTo>
                  <a:pt x="2357667" y="5746991"/>
                  <a:pt x="2357708" y="5746142"/>
                  <a:pt x="2436857" y="5746114"/>
                </a:cubicBezTo>
                <a:cubicBezTo>
                  <a:pt x="2437967" y="5795503"/>
                  <a:pt x="2438515" y="5854211"/>
                  <a:pt x="2440681" y="5994581"/>
                </a:cubicBezTo>
                <a:cubicBezTo>
                  <a:pt x="2189569" y="5994567"/>
                  <a:pt x="2224154" y="6001844"/>
                  <a:pt x="2223701" y="5972613"/>
                </a:cubicBezTo>
                <a:close/>
                <a:moveTo>
                  <a:pt x="2441065" y="6255655"/>
                </a:moveTo>
                <a:cubicBezTo>
                  <a:pt x="2335995" y="6255655"/>
                  <a:pt x="2227444" y="6262369"/>
                  <a:pt x="2227457" y="6253668"/>
                </a:cubicBezTo>
                <a:cubicBezTo>
                  <a:pt x="2228060" y="5963624"/>
                  <a:pt x="2202660" y="6007133"/>
                  <a:pt x="2276613" y="6007133"/>
                </a:cubicBezTo>
                <a:cubicBezTo>
                  <a:pt x="2347811" y="6007133"/>
                  <a:pt x="2363342" y="6007298"/>
                  <a:pt x="2440887" y="6007298"/>
                </a:cubicBezTo>
                <a:cubicBezTo>
                  <a:pt x="2444917" y="6276663"/>
                  <a:pt x="2445410" y="6255655"/>
                  <a:pt x="2441065" y="6255655"/>
                </a:cubicBezTo>
                <a:close/>
                <a:moveTo>
                  <a:pt x="2442559" y="5483314"/>
                </a:moveTo>
                <a:cubicBezTo>
                  <a:pt x="2523311" y="5483341"/>
                  <a:pt x="2523586" y="5485081"/>
                  <a:pt x="2605517" y="5485081"/>
                </a:cubicBezTo>
                <a:cubicBezTo>
                  <a:pt x="2680991" y="5485081"/>
                  <a:pt x="2654714" y="5449314"/>
                  <a:pt x="2664241" y="5692354"/>
                </a:cubicBezTo>
                <a:cubicBezTo>
                  <a:pt x="2666228" y="5743004"/>
                  <a:pt x="2707036" y="5733123"/>
                  <a:pt x="2447823" y="5733370"/>
                </a:cubicBezTo>
                <a:cubicBezTo>
                  <a:pt x="2445383" y="5635880"/>
                  <a:pt x="2446452" y="5732602"/>
                  <a:pt x="2442559" y="5483314"/>
                </a:cubicBezTo>
                <a:close/>
                <a:moveTo>
                  <a:pt x="2451579" y="5972641"/>
                </a:moveTo>
                <a:cubicBezTo>
                  <a:pt x="2450139" y="5880399"/>
                  <a:pt x="2450304" y="5878851"/>
                  <a:pt x="2448851" y="5785555"/>
                </a:cubicBezTo>
                <a:cubicBezTo>
                  <a:pt x="2448083" y="5736974"/>
                  <a:pt x="2405069" y="5743593"/>
                  <a:pt x="2665981" y="5744977"/>
                </a:cubicBezTo>
                <a:cubicBezTo>
                  <a:pt x="2667325" y="5798792"/>
                  <a:pt x="2667489" y="5850552"/>
                  <a:pt x="2669587" y="5994786"/>
                </a:cubicBezTo>
                <a:cubicBezTo>
                  <a:pt x="2415308" y="5999268"/>
                  <a:pt x="2451990" y="5998185"/>
                  <a:pt x="2451579" y="5972641"/>
                </a:cubicBezTo>
                <a:close/>
                <a:moveTo>
                  <a:pt x="2455184" y="6255655"/>
                </a:moveTo>
                <a:cubicBezTo>
                  <a:pt x="2455184" y="6210761"/>
                  <a:pt x="2452799" y="6052384"/>
                  <a:pt x="2452113" y="6007298"/>
                </a:cubicBezTo>
                <a:cubicBezTo>
                  <a:pt x="2518541" y="6007353"/>
                  <a:pt x="2599197" y="6008737"/>
                  <a:pt x="2669751" y="6007517"/>
                </a:cubicBezTo>
                <a:cubicBezTo>
                  <a:pt x="2670903" y="6091111"/>
                  <a:pt x="2670642" y="6126125"/>
                  <a:pt x="2673288" y="6253791"/>
                </a:cubicBezTo>
                <a:cubicBezTo>
                  <a:pt x="2673411" y="6258971"/>
                  <a:pt x="2690779" y="6255997"/>
                  <a:pt x="2455184" y="6255655"/>
                </a:cubicBezTo>
                <a:close/>
                <a:moveTo>
                  <a:pt x="2675440" y="5691806"/>
                </a:moveTo>
                <a:cubicBezTo>
                  <a:pt x="2666036" y="5452453"/>
                  <a:pt x="2670711" y="5484917"/>
                  <a:pt x="2687708" y="5484780"/>
                </a:cubicBezTo>
                <a:cubicBezTo>
                  <a:pt x="2921932" y="5483204"/>
                  <a:pt x="2890295" y="5476283"/>
                  <a:pt x="2890500" y="5504993"/>
                </a:cubicBezTo>
                <a:cubicBezTo>
                  <a:pt x="2890966" y="5569333"/>
                  <a:pt x="2891364" y="5585175"/>
                  <a:pt x="2893736" y="5734220"/>
                </a:cubicBezTo>
                <a:cubicBezTo>
                  <a:pt x="2639306" y="5731671"/>
                  <a:pt x="2677565" y="5745909"/>
                  <a:pt x="2675440" y="5691806"/>
                </a:cubicBezTo>
                <a:close/>
                <a:moveTo>
                  <a:pt x="2680471" y="5972613"/>
                </a:moveTo>
                <a:cubicBezTo>
                  <a:pt x="2676468" y="5716966"/>
                  <a:pt x="2673768" y="5745018"/>
                  <a:pt x="2687640" y="5745114"/>
                </a:cubicBezTo>
                <a:cubicBezTo>
                  <a:pt x="2932995" y="5746758"/>
                  <a:pt x="2893763" y="5736179"/>
                  <a:pt x="2894558" y="5785774"/>
                </a:cubicBezTo>
                <a:cubicBezTo>
                  <a:pt x="2896011" y="5878495"/>
                  <a:pt x="2894928" y="5876727"/>
                  <a:pt x="2896436" y="5972860"/>
                </a:cubicBezTo>
                <a:cubicBezTo>
                  <a:pt x="2896875" y="6000570"/>
                  <a:pt x="2920137" y="5993635"/>
                  <a:pt x="2769831" y="5993608"/>
                </a:cubicBezTo>
                <a:cubicBezTo>
                  <a:pt x="2663816" y="5993608"/>
                  <a:pt x="2680937" y="6002173"/>
                  <a:pt x="2680471" y="5972613"/>
                </a:cubicBezTo>
                <a:close/>
                <a:moveTo>
                  <a:pt x="2684542" y="6253490"/>
                </a:moveTo>
                <a:cubicBezTo>
                  <a:pt x="2678798" y="5977437"/>
                  <a:pt x="2679813" y="6007339"/>
                  <a:pt x="2687763" y="6007188"/>
                </a:cubicBezTo>
                <a:cubicBezTo>
                  <a:pt x="2744705" y="6006037"/>
                  <a:pt x="2754671" y="6006325"/>
                  <a:pt x="2896971" y="6006353"/>
                </a:cubicBezTo>
                <a:cubicBezTo>
                  <a:pt x="2896998" y="6007901"/>
                  <a:pt x="2900000" y="6190109"/>
                  <a:pt x="2901425" y="6256052"/>
                </a:cubicBezTo>
                <a:cubicBezTo>
                  <a:pt x="2693274" y="6256874"/>
                  <a:pt x="2684693" y="6260122"/>
                  <a:pt x="2684542" y="6253490"/>
                </a:cubicBezTo>
                <a:close/>
                <a:moveTo>
                  <a:pt x="2900658" y="5411258"/>
                </a:moveTo>
                <a:cubicBezTo>
                  <a:pt x="2897108" y="5184116"/>
                  <a:pt x="2881878" y="5221897"/>
                  <a:pt x="2934228" y="5221897"/>
                </a:cubicBezTo>
                <a:cubicBezTo>
                  <a:pt x="2935256" y="5221897"/>
                  <a:pt x="3113909" y="5221980"/>
                  <a:pt x="3113950" y="5224391"/>
                </a:cubicBezTo>
                <a:cubicBezTo>
                  <a:pt x="3118378" y="5506912"/>
                  <a:pt x="3127809" y="5469761"/>
                  <a:pt x="3098707" y="5469761"/>
                </a:cubicBezTo>
                <a:cubicBezTo>
                  <a:pt x="2861015" y="5469761"/>
                  <a:pt x="2901892" y="5489946"/>
                  <a:pt x="2900658" y="5411258"/>
                </a:cubicBezTo>
                <a:close/>
                <a:moveTo>
                  <a:pt x="2901563" y="5483862"/>
                </a:moveTo>
                <a:cubicBezTo>
                  <a:pt x="3054678" y="5483410"/>
                  <a:pt x="3027413" y="5482245"/>
                  <a:pt x="3118734" y="5482519"/>
                </a:cubicBezTo>
                <a:cubicBezTo>
                  <a:pt x="3119091" y="5522699"/>
                  <a:pt x="3119269" y="5520479"/>
                  <a:pt x="3120845" y="5733534"/>
                </a:cubicBezTo>
                <a:cubicBezTo>
                  <a:pt x="3015474" y="5733507"/>
                  <a:pt x="2977641" y="5734822"/>
                  <a:pt x="2904962" y="5734315"/>
                </a:cubicBezTo>
                <a:cubicBezTo>
                  <a:pt x="2901481" y="5515148"/>
                  <a:pt x="2902303" y="5570210"/>
                  <a:pt x="2901563" y="5483862"/>
                </a:cubicBezTo>
                <a:close/>
                <a:moveTo>
                  <a:pt x="2907663" y="5972641"/>
                </a:moveTo>
                <a:cubicBezTo>
                  <a:pt x="2903550" y="5710114"/>
                  <a:pt x="2898478" y="5747128"/>
                  <a:pt x="2934228" y="5747128"/>
                </a:cubicBezTo>
                <a:cubicBezTo>
                  <a:pt x="3154991" y="5747128"/>
                  <a:pt x="3120681" y="5734233"/>
                  <a:pt x="3121476" y="5785801"/>
                </a:cubicBezTo>
                <a:cubicBezTo>
                  <a:pt x="3125259" y="6027758"/>
                  <a:pt x="3138254" y="5994855"/>
                  <a:pt x="3098694" y="5994855"/>
                </a:cubicBezTo>
                <a:cubicBezTo>
                  <a:pt x="2877273" y="5994855"/>
                  <a:pt x="2908088" y="5998500"/>
                  <a:pt x="2907663" y="5972641"/>
                </a:cubicBezTo>
                <a:close/>
                <a:moveTo>
                  <a:pt x="3098694" y="6257368"/>
                </a:moveTo>
                <a:cubicBezTo>
                  <a:pt x="2891049" y="6257368"/>
                  <a:pt x="2912680" y="6256230"/>
                  <a:pt x="2912611" y="6252804"/>
                </a:cubicBezTo>
                <a:cubicBezTo>
                  <a:pt x="2905990" y="5966954"/>
                  <a:pt x="2900301" y="6006353"/>
                  <a:pt x="2934228" y="6006353"/>
                </a:cubicBezTo>
                <a:cubicBezTo>
                  <a:pt x="3016351" y="6006353"/>
                  <a:pt x="3016392" y="6007572"/>
                  <a:pt x="3098694" y="6007572"/>
                </a:cubicBezTo>
                <a:cubicBezTo>
                  <a:pt x="3133552" y="6007572"/>
                  <a:pt x="3126630" y="5995978"/>
                  <a:pt x="3126986" y="6066403"/>
                </a:cubicBezTo>
                <a:cubicBezTo>
                  <a:pt x="3127932" y="6294204"/>
                  <a:pt x="3144203" y="6257368"/>
                  <a:pt x="3098694" y="6257368"/>
                </a:cubicBezTo>
                <a:close/>
                <a:moveTo>
                  <a:pt x="3129070" y="5411258"/>
                </a:moveTo>
                <a:cubicBezTo>
                  <a:pt x="3127603" y="5317619"/>
                  <a:pt x="3126630" y="5317469"/>
                  <a:pt x="3125163" y="5224172"/>
                </a:cubicBezTo>
                <a:cubicBezTo>
                  <a:pt x="3125136" y="5222870"/>
                  <a:pt x="3226998" y="5220349"/>
                  <a:pt x="3341389" y="5221883"/>
                </a:cubicBezTo>
                <a:cubicBezTo>
                  <a:pt x="3341403" y="5223007"/>
                  <a:pt x="3344871" y="5438036"/>
                  <a:pt x="3345556" y="5470843"/>
                </a:cubicBezTo>
                <a:cubicBezTo>
                  <a:pt x="3085150" y="5470939"/>
                  <a:pt x="3130262" y="5485397"/>
                  <a:pt x="3129070" y="5411258"/>
                </a:cubicBezTo>
                <a:close/>
                <a:moveTo>
                  <a:pt x="3180858" y="5483040"/>
                </a:moveTo>
                <a:cubicBezTo>
                  <a:pt x="3229232" y="5483684"/>
                  <a:pt x="3240843" y="5483601"/>
                  <a:pt x="3345830" y="5483560"/>
                </a:cubicBezTo>
                <a:cubicBezTo>
                  <a:pt x="3352026" y="5760257"/>
                  <a:pt x="3351738" y="5733164"/>
                  <a:pt x="3345350" y="5733219"/>
                </a:cubicBezTo>
                <a:cubicBezTo>
                  <a:pt x="3283721" y="5733712"/>
                  <a:pt x="3280074" y="5733589"/>
                  <a:pt x="3132086" y="5733534"/>
                </a:cubicBezTo>
                <a:cubicBezTo>
                  <a:pt x="3130029" y="5439091"/>
                  <a:pt x="3114444" y="5482135"/>
                  <a:pt x="3180858" y="5483040"/>
                </a:cubicBezTo>
                <a:close/>
                <a:moveTo>
                  <a:pt x="3137267" y="5972613"/>
                </a:moveTo>
                <a:cubicBezTo>
                  <a:pt x="3135787" y="5877782"/>
                  <a:pt x="3134156" y="5878344"/>
                  <a:pt x="3132703" y="5785582"/>
                </a:cubicBezTo>
                <a:cubicBezTo>
                  <a:pt x="3131825" y="5729492"/>
                  <a:pt x="3096062" y="5747910"/>
                  <a:pt x="3350381" y="5745936"/>
                </a:cubicBezTo>
                <a:cubicBezTo>
                  <a:pt x="3352520" y="5887717"/>
                  <a:pt x="3351958" y="5910685"/>
                  <a:pt x="3353561" y="5996116"/>
                </a:cubicBezTo>
                <a:cubicBezTo>
                  <a:pt x="3102628" y="5996225"/>
                  <a:pt x="3137720" y="6002022"/>
                  <a:pt x="3137267" y="5972613"/>
                </a:cubicBezTo>
                <a:close/>
                <a:moveTo>
                  <a:pt x="3345433" y="6257011"/>
                </a:moveTo>
                <a:cubicBezTo>
                  <a:pt x="3122518" y="6255806"/>
                  <a:pt x="3141133" y="6260232"/>
                  <a:pt x="3140982" y="6253531"/>
                </a:cubicBezTo>
                <a:cubicBezTo>
                  <a:pt x="3134251" y="5959581"/>
                  <a:pt x="3127658" y="6007394"/>
                  <a:pt x="3180871" y="6008244"/>
                </a:cubicBezTo>
                <a:cubicBezTo>
                  <a:pt x="3228286" y="6009011"/>
                  <a:pt x="3241172" y="6008888"/>
                  <a:pt x="3353836" y="6008833"/>
                </a:cubicBezTo>
                <a:cubicBezTo>
                  <a:pt x="3359730" y="6285995"/>
                  <a:pt x="3365268" y="6257107"/>
                  <a:pt x="3345433" y="6257011"/>
                </a:cubicBezTo>
                <a:close/>
                <a:moveTo>
                  <a:pt x="3357071" y="5483547"/>
                </a:moveTo>
                <a:cubicBezTo>
                  <a:pt x="3607456" y="5483437"/>
                  <a:pt x="3574352" y="5474790"/>
                  <a:pt x="3575078" y="5505130"/>
                </a:cubicBezTo>
                <a:cubicBezTo>
                  <a:pt x="3576929" y="5585600"/>
                  <a:pt x="3576710" y="5596289"/>
                  <a:pt x="3578519" y="5690860"/>
                </a:cubicBezTo>
                <a:cubicBezTo>
                  <a:pt x="3579616" y="5747361"/>
                  <a:pt x="3617778" y="5731246"/>
                  <a:pt x="3361416" y="5733082"/>
                </a:cubicBezTo>
                <a:cubicBezTo>
                  <a:pt x="3358387" y="5532443"/>
                  <a:pt x="3359113" y="5575843"/>
                  <a:pt x="3357071" y="5483547"/>
                </a:cubicBezTo>
                <a:close/>
                <a:moveTo>
                  <a:pt x="3362211" y="5785582"/>
                </a:moveTo>
                <a:cubicBezTo>
                  <a:pt x="3361416" y="5733287"/>
                  <a:pt x="3322500" y="5745415"/>
                  <a:pt x="3579520" y="5745265"/>
                </a:cubicBezTo>
                <a:cubicBezTo>
                  <a:pt x="3579726" y="5757009"/>
                  <a:pt x="3583111" y="5964925"/>
                  <a:pt x="3583235" y="5972846"/>
                </a:cubicBezTo>
                <a:cubicBezTo>
                  <a:pt x="3583646" y="5998857"/>
                  <a:pt x="3619245" y="5995978"/>
                  <a:pt x="3364802" y="5996116"/>
                </a:cubicBezTo>
                <a:cubicBezTo>
                  <a:pt x="3363267" y="5917277"/>
                  <a:pt x="3363554" y="5871697"/>
                  <a:pt x="3362211" y="5785582"/>
                </a:cubicBezTo>
                <a:close/>
                <a:moveTo>
                  <a:pt x="3370134" y="6257135"/>
                </a:moveTo>
                <a:cubicBezTo>
                  <a:pt x="3368202" y="6067444"/>
                  <a:pt x="3366954" y="6096319"/>
                  <a:pt x="3365049" y="6008819"/>
                </a:cubicBezTo>
                <a:cubicBezTo>
                  <a:pt x="3501632" y="6008751"/>
                  <a:pt x="3527554" y="6006448"/>
                  <a:pt x="3583714" y="6006311"/>
                </a:cubicBezTo>
                <a:cubicBezTo>
                  <a:pt x="3584838" y="6092838"/>
                  <a:pt x="3582631" y="5942711"/>
                  <a:pt x="3586771" y="6255339"/>
                </a:cubicBezTo>
                <a:cubicBezTo>
                  <a:pt x="3586771" y="6256326"/>
                  <a:pt x="3428296" y="6257409"/>
                  <a:pt x="3370134" y="6257135"/>
                </a:cubicBezTo>
                <a:close/>
                <a:moveTo>
                  <a:pt x="3592131" y="5483451"/>
                </a:moveTo>
                <a:cubicBezTo>
                  <a:pt x="3834662" y="5483451"/>
                  <a:pt x="3802503" y="5472693"/>
                  <a:pt x="3802901" y="5505021"/>
                </a:cubicBezTo>
                <a:cubicBezTo>
                  <a:pt x="3806273" y="5774865"/>
                  <a:pt x="3823833" y="5733657"/>
                  <a:pt x="3756583" y="5733657"/>
                </a:cubicBezTo>
                <a:cubicBezTo>
                  <a:pt x="3677338" y="5733657"/>
                  <a:pt x="3674624" y="5732520"/>
                  <a:pt x="3592131" y="5732520"/>
                </a:cubicBezTo>
                <a:cubicBezTo>
                  <a:pt x="3590198" y="5732520"/>
                  <a:pt x="3581782" y="5483465"/>
                  <a:pt x="3592131" y="5483451"/>
                </a:cubicBezTo>
                <a:close/>
                <a:moveTo>
                  <a:pt x="3594447" y="5972613"/>
                </a:moveTo>
                <a:cubicBezTo>
                  <a:pt x="3589787" y="5686831"/>
                  <a:pt x="3591048" y="5762422"/>
                  <a:pt x="3590746" y="5745251"/>
                </a:cubicBezTo>
                <a:cubicBezTo>
                  <a:pt x="3681889" y="5745251"/>
                  <a:pt x="3670909" y="5746717"/>
                  <a:pt x="3807713" y="5746320"/>
                </a:cubicBezTo>
                <a:cubicBezTo>
                  <a:pt x="3807740" y="5747389"/>
                  <a:pt x="3811866" y="5970832"/>
                  <a:pt x="3812209" y="5995869"/>
                </a:cubicBezTo>
                <a:cubicBezTo>
                  <a:pt x="3745959" y="5996760"/>
                  <a:pt x="3704479" y="5995855"/>
                  <a:pt x="3674487" y="5994869"/>
                </a:cubicBezTo>
                <a:cubicBezTo>
                  <a:pt x="3580274" y="5991922"/>
                  <a:pt x="3594900" y="6001693"/>
                  <a:pt x="3594447" y="5972613"/>
                </a:cubicBezTo>
                <a:close/>
                <a:moveTo>
                  <a:pt x="3598025" y="6255819"/>
                </a:moveTo>
                <a:cubicBezTo>
                  <a:pt x="3594982" y="6046848"/>
                  <a:pt x="3595791" y="6070405"/>
                  <a:pt x="3594941" y="6006311"/>
                </a:cubicBezTo>
                <a:cubicBezTo>
                  <a:pt x="3674172" y="6006380"/>
                  <a:pt x="3674679" y="6008929"/>
                  <a:pt x="3756583" y="6008929"/>
                </a:cubicBezTo>
                <a:cubicBezTo>
                  <a:pt x="3830824" y="6008929"/>
                  <a:pt x="3810906" y="5961568"/>
                  <a:pt x="3815362" y="6256381"/>
                </a:cubicBezTo>
                <a:cubicBezTo>
                  <a:pt x="3664083" y="6256422"/>
                  <a:pt x="3679024" y="6255847"/>
                  <a:pt x="3598025" y="6255819"/>
                </a:cubicBezTo>
                <a:close/>
                <a:moveTo>
                  <a:pt x="3817568" y="5691902"/>
                </a:moveTo>
                <a:cubicBezTo>
                  <a:pt x="3810454" y="5448944"/>
                  <a:pt x="3807754" y="5482683"/>
                  <a:pt x="3838774" y="5483094"/>
                </a:cubicBezTo>
                <a:cubicBezTo>
                  <a:pt x="3901378" y="5484026"/>
                  <a:pt x="3920623" y="5483396"/>
                  <a:pt x="4003459" y="5483958"/>
                </a:cubicBezTo>
                <a:cubicBezTo>
                  <a:pt x="4043376" y="5484232"/>
                  <a:pt x="4032369" y="5445532"/>
                  <a:pt x="4035233" y="5733685"/>
                </a:cubicBezTo>
                <a:cubicBezTo>
                  <a:pt x="3781695" y="5732712"/>
                  <a:pt x="3819200" y="5748102"/>
                  <a:pt x="3817568" y="5691902"/>
                </a:cubicBezTo>
                <a:close/>
                <a:moveTo>
                  <a:pt x="3823106" y="5972613"/>
                </a:moveTo>
                <a:cubicBezTo>
                  <a:pt x="3819022" y="5711813"/>
                  <a:pt x="3810687" y="5746347"/>
                  <a:pt x="3838870" y="5746197"/>
                </a:cubicBezTo>
                <a:cubicBezTo>
                  <a:pt x="4072642" y="5745265"/>
                  <a:pt x="4035151" y="5736796"/>
                  <a:pt x="4035932" y="5785801"/>
                </a:cubicBezTo>
                <a:cubicBezTo>
                  <a:pt x="4039771" y="6030649"/>
                  <a:pt x="4051833" y="5994320"/>
                  <a:pt x="4003459" y="5994512"/>
                </a:cubicBezTo>
                <a:cubicBezTo>
                  <a:pt x="3791716" y="5995088"/>
                  <a:pt x="3823573" y="6002830"/>
                  <a:pt x="3823106" y="5972613"/>
                </a:cubicBezTo>
                <a:close/>
                <a:moveTo>
                  <a:pt x="4043417" y="6253626"/>
                </a:moveTo>
                <a:cubicBezTo>
                  <a:pt x="4043417" y="6256765"/>
                  <a:pt x="4061840" y="6256285"/>
                  <a:pt x="3826588" y="6256367"/>
                </a:cubicBezTo>
                <a:cubicBezTo>
                  <a:pt x="3822366" y="5977067"/>
                  <a:pt x="3818185" y="6008531"/>
                  <a:pt x="3838939" y="6008148"/>
                </a:cubicBezTo>
                <a:cubicBezTo>
                  <a:pt x="3901035" y="6006983"/>
                  <a:pt x="3915647" y="6007586"/>
                  <a:pt x="4003500" y="6007230"/>
                </a:cubicBezTo>
                <a:cubicBezTo>
                  <a:pt x="4047995" y="6007120"/>
                  <a:pt x="4044322" y="5966954"/>
                  <a:pt x="4043417" y="625362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" name="Google Shape;117;p3"/>
          <p:cNvGrpSpPr/>
          <p:nvPr/>
        </p:nvGrpSpPr>
        <p:grpSpPr>
          <a:xfrm rot="578815">
            <a:off x="2455376" y="4176245"/>
            <a:ext cx="2484309" cy="909314"/>
            <a:chOff x="4909488" y="8350526"/>
            <a:chExt cx="4967908" cy="1818428"/>
          </a:xfrm>
        </p:grpSpPr>
        <p:sp>
          <p:nvSpPr>
            <p:cNvPr id="118" name="Google Shape;118;p3"/>
            <p:cNvSpPr/>
            <p:nvPr/>
          </p:nvSpPr>
          <p:spPr>
            <a:xfrm>
              <a:off x="7673798" y="8448867"/>
              <a:ext cx="2003825" cy="1630052"/>
            </a:xfrm>
            <a:custGeom>
              <a:avLst/>
              <a:gdLst/>
              <a:ahLst/>
              <a:cxnLst/>
              <a:rect l="l" t="t" r="r" b="b"/>
              <a:pathLst>
                <a:path w="2003825" h="1630052" extrusionOk="0">
                  <a:moveTo>
                    <a:pt x="1985945" y="390637"/>
                  </a:moveTo>
                  <a:cubicBezTo>
                    <a:pt x="2003531" y="482158"/>
                    <a:pt x="2005637" y="577380"/>
                    <a:pt x="2002756" y="669527"/>
                  </a:cubicBezTo>
                  <a:cubicBezTo>
                    <a:pt x="1997500" y="837549"/>
                    <a:pt x="1976238" y="1008002"/>
                    <a:pt x="1907770" y="1161579"/>
                  </a:cubicBezTo>
                  <a:cubicBezTo>
                    <a:pt x="1749075" y="1517555"/>
                    <a:pt x="1345144" y="1626894"/>
                    <a:pt x="985825" y="1629891"/>
                  </a:cubicBezTo>
                  <a:cubicBezTo>
                    <a:pt x="793915" y="1631488"/>
                    <a:pt x="575704" y="1622678"/>
                    <a:pt x="399592" y="1538865"/>
                  </a:cubicBezTo>
                  <a:cubicBezTo>
                    <a:pt x="145215" y="1417799"/>
                    <a:pt x="91830" y="1150289"/>
                    <a:pt x="41475" y="898791"/>
                  </a:cubicBezTo>
                  <a:cubicBezTo>
                    <a:pt x="22667" y="804879"/>
                    <a:pt x="12443" y="709449"/>
                    <a:pt x="7634" y="613860"/>
                  </a:cubicBezTo>
                  <a:cubicBezTo>
                    <a:pt x="7087" y="611866"/>
                    <a:pt x="6551" y="610040"/>
                    <a:pt x="6223" y="608721"/>
                  </a:cubicBezTo>
                  <a:cubicBezTo>
                    <a:pt x="-5640" y="566358"/>
                    <a:pt x="1285" y="520692"/>
                    <a:pt x="11777" y="478706"/>
                  </a:cubicBezTo>
                  <a:cubicBezTo>
                    <a:pt x="47983" y="357918"/>
                    <a:pt x="118458" y="260682"/>
                    <a:pt x="223450" y="190372"/>
                  </a:cubicBezTo>
                  <a:cubicBezTo>
                    <a:pt x="369904" y="92292"/>
                    <a:pt x="555455" y="49305"/>
                    <a:pt x="728110" y="24939"/>
                  </a:cubicBezTo>
                  <a:cubicBezTo>
                    <a:pt x="916046" y="-1590"/>
                    <a:pt x="1106496" y="-1600"/>
                    <a:pt x="1295882" y="1208"/>
                  </a:cubicBezTo>
                  <a:cubicBezTo>
                    <a:pt x="1398956" y="2736"/>
                    <a:pt x="1502538" y="5057"/>
                    <a:pt x="1604002" y="23282"/>
                  </a:cubicBezTo>
                  <a:cubicBezTo>
                    <a:pt x="1731906" y="46249"/>
                    <a:pt x="1865900" y="94058"/>
                    <a:pt x="1928138" y="216692"/>
                  </a:cubicBezTo>
                  <a:cubicBezTo>
                    <a:pt x="1956098" y="271774"/>
                    <a:pt x="1974369" y="330407"/>
                    <a:pt x="1985945" y="3906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122256" y="8502977"/>
              <a:ext cx="2001888" cy="1626534"/>
            </a:xfrm>
            <a:custGeom>
              <a:avLst/>
              <a:gdLst/>
              <a:ahLst/>
              <a:cxnLst/>
              <a:rect l="l" t="t" r="r" b="b"/>
              <a:pathLst>
                <a:path w="2001888" h="1626534" extrusionOk="0">
                  <a:moveTo>
                    <a:pt x="10519" y="427613"/>
                  </a:moveTo>
                  <a:cubicBezTo>
                    <a:pt x="-3362" y="519769"/>
                    <a:pt x="-1623" y="614991"/>
                    <a:pt x="4974" y="706949"/>
                  </a:cubicBezTo>
                  <a:cubicBezTo>
                    <a:pt x="17007" y="874624"/>
                    <a:pt x="45135" y="1044074"/>
                    <a:pt x="119733" y="1194775"/>
                  </a:cubicBezTo>
                  <a:cubicBezTo>
                    <a:pt x="292656" y="1544074"/>
                    <a:pt x="700680" y="1637083"/>
                    <a:pt x="1059831" y="1625614"/>
                  </a:cubicBezTo>
                  <a:cubicBezTo>
                    <a:pt x="1251641" y="1619493"/>
                    <a:pt x="1469325" y="1601913"/>
                    <a:pt x="1641910" y="1511076"/>
                  </a:cubicBezTo>
                  <a:cubicBezTo>
                    <a:pt x="1891190" y="1379881"/>
                    <a:pt x="1933745" y="1110436"/>
                    <a:pt x="1973916" y="857113"/>
                  </a:cubicBezTo>
                  <a:cubicBezTo>
                    <a:pt x="1988919" y="762516"/>
                    <a:pt x="1995288" y="666759"/>
                    <a:pt x="1996242" y="571051"/>
                  </a:cubicBezTo>
                  <a:cubicBezTo>
                    <a:pt x="1996709" y="569037"/>
                    <a:pt x="1997166" y="567191"/>
                    <a:pt x="1997444" y="565862"/>
                  </a:cubicBezTo>
                  <a:cubicBezTo>
                    <a:pt x="2007588" y="523053"/>
                    <a:pt x="1998825" y="477704"/>
                    <a:pt x="1986644" y="436184"/>
                  </a:cubicBezTo>
                  <a:cubicBezTo>
                    <a:pt x="1945599" y="316954"/>
                    <a:pt x="1871249" y="222635"/>
                    <a:pt x="1763515" y="156600"/>
                  </a:cubicBezTo>
                  <a:cubicBezTo>
                    <a:pt x="1613226" y="64494"/>
                    <a:pt x="1426085" y="29006"/>
                    <a:pt x="1252585" y="11595"/>
                  </a:cubicBezTo>
                  <a:cubicBezTo>
                    <a:pt x="1063735" y="-7354"/>
                    <a:pt x="873435" y="295"/>
                    <a:pt x="684316" y="10722"/>
                  </a:cubicBezTo>
                  <a:cubicBezTo>
                    <a:pt x="581381" y="16397"/>
                    <a:pt x="477989" y="22885"/>
                    <a:pt x="377339" y="45168"/>
                  </a:cubicBezTo>
                  <a:cubicBezTo>
                    <a:pt x="250469" y="73254"/>
                    <a:pt x="118501" y="126421"/>
                    <a:pt x="61271" y="251455"/>
                  </a:cubicBezTo>
                  <a:cubicBezTo>
                    <a:pt x="35547" y="307648"/>
                    <a:pt x="19650" y="366965"/>
                    <a:pt x="10519" y="4276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377379" y="8459987"/>
              <a:ext cx="665761" cy="1410490"/>
            </a:xfrm>
            <a:custGeom>
              <a:avLst/>
              <a:gdLst/>
              <a:ahLst/>
              <a:cxnLst/>
              <a:rect l="l" t="t" r="r" b="b"/>
              <a:pathLst>
                <a:path w="665761" h="1410490" extrusionOk="0">
                  <a:moveTo>
                    <a:pt x="584740" y="10218"/>
                  </a:moveTo>
                  <a:cubicBezTo>
                    <a:pt x="600607" y="-13553"/>
                    <a:pt x="639019" y="8194"/>
                    <a:pt x="625645" y="34227"/>
                  </a:cubicBezTo>
                  <a:cubicBezTo>
                    <a:pt x="611666" y="58970"/>
                    <a:pt x="598352" y="83941"/>
                    <a:pt x="586558" y="109795"/>
                  </a:cubicBezTo>
                  <a:cubicBezTo>
                    <a:pt x="552885" y="193647"/>
                    <a:pt x="525870" y="281061"/>
                    <a:pt x="509754" y="370013"/>
                  </a:cubicBezTo>
                  <a:cubicBezTo>
                    <a:pt x="484815" y="562947"/>
                    <a:pt x="603468" y="461257"/>
                    <a:pt x="657857" y="566072"/>
                  </a:cubicBezTo>
                  <a:cubicBezTo>
                    <a:pt x="685747" y="659161"/>
                    <a:pt x="633484" y="757558"/>
                    <a:pt x="599524" y="842749"/>
                  </a:cubicBezTo>
                  <a:cubicBezTo>
                    <a:pt x="541469" y="948001"/>
                    <a:pt x="363131" y="1465382"/>
                    <a:pt x="221387" y="1405717"/>
                  </a:cubicBezTo>
                  <a:cubicBezTo>
                    <a:pt x="169025" y="1380706"/>
                    <a:pt x="170227" y="1312122"/>
                    <a:pt x="168001" y="1262061"/>
                  </a:cubicBezTo>
                  <a:cubicBezTo>
                    <a:pt x="175751" y="1148545"/>
                    <a:pt x="218823" y="1039880"/>
                    <a:pt x="258517" y="934172"/>
                  </a:cubicBezTo>
                  <a:cubicBezTo>
                    <a:pt x="278269" y="879834"/>
                    <a:pt x="304917" y="827570"/>
                    <a:pt x="318400" y="771189"/>
                  </a:cubicBezTo>
                  <a:cubicBezTo>
                    <a:pt x="321957" y="732934"/>
                    <a:pt x="256828" y="755137"/>
                    <a:pt x="234969" y="757111"/>
                  </a:cubicBezTo>
                  <a:cubicBezTo>
                    <a:pt x="190109" y="762449"/>
                    <a:pt x="145249" y="772271"/>
                    <a:pt x="99911" y="771030"/>
                  </a:cubicBezTo>
                  <a:cubicBezTo>
                    <a:pt x="27648" y="774027"/>
                    <a:pt x="-11251" y="719461"/>
                    <a:pt x="2868" y="650897"/>
                  </a:cubicBezTo>
                  <a:cubicBezTo>
                    <a:pt x="48424" y="508401"/>
                    <a:pt x="113970" y="372216"/>
                    <a:pt x="166730" y="232488"/>
                  </a:cubicBezTo>
                  <a:cubicBezTo>
                    <a:pt x="190615" y="167813"/>
                    <a:pt x="219072" y="104805"/>
                    <a:pt x="244149" y="40675"/>
                  </a:cubicBezTo>
                  <a:cubicBezTo>
                    <a:pt x="255069" y="10575"/>
                    <a:pt x="293511" y="16071"/>
                    <a:pt x="302791" y="39356"/>
                  </a:cubicBezTo>
                  <a:cubicBezTo>
                    <a:pt x="307540" y="38929"/>
                    <a:pt x="312180" y="38344"/>
                    <a:pt x="316512" y="37421"/>
                  </a:cubicBezTo>
                  <a:cubicBezTo>
                    <a:pt x="400490" y="24742"/>
                    <a:pt x="485649" y="32739"/>
                    <a:pt x="570064" y="27986"/>
                  </a:cubicBezTo>
                  <a:cubicBezTo>
                    <a:pt x="570064" y="28026"/>
                    <a:pt x="570034" y="28076"/>
                    <a:pt x="570034" y="28115"/>
                  </a:cubicBezTo>
                  <a:lnTo>
                    <a:pt x="569995" y="28115"/>
                  </a:lnTo>
                  <a:cubicBezTo>
                    <a:pt x="569995" y="28155"/>
                    <a:pt x="569955" y="28155"/>
                    <a:pt x="569965" y="28205"/>
                  </a:cubicBezTo>
                  <a:cubicBezTo>
                    <a:pt x="570899" y="28115"/>
                    <a:pt x="571833" y="28076"/>
                    <a:pt x="572737" y="28115"/>
                  </a:cubicBezTo>
                  <a:cubicBezTo>
                    <a:pt x="576701" y="22133"/>
                    <a:pt x="580696" y="16141"/>
                    <a:pt x="584740" y="102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990465" y="8524046"/>
              <a:ext cx="667767" cy="1395005"/>
            </a:xfrm>
            <a:custGeom>
              <a:avLst/>
              <a:gdLst/>
              <a:ahLst/>
              <a:cxnLst/>
              <a:rect l="l" t="t" r="r" b="b"/>
              <a:pathLst>
                <a:path w="667767" h="1395005" extrusionOk="0">
                  <a:moveTo>
                    <a:pt x="611311" y="9484"/>
                  </a:moveTo>
                  <a:cubicBezTo>
                    <a:pt x="628133" y="-13632"/>
                    <a:pt x="665630" y="9643"/>
                    <a:pt x="651213" y="35120"/>
                  </a:cubicBezTo>
                  <a:cubicBezTo>
                    <a:pt x="636240" y="59278"/>
                    <a:pt x="621943" y="83694"/>
                    <a:pt x="609106" y="109052"/>
                  </a:cubicBezTo>
                  <a:cubicBezTo>
                    <a:pt x="572075" y="191485"/>
                    <a:pt x="541562" y="277739"/>
                    <a:pt x="521869" y="365976"/>
                  </a:cubicBezTo>
                  <a:cubicBezTo>
                    <a:pt x="489170" y="557749"/>
                    <a:pt x="611828" y="460920"/>
                    <a:pt x="661944" y="567839"/>
                  </a:cubicBezTo>
                  <a:cubicBezTo>
                    <a:pt x="686058" y="661979"/>
                    <a:pt x="629861" y="758193"/>
                    <a:pt x="592493" y="841947"/>
                  </a:cubicBezTo>
                  <a:cubicBezTo>
                    <a:pt x="530235" y="944778"/>
                    <a:pt x="331181" y="1454559"/>
                    <a:pt x="191950" y="1389249"/>
                  </a:cubicBezTo>
                  <a:cubicBezTo>
                    <a:pt x="140642" y="1362145"/>
                    <a:pt x="144606" y="1293670"/>
                    <a:pt x="144407" y="1243569"/>
                  </a:cubicBezTo>
                  <a:cubicBezTo>
                    <a:pt x="156728" y="1130459"/>
                    <a:pt x="204151" y="1023610"/>
                    <a:pt x="248078" y="919578"/>
                  </a:cubicBezTo>
                  <a:cubicBezTo>
                    <a:pt x="270006" y="866084"/>
                    <a:pt x="298750" y="814922"/>
                    <a:pt x="314489" y="759136"/>
                  </a:cubicBezTo>
                  <a:cubicBezTo>
                    <a:pt x="319586" y="721059"/>
                    <a:pt x="253622" y="740613"/>
                    <a:pt x="231694" y="741715"/>
                  </a:cubicBezTo>
                  <a:cubicBezTo>
                    <a:pt x="186654" y="745237"/>
                    <a:pt x="141436" y="753253"/>
                    <a:pt x="96179" y="750187"/>
                  </a:cubicBezTo>
                  <a:cubicBezTo>
                    <a:pt x="23856" y="750276"/>
                    <a:pt x="-12817" y="694183"/>
                    <a:pt x="4064" y="626244"/>
                  </a:cubicBezTo>
                  <a:cubicBezTo>
                    <a:pt x="55333" y="485693"/>
                    <a:pt x="126324" y="352255"/>
                    <a:pt x="184667" y="214770"/>
                  </a:cubicBezTo>
                  <a:cubicBezTo>
                    <a:pt x="211146" y="151107"/>
                    <a:pt x="242116" y="89299"/>
                    <a:pt x="269758" y="26231"/>
                  </a:cubicBezTo>
                  <a:cubicBezTo>
                    <a:pt x="281879" y="-3403"/>
                    <a:pt x="320073" y="3631"/>
                    <a:pt x="328399" y="27273"/>
                  </a:cubicBezTo>
                  <a:cubicBezTo>
                    <a:pt x="333158" y="27035"/>
                    <a:pt x="337828" y="26638"/>
                    <a:pt x="342190" y="25884"/>
                  </a:cubicBezTo>
                  <a:cubicBezTo>
                    <a:pt x="426614" y="16598"/>
                    <a:pt x="511387" y="28007"/>
                    <a:pt x="595921" y="26658"/>
                  </a:cubicBezTo>
                  <a:cubicBezTo>
                    <a:pt x="595921" y="26697"/>
                    <a:pt x="595881" y="26737"/>
                    <a:pt x="595891" y="26777"/>
                  </a:cubicBezTo>
                  <a:lnTo>
                    <a:pt x="595851" y="26777"/>
                  </a:lnTo>
                  <a:cubicBezTo>
                    <a:pt x="595851" y="26816"/>
                    <a:pt x="595811" y="26816"/>
                    <a:pt x="595811" y="26856"/>
                  </a:cubicBezTo>
                  <a:cubicBezTo>
                    <a:pt x="596745" y="26806"/>
                    <a:pt x="597679" y="26806"/>
                    <a:pt x="598583" y="26876"/>
                  </a:cubicBezTo>
                  <a:cubicBezTo>
                    <a:pt x="602806" y="21072"/>
                    <a:pt x="607039" y="15239"/>
                    <a:pt x="611311" y="94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179419" y="9490507"/>
              <a:ext cx="288097" cy="573294"/>
            </a:xfrm>
            <a:custGeom>
              <a:avLst/>
              <a:gdLst/>
              <a:ahLst/>
              <a:cxnLst/>
              <a:rect l="l" t="t" r="r" b="b"/>
              <a:pathLst>
                <a:path w="288097" h="573294" extrusionOk="0">
                  <a:moveTo>
                    <a:pt x="112896" y="572635"/>
                  </a:moveTo>
                  <a:cubicBezTo>
                    <a:pt x="87351" y="568032"/>
                    <a:pt x="84520" y="539945"/>
                    <a:pt x="91554" y="519369"/>
                  </a:cubicBezTo>
                  <a:cubicBezTo>
                    <a:pt x="84500" y="522901"/>
                    <a:pt x="76293" y="523754"/>
                    <a:pt x="68215" y="520996"/>
                  </a:cubicBezTo>
                  <a:cubicBezTo>
                    <a:pt x="63893" y="519528"/>
                    <a:pt x="60187" y="517236"/>
                    <a:pt x="57166" y="514369"/>
                  </a:cubicBezTo>
                  <a:cubicBezTo>
                    <a:pt x="43991" y="535531"/>
                    <a:pt x="9156" y="531016"/>
                    <a:pt x="1824" y="507166"/>
                  </a:cubicBezTo>
                  <a:cubicBezTo>
                    <a:pt x="-2617" y="495192"/>
                    <a:pt x="2052" y="483167"/>
                    <a:pt x="5242" y="471500"/>
                  </a:cubicBezTo>
                  <a:cubicBezTo>
                    <a:pt x="40116" y="370505"/>
                    <a:pt x="72765" y="268516"/>
                    <a:pt x="109647" y="168195"/>
                  </a:cubicBezTo>
                  <a:cubicBezTo>
                    <a:pt x="132649" y="113461"/>
                    <a:pt x="153504" y="53072"/>
                    <a:pt x="199735" y="13209"/>
                  </a:cubicBezTo>
                  <a:cubicBezTo>
                    <a:pt x="223988" y="-8161"/>
                    <a:pt x="268223" y="-3805"/>
                    <a:pt x="281448" y="27763"/>
                  </a:cubicBezTo>
                  <a:cubicBezTo>
                    <a:pt x="291969" y="52357"/>
                    <a:pt x="287111" y="80751"/>
                    <a:pt x="286087" y="106715"/>
                  </a:cubicBezTo>
                  <a:cubicBezTo>
                    <a:pt x="281269" y="194516"/>
                    <a:pt x="256618" y="279281"/>
                    <a:pt x="229145" y="362320"/>
                  </a:cubicBezTo>
                  <a:cubicBezTo>
                    <a:pt x="215961" y="402827"/>
                    <a:pt x="202358" y="443136"/>
                    <a:pt x="187117" y="482860"/>
                  </a:cubicBezTo>
                  <a:cubicBezTo>
                    <a:pt x="176267" y="501759"/>
                    <a:pt x="175224" y="532753"/>
                    <a:pt x="151686" y="540074"/>
                  </a:cubicBezTo>
                  <a:cubicBezTo>
                    <a:pt x="149122" y="559401"/>
                    <a:pt x="133771" y="576951"/>
                    <a:pt x="112896" y="5726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5712636" y="9584359"/>
              <a:ext cx="305386" cy="568196"/>
            </a:xfrm>
            <a:custGeom>
              <a:avLst/>
              <a:gdLst/>
              <a:ahLst/>
              <a:cxnLst/>
              <a:rect l="l" t="t" r="r" b="b"/>
              <a:pathLst>
                <a:path w="305386" h="568196" extrusionOk="0">
                  <a:moveTo>
                    <a:pt x="109774" y="567258"/>
                  </a:moveTo>
                  <a:cubicBezTo>
                    <a:pt x="84438" y="561633"/>
                    <a:pt x="82739" y="533457"/>
                    <a:pt x="90598" y="513179"/>
                  </a:cubicBezTo>
                  <a:cubicBezTo>
                    <a:pt x="83404" y="516423"/>
                    <a:pt x="75178" y="516949"/>
                    <a:pt x="67209" y="513863"/>
                  </a:cubicBezTo>
                  <a:cubicBezTo>
                    <a:pt x="62946" y="512216"/>
                    <a:pt x="59340" y="509786"/>
                    <a:pt x="56439" y="506800"/>
                  </a:cubicBezTo>
                  <a:cubicBezTo>
                    <a:pt x="42419" y="527406"/>
                    <a:pt x="7793" y="521493"/>
                    <a:pt x="1424" y="497385"/>
                  </a:cubicBezTo>
                  <a:cubicBezTo>
                    <a:pt x="-2531" y="485241"/>
                    <a:pt x="2626" y="473415"/>
                    <a:pt x="6273" y="461877"/>
                  </a:cubicBezTo>
                  <a:cubicBezTo>
                    <a:pt x="45191" y="362370"/>
                    <a:pt x="81934" y="261771"/>
                    <a:pt x="122840" y="163017"/>
                  </a:cubicBezTo>
                  <a:cubicBezTo>
                    <a:pt x="148027" y="109255"/>
                    <a:pt x="171307" y="49749"/>
                    <a:pt x="219108" y="11781"/>
                  </a:cubicBezTo>
                  <a:cubicBezTo>
                    <a:pt x="244206" y="-8597"/>
                    <a:pt x="288231" y="-2466"/>
                    <a:pt x="300164" y="29609"/>
                  </a:cubicBezTo>
                  <a:cubicBezTo>
                    <a:pt x="309683" y="54610"/>
                    <a:pt x="303681" y="82786"/>
                    <a:pt x="301615" y="108679"/>
                  </a:cubicBezTo>
                  <a:cubicBezTo>
                    <a:pt x="293259" y="196212"/>
                    <a:pt x="265210" y="279916"/>
                    <a:pt x="234409" y="361784"/>
                  </a:cubicBezTo>
                  <a:cubicBezTo>
                    <a:pt x="219605" y="401726"/>
                    <a:pt x="204383" y="441460"/>
                    <a:pt x="187552" y="480539"/>
                  </a:cubicBezTo>
                  <a:cubicBezTo>
                    <a:pt x="175947" y="498982"/>
                    <a:pt x="173661" y="529906"/>
                    <a:pt x="149835" y="536285"/>
                  </a:cubicBezTo>
                  <a:cubicBezTo>
                    <a:pt x="146507" y="555492"/>
                    <a:pt x="130460" y="572417"/>
                    <a:pt x="109774" y="5672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7668115" y="9044999"/>
              <a:ext cx="196691" cy="475519"/>
            </a:xfrm>
            <a:custGeom>
              <a:avLst/>
              <a:gdLst/>
              <a:ahLst/>
              <a:cxnLst/>
              <a:rect l="l" t="t" r="r" b="b"/>
              <a:pathLst>
                <a:path w="196691" h="475519" extrusionOk="0">
                  <a:moveTo>
                    <a:pt x="70637" y="1626"/>
                  </a:moveTo>
                  <a:cubicBezTo>
                    <a:pt x="87697" y="-2074"/>
                    <a:pt x="105859" y="337"/>
                    <a:pt x="121439" y="10962"/>
                  </a:cubicBezTo>
                  <a:cubicBezTo>
                    <a:pt x="168505" y="43047"/>
                    <a:pt x="181580" y="120946"/>
                    <a:pt x="189320" y="173369"/>
                  </a:cubicBezTo>
                  <a:cubicBezTo>
                    <a:pt x="199027" y="239096"/>
                    <a:pt x="197497" y="305943"/>
                    <a:pt x="194040" y="372087"/>
                  </a:cubicBezTo>
                  <a:cubicBezTo>
                    <a:pt x="192509" y="401314"/>
                    <a:pt x="189658" y="433022"/>
                    <a:pt x="169846" y="454600"/>
                  </a:cubicBezTo>
                  <a:cubicBezTo>
                    <a:pt x="155210" y="470543"/>
                    <a:pt x="132199" y="478341"/>
                    <a:pt x="110867" y="474591"/>
                  </a:cubicBezTo>
                  <a:cubicBezTo>
                    <a:pt x="69852" y="467378"/>
                    <a:pt x="51133" y="422257"/>
                    <a:pt x="39736" y="387266"/>
                  </a:cubicBezTo>
                  <a:cubicBezTo>
                    <a:pt x="14380" y="309416"/>
                    <a:pt x="2557" y="227647"/>
                    <a:pt x="212" y="145947"/>
                  </a:cubicBezTo>
                  <a:cubicBezTo>
                    <a:pt x="-832" y="109865"/>
                    <a:pt x="1374" y="68434"/>
                    <a:pt x="20838" y="36836"/>
                  </a:cubicBezTo>
                  <a:cubicBezTo>
                    <a:pt x="31897" y="18879"/>
                    <a:pt x="50507" y="5992"/>
                    <a:pt x="70637" y="16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6945238" y="9059186"/>
              <a:ext cx="191593" cy="476686"/>
            </a:xfrm>
            <a:custGeom>
              <a:avLst/>
              <a:gdLst/>
              <a:ahLst/>
              <a:cxnLst/>
              <a:rect l="l" t="t" r="r" b="b"/>
              <a:pathLst>
                <a:path w="191593" h="476686" extrusionOk="0">
                  <a:moveTo>
                    <a:pt x="115325" y="1080"/>
                  </a:moveTo>
                  <a:cubicBezTo>
                    <a:pt x="98126" y="-1936"/>
                    <a:pt x="80082" y="1209"/>
                    <a:pt x="64940" y="12450"/>
                  </a:cubicBezTo>
                  <a:cubicBezTo>
                    <a:pt x="19216" y="46400"/>
                    <a:pt x="9290" y="124766"/>
                    <a:pt x="3666" y="177456"/>
                  </a:cubicBezTo>
                  <a:cubicBezTo>
                    <a:pt x="-3378" y="243520"/>
                    <a:pt x="844" y="310249"/>
                    <a:pt x="6975" y="376204"/>
                  </a:cubicBezTo>
                  <a:cubicBezTo>
                    <a:pt x="9687" y="405352"/>
                    <a:pt x="13810" y="436911"/>
                    <a:pt x="34477" y="457675"/>
                  </a:cubicBezTo>
                  <a:cubicBezTo>
                    <a:pt x="49738" y="473013"/>
                    <a:pt x="73048" y="479878"/>
                    <a:pt x="94211" y="475275"/>
                  </a:cubicBezTo>
                  <a:cubicBezTo>
                    <a:pt x="134898" y="466416"/>
                    <a:pt x="151789" y="420580"/>
                    <a:pt x="161765" y="385162"/>
                  </a:cubicBezTo>
                  <a:cubicBezTo>
                    <a:pt x="183952" y="306350"/>
                    <a:pt x="192476" y="224174"/>
                    <a:pt x="191523" y="142445"/>
                  </a:cubicBezTo>
                  <a:cubicBezTo>
                    <a:pt x="191105" y="106352"/>
                    <a:pt x="187230" y="65041"/>
                    <a:pt x="166514" y="34256"/>
                  </a:cubicBezTo>
                  <a:cubicBezTo>
                    <a:pt x="154730" y="16766"/>
                    <a:pt x="135614" y="4642"/>
                    <a:pt x="115325" y="10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9061590" y="8609427"/>
              <a:ext cx="635447" cy="1131603"/>
            </a:xfrm>
            <a:custGeom>
              <a:avLst/>
              <a:gdLst/>
              <a:ahLst/>
              <a:cxnLst/>
              <a:rect l="l" t="t" r="r" b="b"/>
              <a:pathLst>
                <a:path w="635447" h="1131603" extrusionOk="0">
                  <a:moveTo>
                    <a:pt x="634259" y="107900"/>
                  </a:moveTo>
                  <a:cubicBezTo>
                    <a:pt x="620230" y="215821"/>
                    <a:pt x="449463" y="245693"/>
                    <a:pt x="352698" y="397544"/>
                  </a:cubicBezTo>
                  <a:cubicBezTo>
                    <a:pt x="244169" y="567868"/>
                    <a:pt x="284995" y="784235"/>
                    <a:pt x="249355" y="981326"/>
                  </a:cubicBezTo>
                  <a:cubicBezTo>
                    <a:pt x="214649" y="1173228"/>
                    <a:pt x="45383" y="1152940"/>
                    <a:pt x="8958" y="1076746"/>
                  </a:cubicBezTo>
                  <a:cubicBezTo>
                    <a:pt x="-11847" y="1033223"/>
                    <a:pt x="-2001" y="1046170"/>
                    <a:pt x="99016" y="545575"/>
                  </a:cubicBezTo>
                  <a:cubicBezTo>
                    <a:pt x="112390" y="479293"/>
                    <a:pt x="93711" y="400491"/>
                    <a:pt x="192314" y="277718"/>
                  </a:cubicBezTo>
                  <a:cubicBezTo>
                    <a:pt x="267230" y="184441"/>
                    <a:pt x="375749" y="114627"/>
                    <a:pt x="502202" y="24941"/>
                  </a:cubicBezTo>
                  <a:cubicBezTo>
                    <a:pt x="593055" y="-39496"/>
                    <a:pt x="644026" y="32719"/>
                    <a:pt x="634259" y="107900"/>
                  </a:cubicBezTo>
                  <a:close/>
                </a:path>
              </a:pathLst>
            </a:custGeom>
            <a:solidFill>
              <a:srgbClr val="7AAED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5089732" y="8699392"/>
              <a:ext cx="673578" cy="1112349"/>
            </a:xfrm>
            <a:custGeom>
              <a:avLst/>
              <a:gdLst/>
              <a:ahLst/>
              <a:cxnLst/>
              <a:rect l="l" t="t" r="r" b="b"/>
              <a:pathLst>
                <a:path w="673578" h="1112349" extrusionOk="0">
                  <a:moveTo>
                    <a:pt x="2038" y="110567"/>
                  </a:moveTo>
                  <a:cubicBezTo>
                    <a:pt x="20409" y="217833"/>
                    <a:pt x="192249" y="240820"/>
                    <a:pt x="295055" y="388653"/>
                  </a:cubicBezTo>
                  <a:cubicBezTo>
                    <a:pt x="410370" y="554473"/>
                    <a:pt x="378298" y="772309"/>
                    <a:pt x="421866" y="967802"/>
                  </a:cubicBezTo>
                  <a:cubicBezTo>
                    <a:pt x="464292" y="1158157"/>
                    <a:pt x="632605" y="1131072"/>
                    <a:pt x="665920" y="1053470"/>
                  </a:cubicBezTo>
                  <a:cubicBezTo>
                    <a:pt x="684957" y="1009143"/>
                    <a:pt x="675637" y="1022477"/>
                    <a:pt x="554499" y="526357"/>
                  </a:cubicBezTo>
                  <a:cubicBezTo>
                    <a:pt x="538463" y="460660"/>
                    <a:pt x="553953" y="381183"/>
                    <a:pt x="450471" y="262468"/>
                  </a:cubicBezTo>
                  <a:cubicBezTo>
                    <a:pt x="371849" y="172276"/>
                    <a:pt x="260608" y="106896"/>
                    <a:pt x="130627" y="22360"/>
                  </a:cubicBezTo>
                  <a:cubicBezTo>
                    <a:pt x="37261" y="-38357"/>
                    <a:pt x="-10759" y="35852"/>
                    <a:pt x="2038" y="110567"/>
                  </a:cubicBezTo>
                  <a:close/>
                </a:path>
              </a:pathLst>
            </a:custGeom>
            <a:solidFill>
              <a:srgbClr val="7AAED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110944" y="8768260"/>
              <a:ext cx="571013" cy="218489"/>
            </a:xfrm>
            <a:custGeom>
              <a:avLst/>
              <a:gdLst/>
              <a:ahLst/>
              <a:cxnLst/>
              <a:rect l="l" t="t" r="r" b="b"/>
              <a:pathLst>
                <a:path w="571013" h="218489" extrusionOk="0">
                  <a:moveTo>
                    <a:pt x="239178" y="3345"/>
                  </a:moveTo>
                  <a:cubicBezTo>
                    <a:pt x="267912" y="-425"/>
                    <a:pt x="297034" y="-1010"/>
                    <a:pt x="325908" y="1599"/>
                  </a:cubicBezTo>
                  <a:cubicBezTo>
                    <a:pt x="326057" y="1609"/>
                    <a:pt x="326196" y="1629"/>
                    <a:pt x="326345" y="1639"/>
                  </a:cubicBezTo>
                  <a:cubicBezTo>
                    <a:pt x="385145" y="7046"/>
                    <a:pt x="443865" y="20022"/>
                    <a:pt x="496356" y="47791"/>
                  </a:cubicBezTo>
                  <a:cubicBezTo>
                    <a:pt x="517857" y="61333"/>
                    <a:pt x="577065" y="77435"/>
                    <a:pt x="551490" y="111137"/>
                  </a:cubicBezTo>
                  <a:cubicBezTo>
                    <a:pt x="551858" y="112923"/>
                    <a:pt x="552057" y="114718"/>
                    <a:pt x="552096" y="116544"/>
                  </a:cubicBezTo>
                  <a:cubicBezTo>
                    <a:pt x="552305" y="116623"/>
                    <a:pt x="552464" y="116742"/>
                    <a:pt x="552623" y="116832"/>
                  </a:cubicBezTo>
                  <a:cubicBezTo>
                    <a:pt x="553149" y="117030"/>
                    <a:pt x="553686" y="117238"/>
                    <a:pt x="554173" y="117486"/>
                  </a:cubicBezTo>
                  <a:cubicBezTo>
                    <a:pt x="554173" y="117526"/>
                    <a:pt x="554133" y="117566"/>
                    <a:pt x="554093" y="117605"/>
                  </a:cubicBezTo>
                  <a:cubicBezTo>
                    <a:pt x="566921" y="124074"/>
                    <a:pt x="574253" y="138380"/>
                    <a:pt x="569613" y="152855"/>
                  </a:cubicBezTo>
                  <a:cubicBezTo>
                    <a:pt x="567865" y="158341"/>
                    <a:pt x="564645" y="162895"/>
                    <a:pt x="560492" y="166318"/>
                  </a:cubicBezTo>
                  <a:cubicBezTo>
                    <a:pt x="577353" y="186894"/>
                    <a:pt x="554103" y="217183"/>
                    <a:pt x="529711" y="205764"/>
                  </a:cubicBezTo>
                  <a:cubicBezTo>
                    <a:pt x="486301" y="185108"/>
                    <a:pt x="440448" y="170226"/>
                    <a:pt x="393859" y="158718"/>
                  </a:cubicBezTo>
                  <a:cubicBezTo>
                    <a:pt x="393501" y="158629"/>
                    <a:pt x="393143" y="158549"/>
                    <a:pt x="392786" y="158460"/>
                  </a:cubicBezTo>
                  <a:cubicBezTo>
                    <a:pt x="322360" y="141535"/>
                    <a:pt x="248368" y="143023"/>
                    <a:pt x="178688" y="162766"/>
                  </a:cubicBezTo>
                  <a:cubicBezTo>
                    <a:pt x="178331" y="162865"/>
                    <a:pt x="177983" y="162964"/>
                    <a:pt x="177625" y="163063"/>
                  </a:cubicBezTo>
                  <a:cubicBezTo>
                    <a:pt x="131543" y="176437"/>
                    <a:pt x="86325" y="193154"/>
                    <a:pt x="43790" y="215536"/>
                  </a:cubicBezTo>
                  <a:cubicBezTo>
                    <a:pt x="19874" y="227937"/>
                    <a:pt x="-4578" y="198601"/>
                    <a:pt x="11439" y="177370"/>
                  </a:cubicBezTo>
                  <a:cubicBezTo>
                    <a:pt x="7147" y="174125"/>
                    <a:pt x="3749" y="169701"/>
                    <a:pt x="1781" y="164284"/>
                  </a:cubicBezTo>
                  <a:cubicBezTo>
                    <a:pt x="-3445" y="150007"/>
                    <a:pt x="3301" y="135414"/>
                    <a:pt x="15860" y="128439"/>
                  </a:cubicBezTo>
                  <a:cubicBezTo>
                    <a:pt x="15821" y="128399"/>
                    <a:pt x="15771" y="128360"/>
                    <a:pt x="15771" y="128320"/>
                  </a:cubicBezTo>
                  <a:cubicBezTo>
                    <a:pt x="16248" y="128052"/>
                    <a:pt x="16774" y="127834"/>
                    <a:pt x="17291" y="127606"/>
                  </a:cubicBezTo>
                  <a:cubicBezTo>
                    <a:pt x="17450" y="127516"/>
                    <a:pt x="17609" y="127388"/>
                    <a:pt x="17808" y="127298"/>
                  </a:cubicBezTo>
                  <a:cubicBezTo>
                    <a:pt x="17778" y="125473"/>
                    <a:pt x="17907" y="123677"/>
                    <a:pt x="18195" y="121871"/>
                  </a:cubicBezTo>
                  <a:cubicBezTo>
                    <a:pt x="-8721" y="89221"/>
                    <a:pt x="49791" y="70748"/>
                    <a:pt x="70736" y="56353"/>
                  </a:cubicBezTo>
                  <a:cubicBezTo>
                    <a:pt x="122064" y="26491"/>
                    <a:pt x="180209" y="11173"/>
                    <a:pt x="238750" y="3405"/>
                  </a:cubicBezTo>
                  <a:cubicBezTo>
                    <a:pt x="238889" y="3385"/>
                    <a:pt x="239029" y="3365"/>
                    <a:pt x="239178" y="33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9665292" y="8855737"/>
              <a:ext cx="43588" cy="394301"/>
            </a:xfrm>
            <a:custGeom>
              <a:avLst/>
              <a:gdLst/>
              <a:ahLst/>
              <a:cxnLst/>
              <a:rect l="l" t="t" r="r" b="b"/>
              <a:pathLst>
                <a:path w="43588" h="394301" extrusionOk="0">
                  <a:moveTo>
                    <a:pt x="5181" y="394160"/>
                  </a:moveTo>
                  <a:cubicBezTo>
                    <a:pt x="-7705" y="389517"/>
                    <a:pt x="7447" y="363057"/>
                    <a:pt x="7924" y="352730"/>
                  </a:cubicBezTo>
                  <a:cubicBezTo>
                    <a:pt x="11391" y="337481"/>
                    <a:pt x="13617" y="322014"/>
                    <a:pt x="15822" y="306537"/>
                  </a:cubicBezTo>
                  <a:cubicBezTo>
                    <a:pt x="26911" y="208002"/>
                    <a:pt x="30895" y="106976"/>
                    <a:pt x="16429" y="8659"/>
                  </a:cubicBezTo>
                  <a:cubicBezTo>
                    <a:pt x="14392" y="-419"/>
                    <a:pt x="28570" y="-3732"/>
                    <a:pt x="30557" y="5484"/>
                  </a:cubicBezTo>
                  <a:cubicBezTo>
                    <a:pt x="49336" y="102204"/>
                    <a:pt x="45034" y="202416"/>
                    <a:pt x="35038" y="299990"/>
                  </a:cubicBezTo>
                  <a:cubicBezTo>
                    <a:pt x="32594" y="315992"/>
                    <a:pt x="24973" y="398168"/>
                    <a:pt x="5181" y="394160"/>
                  </a:cubicBezTo>
                  <a:close/>
                </a:path>
              </a:pathLst>
            </a:custGeom>
            <a:solidFill>
              <a:srgbClr val="7AAED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089703" y="8947985"/>
              <a:ext cx="53741" cy="393298"/>
            </a:xfrm>
            <a:custGeom>
              <a:avLst/>
              <a:gdLst/>
              <a:ahLst/>
              <a:cxnLst/>
              <a:rect l="l" t="t" r="r" b="b"/>
              <a:pathLst>
                <a:path w="53741" h="393298" extrusionOk="0">
                  <a:moveTo>
                    <a:pt x="48905" y="393096"/>
                  </a:moveTo>
                  <a:cubicBezTo>
                    <a:pt x="61603" y="387937"/>
                    <a:pt x="45388" y="362113"/>
                    <a:pt x="44493" y="351815"/>
                  </a:cubicBezTo>
                  <a:cubicBezTo>
                    <a:pt x="40420" y="336715"/>
                    <a:pt x="37568" y="321347"/>
                    <a:pt x="34736" y="305970"/>
                  </a:cubicBezTo>
                  <a:cubicBezTo>
                    <a:pt x="19674" y="207960"/>
                    <a:pt x="11626" y="107182"/>
                    <a:pt x="22108" y="8359"/>
                  </a:cubicBezTo>
                  <a:cubicBezTo>
                    <a:pt x="23777" y="-788"/>
                    <a:pt x="9479" y="-3536"/>
                    <a:pt x="7860" y="5760"/>
                  </a:cubicBezTo>
                  <a:cubicBezTo>
                    <a:pt x="-7004" y="103154"/>
                    <a:pt x="1342" y="203118"/>
                    <a:pt x="15272" y="300206"/>
                  </a:cubicBezTo>
                  <a:cubicBezTo>
                    <a:pt x="18362" y="316089"/>
                    <a:pt x="29291" y="397898"/>
                    <a:pt x="48905" y="393096"/>
                  </a:cubicBezTo>
                  <a:close/>
                </a:path>
              </a:pathLst>
            </a:custGeom>
            <a:solidFill>
              <a:srgbClr val="7AAED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588572" y="8350526"/>
              <a:ext cx="2288824" cy="1767295"/>
            </a:xfrm>
            <a:custGeom>
              <a:avLst/>
              <a:gdLst/>
              <a:ahLst/>
              <a:cxnLst/>
              <a:rect l="l" t="t" r="r" b="b"/>
              <a:pathLst>
                <a:path w="2288824" h="1767295" extrusionOk="0">
                  <a:moveTo>
                    <a:pt x="2267463" y="254267"/>
                  </a:moveTo>
                  <a:cubicBezTo>
                    <a:pt x="2188622" y="82316"/>
                    <a:pt x="1929913" y="62762"/>
                    <a:pt x="1769539" y="40172"/>
                  </a:cubicBezTo>
                  <a:cubicBezTo>
                    <a:pt x="673052" y="-114259"/>
                    <a:pt x="-166445" y="193015"/>
                    <a:pt x="28148" y="680057"/>
                  </a:cubicBezTo>
                  <a:cubicBezTo>
                    <a:pt x="116865" y="1367990"/>
                    <a:pt x="224917" y="1691316"/>
                    <a:pt x="777964" y="1751060"/>
                  </a:cubicBezTo>
                  <a:cubicBezTo>
                    <a:pt x="1699442" y="1850598"/>
                    <a:pt x="2178607" y="1496785"/>
                    <a:pt x="2141944" y="569240"/>
                  </a:cubicBezTo>
                  <a:cubicBezTo>
                    <a:pt x="2225762" y="539992"/>
                    <a:pt x="2335752" y="403201"/>
                    <a:pt x="2267463" y="254267"/>
                  </a:cubicBezTo>
                  <a:close/>
                  <a:moveTo>
                    <a:pt x="2045477" y="930265"/>
                  </a:moveTo>
                  <a:cubicBezTo>
                    <a:pt x="1945105" y="1574853"/>
                    <a:pt x="1537528" y="1728867"/>
                    <a:pt x="886801" y="1689639"/>
                  </a:cubicBezTo>
                  <a:cubicBezTo>
                    <a:pt x="659808" y="1675958"/>
                    <a:pt x="436202" y="1632792"/>
                    <a:pt x="298661" y="1433449"/>
                  </a:cubicBezTo>
                  <a:cubicBezTo>
                    <a:pt x="185661" y="1269683"/>
                    <a:pt x="139568" y="1047968"/>
                    <a:pt x="126195" y="852842"/>
                  </a:cubicBezTo>
                  <a:cubicBezTo>
                    <a:pt x="110476" y="623577"/>
                    <a:pt x="161387" y="428401"/>
                    <a:pt x="374361" y="308446"/>
                  </a:cubicBezTo>
                  <a:cubicBezTo>
                    <a:pt x="467758" y="255845"/>
                    <a:pt x="572204" y="225963"/>
                    <a:pt x="676927" y="202896"/>
                  </a:cubicBezTo>
                  <a:cubicBezTo>
                    <a:pt x="924021" y="148480"/>
                    <a:pt x="1178954" y="129838"/>
                    <a:pt x="1431364" y="147269"/>
                  </a:cubicBezTo>
                  <a:cubicBezTo>
                    <a:pt x="1612325" y="159760"/>
                    <a:pt x="1903951" y="168093"/>
                    <a:pt x="2000706" y="354797"/>
                  </a:cubicBezTo>
                  <a:cubicBezTo>
                    <a:pt x="2092374" y="531698"/>
                    <a:pt x="2075195" y="739405"/>
                    <a:pt x="2045477" y="930265"/>
                  </a:cubicBezTo>
                  <a:close/>
                </a:path>
              </a:pathLst>
            </a:custGeom>
            <a:solidFill>
              <a:srgbClr val="7AAED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909488" y="8404867"/>
              <a:ext cx="2295206" cy="1764087"/>
            </a:xfrm>
            <a:custGeom>
              <a:avLst/>
              <a:gdLst/>
              <a:ahLst/>
              <a:cxnLst/>
              <a:rect l="l" t="t" r="r" b="b"/>
              <a:pathLst>
                <a:path w="2295206" h="1764087" extrusionOk="0">
                  <a:moveTo>
                    <a:pt x="17685" y="299097"/>
                  </a:moveTo>
                  <a:cubicBezTo>
                    <a:pt x="89521" y="124110"/>
                    <a:pt x="347236" y="94168"/>
                    <a:pt x="506567" y="65149"/>
                  </a:cubicBezTo>
                  <a:cubicBezTo>
                    <a:pt x="1595940" y="-133261"/>
                    <a:pt x="2447152" y="139983"/>
                    <a:pt x="2272361" y="634466"/>
                  </a:cubicBezTo>
                  <a:cubicBezTo>
                    <a:pt x="2211464" y="1325415"/>
                    <a:pt x="2116557" y="1652819"/>
                    <a:pt x="1566361" y="1734756"/>
                  </a:cubicBezTo>
                  <a:cubicBezTo>
                    <a:pt x="649643" y="1871289"/>
                    <a:pt x="156598" y="1537031"/>
                    <a:pt x="155813" y="608761"/>
                  </a:cubicBezTo>
                  <a:cubicBezTo>
                    <a:pt x="70881" y="582917"/>
                    <a:pt x="-44543" y="450660"/>
                    <a:pt x="17685" y="299097"/>
                  </a:cubicBezTo>
                  <a:close/>
                  <a:moveTo>
                    <a:pt x="266766" y="965620"/>
                  </a:moveTo>
                  <a:cubicBezTo>
                    <a:pt x="393070" y="1605644"/>
                    <a:pt x="806520" y="1743139"/>
                    <a:pt x="1455140" y="1677770"/>
                  </a:cubicBezTo>
                  <a:cubicBezTo>
                    <a:pt x="1681398" y="1654971"/>
                    <a:pt x="1903076" y="1602846"/>
                    <a:pt x="2032470" y="1398136"/>
                  </a:cubicBezTo>
                  <a:cubicBezTo>
                    <a:pt x="2138774" y="1229955"/>
                    <a:pt x="2175874" y="1006574"/>
                    <a:pt x="2181378" y="811060"/>
                  </a:cubicBezTo>
                  <a:cubicBezTo>
                    <a:pt x="2187837" y="581349"/>
                    <a:pt x="2129086" y="388376"/>
                    <a:pt x="1911452" y="277092"/>
                  </a:cubicBezTo>
                  <a:cubicBezTo>
                    <a:pt x="1816009" y="228290"/>
                    <a:pt x="1710441" y="202635"/>
                    <a:pt x="1604882" y="183804"/>
                  </a:cubicBezTo>
                  <a:cubicBezTo>
                    <a:pt x="1355791" y="139368"/>
                    <a:pt x="1100322" y="131005"/>
                    <a:pt x="848806" y="158565"/>
                  </a:cubicBezTo>
                  <a:cubicBezTo>
                    <a:pt x="668501" y="178328"/>
                    <a:pt x="377451" y="198378"/>
                    <a:pt x="288297" y="388822"/>
                  </a:cubicBezTo>
                  <a:cubicBezTo>
                    <a:pt x="203823" y="569266"/>
                    <a:pt x="229368" y="776109"/>
                    <a:pt x="266766" y="9656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499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sz="3200" b="1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  <a:defRPr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  <a:defRPr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■"/>
              <a:defRPr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  <a:defRPr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  <a:defRPr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■"/>
              <a:defRPr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  <a:defRPr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  <a:defRPr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Nunito"/>
              <a:buChar char="■"/>
              <a:defRPr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9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8" name="Google Shape;1108;p12"/>
          <p:cNvGrpSpPr/>
          <p:nvPr/>
        </p:nvGrpSpPr>
        <p:grpSpPr>
          <a:xfrm rot="-1494576">
            <a:off x="426945" y="2547597"/>
            <a:ext cx="3304553" cy="4868236"/>
            <a:chOff x="441790" y="5094926"/>
            <a:chExt cx="6608913" cy="9736187"/>
          </a:xfrm>
        </p:grpSpPr>
        <p:sp>
          <p:nvSpPr>
            <p:cNvPr id="1109" name="Google Shape;1109;p12"/>
            <p:cNvSpPr/>
            <p:nvPr/>
          </p:nvSpPr>
          <p:spPr>
            <a:xfrm>
              <a:off x="533411" y="13945794"/>
              <a:ext cx="5961426" cy="875128"/>
            </a:xfrm>
            <a:custGeom>
              <a:avLst/>
              <a:gdLst/>
              <a:ahLst/>
              <a:cxnLst/>
              <a:rect l="l" t="t" r="r" b="b"/>
              <a:pathLst>
                <a:path w="5961426" h="875128" extrusionOk="0">
                  <a:moveTo>
                    <a:pt x="5961402" y="569909"/>
                  </a:moveTo>
                  <a:cubicBezTo>
                    <a:pt x="5961597" y="637770"/>
                    <a:pt x="5960701" y="705728"/>
                    <a:pt x="5957234" y="773569"/>
                  </a:cubicBezTo>
                  <a:cubicBezTo>
                    <a:pt x="5959512" y="817947"/>
                    <a:pt x="5944359" y="880160"/>
                    <a:pt x="5888362" y="874805"/>
                  </a:cubicBezTo>
                  <a:cubicBezTo>
                    <a:pt x="5850322" y="869548"/>
                    <a:pt x="5838227" y="842306"/>
                    <a:pt x="5835656" y="810119"/>
                  </a:cubicBezTo>
                  <a:cubicBezTo>
                    <a:pt x="5832773" y="810722"/>
                    <a:pt x="5829812" y="810917"/>
                    <a:pt x="5826832" y="810917"/>
                  </a:cubicBezTo>
                  <a:cubicBezTo>
                    <a:pt x="5825742" y="810917"/>
                    <a:pt x="5824651" y="810917"/>
                    <a:pt x="5823560" y="810820"/>
                  </a:cubicBezTo>
                  <a:cubicBezTo>
                    <a:pt x="5588818" y="797053"/>
                    <a:pt x="5353998" y="783480"/>
                    <a:pt x="5119159" y="769713"/>
                  </a:cubicBezTo>
                  <a:cubicBezTo>
                    <a:pt x="4864102" y="754662"/>
                    <a:pt x="4608967" y="739902"/>
                    <a:pt x="4353812" y="725045"/>
                  </a:cubicBezTo>
                  <a:cubicBezTo>
                    <a:pt x="4103021" y="710382"/>
                    <a:pt x="3852229" y="695719"/>
                    <a:pt x="3601457" y="681154"/>
                  </a:cubicBezTo>
                  <a:cubicBezTo>
                    <a:pt x="3356217" y="666784"/>
                    <a:pt x="3110977" y="652530"/>
                    <a:pt x="2865736" y="638160"/>
                  </a:cubicBezTo>
                  <a:cubicBezTo>
                    <a:pt x="2614263" y="623400"/>
                    <a:pt x="2362771" y="608932"/>
                    <a:pt x="2111297" y="594074"/>
                  </a:cubicBezTo>
                  <a:cubicBezTo>
                    <a:pt x="1859221" y="579120"/>
                    <a:pt x="1607144" y="563756"/>
                    <a:pt x="1355067" y="548217"/>
                  </a:cubicBezTo>
                  <a:cubicBezTo>
                    <a:pt x="1105366" y="532854"/>
                    <a:pt x="855665" y="517704"/>
                    <a:pt x="606081" y="502458"/>
                  </a:cubicBezTo>
                  <a:cubicBezTo>
                    <a:pt x="507389" y="496421"/>
                    <a:pt x="408794" y="489489"/>
                    <a:pt x="310200" y="482751"/>
                  </a:cubicBezTo>
                  <a:cubicBezTo>
                    <a:pt x="261545" y="479383"/>
                    <a:pt x="212793" y="476112"/>
                    <a:pt x="164138" y="472548"/>
                  </a:cubicBezTo>
                  <a:cubicBezTo>
                    <a:pt x="139869" y="470757"/>
                    <a:pt x="115581" y="468693"/>
                    <a:pt x="91410" y="465811"/>
                  </a:cubicBezTo>
                  <a:cubicBezTo>
                    <a:pt x="70004" y="463338"/>
                    <a:pt x="45638" y="462053"/>
                    <a:pt x="25810" y="452940"/>
                  </a:cubicBezTo>
                  <a:cubicBezTo>
                    <a:pt x="9663" y="445501"/>
                    <a:pt x="-738" y="428678"/>
                    <a:pt x="41" y="410841"/>
                  </a:cubicBezTo>
                  <a:cubicBezTo>
                    <a:pt x="840" y="393705"/>
                    <a:pt x="12429" y="376764"/>
                    <a:pt x="29082" y="371312"/>
                  </a:cubicBezTo>
                  <a:cubicBezTo>
                    <a:pt x="30270" y="370923"/>
                    <a:pt x="31458" y="370612"/>
                    <a:pt x="32549" y="370319"/>
                  </a:cubicBezTo>
                  <a:cubicBezTo>
                    <a:pt x="21544" y="273036"/>
                    <a:pt x="27796" y="164284"/>
                    <a:pt x="19577" y="64820"/>
                  </a:cubicBezTo>
                  <a:cubicBezTo>
                    <a:pt x="19674" y="64820"/>
                    <a:pt x="19674" y="64917"/>
                    <a:pt x="19772" y="64917"/>
                  </a:cubicBezTo>
                  <a:cubicBezTo>
                    <a:pt x="20668" y="51053"/>
                    <a:pt x="27212" y="37383"/>
                    <a:pt x="38392" y="28660"/>
                  </a:cubicBezTo>
                  <a:cubicBezTo>
                    <a:pt x="45930" y="11719"/>
                    <a:pt x="63167" y="-159"/>
                    <a:pt x="82392" y="425"/>
                  </a:cubicBezTo>
                  <a:cubicBezTo>
                    <a:pt x="110731" y="-471"/>
                    <a:pt x="139071" y="327"/>
                    <a:pt x="167313" y="327"/>
                  </a:cubicBezTo>
                  <a:cubicBezTo>
                    <a:pt x="195848" y="327"/>
                    <a:pt x="224382" y="230"/>
                    <a:pt x="252819" y="1029"/>
                  </a:cubicBezTo>
                  <a:cubicBezTo>
                    <a:pt x="314446" y="2703"/>
                    <a:pt x="376092" y="4689"/>
                    <a:pt x="437621" y="7260"/>
                  </a:cubicBezTo>
                  <a:cubicBezTo>
                    <a:pt x="565744" y="12420"/>
                    <a:pt x="693866" y="18359"/>
                    <a:pt x="821969" y="24298"/>
                  </a:cubicBezTo>
                  <a:cubicBezTo>
                    <a:pt x="1067112" y="35689"/>
                    <a:pt x="1312255" y="48268"/>
                    <a:pt x="1557379" y="60555"/>
                  </a:cubicBezTo>
                  <a:cubicBezTo>
                    <a:pt x="1810741" y="73232"/>
                    <a:pt x="2064006" y="85908"/>
                    <a:pt x="2317271" y="98604"/>
                  </a:cubicBezTo>
                  <a:cubicBezTo>
                    <a:pt x="2567167" y="111183"/>
                    <a:pt x="2817062" y="123665"/>
                    <a:pt x="3066958" y="136146"/>
                  </a:cubicBezTo>
                  <a:cubicBezTo>
                    <a:pt x="3325268" y="149115"/>
                    <a:pt x="3583694" y="162103"/>
                    <a:pt x="3842121" y="175071"/>
                  </a:cubicBezTo>
                  <a:cubicBezTo>
                    <a:pt x="4088354" y="187358"/>
                    <a:pt x="4334686" y="199742"/>
                    <a:pt x="4581017" y="212127"/>
                  </a:cubicBezTo>
                  <a:cubicBezTo>
                    <a:pt x="4823784" y="224219"/>
                    <a:pt x="5066531" y="236389"/>
                    <a:pt x="5309297" y="248579"/>
                  </a:cubicBezTo>
                  <a:cubicBezTo>
                    <a:pt x="5479725" y="257205"/>
                    <a:pt x="5650250" y="265714"/>
                    <a:pt x="5820677" y="274243"/>
                  </a:cubicBezTo>
                  <a:cubicBezTo>
                    <a:pt x="5842472" y="275431"/>
                    <a:pt x="5861502" y="288302"/>
                    <a:pt x="5871416" y="306528"/>
                  </a:cubicBezTo>
                  <a:cubicBezTo>
                    <a:pt x="5878954" y="297512"/>
                    <a:pt x="5889647" y="291476"/>
                    <a:pt x="5904898" y="290289"/>
                  </a:cubicBezTo>
                  <a:cubicBezTo>
                    <a:pt x="5950981" y="289198"/>
                    <a:pt x="5956630" y="341500"/>
                    <a:pt x="5956824" y="376862"/>
                  </a:cubicBezTo>
                  <a:cubicBezTo>
                    <a:pt x="5960214" y="441139"/>
                    <a:pt x="5961110" y="505417"/>
                    <a:pt x="5961402" y="5699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12"/>
            <p:cNvSpPr/>
            <p:nvPr/>
          </p:nvSpPr>
          <p:spPr>
            <a:xfrm>
              <a:off x="818165" y="14064209"/>
              <a:ext cx="5590449" cy="413394"/>
            </a:xfrm>
            <a:custGeom>
              <a:avLst/>
              <a:gdLst/>
              <a:ahLst/>
              <a:cxnLst/>
              <a:rect l="l" t="t" r="r" b="b"/>
              <a:pathLst>
                <a:path w="5590449" h="413394" extrusionOk="0">
                  <a:moveTo>
                    <a:pt x="5565802" y="413348"/>
                  </a:moveTo>
                  <a:cubicBezTo>
                    <a:pt x="5318614" y="396719"/>
                    <a:pt x="5071329" y="379992"/>
                    <a:pt x="4824140" y="363285"/>
                  </a:cubicBezTo>
                  <a:cubicBezTo>
                    <a:pt x="4584081" y="347123"/>
                    <a:pt x="4344119" y="330883"/>
                    <a:pt x="4104060" y="314721"/>
                  </a:cubicBezTo>
                  <a:cubicBezTo>
                    <a:pt x="3856287" y="297995"/>
                    <a:pt x="3608612" y="281248"/>
                    <a:pt x="3360820" y="264522"/>
                  </a:cubicBezTo>
                  <a:cubicBezTo>
                    <a:pt x="3115112" y="247931"/>
                    <a:pt x="2869327" y="231244"/>
                    <a:pt x="2623619" y="214751"/>
                  </a:cubicBezTo>
                  <a:cubicBezTo>
                    <a:pt x="2377911" y="198160"/>
                    <a:pt x="2132125" y="181473"/>
                    <a:pt x="1886417" y="164883"/>
                  </a:cubicBezTo>
                  <a:cubicBezTo>
                    <a:pt x="1654870" y="149227"/>
                    <a:pt x="1423322" y="133591"/>
                    <a:pt x="1191677" y="117935"/>
                  </a:cubicBezTo>
                  <a:cubicBezTo>
                    <a:pt x="941820" y="100955"/>
                    <a:pt x="691866" y="84365"/>
                    <a:pt x="442127" y="66275"/>
                  </a:cubicBezTo>
                  <a:cubicBezTo>
                    <a:pt x="359815" y="60297"/>
                    <a:pt x="277503" y="53949"/>
                    <a:pt x="195192" y="47485"/>
                  </a:cubicBezTo>
                  <a:cubicBezTo>
                    <a:pt x="155224" y="44427"/>
                    <a:pt x="115256" y="41273"/>
                    <a:pt x="75308" y="37729"/>
                  </a:cubicBezTo>
                  <a:cubicBezTo>
                    <a:pt x="55422" y="35957"/>
                    <a:pt x="35438" y="34574"/>
                    <a:pt x="15688" y="31712"/>
                  </a:cubicBezTo>
                  <a:cubicBezTo>
                    <a:pt x="9669" y="30778"/>
                    <a:pt x="4274" y="28071"/>
                    <a:pt x="1547" y="22443"/>
                  </a:cubicBezTo>
                  <a:cubicBezTo>
                    <a:pt x="-907" y="17536"/>
                    <a:pt x="-362" y="11695"/>
                    <a:pt x="2618" y="7216"/>
                  </a:cubicBezTo>
                  <a:cubicBezTo>
                    <a:pt x="7663" y="-300"/>
                    <a:pt x="16272" y="109"/>
                    <a:pt x="24297" y="11"/>
                  </a:cubicBezTo>
                  <a:cubicBezTo>
                    <a:pt x="38866" y="-125"/>
                    <a:pt x="53708" y="1024"/>
                    <a:pt x="68257" y="1686"/>
                  </a:cubicBezTo>
                  <a:cubicBezTo>
                    <a:pt x="97571" y="3088"/>
                    <a:pt x="126865" y="4606"/>
                    <a:pt x="156159" y="6203"/>
                  </a:cubicBezTo>
                  <a:cubicBezTo>
                    <a:pt x="214961" y="9514"/>
                    <a:pt x="273744" y="12824"/>
                    <a:pt x="332527" y="16349"/>
                  </a:cubicBezTo>
                  <a:cubicBezTo>
                    <a:pt x="451495" y="23514"/>
                    <a:pt x="570444" y="31167"/>
                    <a:pt x="689393" y="39014"/>
                  </a:cubicBezTo>
                  <a:cubicBezTo>
                    <a:pt x="946670" y="56091"/>
                    <a:pt x="1203948" y="73441"/>
                    <a:pt x="1461225" y="90810"/>
                  </a:cubicBezTo>
                  <a:cubicBezTo>
                    <a:pt x="1690591" y="106213"/>
                    <a:pt x="1920074" y="121712"/>
                    <a:pt x="2149441" y="137212"/>
                  </a:cubicBezTo>
                  <a:cubicBezTo>
                    <a:pt x="2402063" y="154270"/>
                    <a:pt x="2654685" y="171328"/>
                    <a:pt x="2907327" y="188366"/>
                  </a:cubicBezTo>
                  <a:cubicBezTo>
                    <a:pt x="3149763" y="204684"/>
                    <a:pt x="3392296" y="221079"/>
                    <a:pt x="3634731" y="237494"/>
                  </a:cubicBezTo>
                  <a:cubicBezTo>
                    <a:pt x="3882406" y="254221"/>
                    <a:pt x="4130101" y="270870"/>
                    <a:pt x="4377776" y="287596"/>
                  </a:cubicBezTo>
                  <a:cubicBezTo>
                    <a:pt x="4615264" y="303680"/>
                    <a:pt x="4852850" y="319686"/>
                    <a:pt x="5090339" y="335771"/>
                  </a:cubicBezTo>
                  <a:cubicBezTo>
                    <a:pt x="5250151" y="346500"/>
                    <a:pt x="5409866" y="357326"/>
                    <a:pt x="5569658" y="368055"/>
                  </a:cubicBezTo>
                  <a:cubicBezTo>
                    <a:pt x="5582027" y="368951"/>
                    <a:pt x="5591454" y="380479"/>
                    <a:pt x="5590363" y="392629"/>
                  </a:cubicBezTo>
                  <a:cubicBezTo>
                    <a:pt x="5589292" y="404721"/>
                    <a:pt x="5578793" y="413679"/>
                    <a:pt x="5566893" y="413387"/>
                  </a:cubicBezTo>
                  <a:cubicBezTo>
                    <a:pt x="5566562" y="413406"/>
                    <a:pt x="5566172" y="413387"/>
                    <a:pt x="5565802" y="4133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12"/>
            <p:cNvSpPr/>
            <p:nvPr/>
          </p:nvSpPr>
          <p:spPr>
            <a:xfrm>
              <a:off x="1531867" y="14243670"/>
              <a:ext cx="4489729" cy="339637"/>
            </a:xfrm>
            <a:custGeom>
              <a:avLst/>
              <a:gdLst/>
              <a:ahLst/>
              <a:cxnLst/>
              <a:rect l="l" t="t" r="r" b="b"/>
              <a:pathLst>
                <a:path w="4489729" h="339637" extrusionOk="0">
                  <a:moveTo>
                    <a:pt x="4464538" y="339601"/>
                  </a:moveTo>
                  <a:cubicBezTo>
                    <a:pt x="4372117" y="333389"/>
                    <a:pt x="4279600" y="327178"/>
                    <a:pt x="4187179" y="320849"/>
                  </a:cubicBezTo>
                  <a:cubicBezTo>
                    <a:pt x="4168072" y="319583"/>
                    <a:pt x="4148984" y="318435"/>
                    <a:pt x="4129896" y="316877"/>
                  </a:cubicBezTo>
                  <a:cubicBezTo>
                    <a:pt x="4108841" y="314968"/>
                    <a:pt x="4087883" y="312476"/>
                    <a:pt x="4066809" y="310588"/>
                  </a:cubicBezTo>
                  <a:cubicBezTo>
                    <a:pt x="4022692" y="306537"/>
                    <a:pt x="3978361" y="303967"/>
                    <a:pt x="3934128" y="300812"/>
                  </a:cubicBezTo>
                  <a:cubicBezTo>
                    <a:pt x="3737621" y="286812"/>
                    <a:pt x="3541210" y="273298"/>
                    <a:pt x="3344780" y="259998"/>
                  </a:cubicBezTo>
                  <a:cubicBezTo>
                    <a:pt x="3151233" y="246855"/>
                    <a:pt x="2957783" y="233633"/>
                    <a:pt x="2764333" y="220587"/>
                  </a:cubicBezTo>
                  <a:cubicBezTo>
                    <a:pt x="2570884" y="207560"/>
                    <a:pt x="2377414" y="194806"/>
                    <a:pt x="2183964" y="182168"/>
                  </a:cubicBezTo>
                  <a:cubicBezTo>
                    <a:pt x="1987242" y="169258"/>
                    <a:pt x="1790520" y="156134"/>
                    <a:pt x="1593798" y="142523"/>
                  </a:cubicBezTo>
                  <a:cubicBezTo>
                    <a:pt x="1400445" y="129087"/>
                    <a:pt x="1206996" y="116060"/>
                    <a:pt x="1013663" y="102527"/>
                  </a:cubicBezTo>
                  <a:cubicBezTo>
                    <a:pt x="822998" y="89072"/>
                    <a:pt x="632217" y="76084"/>
                    <a:pt x="441532" y="63426"/>
                  </a:cubicBezTo>
                  <a:cubicBezTo>
                    <a:pt x="366525" y="58325"/>
                    <a:pt x="291517" y="53437"/>
                    <a:pt x="216412" y="48238"/>
                  </a:cubicBezTo>
                  <a:cubicBezTo>
                    <a:pt x="177827" y="45610"/>
                    <a:pt x="139126" y="42883"/>
                    <a:pt x="100541" y="40255"/>
                  </a:cubicBezTo>
                  <a:cubicBezTo>
                    <a:pt x="82933" y="39028"/>
                    <a:pt x="65326" y="37606"/>
                    <a:pt x="47718" y="36185"/>
                  </a:cubicBezTo>
                  <a:cubicBezTo>
                    <a:pt x="39012" y="35484"/>
                    <a:pt x="30403" y="34881"/>
                    <a:pt x="21716" y="33771"/>
                  </a:cubicBezTo>
                  <a:cubicBezTo>
                    <a:pt x="18424" y="33342"/>
                    <a:pt x="15074" y="32816"/>
                    <a:pt x="12347" y="31959"/>
                  </a:cubicBezTo>
                  <a:cubicBezTo>
                    <a:pt x="4556" y="30187"/>
                    <a:pt x="-703" y="22632"/>
                    <a:pt x="76" y="14707"/>
                  </a:cubicBezTo>
                  <a:cubicBezTo>
                    <a:pt x="972" y="6412"/>
                    <a:pt x="7634" y="1135"/>
                    <a:pt x="13594" y="570"/>
                  </a:cubicBezTo>
                  <a:cubicBezTo>
                    <a:pt x="16691" y="-150"/>
                    <a:pt x="19943" y="25"/>
                    <a:pt x="23118" y="6"/>
                  </a:cubicBezTo>
                  <a:cubicBezTo>
                    <a:pt x="33928" y="-33"/>
                    <a:pt x="44816" y="726"/>
                    <a:pt x="55587" y="1388"/>
                  </a:cubicBezTo>
                  <a:cubicBezTo>
                    <a:pt x="78940" y="2557"/>
                    <a:pt x="102294" y="4114"/>
                    <a:pt x="125647" y="5672"/>
                  </a:cubicBezTo>
                  <a:cubicBezTo>
                    <a:pt x="174146" y="8827"/>
                    <a:pt x="222723" y="12000"/>
                    <a:pt x="271222" y="15252"/>
                  </a:cubicBezTo>
                  <a:cubicBezTo>
                    <a:pt x="363934" y="21483"/>
                    <a:pt x="456666" y="27890"/>
                    <a:pt x="549282" y="34218"/>
                  </a:cubicBezTo>
                  <a:cubicBezTo>
                    <a:pt x="743725" y="47479"/>
                    <a:pt x="938188" y="59746"/>
                    <a:pt x="1132631" y="72909"/>
                  </a:cubicBezTo>
                  <a:cubicBezTo>
                    <a:pt x="1328846" y="86112"/>
                    <a:pt x="1525101" y="98827"/>
                    <a:pt x="1721317" y="111932"/>
                  </a:cubicBezTo>
                  <a:cubicBezTo>
                    <a:pt x="1917552" y="124940"/>
                    <a:pt x="2113670" y="138531"/>
                    <a:pt x="2309866" y="152337"/>
                  </a:cubicBezTo>
                  <a:cubicBezTo>
                    <a:pt x="2505985" y="166026"/>
                    <a:pt x="2702200" y="179325"/>
                    <a:pt x="2898435" y="192527"/>
                  </a:cubicBezTo>
                  <a:cubicBezTo>
                    <a:pt x="3090600" y="205437"/>
                    <a:pt x="3282764" y="218231"/>
                    <a:pt x="3474948" y="231238"/>
                  </a:cubicBezTo>
                  <a:cubicBezTo>
                    <a:pt x="3570543" y="237625"/>
                    <a:pt x="3666022" y="244012"/>
                    <a:pt x="3761617" y="250301"/>
                  </a:cubicBezTo>
                  <a:cubicBezTo>
                    <a:pt x="3809025" y="253437"/>
                    <a:pt x="3856433" y="256280"/>
                    <a:pt x="3903821" y="259317"/>
                  </a:cubicBezTo>
                  <a:cubicBezTo>
                    <a:pt x="3950431" y="262335"/>
                    <a:pt x="3997138" y="265548"/>
                    <a:pt x="4043748" y="268274"/>
                  </a:cubicBezTo>
                  <a:cubicBezTo>
                    <a:pt x="4055726" y="268956"/>
                    <a:pt x="4067705" y="269559"/>
                    <a:pt x="4077015" y="269969"/>
                  </a:cubicBezTo>
                  <a:cubicBezTo>
                    <a:pt x="4105939" y="271059"/>
                    <a:pt x="4134844" y="271877"/>
                    <a:pt x="4163748" y="273765"/>
                  </a:cubicBezTo>
                  <a:cubicBezTo>
                    <a:pt x="4197580" y="276083"/>
                    <a:pt x="4231432" y="278283"/>
                    <a:pt x="4265284" y="280600"/>
                  </a:cubicBezTo>
                  <a:cubicBezTo>
                    <a:pt x="4333358" y="285235"/>
                    <a:pt x="4401334" y="289869"/>
                    <a:pt x="4469329" y="294387"/>
                  </a:cubicBezTo>
                  <a:cubicBezTo>
                    <a:pt x="4481698" y="295185"/>
                    <a:pt x="4490813" y="307394"/>
                    <a:pt x="4489625" y="319350"/>
                  </a:cubicBezTo>
                  <a:cubicBezTo>
                    <a:pt x="4488281" y="331598"/>
                    <a:pt x="4477646" y="339893"/>
                    <a:pt x="4465746" y="339601"/>
                  </a:cubicBezTo>
                  <a:cubicBezTo>
                    <a:pt x="4465337" y="339659"/>
                    <a:pt x="4464947" y="339640"/>
                    <a:pt x="4464538" y="3396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12"/>
            <p:cNvSpPr/>
            <p:nvPr/>
          </p:nvSpPr>
          <p:spPr>
            <a:xfrm>
              <a:off x="1145550" y="5280008"/>
              <a:ext cx="5905153" cy="8993361"/>
            </a:xfrm>
            <a:custGeom>
              <a:avLst/>
              <a:gdLst/>
              <a:ahLst/>
              <a:cxnLst/>
              <a:rect l="l" t="t" r="r" b="b"/>
              <a:pathLst>
                <a:path w="5905153" h="8993361" extrusionOk="0">
                  <a:moveTo>
                    <a:pt x="5904253" y="540223"/>
                  </a:moveTo>
                  <a:cubicBezTo>
                    <a:pt x="5908908" y="700908"/>
                    <a:pt x="5894534" y="861183"/>
                    <a:pt x="5883841" y="1021265"/>
                  </a:cubicBezTo>
                  <a:cubicBezTo>
                    <a:pt x="5852638" y="1567577"/>
                    <a:pt x="5839257" y="2114882"/>
                    <a:pt x="5813196" y="2661390"/>
                  </a:cubicBezTo>
                  <a:cubicBezTo>
                    <a:pt x="5744421" y="3938475"/>
                    <a:pt x="5657241" y="5214566"/>
                    <a:pt x="5568462" y="6490347"/>
                  </a:cubicBezTo>
                  <a:cubicBezTo>
                    <a:pt x="5527540" y="7160581"/>
                    <a:pt x="5481554" y="7831028"/>
                    <a:pt x="5410714" y="8498691"/>
                  </a:cubicBezTo>
                  <a:cubicBezTo>
                    <a:pt x="5392776" y="8640741"/>
                    <a:pt x="5369890" y="8783200"/>
                    <a:pt x="5374448" y="8926827"/>
                  </a:cubicBezTo>
                  <a:cubicBezTo>
                    <a:pt x="5374642" y="8935355"/>
                    <a:pt x="5373064" y="8943573"/>
                    <a:pt x="5369987" y="8951206"/>
                  </a:cubicBezTo>
                  <a:cubicBezTo>
                    <a:pt x="5369987" y="8951206"/>
                    <a:pt x="5369987" y="8951206"/>
                    <a:pt x="5369987" y="8951303"/>
                  </a:cubicBezTo>
                  <a:cubicBezTo>
                    <a:pt x="5362449" y="8978448"/>
                    <a:pt x="5333233" y="9000627"/>
                    <a:pt x="5291006" y="8991124"/>
                  </a:cubicBezTo>
                  <a:cubicBezTo>
                    <a:pt x="5047655" y="8984679"/>
                    <a:pt x="4801421" y="8934168"/>
                    <a:pt x="4553512" y="8929105"/>
                  </a:cubicBezTo>
                  <a:cubicBezTo>
                    <a:pt x="3142119" y="8861050"/>
                    <a:pt x="1729460" y="8805768"/>
                    <a:pt x="320735" y="8693842"/>
                  </a:cubicBezTo>
                  <a:cubicBezTo>
                    <a:pt x="246019" y="8688390"/>
                    <a:pt x="174674" y="8689675"/>
                    <a:pt x="101068" y="8688097"/>
                  </a:cubicBezTo>
                  <a:cubicBezTo>
                    <a:pt x="57381" y="8695224"/>
                    <a:pt x="2571" y="8682353"/>
                    <a:pt x="0" y="8629058"/>
                  </a:cubicBezTo>
                  <a:cubicBezTo>
                    <a:pt x="97" y="8621327"/>
                    <a:pt x="896" y="8614492"/>
                    <a:pt x="2474" y="8608359"/>
                  </a:cubicBezTo>
                  <a:cubicBezTo>
                    <a:pt x="-2688" y="8565461"/>
                    <a:pt x="24172" y="8505838"/>
                    <a:pt x="23685" y="8467107"/>
                  </a:cubicBezTo>
                  <a:cubicBezTo>
                    <a:pt x="24775" y="8462940"/>
                    <a:pt x="25769" y="8458286"/>
                    <a:pt x="26567" y="8453243"/>
                  </a:cubicBezTo>
                  <a:cubicBezTo>
                    <a:pt x="32216" y="8176368"/>
                    <a:pt x="78494" y="7902959"/>
                    <a:pt x="101380" y="7627193"/>
                  </a:cubicBezTo>
                  <a:cubicBezTo>
                    <a:pt x="125065" y="7271669"/>
                    <a:pt x="121403" y="6914764"/>
                    <a:pt x="138348" y="6558733"/>
                  </a:cubicBezTo>
                  <a:cubicBezTo>
                    <a:pt x="155878" y="5987555"/>
                    <a:pt x="190470" y="5416863"/>
                    <a:pt x="212168" y="4845782"/>
                  </a:cubicBezTo>
                  <a:cubicBezTo>
                    <a:pt x="247052" y="3915205"/>
                    <a:pt x="272314" y="2984453"/>
                    <a:pt x="282812" y="2053292"/>
                  </a:cubicBezTo>
                  <a:cubicBezTo>
                    <a:pt x="293213" y="1465776"/>
                    <a:pt x="299660" y="875165"/>
                    <a:pt x="381699" y="292400"/>
                  </a:cubicBezTo>
                  <a:cubicBezTo>
                    <a:pt x="396658" y="224851"/>
                    <a:pt x="399638" y="149961"/>
                    <a:pt x="430257" y="87552"/>
                  </a:cubicBezTo>
                  <a:cubicBezTo>
                    <a:pt x="427491" y="79627"/>
                    <a:pt x="426303" y="71001"/>
                    <a:pt x="426984" y="61888"/>
                  </a:cubicBezTo>
                  <a:cubicBezTo>
                    <a:pt x="429653" y="26234"/>
                    <a:pt x="462258" y="-3188"/>
                    <a:pt x="498525" y="278"/>
                  </a:cubicBezTo>
                  <a:cubicBezTo>
                    <a:pt x="631692" y="12273"/>
                    <a:pt x="765268" y="21775"/>
                    <a:pt x="898338" y="36146"/>
                  </a:cubicBezTo>
                  <a:cubicBezTo>
                    <a:pt x="1597286" y="101728"/>
                    <a:pt x="2296643" y="165032"/>
                    <a:pt x="2997285" y="208416"/>
                  </a:cubicBezTo>
                  <a:cubicBezTo>
                    <a:pt x="3840307" y="258343"/>
                    <a:pt x="4684420" y="285293"/>
                    <a:pt x="5522398" y="396440"/>
                  </a:cubicBezTo>
                  <a:cubicBezTo>
                    <a:pt x="5605625" y="404463"/>
                    <a:pt x="5688872" y="412680"/>
                    <a:pt x="5772099" y="420216"/>
                  </a:cubicBezTo>
                  <a:cubicBezTo>
                    <a:pt x="5803321" y="424071"/>
                    <a:pt x="5836413" y="422786"/>
                    <a:pt x="5864344" y="438929"/>
                  </a:cubicBezTo>
                  <a:cubicBezTo>
                    <a:pt x="5873654" y="444673"/>
                    <a:pt x="5880199" y="452987"/>
                    <a:pt x="5883958" y="462412"/>
                  </a:cubicBezTo>
                  <a:cubicBezTo>
                    <a:pt x="5901877" y="480093"/>
                    <a:pt x="5906629" y="511794"/>
                    <a:pt x="5904253" y="540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12"/>
            <p:cNvSpPr/>
            <p:nvPr/>
          </p:nvSpPr>
          <p:spPr>
            <a:xfrm>
              <a:off x="6143321" y="14168000"/>
              <a:ext cx="417264" cy="113265"/>
            </a:xfrm>
            <a:custGeom>
              <a:avLst/>
              <a:gdLst/>
              <a:ahLst/>
              <a:cxnLst/>
              <a:rect l="l" t="t" r="r" b="b"/>
              <a:pathLst>
                <a:path w="417264" h="113265" extrusionOk="0">
                  <a:moveTo>
                    <a:pt x="342435" y="110220"/>
                  </a:moveTo>
                  <a:cubicBezTo>
                    <a:pt x="251164" y="100212"/>
                    <a:pt x="159892" y="90846"/>
                    <a:pt x="69458" y="74353"/>
                  </a:cubicBezTo>
                  <a:cubicBezTo>
                    <a:pt x="41859" y="69816"/>
                    <a:pt x="-3348" y="68745"/>
                    <a:pt x="197" y="29976"/>
                  </a:cubicBezTo>
                  <a:cubicBezTo>
                    <a:pt x="12526" y="-23398"/>
                    <a:pt x="81301" y="10854"/>
                    <a:pt x="118600" y="10464"/>
                  </a:cubicBezTo>
                  <a:cubicBezTo>
                    <a:pt x="210163" y="23822"/>
                    <a:pt x="303188" y="28827"/>
                    <a:pt x="393368" y="49993"/>
                  </a:cubicBezTo>
                  <a:cubicBezTo>
                    <a:pt x="429051" y="59515"/>
                    <a:pt x="423208" y="111876"/>
                    <a:pt x="386240" y="113102"/>
                  </a:cubicBezTo>
                  <a:cubicBezTo>
                    <a:pt x="371709" y="113881"/>
                    <a:pt x="356712" y="111701"/>
                    <a:pt x="342435" y="110220"/>
                  </a:cubicBezTo>
                  <a:close/>
                </a:path>
              </a:pathLst>
            </a:custGeom>
            <a:solidFill>
              <a:srgbClr val="FDD13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12"/>
            <p:cNvSpPr/>
            <p:nvPr/>
          </p:nvSpPr>
          <p:spPr>
            <a:xfrm>
              <a:off x="6496263" y="5768661"/>
              <a:ext cx="530536" cy="8540559"/>
            </a:xfrm>
            <a:custGeom>
              <a:avLst/>
              <a:gdLst/>
              <a:ahLst/>
              <a:cxnLst/>
              <a:rect l="l" t="t" r="r" b="b"/>
              <a:pathLst>
                <a:path w="530536" h="8540559" extrusionOk="0">
                  <a:moveTo>
                    <a:pt x="42763" y="8540540"/>
                  </a:moveTo>
                  <a:cubicBezTo>
                    <a:pt x="19371" y="8540053"/>
                    <a:pt x="-1139" y="8519646"/>
                    <a:pt x="49" y="8495871"/>
                  </a:cubicBezTo>
                  <a:cubicBezTo>
                    <a:pt x="9262" y="8310535"/>
                    <a:pt x="20072" y="8125393"/>
                    <a:pt x="29967" y="7940056"/>
                  </a:cubicBezTo>
                  <a:cubicBezTo>
                    <a:pt x="39881" y="7754915"/>
                    <a:pt x="49580" y="7569675"/>
                    <a:pt x="59299" y="7384534"/>
                  </a:cubicBezTo>
                  <a:cubicBezTo>
                    <a:pt x="79225" y="7007415"/>
                    <a:pt x="100222" y="6630491"/>
                    <a:pt x="120439" y="6253373"/>
                  </a:cubicBezTo>
                  <a:cubicBezTo>
                    <a:pt x="139566" y="5895961"/>
                    <a:pt x="158381" y="5538451"/>
                    <a:pt x="177508" y="5180961"/>
                  </a:cubicBezTo>
                  <a:cubicBezTo>
                    <a:pt x="197823" y="4798896"/>
                    <a:pt x="218333" y="4416812"/>
                    <a:pt x="238843" y="4034845"/>
                  </a:cubicBezTo>
                  <a:cubicBezTo>
                    <a:pt x="257872" y="3679419"/>
                    <a:pt x="277681" y="3324090"/>
                    <a:pt x="297002" y="2968664"/>
                  </a:cubicBezTo>
                  <a:cubicBezTo>
                    <a:pt x="317804" y="2585801"/>
                    <a:pt x="338314" y="2202841"/>
                    <a:pt x="359233" y="1819959"/>
                  </a:cubicBezTo>
                  <a:cubicBezTo>
                    <a:pt x="378944" y="1457211"/>
                    <a:pt x="399765" y="1094444"/>
                    <a:pt x="420275" y="731793"/>
                  </a:cubicBezTo>
                  <a:cubicBezTo>
                    <a:pt x="427306" y="608554"/>
                    <a:pt x="434455" y="485334"/>
                    <a:pt x="441778" y="362191"/>
                  </a:cubicBezTo>
                  <a:cubicBezTo>
                    <a:pt x="445245" y="304826"/>
                    <a:pt x="448712" y="247383"/>
                    <a:pt x="452568" y="190018"/>
                  </a:cubicBezTo>
                  <a:cubicBezTo>
                    <a:pt x="454652" y="158609"/>
                    <a:pt x="456736" y="127123"/>
                    <a:pt x="459405" y="95714"/>
                  </a:cubicBezTo>
                  <a:cubicBezTo>
                    <a:pt x="460593" y="81052"/>
                    <a:pt x="461879" y="66389"/>
                    <a:pt x="463164" y="51726"/>
                  </a:cubicBezTo>
                  <a:cubicBezTo>
                    <a:pt x="464158" y="40822"/>
                    <a:pt x="464644" y="29742"/>
                    <a:pt x="468306" y="20279"/>
                  </a:cubicBezTo>
                  <a:cubicBezTo>
                    <a:pt x="473214" y="8264"/>
                    <a:pt x="484862" y="-303"/>
                    <a:pt x="498730" y="8"/>
                  </a:cubicBezTo>
                  <a:cubicBezTo>
                    <a:pt x="514584" y="378"/>
                    <a:pt x="528784" y="13347"/>
                    <a:pt x="529991" y="29178"/>
                  </a:cubicBezTo>
                  <a:cubicBezTo>
                    <a:pt x="530536" y="33423"/>
                    <a:pt x="530536" y="37784"/>
                    <a:pt x="530536" y="41912"/>
                  </a:cubicBezTo>
                  <a:cubicBezTo>
                    <a:pt x="530536" y="53596"/>
                    <a:pt x="530245" y="65182"/>
                    <a:pt x="530050" y="76885"/>
                  </a:cubicBezTo>
                  <a:cubicBezTo>
                    <a:pt x="529563" y="98771"/>
                    <a:pt x="528959" y="120561"/>
                    <a:pt x="528258" y="142467"/>
                  </a:cubicBezTo>
                  <a:cubicBezTo>
                    <a:pt x="526875" y="185948"/>
                    <a:pt x="524693" y="229449"/>
                    <a:pt x="522707" y="272931"/>
                  </a:cubicBezTo>
                  <a:cubicBezTo>
                    <a:pt x="518247" y="369610"/>
                    <a:pt x="513689" y="466290"/>
                    <a:pt x="508936" y="562969"/>
                  </a:cubicBezTo>
                  <a:cubicBezTo>
                    <a:pt x="500307" y="739699"/>
                    <a:pt x="491290" y="916507"/>
                    <a:pt x="482486" y="1093334"/>
                  </a:cubicBezTo>
                  <a:cubicBezTo>
                    <a:pt x="464449" y="1456082"/>
                    <a:pt x="445031" y="1818752"/>
                    <a:pt x="425709" y="2181500"/>
                  </a:cubicBezTo>
                  <a:cubicBezTo>
                    <a:pt x="405492" y="2560604"/>
                    <a:pt x="385274" y="2939806"/>
                    <a:pt x="365368" y="3319008"/>
                  </a:cubicBezTo>
                  <a:cubicBezTo>
                    <a:pt x="346144" y="3685533"/>
                    <a:pt x="326627" y="4051942"/>
                    <a:pt x="306916" y="4418370"/>
                  </a:cubicBezTo>
                  <a:cubicBezTo>
                    <a:pt x="286991" y="4789549"/>
                    <a:pt x="266987" y="5160729"/>
                    <a:pt x="246867" y="5531811"/>
                  </a:cubicBezTo>
                  <a:cubicBezTo>
                    <a:pt x="226357" y="5908832"/>
                    <a:pt x="206042" y="6285755"/>
                    <a:pt x="185922" y="6662776"/>
                  </a:cubicBezTo>
                  <a:cubicBezTo>
                    <a:pt x="166601" y="7026517"/>
                    <a:pt x="147279" y="7390278"/>
                    <a:pt x="127451" y="7754116"/>
                  </a:cubicBezTo>
                  <a:cubicBezTo>
                    <a:pt x="120615" y="7878329"/>
                    <a:pt x="113875" y="8002562"/>
                    <a:pt x="107233" y="8126873"/>
                  </a:cubicBezTo>
                  <a:cubicBezTo>
                    <a:pt x="100591" y="8250599"/>
                    <a:pt x="94554" y="8374326"/>
                    <a:pt x="87425" y="8497954"/>
                  </a:cubicBezTo>
                  <a:cubicBezTo>
                    <a:pt x="86062" y="8521282"/>
                    <a:pt x="67675" y="8540559"/>
                    <a:pt x="43815" y="8540559"/>
                  </a:cubicBezTo>
                  <a:cubicBezTo>
                    <a:pt x="43484" y="8540540"/>
                    <a:pt x="43133" y="8540540"/>
                    <a:pt x="42763" y="8540540"/>
                  </a:cubicBezTo>
                  <a:close/>
                </a:path>
              </a:pathLst>
            </a:custGeom>
            <a:solidFill>
              <a:srgbClr val="FDD13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12"/>
            <p:cNvSpPr/>
            <p:nvPr/>
          </p:nvSpPr>
          <p:spPr>
            <a:xfrm>
              <a:off x="3704236" y="14040047"/>
              <a:ext cx="2872222" cy="271921"/>
            </a:xfrm>
            <a:custGeom>
              <a:avLst/>
              <a:gdLst/>
              <a:ahLst/>
              <a:cxnLst/>
              <a:rect l="l" t="t" r="r" b="b"/>
              <a:pathLst>
                <a:path w="2872222" h="271921" extrusionOk="0">
                  <a:moveTo>
                    <a:pt x="2808340" y="271705"/>
                  </a:moveTo>
                  <a:cubicBezTo>
                    <a:pt x="2789019" y="271315"/>
                    <a:pt x="2769600" y="269913"/>
                    <a:pt x="2750278" y="268725"/>
                  </a:cubicBezTo>
                  <a:cubicBezTo>
                    <a:pt x="2713310" y="266544"/>
                    <a:pt x="2676361" y="264169"/>
                    <a:pt x="2639393" y="261793"/>
                  </a:cubicBezTo>
                  <a:cubicBezTo>
                    <a:pt x="2564678" y="256847"/>
                    <a:pt x="2489963" y="251882"/>
                    <a:pt x="2415266" y="246332"/>
                  </a:cubicBezTo>
                  <a:cubicBezTo>
                    <a:pt x="2267627" y="235330"/>
                    <a:pt x="2119794" y="226919"/>
                    <a:pt x="1972154" y="215430"/>
                  </a:cubicBezTo>
                  <a:cubicBezTo>
                    <a:pt x="1819569" y="203435"/>
                    <a:pt x="1667060" y="190856"/>
                    <a:pt x="1514377" y="179562"/>
                  </a:cubicBezTo>
                  <a:cubicBezTo>
                    <a:pt x="1367341" y="168658"/>
                    <a:pt x="1220287" y="156877"/>
                    <a:pt x="1073135" y="146674"/>
                  </a:cubicBezTo>
                  <a:cubicBezTo>
                    <a:pt x="929761" y="136665"/>
                    <a:pt x="786388" y="125780"/>
                    <a:pt x="643092" y="114681"/>
                  </a:cubicBezTo>
                  <a:cubicBezTo>
                    <a:pt x="498433" y="103484"/>
                    <a:pt x="353658" y="93690"/>
                    <a:pt x="208902" y="83681"/>
                  </a:cubicBezTo>
                  <a:cubicBezTo>
                    <a:pt x="149846" y="79611"/>
                    <a:pt x="90596" y="76457"/>
                    <a:pt x="31637" y="71004"/>
                  </a:cubicBezTo>
                  <a:cubicBezTo>
                    <a:pt x="12316" y="69213"/>
                    <a:pt x="-1961" y="50500"/>
                    <a:pt x="220" y="31476"/>
                  </a:cubicBezTo>
                  <a:cubicBezTo>
                    <a:pt x="2499" y="11264"/>
                    <a:pt x="20341" y="-1023"/>
                    <a:pt x="39759" y="67"/>
                  </a:cubicBezTo>
                  <a:cubicBezTo>
                    <a:pt x="110307" y="3826"/>
                    <a:pt x="180757" y="10660"/>
                    <a:pt x="251207" y="15820"/>
                  </a:cubicBezTo>
                  <a:cubicBezTo>
                    <a:pt x="322844" y="21175"/>
                    <a:pt x="394385" y="26627"/>
                    <a:pt x="466023" y="32060"/>
                  </a:cubicBezTo>
                  <a:cubicBezTo>
                    <a:pt x="608500" y="43062"/>
                    <a:pt x="751192" y="52272"/>
                    <a:pt x="893787" y="62378"/>
                  </a:cubicBezTo>
                  <a:cubicBezTo>
                    <a:pt x="1040822" y="72679"/>
                    <a:pt x="1187779" y="83973"/>
                    <a:pt x="1334814" y="94274"/>
                  </a:cubicBezTo>
                  <a:cubicBezTo>
                    <a:pt x="1484732" y="104769"/>
                    <a:pt x="1634552" y="115771"/>
                    <a:pt x="1784568" y="125468"/>
                  </a:cubicBezTo>
                  <a:cubicBezTo>
                    <a:pt x="1936862" y="135380"/>
                    <a:pt x="2089058" y="145973"/>
                    <a:pt x="2241157" y="158454"/>
                  </a:cubicBezTo>
                  <a:cubicBezTo>
                    <a:pt x="2387511" y="170332"/>
                    <a:pt x="2533962" y="180146"/>
                    <a:pt x="2680315" y="192044"/>
                  </a:cubicBezTo>
                  <a:cubicBezTo>
                    <a:pt x="2715199" y="194809"/>
                    <a:pt x="2750064" y="197788"/>
                    <a:pt x="2784851" y="200962"/>
                  </a:cubicBezTo>
                  <a:cubicBezTo>
                    <a:pt x="2801601" y="202442"/>
                    <a:pt x="2818332" y="204233"/>
                    <a:pt x="2834888" y="206804"/>
                  </a:cubicBezTo>
                  <a:cubicBezTo>
                    <a:pt x="2844997" y="208381"/>
                    <a:pt x="2854911" y="209686"/>
                    <a:pt x="2862624" y="217105"/>
                  </a:cubicBezTo>
                  <a:cubicBezTo>
                    <a:pt x="2874408" y="228204"/>
                    <a:pt x="2874914" y="245242"/>
                    <a:pt x="2866481" y="258405"/>
                  </a:cubicBezTo>
                  <a:cubicBezTo>
                    <a:pt x="2859936" y="268804"/>
                    <a:pt x="2847451" y="271685"/>
                    <a:pt x="2836057" y="271880"/>
                  </a:cubicBezTo>
                  <a:cubicBezTo>
                    <a:pt x="2833583" y="271900"/>
                    <a:pt x="2831109" y="271919"/>
                    <a:pt x="2828636" y="271919"/>
                  </a:cubicBezTo>
                  <a:cubicBezTo>
                    <a:pt x="2821877" y="271938"/>
                    <a:pt x="2815080" y="271860"/>
                    <a:pt x="2808340" y="271705"/>
                  </a:cubicBezTo>
                  <a:close/>
                </a:path>
              </a:pathLst>
            </a:custGeom>
            <a:solidFill>
              <a:srgbClr val="FDD13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16" name="Google Shape;1116;p12"/>
            <p:cNvGrpSpPr/>
            <p:nvPr/>
          </p:nvGrpSpPr>
          <p:grpSpPr>
            <a:xfrm>
              <a:off x="1831156" y="12000261"/>
              <a:ext cx="4057012" cy="1338541"/>
              <a:chOff x="1831156" y="12000261"/>
              <a:chExt cx="4057012" cy="1338541"/>
            </a:xfrm>
          </p:grpSpPr>
          <p:sp>
            <p:nvSpPr>
              <p:cNvPr id="1117" name="Google Shape;1117;p12"/>
              <p:cNvSpPr/>
              <p:nvPr/>
            </p:nvSpPr>
            <p:spPr>
              <a:xfrm>
                <a:off x="1831156" y="12000261"/>
                <a:ext cx="4057012" cy="253316"/>
              </a:xfrm>
              <a:custGeom>
                <a:avLst/>
                <a:gdLst/>
                <a:ahLst/>
                <a:cxnLst/>
                <a:rect l="l" t="t" r="r" b="b"/>
                <a:pathLst>
                  <a:path w="4057012" h="253316" extrusionOk="0">
                    <a:moveTo>
                      <a:pt x="4022772" y="168379"/>
                    </a:moveTo>
                    <a:cubicBezTo>
                      <a:pt x="4017746" y="167561"/>
                      <a:pt x="4012721" y="166860"/>
                      <a:pt x="4007657" y="166159"/>
                    </a:cubicBezTo>
                    <a:cubicBezTo>
                      <a:pt x="3972890" y="161115"/>
                      <a:pt x="3938318" y="155605"/>
                      <a:pt x="3903472" y="151847"/>
                    </a:cubicBezTo>
                    <a:cubicBezTo>
                      <a:pt x="3885436" y="149861"/>
                      <a:pt x="3867302" y="148673"/>
                      <a:pt x="3849072" y="147894"/>
                    </a:cubicBezTo>
                    <a:cubicBezTo>
                      <a:pt x="3831542" y="147135"/>
                      <a:pt x="3814090" y="146648"/>
                      <a:pt x="3796658" y="144603"/>
                    </a:cubicBezTo>
                    <a:cubicBezTo>
                      <a:pt x="3783355" y="142442"/>
                      <a:pt x="3770130" y="140066"/>
                      <a:pt x="3756729" y="138781"/>
                    </a:cubicBezTo>
                    <a:cubicBezTo>
                      <a:pt x="3743153" y="137496"/>
                      <a:pt x="3729578" y="136113"/>
                      <a:pt x="3716002" y="134614"/>
                    </a:cubicBezTo>
                    <a:cubicBezTo>
                      <a:pt x="3696388" y="132530"/>
                      <a:pt x="3676852" y="130447"/>
                      <a:pt x="3657239" y="129064"/>
                    </a:cubicBezTo>
                    <a:cubicBezTo>
                      <a:pt x="3636729" y="127585"/>
                      <a:pt x="3616316" y="124605"/>
                      <a:pt x="3595709" y="124021"/>
                    </a:cubicBezTo>
                    <a:cubicBezTo>
                      <a:pt x="3554495" y="122930"/>
                      <a:pt x="3513164" y="122230"/>
                      <a:pt x="3471950" y="121139"/>
                    </a:cubicBezTo>
                    <a:cubicBezTo>
                      <a:pt x="3383658" y="118666"/>
                      <a:pt x="3295387" y="115687"/>
                      <a:pt x="3207096" y="112221"/>
                    </a:cubicBezTo>
                    <a:cubicBezTo>
                      <a:pt x="3032812" y="105386"/>
                      <a:pt x="2858410" y="100927"/>
                      <a:pt x="2684010" y="93294"/>
                    </a:cubicBezTo>
                    <a:cubicBezTo>
                      <a:pt x="2510816" y="85661"/>
                      <a:pt x="2337603" y="78339"/>
                      <a:pt x="2164313" y="71407"/>
                    </a:cubicBezTo>
                    <a:cubicBezTo>
                      <a:pt x="1981887" y="64085"/>
                      <a:pt x="1799481" y="57933"/>
                      <a:pt x="1616958" y="51994"/>
                    </a:cubicBezTo>
                    <a:cubicBezTo>
                      <a:pt x="1448517" y="46541"/>
                      <a:pt x="1280154" y="40310"/>
                      <a:pt x="1111713" y="34663"/>
                    </a:cubicBezTo>
                    <a:cubicBezTo>
                      <a:pt x="934644" y="28919"/>
                      <a:pt x="757672" y="23272"/>
                      <a:pt x="580817" y="14646"/>
                    </a:cubicBezTo>
                    <a:cubicBezTo>
                      <a:pt x="491143" y="10284"/>
                      <a:pt x="401566" y="5435"/>
                      <a:pt x="311892" y="1970"/>
                    </a:cubicBezTo>
                    <a:cubicBezTo>
                      <a:pt x="269080" y="295"/>
                      <a:pt x="226074" y="587"/>
                      <a:pt x="183380" y="392"/>
                    </a:cubicBezTo>
                    <a:cubicBezTo>
                      <a:pt x="162266" y="295"/>
                      <a:pt x="141269" y="-211"/>
                      <a:pt x="120156" y="100"/>
                    </a:cubicBezTo>
                    <a:cubicBezTo>
                      <a:pt x="106677" y="295"/>
                      <a:pt x="93199" y="489"/>
                      <a:pt x="79721" y="704"/>
                    </a:cubicBezTo>
                    <a:cubicBezTo>
                      <a:pt x="59503" y="996"/>
                      <a:pt x="37007" y="1891"/>
                      <a:pt x="18678" y="10907"/>
                    </a:cubicBezTo>
                    <a:cubicBezTo>
                      <a:pt x="1733" y="19222"/>
                      <a:pt x="-6292" y="43406"/>
                      <a:pt x="5804" y="59139"/>
                    </a:cubicBezTo>
                    <a:cubicBezTo>
                      <a:pt x="5804" y="59139"/>
                      <a:pt x="5804" y="59139"/>
                      <a:pt x="5804" y="59237"/>
                    </a:cubicBezTo>
                    <a:cubicBezTo>
                      <a:pt x="7576" y="61535"/>
                      <a:pt x="9524" y="63599"/>
                      <a:pt x="11628" y="65429"/>
                    </a:cubicBezTo>
                    <a:cubicBezTo>
                      <a:pt x="11569" y="65488"/>
                      <a:pt x="11511" y="65526"/>
                      <a:pt x="11452" y="65566"/>
                    </a:cubicBezTo>
                    <a:cubicBezTo>
                      <a:pt x="16614" y="70317"/>
                      <a:pt x="23743" y="73199"/>
                      <a:pt x="30774" y="73685"/>
                    </a:cubicBezTo>
                    <a:cubicBezTo>
                      <a:pt x="36130" y="74075"/>
                      <a:pt x="41272" y="72790"/>
                      <a:pt x="46628" y="72692"/>
                    </a:cubicBezTo>
                    <a:cubicBezTo>
                      <a:pt x="52511" y="72537"/>
                      <a:pt x="58412" y="72361"/>
                      <a:pt x="64353" y="72322"/>
                    </a:cubicBezTo>
                    <a:cubicBezTo>
                      <a:pt x="106171" y="73043"/>
                      <a:pt x="147892" y="75380"/>
                      <a:pt x="189612" y="77249"/>
                    </a:cubicBezTo>
                    <a:cubicBezTo>
                      <a:pt x="230340" y="79040"/>
                      <a:pt x="271164" y="80618"/>
                      <a:pt x="311892" y="83285"/>
                    </a:cubicBezTo>
                    <a:cubicBezTo>
                      <a:pt x="398995" y="88932"/>
                      <a:pt x="485981" y="94384"/>
                      <a:pt x="573084" y="99233"/>
                    </a:cubicBezTo>
                    <a:cubicBezTo>
                      <a:pt x="749861" y="108950"/>
                      <a:pt x="927028" y="114090"/>
                      <a:pt x="1103981" y="120127"/>
                    </a:cubicBezTo>
                    <a:cubicBezTo>
                      <a:pt x="1271545" y="125968"/>
                      <a:pt x="1439090" y="132122"/>
                      <a:pt x="1606654" y="137457"/>
                    </a:cubicBezTo>
                    <a:cubicBezTo>
                      <a:pt x="1789080" y="143299"/>
                      <a:pt x="1971583" y="149043"/>
                      <a:pt x="2154009" y="155878"/>
                    </a:cubicBezTo>
                    <a:cubicBezTo>
                      <a:pt x="2328410" y="162420"/>
                      <a:pt x="2502791" y="169839"/>
                      <a:pt x="2677192" y="176869"/>
                    </a:cubicBezTo>
                    <a:cubicBezTo>
                      <a:pt x="2850288" y="183801"/>
                      <a:pt x="3023501" y="189350"/>
                      <a:pt x="3196694" y="196088"/>
                    </a:cubicBezTo>
                    <a:cubicBezTo>
                      <a:pt x="3285083" y="199457"/>
                      <a:pt x="3373374" y="202436"/>
                      <a:pt x="3461743" y="204110"/>
                    </a:cubicBezTo>
                    <a:cubicBezTo>
                      <a:pt x="3503951" y="205006"/>
                      <a:pt x="3546061" y="205785"/>
                      <a:pt x="3588269" y="206992"/>
                    </a:cubicBezTo>
                    <a:cubicBezTo>
                      <a:pt x="3626191" y="208121"/>
                      <a:pt x="3664017" y="214255"/>
                      <a:pt x="3701588" y="219727"/>
                    </a:cubicBezTo>
                    <a:lnTo>
                      <a:pt x="3702076" y="219805"/>
                    </a:lnTo>
                    <a:cubicBezTo>
                      <a:pt x="3703614" y="220019"/>
                      <a:pt x="3705153" y="220253"/>
                      <a:pt x="3706672" y="220467"/>
                    </a:cubicBezTo>
                    <a:cubicBezTo>
                      <a:pt x="3709399" y="220779"/>
                      <a:pt x="3714483" y="221519"/>
                      <a:pt x="3719546" y="222258"/>
                    </a:cubicBezTo>
                    <a:cubicBezTo>
                      <a:pt x="3740018" y="225296"/>
                      <a:pt x="3761248" y="228470"/>
                      <a:pt x="3782673" y="230671"/>
                    </a:cubicBezTo>
                    <a:cubicBezTo>
                      <a:pt x="3804975" y="232949"/>
                      <a:pt x="3827257" y="233844"/>
                      <a:pt x="3849559" y="235324"/>
                    </a:cubicBezTo>
                    <a:cubicBezTo>
                      <a:pt x="3893188" y="238167"/>
                      <a:pt x="3936720" y="242568"/>
                      <a:pt x="3979960" y="248702"/>
                    </a:cubicBezTo>
                    <a:cubicBezTo>
                      <a:pt x="3988335" y="249948"/>
                      <a:pt x="3996769" y="251291"/>
                      <a:pt x="4005125" y="252655"/>
                    </a:cubicBezTo>
                    <a:cubicBezTo>
                      <a:pt x="4007774" y="253102"/>
                      <a:pt x="4010403" y="253317"/>
                      <a:pt x="4013033" y="253317"/>
                    </a:cubicBezTo>
                    <a:cubicBezTo>
                      <a:pt x="4033309" y="253317"/>
                      <a:pt x="4051773" y="240348"/>
                      <a:pt x="4056156" y="219376"/>
                    </a:cubicBezTo>
                    <a:cubicBezTo>
                      <a:pt x="4060811" y="197295"/>
                      <a:pt x="4046047" y="171942"/>
                      <a:pt x="4022772" y="168379"/>
                    </a:cubicBezTo>
                    <a:close/>
                  </a:path>
                </a:pathLst>
              </a:custGeom>
              <a:solidFill>
                <a:srgbClr val="312249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8" name="Google Shape;1118;p12"/>
              <p:cNvSpPr/>
              <p:nvPr/>
            </p:nvSpPr>
            <p:spPr>
              <a:xfrm>
                <a:off x="1850073" y="12556768"/>
                <a:ext cx="3980459" cy="235216"/>
              </a:xfrm>
              <a:custGeom>
                <a:avLst/>
                <a:gdLst/>
                <a:ahLst/>
                <a:cxnLst/>
                <a:rect l="l" t="t" r="r" b="b"/>
                <a:pathLst>
                  <a:path w="3980459" h="235216" extrusionOk="0">
                    <a:moveTo>
                      <a:pt x="3939170" y="146949"/>
                    </a:moveTo>
                    <a:cubicBezTo>
                      <a:pt x="3832356" y="141905"/>
                      <a:pt x="3725444" y="138634"/>
                      <a:pt x="3618630" y="134564"/>
                    </a:cubicBezTo>
                    <a:cubicBezTo>
                      <a:pt x="3454338" y="128333"/>
                      <a:pt x="3290065" y="119707"/>
                      <a:pt x="3125773" y="113359"/>
                    </a:cubicBezTo>
                    <a:cubicBezTo>
                      <a:pt x="2957020" y="106816"/>
                      <a:pt x="2788190" y="100390"/>
                      <a:pt x="2619437" y="93751"/>
                    </a:cubicBezTo>
                    <a:cubicBezTo>
                      <a:pt x="2445348" y="86818"/>
                      <a:pt x="2271142" y="79886"/>
                      <a:pt x="2097053" y="72448"/>
                    </a:cubicBezTo>
                    <a:cubicBezTo>
                      <a:pt x="1922554" y="64912"/>
                      <a:pt x="1748075" y="57396"/>
                      <a:pt x="1573480" y="50464"/>
                    </a:cubicBezTo>
                    <a:cubicBezTo>
                      <a:pt x="1397988" y="43532"/>
                      <a:pt x="1222516" y="37087"/>
                      <a:pt x="1047024" y="30349"/>
                    </a:cubicBezTo>
                    <a:cubicBezTo>
                      <a:pt x="881154" y="24001"/>
                      <a:pt x="715382" y="17965"/>
                      <a:pt x="549512" y="12707"/>
                    </a:cubicBezTo>
                    <a:cubicBezTo>
                      <a:pt x="458650" y="9728"/>
                      <a:pt x="367788" y="6768"/>
                      <a:pt x="276926" y="4490"/>
                    </a:cubicBezTo>
                    <a:cubicBezTo>
                      <a:pt x="235614" y="3399"/>
                      <a:pt x="194185" y="2114"/>
                      <a:pt x="152874" y="1511"/>
                    </a:cubicBezTo>
                    <a:cubicBezTo>
                      <a:pt x="131176" y="1121"/>
                      <a:pt x="109478" y="712"/>
                      <a:pt x="87780" y="517"/>
                    </a:cubicBezTo>
                    <a:cubicBezTo>
                      <a:pt x="76970" y="420"/>
                      <a:pt x="66082" y="323"/>
                      <a:pt x="55272" y="226"/>
                    </a:cubicBezTo>
                    <a:cubicBezTo>
                      <a:pt x="45767" y="226"/>
                      <a:pt x="35249" y="-767"/>
                      <a:pt x="25939" y="1413"/>
                    </a:cubicBezTo>
                    <a:cubicBezTo>
                      <a:pt x="11760" y="4879"/>
                      <a:pt x="969" y="16271"/>
                      <a:pt x="73" y="31031"/>
                    </a:cubicBezTo>
                    <a:cubicBezTo>
                      <a:pt x="-920" y="45498"/>
                      <a:pt x="8293" y="59362"/>
                      <a:pt x="22063" y="63822"/>
                    </a:cubicBezTo>
                    <a:cubicBezTo>
                      <a:pt x="34646" y="67989"/>
                      <a:pt x="49312" y="67580"/>
                      <a:pt x="62498" y="68573"/>
                    </a:cubicBezTo>
                    <a:cubicBezTo>
                      <a:pt x="76171" y="69566"/>
                      <a:pt x="89845" y="70559"/>
                      <a:pt x="103518" y="71552"/>
                    </a:cubicBezTo>
                    <a:cubicBezTo>
                      <a:pt x="128683" y="73344"/>
                      <a:pt x="153848" y="74726"/>
                      <a:pt x="179012" y="76109"/>
                    </a:cubicBezTo>
                    <a:cubicBezTo>
                      <a:pt x="230939" y="79088"/>
                      <a:pt x="282847" y="82243"/>
                      <a:pt x="334871" y="84930"/>
                    </a:cubicBezTo>
                    <a:cubicBezTo>
                      <a:pt x="511434" y="93945"/>
                      <a:pt x="688114" y="101968"/>
                      <a:pt x="864793" y="109990"/>
                    </a:cubicBezTo>
                    <a:cubicBezTo>
                      <a:pt x="1031462" y="117721"/>
                      <a:pt x="1198228" y="124361"/>
                      <a:pt x="1364974" y="131779"/>
                    </a:cubicBezTo>
                    <a:cubicBezTo>
                      <a:pt x="1535109" y="139413"/>
                      <a:pt x="1705342" y="146053"/>
                      <a:pt x="1875458" y="152479"/>
                    </a:cubicBezTo>
                    <a:cubicBezTo>
                      <a:pt x="2055098" y="159313"/>
                      <a:pt x="2234836" y="166148"/>
                      <a:pt x="2414496" y="173470"/>
                    </a:cubicBezTo>
                    <a:cubicBezTo>
                      <a:pt x="2586599" y="180402"/>
                      <a:pt x="2758721" y="187743"/>
                      <a:pt x="2930843" y="195064"/>
                    </a:cubicBezTo>
                    <a:cubicBezTo>
                      <a:pt x="3095817" y="201997"/>
                      <a:pt x="3260791" y="208831"/>
                      <a:pt x="3425784" y="214576"/>
                    </a:cubicBezTo>
                    <a:cubicBezTo>
                      <a:pt x="3508816" y="217555"/>
                      <a:pt x="3591848" y="220709"/>
                      <a:pt x="3674881" y="224292"/>
                    </a:cubicBezTo>
                    <a:cubicBezTo>
                      <a:pt x="3760990" y="228050"/>
                      <a:pt x="3847198" y="232315"/>
                      <a:pt x="3933405" y="235196"/>
                    </a:cubicBezTo>
                    <a:cubicBezTo>
                      <a:pt x="3933931" y="235216"/>
                      <a:pt x="3934456" y="235216"/>
                      <a:pt x="3934982" y="235216"/>
                    </a:cubicBezTo>
                    <a:cubicBezTo>
                      <a:pt x="3958414" y="235216"/>
                      <a:pt x="3978826" y="218003"/>
                      <a:pt x="3980365" y="193974"/>
                    </a:cubicBezTo>
                    <a:cubicBezTo>
                      <a:pt x="3981962" y="170218"/>
                      <a:pt x="3963244" y="148137"/>
                      <a:pt x="3939170" y="146949"/>
                    </a:cubicBezTo>
                    <a:close/>
                  </a:path>
                </a:pathLst>
              </a:custGeom>
              <a:solidFill>
                <a:srgbClr val="312249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12"/>
              <p:cNvSpPr/>
              <p:nvPr/>
            </p:nvSpPr>
            <p:spPr>
              <a:xfrm>
                <a:off x="1848948" y="13122645"/>
                <a:ext cx="3869312" cy="216157"/>
              </a:xfrm>
              <a:custGeom>
                <a:avLst/>
                <a:gdLst/>
                <a:ahLst/>
                <a:cxnLst/>
                <a:rect l="l" t="t" r="r" b="b"/>
                <a:pathLst>
                  <a:path w="3869312" h="216157" extrusionOk="0">
                    <a:moveTo>
                      <a:pt x="3822164" y="126138"/>
                    </a:moveTo>
                    <a:cubicBezTo>
                      <a:pt x="3813380" y="126060"/>
                      <a:pt x="3804674" y="126040"/>
                      <a:pt x="3795928" y="125904"/>
                    </a:cubicBezTo>
                    <a:cubicBezTo>
                      <a:pt x="3764842" y="125105"/>
                      <a:pt x="3733756" y="123840"/>
                      <a:pt x="3702670" y="122457"/>
                    </a:cubicBezTo>
                    <a:cubicBezTo>
                      <a:pt x="3533333" y="115428"/>
                      <a:pt x="3363997" y="109586"/>
                      <a:pt x="3194562" y="103433"/>
                    </a:cubicBezTo>
                    <a:cubicBezTo>
                      <a:pt x="3013033" y="96793"/>
                      <a:pt x="2831503" y="90348"/>
                      <a:pt x="2649876" y="83824"/>
                    </a:cubicBezTo>
                    <a:cubicBezTo>
                      <a:pt x="2483909" y="77886"/>
                      <a:pt x="2317942" y="72044"/>
                      <a:pt x="2151974" y="66085"/>
                    </a:cubicBezTo>
                    <a:cubicBezTo>
                      <a:pt x="1973327" y="59737"/>
                      <a:pt x="1794661" y="53409"/>
                      <a:pt x="1616014" y="47061"/>
                    </a:cubicBezTo>
                    <a:cubicBezTo>
                      <a:pt x="1429829" y="40421"/>
                      <a:pt x="1243742" y="33878"/>
                      <a:pt x="1057654" y="27355"/>
                    </a:cubicBezTo>
                    <a:cubicBezTo>
                      <a:pt x="890694" y="21611"/>
                      <a:pt x="723733" y="15672"/>
                      <a:pt x="556675" y="11213"/>
                    </a:cubicBezTo>
                    <a:cubicBezTo>
                      <a:pt x="467800" y="8837"/>
                      <a:pt x="378924" y="6461"/>
                      <a:pt x="290029" y="4572"/>
                    </a:cubicBezTo>
                    <a:cubicBezTo>
                      <a:pt x="241783" y="3482"/>
                      <a:pt x="193616" y="2489"/>
                      <a:pt x="145370" y="1593"/>
                    </a:cubicBezTo>
                    <a:cubicBezTo>
                      <a:pt x="124062" y="1106"/>
                      <a:pt x="102656" y="795"/>
                      <a:pt x="81367" y="406"/>
                    </a:cubicBezTo>
                    <a:cubicBezTo>
                      <a:pt x="70674" y="211"/>
                      <a:pt x="59864" y="-198"/>
                      <a:pt x="49171" y="113"/>
                    </a:cubicBezTo>
                    <a:cubicBezTo>
                      <a:pt x="40815" y="406"/>
                      <a:pt x="32927" y="542"/>
                      <a:pt x="25370" y="3093"/>
                    </a:cubicBezTo>
                    <a:cubicBezTo>
                      <a:pt x="25370" y="3093"/>
                      <a:pt x="25389" y="3093"/>
                      <a:pt x="25389" y="3073"/>
                    </a:cubicBezTo>
                    <a:cubicBezTo>
                      <a:pt x="25253" y="3112"/>
                      <a:pt x="25136" y="3171"/>
                      <a:pt x="25019" y="3209"/>
                    </a:cubicBezTo>
                    <a:cubicBezTo>
                      <a:pt x="25019" y="3209"/>
                      <a:pt x="25000" y="3209"/>
                      <a:pt x="25000" y="3209"/>
                    </a:cubicBezTo>
                    <a:cubicBezTo>
                      <a:pt x="24980" y="3209"/>
                      <a:pt x="24941" y="3229"/>
                      <a:pt x="24922" y="3229"/>
                    </a:cubicBezTo>
                    <a:cubicBezTo>
                      <a:pt x="24922" y="3229"/>
                      <a:pt x="24941" y="3229"/>
                      <a:pt x="24941" y="3229"/>
                    </a:cubicBezTo>
                    <a:cubicBezTo>
                      <a:pt x="24824" y="3268"/>
                      <a:pt x="24727" y="3307"/>
                      <a:pt x="24610" y="3346"/>
                    </a:cubicBezTo>
                    <a:cubicBezTo>
                      <a:pt x="11482" y="7337"/>
                      <a:pt x="1315" y="18261"/>
                      <a:pt x="107" y="33099"/>
                    </a:cubicBezTo>
                    <a:cubicBezTo>
                      <a:pt x="-1237" y="49242"/>
                      <a:pt x="10177" y="65949"/>
                      <a:pt x="26246" y="69493"/>
                    </a:cubicBezTo>
                    <a:cubicBezTo>
                      <a:pt x="33355" y="71849"/>
                      <a:pt x="41244" y="72355"/>
                      <a:pt x="48470" y="72823"/>
                    </a:cubicBezTo>
                    <a:cubicBezTo>
                      <a:pt x="58968" y="73523"/>
                      <a:pt x="69486" y="74205"/>
                      <a:pt x="79984" y="74809"/>
                    </a:cubicBezTo>
                    <a:cubicBezTo>
                      <a:pt x="100689" y="75899"/>
                      <a:pt x="121296" y="77087"/>
                      <a:pt x="141923" y="78177"/>
                    </a:cubicBezTo>
                    <a:cubicBezTo>
                      <a:pt x="315720" y="87193"/>
                      <a:pt x="489517" y="95508"/>
                      <a:pt x="663411" y="102537"/>
                    </a:cubicBezTo>
                    <a:cubicBezTo>
                      <a:pt x="847610" y="109975"/>
                      <a:pt x="1031905" y="116498"/>
                      <a:pt x="1216220" y="123236"/>
                    </a:cubicBezTo>
                    <a:cubicBezTo>
                      <a:pt x="1379012" y="129175"/>
                      <a:pt x="1541922" y="135017"/>
                      <a:pt x="1704714" y="140878"/>
                    </a:cubicBezTo>
                    <a:cubicBezTo>
                      <a:pt x="1886536" y="147421"/>
                      <a:pt x="2068358" y="153963"/>
                      <a:pt x="2250082" y="160389"/>
                    </a:cubicBezTo>
                    <a:cubicBezTo>
                      <a:pt x="2422789" y="166523"/>
                      <a:pt x="2595398" y="172773"/>
                      <a:pt x="2768007" y="178907"/>
                    </a:cubicBezTo>
                    <a:cubicBezTo>
                      <a:pt x="2951406" y="185450"/>
                      <a:pt x="3134923" y="191875"/>
                      <a:pt x="3318439" y="198224"/>
                    </a:cubicBezTo>
                    <a:cubicBezTo>
                      <a:pt x="3403263" y="201203"/>
                      <a:pt x="3488068" y="204065"/>
                      <a:pt x="3572892" y="207045"/>
                    </a:cubicBezTo>
                    <a:cubicBezTo>
                      <a:pt x="3655437" y="209926"/>
                      <a:pt x="3738061" y="210998"/>
                      <a:pt x="3820509" y="216060"/>
                    </a:cubicBezTo>
                    <a:cubicBezTo>
                      <a:pt x="3821502" y="216119"/>
                      <a:pt x="3822476" y="216157"/>
                      <a:pt x="3823450" y="216157"/>
                    </a:cubicBezTo>
                    <a:cubicBezTo>
                      <a:pt x="3848946" y="216157"/>
                      <a:pt x="3870507" y="195244"/>
                      <a:pt x="3869261" y="169015"/>
                    </a:cubicBezTo>
                    <a:cubicBezTo>
                      <a:pt x="3868053" y="143468"/>
                      <a:pt x="3846648" y="126429"/>
                      <a:pt x="3822164" y="126138"/>
                    </a:cubicBezTo>
                    <a:close/>
                  </a:path>
                </a:pathLst>
              </a:custGeom>
              <a:solidFill>
                <a:srgbClr val="312249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0" name="Google Shape;1120;p12"/>
            <p:cNvSpPr/>
            <p:nvPr/>
          </p:nvSpPr>
          <p:spPr>
            <a:xfrm>
              <a:off x="1272330" y="5280245"/>
              <a:ext cx="462750" cy="8669615"/>
            </a:xfrm>
            <a:custGeom>
              <a:avLst/>
              <a:gdLst/>
              <a:ahLst/>
              <a:cxnLst/>
              <a:rect l="l" t="t" r="r" b="b"/>
              <a:pathLst>
                <a:path w="462750" h="8669615" extrusionOk="0">
                  <a:moveTo>
                    <a:pt x="41680" y="8669440"/>
                  </a:moveTo>
                  <a:cubicBezTo>
                    <a:pt x="16321" y="8667357"/>
                    <a:pt x="-1131" y="8645178"/>
                    <a:pt x="57" y="8620409"/>
                  </a:cubicBezTo>
                  <a:cubicBezTo>
                    <a:pt x="16516" y="8258051"/>
                    <a:pt x="32468" y="7895693"/>
                    <a:pt x="48614" y="7533237"/>
                  </a:cubicBezTo>
                  <a:cubicBezTo>
                    <a:pt x="64956" y="7169885"/>
                    <a:pt x="81220" y="6806436"/>
                    <a:pt x="97464" y="6443085"/>
                  </a:cubicBezTo>
                  <a:cubicBezTo>
                    <a:pt x="114604" y="6059716"/>
                    <a:pt x="131744" y="5676367"/>
                    <a:pt x="148884" y="5292900"/>
                  </a:cubicBezTo>
                  <a:cubicBezTo>
                    <a:pt x="165635" y="4918956"/>
                    <a:pt x="182385" y="4544992"/>
                    <a:pt x="199117" y="4171048"/>
                  </a:cubicBezTo>
                  <a:cubicBezTo>
                    <a:pt x="216354" y="3785712"/>
                    <a:pt x="233592" y="3400357"/>
                    <a:pt x="251141" y="3015021"/>
                  </a:cubicBezTo>
                  <a:cubicBezTo>
                    <a:pt x="267794" y="2649100"/>
                    <a:pt x="285032" y="2283275"/>
                    <a:pt x="302172" y="1917528"/>
                  </a:cubicBezTo>
                  <a:cubicBezTo>
                    <a:pt x="319507" y="1547342"/>
                    <a:pt x="336160" y="1177156"/>
                    <a:pt x="353495" y="806970"/>
                  </a:cubicBezTo>
                  <a:cubicBezTo>
                    <a:pt x="360136" y="666205"/>
                    <a:pt x="367168" y="525441"/>
                    <a:pt x="374394" y="384676"/>
                  </a:cubicBezTo>
                  <a:cubicBezTo>
                    <a:pt x="377861" y="317127"/>
                    <a:pt x="381620" y="249558"/>
                    <a:pt x="385399" y="182009"/>
                  </a:cubicBezTo>
                  <a:cubicBezTo>
                    <a:pt x="387191" y="149607"/>
                    <a:pt x="389255" y="117322"/>
                    <a:pt x="391748" y="84940"/>
                  </a:cubicBezTo>
                  <a:cubicBezTo>
                    <a:pt x="393034" y="69577"/>
                    <a:pt x="394631" y="54232"/>
                    <a:pt x="396306" y="38869"/>
                  </a:cubicBezTo>
                  <a:cubicBezTo>
                    <a:pt x="397494" y="28568"/>
                    <a:pt x="399286" y="18365"/>
                    <a:pt x="406317" y="10342"/>
                  </a:cubicBezTo>
                  <a:cubicBezTo>
                    <a:pt x="420283" y="-5606"/>
                    <a:pt x="444162" y="-2140"/>
                    <a:pt x="455965" y="14100"/>
                  </a:cubicBezTo>
                  <a:cubicBezTo>
                    <a:pt x="463601" y="24498"/>
                    <a:pt x="462198" y="39550"/>
                    <a:pt x="462510" y="51740"/>
                  </a:cubicBezTo>
                  <a:cubicBezTo>
                    <a:pt x="462899" y="72945"/>
                    <a:pt x="462802" y="94131"/>
                    <a:pt x="462315" y="115336"/>
                  </a:cubicBezTo>
                  <a:cubicBezTo>
                    <a:pt x="461322" y="159227"/>
                    <a:pt x="459841" y="203000"/>
                    <a:pt x="458361" y="246891"/>
                  </a:cubicBezTo>
                  <a:cubicBezTo>
                    <a:pt x="454992" y="341292"/>
                    <a:pt x="451427" y="435790"/>
                    <a:pt x="447765" y="530309"/>
                  </a:cubicBezTo>
                  <a:cubicBezTo>
                    <a:pt x="440832" y="710096"/>
                    <a:pt x="433002" y="889902"/>
                    <a:pt x="425172" y="1069689"/>
                  </a:cubicBezTo>
                  <a:cubicBezTo>
                    <a:pt x="409122" y="1439583"/>
                    <a:pt x="393268" y="1809575"/>
                    <a:pt x="377413" y="2179547"/>
                  </a:cubicBezTo>
                  <a:cubicBezTo>
                    <a:pt x="361266" y="2558359"/>
                    <a:pt x="344808" y="2937249"/>
                    <a:pt x="328077" y="3316062"/>
                  </a:cubicBezTo>
                  <a:cubicBezTo>
                    <a:pt x="311638" y="3688429"/>
                    <a:pt x="294984" y="4060796"/>
                    <a:pt x="278331" y="4433163"/>
                  </a:cubicBezTo>
                  <a:cubicBezTo>
                    <a:pt x="261288" y="4813261"/>
                    <a:pt x="244343" y="5193242"/>
                    <a:pt x="227300" y="5573339"/>
                  </a:cubicBezTo>
                  <a:cubicBezTo>
                    <a:pt x="210258" y="5954430"/>
                    <a:pt x="193215" y="6335403"/>
                    <a:pt x="176172" y="6716494"/>
                  </a:cubicBezTo>
                  <a:cubicBezTo>
                    <a:pt x="159733" y="7085298"/>
                    <a:pt x="143080" y="7454102"/>
                    <a:pt x="126622" y="7823003"/>
                  </a:cubicBezTo>
                  <a:cubicBezTo>
                    <a:pt x="114740" y="8091252"/>
                    <a:pt x="102547" y="8359501"/>
                    <a:pt x="90647" y="8627867"/>
                  </a:cubicBezTo>
                  <a:cubicBezTo>
                    <a:pt x="89614" y="8651350"/>
                    <a:pt x="67936" y="8669616"/>
                    <a:pt x="45167" y="8669616"/>
                  </a:cubicBezTo>
                  <a:cubicBezTo>
                    <a:pt x="43998" y="8669576"/>
                    <a:pt x="42830" y="8669538"/>
                    <a:pt x="41680" y="8669440"/>
                  </a:cubicBezTo>
                  <a:close/>
                </a:path>
              </a:pathLst>
            </a:custGeom>
            <a:solidFill>
              <a:srgbClr val="FDD13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12"/>
            <p:cNvSpPr/>
            <p:nvPr/>
          </p:nvSpPr>
          <p:spPr>
            <a:xfrm>
              <a:off x="2220166" y="6421753"/>
              <a:ext cx="3903589" cy="1313025"/>
            </a:xfrm>
            <a:custGeom>
              <a:avLst/>
              <a:gdLst/>
              <a:ahLst/>
              <a:cxnLst/>
              <a:rect l="l" t="t" r="r" b="b"/>
              <a:pathLst>
                <a:path w="3903589" h="1313025" extrusionOk="0">
                  <a:moveTo>
                    <a:pt x="3801423" y="290404"/>
                  </a:moveTo>
                  <a:cubicBezTo>
                    <a:pt x="3612258" y="273171"/>
                    <a:pt x="3422918" y="254244"/>
                    <a:pt x="3234045" y="233642"/>
                  </a:cubicBezTo>
                  <a:cubicBezTo>
                    <a:pt x="2807684" y="188175"/>
                    <a:pt x="2379434" y="165197"/>
                    <a:pt x="1952566" y="126370"/>
                  </a:cubicBezTo>
                  <a:cubicBezTo>
                    <a:pt x="1561070" y="85770"/>
                    <a:pt x="1169554" y="42756"/>
                    <a:pt x="776012" y="31949"/>
                  </a:cubicBezTo>
                  <a:cubicBezTo>
                    <a:pt x="735772" y="29788"/>
                    <a:pt x="695532" y="27704"/>
                    <a:pt x="655311" y="25426"/>
                  </a:cubicBezTo>
                  <a:cubicBezTo>
                    <a:pt x="580206" y="21161"/>
                    <a:pt x="505101" y="15709"/>
                    <a:pt x="430093" y="10958"/>
                  </a:cubicBezTo>
                  <a:cubicBezTo>
                    <a:pt x="395014" y="8680"/>
                    <a:pt x="360033" y="7102"/>
                    <a:pt x="325071" y="5019"/>
                  </a:cubicBezTo>
                  <a:cubicBezTo>
                    <a:pt x="293401" y="3169"/>
                    <a:pt x="261808" y="2468"/>
                    <a:pt x="230235" y="560"/>
                  </a:cubicBezTo>
                  <a:cubicBezTo>
                    <a:pt x="220769" y="-1076"/>
                    <a:pt x="211498" y="969"/>
                    <a:pt x="203726" y="5447"/>
                  </a:cubicBezTo>
                  <a:cubicBezTo>
                    <a:pt x="116799" y="-8690"/>
                    <a:pt x="67521" y="77261"/>
                    <a:pt x="47654" y="151664"/>
                  </a:cubicBezTo>
                  <a:cubicBezTo>
                    <a:pt x="33961" y="362607"/>
                    <a:pt x="15594" y="576665"/>
                    <a:pt x="11718" y="790508"/>
                  </a:cubicBezTo>
                  <a:cubicBezTo>
                    <a:pt x="-16252" y="1010019"/>
                    <a:pt x="-12278" y="1087323"/>
                    <a:pt x="233644" y="1103330"/>
                  </a:cubicBezTo>
                  <a:cubicBezTo>
                    <a:pt x="260951" y="1103894"/>
                    <a:pt x="288317" y="1104167"/>
                    <a:pt x="315683" y="1104284"/>
                  </a:cubicBezTo>
                  <a:cubicBezTo>
                    <a:pt x="315741" y="1104284"/>
                    <a:pt x="315800" y="1104284"/>
                    <a:pt x="315858" y="1104303"/>
                  </a:cubicBezTo>
                  <a:cubicBezTo>
                    <a:pt x="564858" y="1128176"/>
                    <a:pt x="815454" y="1130065"/>
                    <a:pt x="1065155" y="1142040"/>
                  </a:cubicBezTo>
                  <a:cubicBezTo>
                    <a:pt x="1270272" y="1156606"/>
                    <a:pt x="1475661" y="1167490"/>
                    <a:pt x="1681168" y="1175922"/>
                  </a:cubicBezTo>
                  <a:cubicBezTo>
                    <a:pt x="1961877" y="1180771"/>
                    <a:pt x="2242391" y="1212880"/>
                    <a:pt x="2523002" y="1229120"/>
                  </a:cubicBezTo>
                  <a:cubicBezTo>
                    <a:pt x="2864363" y="1249235"/>
                    <a:pt x="3204128" y="1286271"/>
                    <a:pt x="3545080" y="1311936"/>
                  </a:cubicBezTo>
                  <a:cubicBezTo>
                    <a:pt x="3561772" y="1312383"/>
                    <a:pt x="3579926" y="1313026"/>
                    <a:pt x="3598546" y="1313026"/>
                  </a:cubicBezTo>
                  <a:cubicBezTo>
                    <a:pt x="3674878" y="1313026"/>
                    <a:pt x="3759157" y="1302063"/>
                    <a:pt x="3783290" y="1220981"/>
                  </a:cubicBezTo>
                  <a:cubicBezTo>
                    <a:pt x="3853642" y="1033755"/>
                    <a:pt x="3850467" y="830874"/>
                    <a:pt x="3884065" y="635841"/>
                  </a:cubicBezTo>
                  <a:cubicBezTo>
                    <a:pt x="3894252" y="533397"/>
                    <a:pt x="3952529" y="312407"/>
                    <a:pt x="3801423" y="2904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12"/>
            <p:cNvSpPr/>
            <p:nvPr/>
          </p:nvSpPr>
          <p:spPr>
            <a:xfrm>
              <a:off x="1180592" y="14388281"/>
              <a:ext cx="5363818" cy="442832"/>
            </a:xfrm>
            <a:custGeom>
              <a:avLst/>
              <a:gdLst/>
              <a:ahLst/>
              <a:cxnLst/>
              <a:rect l="l" t="t" r="r" b="b"/>
              <a:pathLst>
                <a:path w="5363818" h="442832" extrusionOk="0">
                  <a:moveTo>
                    <a:pt x="5312974" y="442735"/>
                  </a:moveTo>
                  <a:cubicBezTo>
                    <a:pt x="5283349" y="441937"/>
                    <a:pt x="5253821" y="438665"/>
                    <a:pt x="5224293" y="436504"/>
                  </a:cubicBezTo>
                  <a:cubicBezTo>
                    <a:pt x="5197746" y="434518"/>
                    <a:pt x="5171276" y="432746"/>
                    <a:pt x="5144728" y="431051"/>
                  </a:cubicBezTo>
                  <a:cubicBezTo>
                    <a:pt x="5089140" y="427488"/>
                    <a:pt x="5033454" y="424120"/>
                    <a:pt x="4977865" y="420653"/>
                  </a:cubicBezTo>
                  <a:cubicBezTo>
                    <a:pt x="4864507" y="413527"/>
                    <a:pt x="4751362" y="405193"/>
                    <a:pt x="4638100" y="396683"/>
                  </a:cubicBezTo>
                  <a:cubicBezTo>
                    <a:pt x="4412377" y="379548"/>
                    <a:pt x="4186263" y="364885"/>
                    <a:pt x="3960344" y="351021"/>
                  </a:cubicBezTo>
                  <a:cubicBezTo>
                    <a:pt x="3729770" y="336962"/>
                    <a:pt x="3499489" y="320216"/>
                    <a:pt x="3269110" y="304463"/>
                  </a:cubicBezTo>
                  <a:cubicBezTo>
                    <a:pt x="3039821" y="288710"/>
                    <a:pt x="2810436" y="273950"/>
                    <a:pt x="2581147" y="258898"/>
                  </a:cubicBezTo>
                  <a:cubicBezTo>
                    <a:pt x="2352657" y="243943"/>
                    <a:pt x="2124265" y="227587"/>
                    <a:pt x="1895775" y="213138"/>
                  </a:cubicBezTo>
                  <a:cubicBezTo>
                    <a:pt x="1668376" y="198768"/>
                    <a:pt x="1440977" y="182236"/>
                    <a:pt x="1213656" y="166191"/>
                  </a:cubicBezTo>
                  <a:cubicBezTo>
                    <a:pt x="989120" y="150438"/>
                    <a:pt x="764390" y="136865"/>
                    <a:pt x="539873" y="122398"/>
                  </a:cubicBezTo>
                  <a:cubicBezTo>
                    <a:pt x="454367" y="116848"/>
                    <a:pt x="368959" y="111493"/>
                    <a:pt x="283433" y="105457"/>
                  </a:cubicBezTo>
                  <a:cubicBezTo>
                    <a:pt x="240037" y="102477"/>
                    <a:pt x="196642" y="99421"/>
                    <a:pt x="153227" y="95954"/>
                  </a:cubicBezTo>
                  <a:cubicBezTo>
                    <a:pt x="133106" y="94280"/>
                    <a:pt x="113006" y="92683"/>
                    <a:pt x="92885" y="91106"/>
                  </a:cubicBezTo>
                  <a:cubicBezTo>
                    <a:pt x="73953" y="89626"/>
                    <a:pt x="54846" y="89023"/>
                    <a:pt x="38290" y="86589"/>
                  </a:cubicBezTo>
                  <a:cubicBezTo>
                    <a:pt x="16242" y="83434"/>
                    <a:pt x="-898" y="64663"/>
                    <a:pt x="36" y="41686"/>
                  </a:cubicBezTo>
                  <a:cubicBezTo>
                    <a:pt x="1010" y="18688"/>
                    <a:pt x="21403" y="-1173"/>
                    <a:pt x="44854" y="54"/>
                  </a:cubicBezTo>
                  <a:cubicBezTo>
                    <a:pt x="53872" y="-121"/>
                    <a:pt x="63027" y="872"/>
                    <a:pt x="71967" y="1378"/>
                  </a:cubicBezTo>
                  <a:cubicBezTo>
                    <a:pt x="86341" y="2176"/>
                    <a:pt x="100793" y="2955"/>
                    <a:pt x="115265" y="3753"/>
                  </a:cubicBezTo>
                  <a:cubicBezTo>
                    <a:pt x="141034" y="5136"/>
                    <a:pt x="166783" y="6421"/>
                    <a:pt x="192552" y="7921"/>
                  </a:cubicBezTo>
                  <a:cubicBezTo>
                    <a:pt x="247945" y="11192"/>
                    <a:pt x="303339" y="14658"/>
                    <a:pt x="358713" y="18416"/>
                  </a:cubicBezTo>
                  <a:cubicBezTo>
                    <a:pt x="471780" y="26049"/>
                    <a:pt x="584730" y="33877"/>
                    <a:pt x="697796" y="41802"/>
                  </a:cubicBezTo>
                  <a:cubicBezTo>
                    <a:pt x="921241" y="57555"/>
                    <a:pt x="1144881" y="72120"/>
                    <a:pt x="1368404" y="86179"/>
                  </a:cubicBezTo>
                  <a:cubicBezTo>
                    <a:pt x="1598978" y="100745"/>
                    <a:pt x="1829357" y="115797"/>
                    <a:pt x="2059834" y="131550"/>
                  </a:cubicBezTo>
                  <a:cubicBezTo>
                    <a:pt x="2289512" y="147303"/>
                    <a:pt x="2519306" y="161264"/>
                    <a:pt x="2748984" y="176920"/>
                  </a:cubicBezTo>
                  <a:cubicBezTo>
                    <a:pt x="2979461" y="192673"/>
                    <a:pt x="3210035" y="207725"/>
                    <a:pt x="3440706" y="222485"/>
                  </a:cubicBezTo>
                  <a:cubicBezTo>
                    <a:pt x="3551883" y="229611"/>
                    <a:pt x="3663060" y="236349"/>
                    <a:pt x="3774237" y="243788"/>
                  </a:cubicBezTo>
                  <a:cubicBezTo>
                    <a:pt x="3890167" y="251615"/>
                    <a:pt x="4005999" y="260339"/>
                    <a:pt x="4121929" y="268050"/>
                  </a:cubicBezTo>
                  <a:cubicBezTo>
                    <a:pt x="4233009" y="275586"/>
                    <a:pt x="4344089" y="283102"/>
                    <a:pt x="4455246" y="290346"/>
                  </a:cubicBezTo>
                  <a:cubicBezTo>
                    <a:pt x="4568196" y="297667"/>
                    <a:pt x="4681263" y="303626"/>
                    <a:pt x="4794212" y="310460"/>
                  </a:cubicBezTo>
                  <a:cubicBezTo>
                    <a:pt x="4882094" y="315815"/>
                    <a:pt x="4969801" y="321949"/>
                    <a:pt x="5057586" y="328200"/>
                  </a:cubicBezTo>
                  <a:cubicBezTo>
                    <a:pt x="5100592" y="331276"/>
                    <a:pt x="5143696" y="334236"/>
                    <a:pt x="5186702" y="337118"/>
                  </a:cubicBezTo>
                  <a:cubicBezTo>
                    <a:pt x="5230098" y="339999"/>
                    <a:pt x="5273805" y="340681"/>
                    <a:pt x="5317104" y="345238"/>
                  </a:cubicBezTo>
                  <a:cubicBezTo>
                    <a:pt x="5329978" y="346620"/>
                    <a:pt x="5341470" y="350982"/>
                    <a:pt x="5350488" y="360601"/>
                  </a:cubicBezTo>
                  <a:cubicBezTo>
                    <a:pt x="5359506" y="370104"/>
                    <a:pt x="5364356" y="383092"/>
                    <a:pt x="5363772" y="396060"/>
                  </a:cubicBezTo>
                  <a:cubicBezTo>
                    <a:pt x="5362700" y="422465"/>
                    <a:pt x="5340243" y="442832"/>
                    <a:pt x="5314240" y="442832"/>
                  </a:cubicBezTo>
                  <a:cubicBezTo>
                    <a:pt x="5313851" y="442754"/>
                    <a:pt x="5313403" y="442754"/>
                    <a:pt x="5312974" y="442735"/>
                  </a:cubicBezTo>
                  <a:close/>
                </a:path>
              </a:pathLst>
            </a:custGeom>
            <a:solidFill>
              <a:srgbClr val="FDD13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12"/>
            <p:cNvSpPr/>
            <p:nvPr/>
          </p:nvSpPr>
          <p:spPr>
            <a:xfrm>
              <a:off x="1336041" y="13885442"/>
              <a:ext cx="5195655" cy="443250"/>
            </a:xfrm>
            <a:custGeom>
              <a:avLst/>
              <a:gdLst/>
              <a:ahLst/>
              <a:cxnLst/>
              <a:rect l="l" t="t" r="r" b="b"/>
              <a:pathLst>
                <a:path w="5195655" h="443250" extrusionOk="0">
                  <a:moveTo>
                    <a:pt x="5148994" y="443153"/>
                  </a:moveTo>
                  <a:cubicBezTo>
                    <a:pt x="4934275" y="428101"/>
                    <a:pt x="4719653" y="412738"/>
                    <a:pt x="4504934" y="397880"/>
                  </a:cubicBezTo>
                  <a:cubicBezTo>
                    <a:pt x="4282989" y="382517"/>
                    <a:pt x="4061121" y="366783"/>
                    <a:pt x="3839273" y="351128"/>
                  </a:cubicBezTo>
                  <a:cubicBezTo>
                    <a:pt x="3613646" y="335180"/>
                    <a:pt x="3388137" y="319426"/>
                    <a:pt x="3162607" y="303576"/>
                  </a:cubicBezTo>
                  <a:cubicBezTo>
                    <a:pt x="2926989" y="286928"/>
                    <a:pt x="2691448" y="270493"/>
                    <a:pt x="2455927" y="253844"/>
                  </a:cubicBezTo>
                  <a:cubicBezTo>
                    <a:pt x="2232580" y="238188"/>
                    <a:pt x="2009349" y="222533"/>
                    <a:pt x="1786001" y="206799"/>
                  </a:cubicBezTo>
                  <a:cubicBezTo>
                    <a:pt x="1571184" y="191748"/>
                    <a:pt x="1356368" y="176578"/>
                    <a:pt x="1141551" y="161429"/>
                  </a:cubicBezTo>
                  <a:cubicBezTo>
                    <a:pt x="909691" y="145189"/>
                    <a:pt x="677735" y="128735"/>
                    <a:pt x="445856" y="111989"/>
                  </a:cubicBezTo>
                  <a:cubicBezTo>
                    <a:pt x="338477" y="104278"/>
                    <a:pt x="230903" y="96937"/>
                    <a:pt x="124615" y="87513"/>
                  </a:cubicBezTo>
                  <a:cubicBezTo>
                    <a:pt x="116746" y="86792"/>
                    <a:pt x="108507" y="86617"/>
                    <a:pt x="100579" y="85410"/>
                  </a:cubicBezTo>
                  <a:cubicBezTo>
                    <a:pt x="97619" y="85215"/>
                    <a:pt x="94678" y="84864"/>
                    <a:pt x="91717" y="84553"/>
                  </a:cubicBezTo>
                  <a:cubicBezTo>
                    <a:pt x="83887" y="83657"/>
                    <a:pt x="76155" y="82664"/>
                    <a:pt x="68325" y="81788"/>
                  </a:cubicBezTo>
                  <a:cubicBezTo>
                    <a:pt x="58216" y="80600"/>
                    <a:pt x="48107" y="78127"/>
                    <a:pt x="38193" y="75849"/>
                  </a:cubicBezTo>
                  <a:cubicBezTo>
                    <a:pt x="27792" y="73473"/>
                    <a:pt x="16495" y="69209"/>
                    <a:pt x="9055" y="61381"/>
                  </a:cubicBezTo>
                  <a:cubicBezTo>
                    <a:pt x="-5222" y="46134"/>
                    <a:pt x="-1852" y="23449"/>
                    <a:pt x="13808" y="10870"/>
                  </a:cubicBezTo>
                  <a:cubicBezTo>
                    <a:pt x="23020" y="3431"/>
                    <a:pt x="37395" y="1952"/>
                    <a:pt x="48886" y="1056"/>
                  </a:cubicBezTo>
                  <a:cubicBezTo>
                    <a:pt x="63358" y="-229"/>
                    <a:pt x="77713" y="-132"/>
                    <a:pt x="92185" y="258"/>
                  </a:cubicBezTo>
                  <a:cubicBezTo>
                    <a:pt x="116863" y="744"/>
                    <a:pt x="141521" y="2438"/>
                    <a:pt x="166199" y="3919"/>
                  </a:cubicBezTo>
                  <a:cubicBezTo>
                    <a:pt x="219801" y="7190"/>
                    <a:pt x="273305" y="10558"/>
                    <a:pt x="326927" y="14219"/>
                  </a:cubicBezTo>
                  <a:cubicBezTo>
                    <a:pt x="444843" y="22144"/>
                    <a:pt x="562760" y="30167"/>
                    <a:pt x="680656" y="38384"/>
                  </a:cubicBezTo>
                  <a:cubicBezTo>
                    <a:pt x="903206" y="53845"/>
                    <a:pt x="1125852" y="69384"/>
                    <a:pt x="1348401" y="85040"/>
                  </a:cubicBezTo>
                  <a:cubicBezTo>
                    <a:pt x="1566101" y="100403"/>
                    <a:pt x="1783683" y="115650"/>
                    <a:pt x="2001382" y="130897"/>
                  </a:cubicBezTo>
                  <a:cubicBezTo>
                    <a:pt x="2226600" y="146747"/>
                    <a:pt x="2451740" y="162598"/>
                    <a:pt x="2676860" y="178350"/>
                  </a:cubicBezTo>
                  <a:cubicBezTo>
                    <a:pt x="2906947" y="194590"/>
                    <a:pt x="3136917" y="210752"/>
                    <a:pt x="3367004" y="226895"/>
                  </a:cubicBezTo>
                  <a:cubicBezTo>
                    <a:pt x="3590936" y="242648"/>
                    <a:pt x="3814965" y="258304"/>
                    <a:pt x="4038917" y="274154"/>
                  </a:cubicBezTo>
                  <a:cubicBezTo>
                    <a:pt x="4266218" y="290102"/>
                    <a:pt x="4493423" y="306049"/>
                    <a:pt x="4720627" y="321997"/>
                  </a:cubicBezTo>
                  <a:cubicBezTo>
                    <a:pt x="4864195" y="332103"/>
                    <a:pt x="5007783" y="342209"/>
                    <a:pt x="5151351" y="352316"/>
                  </a:cubicBezTo>
                  <a:cubicBezTo>
                    <a:pt x="5176029" y="353990"/>
                    <a:pt x="5196247" y="373326"/>
                    <a:pt x="5195643" y="398873"/>
                  </a:cubicBezTo>
                  <a:cubicBezTo>
                    <a:pt x="5194981" y="421928"/>
                    <a:pt x="5175328" y="443250"/>
                    <a:pt x="5151779" y="443250"/>
                  </a:cubicBezTo>
                  <a:cubicBezTo>
                    <a:pt x="5150884" y="443250"/>
                    <a:pt x="5149949" y="443231"/>
                    <a:pt x="5148994" y="443153"/>
                  </a:cubicBezTo>
                  <a:close/>
                </a:path>
              </a:pathLst>
            </a:custGeom>
            <a:solidFill>
              <a:srgbClr val="FDD13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12"/>
            <p:cNvSpPr/>
            <p:nvPr/>
          </p:nvSpPr>
          <p:spPr>
            <a:xfrm>
              <a:off x="441790" y="5094926"/>
              <a:ext cx="1217506" cy="9411880"/>
            </a:xfrm>
            <a:custGeom>
              <a:avLst/>
              <a:gdLst/>
              <a:ahLst/>
              <a:cxnLst/>
              <a:rect l="l" t="t" r="r" b="b"/>
              <a:pathLst>
                <a:path w="1217506" h="9411880" extrusionOk="0">
                  <a:moveTo>
                    <a:pt x="1215334" y="115299"/>
                  </a:moveTo>
                  <a:cubicBezTo>
                    <a:pt x="1209588" y="88953"/>
                    <a:pt x="1184716" y="70221"/>
                    <a:pt x="1157759" y="72304"/>
                  </a:cubicBezTo>
                  <a:cubicBezTo>
                    <a:pt x="1155967" y="72402"/>
                    <a:pt x="1154194" y="72694"/>
                    <a:pt x="1152403" y="73005"/>
                  </a:cubicBezTo>
                  <a:cubicBezTo>
                    <a:pt x="1126050" y="65976"/>
                    <a:pt x="1096522" y="66657"/>
                    <a:pt x="1070169" y="63094"/>
                  </a:cubicBezTo>
                  <a:cubicBezTo>
                    <a:pt x="958992" y="50612"/>
                    <a:pt x="847522" y="40214"/>
                    <a:pt x="736053" y="31296"/>
                  </a:cubicBezTo>
                  <a:cubicBezTo>
                    <a:pt x="707226" y="27733"/>
                    <a:pt x="676101" y="24559"/>
                    <a:pt x="643905" y="22670"/>
                  </a:cubicBezTo>
                  <a:cubicBezTo>
                    <a:pt x="577117" y="3548"/>
                    <a:pt x="509355" y="-8934"/>
                    <a:pt x="440872" y="7910"/>
                  </a:cubicBezTo>
                  <a:cubicBezTo>
                    <a:pt x="349523" y="36631"/>
                    <a:pt x="370909" y="151342"/>
                    <a:pt x="350302" y="226232"/>
                  </a:cubicBezTo>
                  <a:cubicBezTo>
                    <a:pt x="291539" y="543610"/>
                    <a:pt x="287488" y="867355"/>
                    <a:pt x="278470" y="1188997"/>
                  </a:cubicBezTo>
                  <a:cubicBezTo>
                    <a:pt x="261329" y="1490427"/>
                    <a:pt x="261427" y="1792460"/>
                    <a:pt x="245767" y="2094007"/>
                  </a:cubicBezTo>
                  <a:cubicBezTo>
                    <a:pt x="223076" y="2493012"/>
                    <a:pt x="195028" y="2891842"/>
                    <a:pt x="186224" y="3291451"/>
                  </a:cubicBezTo>
                  <a:cubicBezTo>
                    <a:pt x="165014" y="4071352"/>
                    <a:pt x="133713" y="4850649"/>
                    <a:pt x="92596" y="5629752"/>
                  </a:cubicBezTo>
                  <a:cubicBezTo>
                    <a:pt x="61686" y="6219662"/>
                    <a:pt x="62776" y="6810644"/>
                    <a:pt x="43747" y="7400847"/>
                  </a:cubicBezTo>
                  <a:cubicBezTo>
                    <a:pt x="20160" y="7794108"/>
                    <a:pt x="-4304" y="8187485"/>
                    <a:pt x="643" y="8581739"/>
                  </a:cubicBezTo>
                  <a:cubicBezTo>
                    <a:pt x="7188" y="8729241"/>
                    <a:pt x="-4615" y="8880306"/>
                    <a:pt x="6195" y="9027906"/>
                  </a:cubicBezTo>
                  <a:cubicBezTo>
                    <a:pt x="9369" y="9116466"/>
                    <a:pt x="14024" y="9205122"/>
                    <a:pt x="10460" y="9293390"/>
                  </a:cubicBezTo>
                  <a:cubicBezTo>
                    <a:pt x="11298" y="9299991"/>
                    <a:pt x="13206" y="9305735"/>
                    <a:pt x="15641" y="9311032"/>
                  </a:cubicBezTo>
                  <a:cubicBezTo>
                    <a:pt x="14687" y="9316678"/>
                    <a:pt x="14375" y="9322443"/>
                    <a:pt x="15427" y="9328167"/>
                  </a:cubicBezTo>
                  <a:cubicBezTo>
                    <a:pt x="20978" y="9368377"/>
                    <a:pt x="62699" y="9383352"/>
                    <a:pt x="97875" y="9387908"/>
                  </a:cubicBezTo>
                  <a:cubicBezTo>
                    <a:pt x="300226" y="9405472"/>
                    <a:pt x="502265" y="9391900"/>
                    <a:pt x="705571" y="9411197"/>
                  </a:cubicBezTo>
                  <a:cubicBezTo>
                    <a:pt x="705571" y="9411197"/>
                    <a:pt x="704870" y="9411080"/>
                    <a:pt x="704870" y="9411080"/>
                  </a:cubicBezTo>
                  <a:cubicBezTo>
                    <a:pt x="727385" y="9413261"/>
                    <a:pt x="752804" y="9411430"/>
                    <a:pt x="772768" y="9400000"/>
                  </a:cubicBezTo>
                  <a:cubicBezTo>
                    <a:pt x="805178" y="9378308"/>
                    <a:pt x="821072" y="9328342"/>
                    <a:pt x="799218" y="9294110"/>
                  </a:cubicBezTo>
                  <a:cubicBezTo>
                    <a:pt x="762932" y="9249500"/>
                    <a:pt x="697098" y="9269809"/>
                    <a:pt x="646788" y="9264415"/>
                  </a:cubicBezTo>
                  <a:cubicBezTo>
                    <a:pt x="484424" y="9250571"/>
                    <a:pt x="321593" y="9259820"/>
                    <a:pt x="159871" y="9244417"/>
                  </a:cubicBezTo>
                  <a:cubicBezTo>
                    <a:pt x="159852" y="9244398"/>
                    <a:pt x="159833" y="9244398"/>
                    <a:pt x="159833" y="9244398"/>
                  </a:cubicBezTo>
                  <a:cubicBezTo>
                    <a:pt x="159813" y="9244398"/>
                    <a:pt x="159813" y="9244378"/>
                    <a:pt x="159794" y="9244378"/>
                  </a:cubicBezTo>
                  <a:cubicBezTo>
                    <a:pt x="149159" y="9225744"/>
                    <a:pt x="145283" y="9203993"/>
                    <a:pt x="146510" y="9182729"/>
                  </a:cubicBezTo>
                  <a:cubicBezTo>
                    <a:pt x="151905" y="9121937"/>
                    <a:pt x="157768" y="9061223"/>
                    <a:pt x="165150" y="9000664"/>
                  </a:cubicBezTo>
                  <a:cubicBezTo>
                    <a:pt x="169844" y="8976577"/>
                    <a:pt x="176077" y="8952665"/>
                    <a:pt x="180810" y="8928578"/>
                  </a:cubicBezTo>
                  <a:cubicBezTo>
                    <a:pt x="206130" y="8908833"/>
                    <a:pt x="248065" y="8914753"/>
                    <a:pt x="279560" y="8907859"/>
                  </a:cubicBezTo>
                  <a:cubicBezTo>
                    <a:pt x="316119" y="8904881"/>
                    <a:pt x="352659" y="8903615"/>
                    <a:pt x="389238" y="8903050"/>
                  </a:cubicBezTo>
                  <a:cubicBezTo>
                    <a:pt x="436237" y="8906127"/>
                    <a:pt x="483879" y="8909787"/>
                    <a:pt x="534267" y="8912922"/>
                  </a:cubicBezTo>
                  <a:cubicBezTo>
                    <a:pt x="600159" y="8918375"/>
                    <a:pt x="666655" y="8924703"/>
                    <a:pt x="732937" y="8924703"/>
                  </a:cubicBezTo>
                  <a:cubicBezTo>
                    <a:pt x="753933" y="8926086"/>
                    <a:pt x="777520" y="8925501"/>
                    <a:pt x="797037" y="8919154"/>
                  </a:cubicBezTo>
                  <a:cubicBezTo>
                    <a:pt x="797134" y="8919154"/>
                    <a:pt x="797232" y="8919056"/>
                    <a:pt x="797232" y="8919056"/>
                  </a:cubicBezTo>
                  <a:cubicBezTo>
                    <a:pt x="821403" y="8912124"/>
                    <a:pt x="842224" y="8893508"/>
                    <a:pt x="847172" y="8865177"/>
                  </a:cubicBezTo>
                  <a:cubicBezTo>
                    <a:pt x="848262" y="8783451"/>
                    <a:pt x="849938" y="8701532"/>
                    <a:pt x="858469" y="8620002"/>
                  </a:cubicBezTo>
                  <a:cubicBezTo>
                    <a:pt x="878394" y="8061792"/>
                    <a:pt x="896216" y="7503407"/>
                    <a:pt x="910882" y="6945100"/>
                  </a:cubicBezTo>
                  <a:cubicBezTo>
                    <a:pt x="927730" y="5993142"/>
                    <a:pt x="1012944" y="5045040"/>
                    <a:pt x="1069117" y="4095147"/>
                  </a:cubicBezTo>
                  <a:cubicBezTo>
                    <a:pt x="1104897" y="3517426"/>
                    <a:pt x="1143930" y="2940016"/>
                    <a:pt x="1167205" y="2361692"/>
                  </a:cubicBezTo>
                  <a:cubicBezTo>
                    <a:pt x="1191377" y="1798535"/>
                    <a:pt x="1187326" y="1234484"/>
                    <a:pt x="1203667" y="671231"/>
                  </a:cubicBezTo>
                  <a:cubicBezTo>
                    <a:pt x="1206803" y="485972"/>
                    <a:pt x="1223359" y="300032"/>
                    <a:pt x="1215334" y="1152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5" name="Google Shape;1125;p12"/>
          <p:cNvGrpSpPr/>
          <p:nvPr/>
        </p:nvGrpSpPr>
        <p:grpSpPr>
          <a:xfrm rot="939064">
            <a:off x="5834324" y="8384"/>
            <a:ext cx="3407054" cy="3439667"/>
            <a:chOff x="11255411" y="-650550"/>
            <a:chExt cx="6813559" cy="6878780"/>
          </a:xfrm>
        </p:grpSpPr>
        <p:sp>
          <p:nvSpPr>
            <p:cNvPr id="1126" name="Google Shape;1126;p12"/>
            <p:cNvSpPr/>
            <p:nvPr/>
          </p:nvSpPr>
          <p:spPr>
            <a:xfrm>
              <a:off x="11264406" y="-650550"/>
              <a:ext cx="6795191" cy="6878780"/>
            </a:xfrm>
            <a:custGeom>
              <a:avLst/>
              <a:gdLst/>
              <a:ahLst/>
              <a:cxnLst/>
              <a:rect l="l" t="t" r="r" b="b"/>
              <a:pathLst>
                <a:path w="6795191" h="6878780" extrusionOk="0">
                  <a:moveTo>
                    <a:pt x="2" y="6766568"/>
                  </a:moveTo>
                  <a:cubicBezTo>
                    <a:pt x="-343" y="6829261"/>
                    <a:pt x="51048" y="6879930"/>
                    <a:pt x="113785" y="6878760"/>
                  </a:cubicBezTo>
                  <a:cubicBezTo>
                    <a:pt x="6904732" y="6752012"/>
                    <a:pt x="6789090" y="6870974"/>
                    <a:pt x="6790178" y="6676263"/>
                  </a:cubicBezTo>
                  <a:cubicBezTo>
                    <a:pt x="6791748" y="6392789"/>
                    <a:pt x="6795190" y="113083"/>
                    <a:pt x="6795190" y="114005"/>
                  </a:cubicBezTo>
                  <a:cubicBezTo>
                    <a:pt x="6795534" y="51890"/>
                    <a:pt x="6745039" y="1454"/>
                    <a:pt x="6682881" y="1798"/>
                  </a:cubicBezTo>
                  <a:cubicBezTo>
                    <a:pt x="-104500" y="39178"/>
                    <a:pt x="6088" y="-79014"/>
                    <a:pt x="5000" y="117733"/>
                  </a:cubicBezTo>
                  <a:cubicBezTo>
                    <a:pt x="3430" y="405184"/>
                    <a:pt x="-12" y="6767476"/>
                    <a:pt x="2" y="67665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7" name="Google Shape;1127;p12"/>
            <p:cNvGrpSpPr/>
            <p:nvPr/>
          </p:nvGrpSpPr>
          <p:grpSpPr>
            <a:xfrm>
              <a:off x="11255411" y="-187208"/>
              <a:ext cx="6813559" cy="6026335"/>
              <a:chOff x="11255411" y="-187208"/>
              <a:chExt cx="6813559" cy="6026335"/>
            </a:xfrm>
          </p:grpSpPr>
          <p:sp>
            <p:nvSpPr>
              <p:cNvPr id="1128" name="Google Shape;1128;p12"/>
              <p:cNvSpPr/>
              <p:nvPr/>
            </p:nvSpPr>
            <p:spPr>
              <a:xfrm>
                <a:off x="11259041" y="1414886"/>
                <a:ext cx="6806471" cy="62724"/>
              </a:xfrm>
              <a:custGeom>
                <a:avLst/>
                <a:gdLst/>
                <a:ahLst/>
                <a:cxnLst/>
                <a:rect l="l" t="t" r="r" b="b"/>
                <a:pathLst>
                  <a:path w="6806471" h="62724" extrusionOk="0">
                    <a:moveTo>
                      <a:pt x="6798393" y="25502"/>
                    </a:moveTo>
                    <a:cubicBezTo>
                      <a:pt x="6798131" y="-15482"/>
                      <a:pt x="7320531" y="-3774"/>
                      <a:pt x="8079" y="37223"/>
                    </a:cubicBezTo>
                    <a:cubicBezTo>
                      <a:pt x="8341" y="78207"/>
                      <a:pt x="-514073" y="66499"/>
                      <a:pt x="6798393" y="255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12"/>
              <p:cNvSpPr/>
              <p:nvPr/>
            </p:nvSpPr>
            <p:spPr>
              <a:xfrm>
                <a:off x="11262529" y="1948387"/>
                <a:ext cx="6806441" cy="74158"/>
              </a:xfrm>
              <a:custGeom>
                <a:avLst/>
                <a:gdLst/>
                <a:ahLst/>
                <a:cxnLst/>
                <a:rect l="l" t="t" r="r" b="b"/>
                <a:pathLst>
                  <a:path w="6806441" h="74158" extrusionOk="0">
                    <a:moveTo>
                      <a:pt x="6798361" y="24872"/>
                    </a:moveTo>
                    <a:cubicBezTo>
                      <a:pt x="6798100" y="-16125"/>
                      <a:pt x="7320555" y="-5381"/>
                      <a:pt x="8075" y="49292"/>
                    </a:cubicBezTo>
                    <a:cubicBezTo>
                      <a:pt x="8350" y="90276"/>
                      <a:pt x="-514077" y="79545"/>
                      <a:pt x="6798361" y="248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12"/>
              <p:cNvSpPr/>
              <p:nvPr/>
            </p:nvSpPr>
            <p:spPr>
              <a:xfrm>
                <a:off x="11260224" y="2481827"/>
                <a:ext cx="6806681" cy="85793"/>
              </a:xfrm>
              <a:custGeom>
                <a:avLst/>
                <a:gdLst/>
                <a:ahLst/>
                <a:cxnLst/>
                <a:rect l="l" t="t" r="r" b="b"/>
                <a:pathLst>
                  <a:path w="6806681" h="85793" extrusionOk="0">
                    <a:moveTo>
                      <a:pt x="6798436" y="24345"/>
                    </a:moveTo>
                    <a:cubicBezTo>
                      <a:pt x="6798698" y="-16653"/>
                      <a:pt x="7320987" y="-6899"/>
                      <a:pt x="8246" y="61449"/>
                    </a:cubicBezTo>
                    <a:cubicBezTo>
                      <a:pt x="7984" y="102446"/>
                      <a:pt x="-514305" y="92692"/>
                      <a:pt x="6798436" y="243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12"/>
              <p:cNvSpPr/>
              <p:nvPr/>
            </p:nvSpPr>
            <p:spPr>
              <a:xfrm>
                <a:off x="11259265" y="-187208"/>
                <a:ext cx="6806470" cy="31440"/>
              </a:xfrm>
              <a:custGeom>
                <a:avLst/>
                <a:gdLst/>
                <a:ahLst/>
                <a:cxnLst/>
                <a:rect l="l" t="t" r="r" b="b"/>
                <a:pathLst>
                  <a:path w="6806470" h="31440" extrusionOk="0">
                    <a:moveTo>
                      <a:pt x="8090" y="28900"/>
                    </a:moveTo>
                    <a:cubicBezTo>
                      <a:pt x="7320610" y="28900"/>
                      <a:pt x="6798156" y="43538"/>
                      <a:pt x="6798376" y="2541"/>
                    </a:cubicBezTo>
                    <a:cubicBezTo>
                      <a:pt x="-514131" y="2541"/>
                      <a:pt x="8324" y="-12098"/>
                      <a:pt x="8090" y="289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12"/>
              <p:cNvSpPr/>
              <p:nvPr/>
            </p:nvSpPr>
            <p:spPr>
              <a:xfrm>
                <a:off x="11255557" y="881215"/>
                <a:ext cx="6806512" cy="51611"/>
              </a:xfrm>
              <a:custGeom>
                <a:avLst/>
                <a:gdLst/>
                <a:ahLst/>
                <a:cxnLst/>
                <a:rect l="l" t="t" r="r" b="b"/>
                <a:pathLst>
                  <a:path w="6806512" h="51611" extrusionOk="0">
                    <a:moveTo>
                      <a:pt x="6798434" y="26287"/>
                    </a:moveTo>
                    <a:cubicBezTo>
                      <a:pt x="6798173" y="-14697"/>
                      <a:pt x="7320586" y="-2012"/>
                      <a:pt x="8079" y="25324"/>
                    </a:cubicBezTo>
                    <a:cubicBezTo>
                      <a:pt x="8341" y="66308"/>
                      <a:pt x="-514073" y="53623"/>
                      <a:pt x="6798434" y="262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12"/>
              <p:cNvSpPr/>
              <p:nvPr/>
            </p:nvSpPr>
            <p:spPr>
              <a:xfrm>
                <a:off x="11256282" y="347262"/>
                <a:ext cx="6806518" cy="40999"/>
              </a:xfrm>
              <a:custGeom>
                <a:avLst/>
                <a:gdLst/>
                <a:ahLst/>
                <a:cxnLst/>
                <a:rect l="l" t="t" r="r" b="b"/>
                <a:pathLst>
                  <a:path w="6806518" h="40999" extrusionOk="0">
                    <a:moveTo>
                      <a:pt x="6798288" y="27328"/>
                    </a:moveTo>
                    <a:cubicBezTo>
                      <a:pt x="6798508" y="-13656"/>
                      <a:pt x="7320756" y="-9"/>
                      <a:pt x="8235" y="13666"/>
                    </a:cubicBezTo>
                    <a:cubicBezTo>
                      <a:pt x="8001" y="54664"/>
                      <a:pt x="-514247" y="41003"/>
                      <a:pt x="6798288" y="273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12"/>
              <p:cNvSpPr/>
              <p:nvPr/>
            </p:nvSpPr>
            <p:spPr>
              <a:xfrm>
                <a:off x="11258904" y="4081748"/>
                <a:ext cx="6806291" cy="121445"/>
              </a:xfrm>
              <a:custGeom>
                <a:avLst/>
                <a:gdLst/>
                <a:ahLst/>
                <a:cxnLst/>
                <a:rect l="l" t="t" r="r" b="b"/>
                <a:pathLst>
                  <a:path w="6806291" h="121445" extrusionOk="0">
                    <a:moveTo>
                      <a:pt x="6798213" y="23135"/>
                    </a:moveTo>
                    <a:cubicBezTo>
                      <a:pt x="6797951" y="-17863"/>
                      <a:pt x="7320338" y="-11039"/>
                      <a:pt x="8078" y="98320"/>
                    </a:cubicBezTo>
                    <a:cubicBezTo>
                      <a:pt x="8340" y="139304"/>
                      <a:pt x="-514046" y="132480"/>
                      <a:pt x="6798213" y="231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12"/>
              <p:cNvSpPr/>
              <p:nvPr/>
            </p:nvSpPr>
            <p:spPr>
              <a:xfrm>
                <a:off x="11260775" y="5148110"/>
                <a:ext cx="6806794" cy="145628"/>
              </a:xfrm>
              <a:custGeom>
                <a:avLst/>
                <a:gdLst/>
                <a:ahLst/>
                <a:cxnLst/>
                <a:rect l="l" t="t" r="r" b="b"/>
                <a:pathLst>
                  <a:path w="6806794" h="145628" extrusionOk="0">
                    <a:moveTo>
                      <a:pt x="6798559" y="22529"/>
                    </a:moveTo>
                    <a:cubicBezTo>
                      <a:pt x="6798793" y="-18468"/>
                      <a:pt x="7321055" y="-13584"/>
                      <a:pt x="8231" y="123097"/>
                    </a:cubicBezTo>
                    <a:cubicBezTo>
                      <a:pt x="8011" y="164094"/>
                      <a:pt x="-514265" y="159224"/>
                      <a:pt x="6798559" y="225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12"/>
              <p:cNvSpPr/>
              <p:nvPr/>
            </p:nvSpPr>
            <p:spPr>
              <a:xfrm>
                <a:off x="11256733" y="3015211"/>
                <a:ext cx="6806712" cy="97577"/>
              </a:xfrm>
              <a:custGeom>
                <a:avLst/>
                <a:gdLst/>
                <a:ahLst/>
                <a:cxnLst/>
                <a:rect l="l" t="t" r="r" b="b"/>
                <a:pathLst>
                  <a:path w="6806712" h="97577" extrusionOk="0">
                    <a:moveTo>
                      <a:pt x="6798470" y="23888"/>
                    </a:moveTo>
                    <a:cubicBezTo>
                      <a:pt x="6798732" y="-17110"/>
                      <a:pt x="7320952" y="-8333"/>
                      <a:pt x="8239" y="73690"/>
                    </a:cubicBezTo>
                    <a:cubicBezTo>
                      <a:pt x="7991" y="114687"/>
                      <a:pt x="-514243" y="105910"/>
                      <a:pt x="6798470" y="238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12"/>
              <p:cNvSpPr/>
              <p:nvPr/>
            </p:nvSpPr>
            <p:spPr>
              <a:xfrm>
                <a:off x="11257799" y="5681321"/>
                <a:ext cx="6806811" cy="157806"/>
              </a:xfrm>
              <a:custGeom>
                <a:avLst/>
                <a:gdLst/>
                <a:ahLst/>
                <a:cxnLst/>
                <a:rect l="l" t="t" r="r" b="b"/>
                <a:pathLst>
                  <a:path w="6806811" h="157806" extrusionOk="0">
                    <a:moveTo>
                      <a:pt x="6798575" y="22272"/>
                    </a:moveTo>
                    <a:cubicBezTo>
                      <a:pt x="6798809" y="-18726"/>
                      <a:pt x="7321112" y="-14832"/>
                      <a:pt x="8233" y="135538"/>
                    </a:cubicBezTo>
                    <a:cubicBezTo>
                      <a:pt x="8013" y="176536"/>
                      <a:pt x="-514304" y="172628"/>
                      <a:pt x="6798575" y="22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12"/>
              <p:cNvSpPr/>
              <p:nvPr/>
            </p:nvSpPr>
            <p:spPr>
              <a:xfrm>
                <a:off x="11262399" y="4614911"/>
                <a:ext cx="6806255" cy="133493"/>
              </a:xfrm>
              <a:custGeom>
                <a:avLst/>
                <a:gdLst/>
                <a:ahLst/>
                <a:cxnLst/>
                <a:rect l="l" t="t" r="r" b="b"/>
                <a:pathLst>
                  <a:path w="6806255" h="133493" extrusionOk="0">
                    <a:moveTo>
                      <a:pt x="6798175" y="22815"/>
                    </a:moveTo>
                    <a:cubicBezTo>
                      <a:pt x="6797913" y="-18182"/>
                      <a:pt x="7320368" y="-12322"/>
                      <a:pt x="8081" y="110685"/>
                    </a:cubicBezTo>
                    <a:cubicBezTo>
                      <a:pt x="8343" y="151668"/>
                      <a:pt x="-514112" y="145821"/>
                      <a:pt x="6798175" y="228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12"/>
              <p:cNvSpPr/>
              <p:nvPr/>
            </p:nvSpPr>
            <p:spPr>
              <a:xfrm>
                <a:off x="11255411" y="3548539"/>
                <a:ext cx="6806328" cy="109460"/>
              </a:xfrm>
              <a:custGeom>
                <a:avLst/>
                <a:gdLst/>
                <a:ahLst/>
                <a:cxnLst/>
                <a:rect l="l" t="t" r="r" b="b"/>
                <a:pathLst>
                  <a:path w="6806328" h="109460" extrusionOk="0">
                    <a:moveTo>
                      <a:pt x="6798250" y="23485"/>
                    </a:moveTo>
                    <a:cubicBezTo>
                      <a:pt x="6797989" y="-17512"/>
                      <a:pt x="7320389" y="-9698"/>
                      <a:pt x="8074" y="85972"/>
                    </a:cubicBezTo>
                    <a:cubicBezTo>
                      <a:pt x="8350" y="126970"/>
                      <a:pt x="-514050" y="119169"/>
                      <a:pt x="6798250" y="234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40" name="Google Shape;1140;p12"/>
          <p:cNvGrpSpPr/>
          <p:nvPr/>
        </p:nvGrpSpPr>
        <p:grpSpPr>
          <a:xfrm rot="5400000">
            <a:off x="2286270" y="-114797"/>
            <a:ext cx="4983648" cy="6701701"/>
            <a:chOff x="4160376" y="-897200"/>
            <a:chExt cx="9967296" cy="13403402"/>
          </a:xfrm>
        </p:grpSpPr>
        <p:sp>
          <p:nvSpPr>
            <p:cNvPr id="1141" name="Google Shape;1141;p12"/>
            <p:cNvSpPr/>
            <p:nvPr/>
          </p:nvSpPr>
          <p:spPr>
            <a:xfrm>
              <a:off x="4171033" y="-897200"/>
              <a:ext cx="9956639" cy="13403402"/>
            </a:xfrm>
            <a:custGeom>
              <a:avLst/>
              <a:gdLst/>
              <a:ahLst/>
              <a:cxnLst/>
              <a:rect l="l" t="t" r="r" b="b"/>
              <a:pathLst>
                <a:path w="9956639" h="13403402" extrusionOk="0">
                  <a:moveTo>
                    <a:pt x="9900803" y="12918160"/>
                  </a:moveTo>
                  <a:cubicBezTo>
                    <a:pt x="9881699" y="12593236"/>
                    <a:pt x="9933250" y="12211266"/>
                    <a:pt x="9912003" y="11815464"/>
                  </a:cubicBezTo>
                  <a:cubicBezTo>
                    <a:pt x="9859836" y="10898914"/>
                    <a:pt x="9889603" y="11564767"/>
                    <a:pt x="9889603" y="10661380"/>
                  </a:cubicBezTo>
                  <a:cubicBezTo>
                    <a:pt x="9891613" y="9643741"/>
                    <a:pt x="9755260" y="8999333"/>
                    <a:pt x="9803622" y="7354471"/>
                  </a:cubicBezTo>
                  <a:cubicBezTo>
                    <a:pt x="9821681" y="6969016"/>
                    <a:pt x="9828808" y="7172721"/>
                    <a:pt x="9776668" y="6253517"/>
                  </a:cubicBezTo>
                  <a:cubicBezTo>
                    <a:pt x="9686266" y="4951110"/>
                    <a:pt x="9677505" y="16762"/>
                    <a:pt x="9580779" y="14376"/>
                  </a:cubicBezTo>
                  <a:cubicBezTo>
                    <a:pt x="8762635" y="-8142"/>
                    <a:pt x="7820865" y="31693"/>
                    <a:pt x="7825956" y="31693"/>
                  </a:cubicBezTo>
                  <a:cubicBezTo>
                    <a:pt x="6903048" y="31693"/>
                    <a:pt x="7758141" y="-58940"/>
                    <a:pt x="6632834" y="66328"/>
                  </a:cubicBezTo>
                  <a:cubicBezTo>
                    <a:pt x="6132677" y="121737"/>
                    <a:pt x="4899365" y="53058"/>
                    <a:pt x="4841356" y="49573"/>
                  </a:cubicBezTo>
                  <a:cubicBezTo>
                    <a:pt x="4795057" y="53031"/>
                    <a:pt x="3755597" y="134444"/>
                    <a:pt x="3647725" y="125195"/>
                  </a:cubicBezTo>
                  <a:cubicBezTo>
                    <a:pt x="2583722" y="34481"/>
                    <a:pt x="538080" y="174198"/>
                    <a:pt x="665135" y="164494"/>
                  </a:cubicBezTo>
                  <a:cubicBezTo>
                    <a:pt x="632072" y="164494"/>
                    <a:pt x="91724" y="154093"/>
                    <a:pt x="96815" y="154683"/>
                  </a:cubicBezTo>
                  <a:cubicBezTo>
                    <a:pt x="93385" y="154683"/>
                    <a:pt x="90706" y="1758210"/>
                    <a:pt x="90706" y="2936823"/>
                  </a:cubicBezTo>
                  <a:cubicBezTo>
                    <a:pt x="90599" y="2938807"/>
                    <a:pt x="27446" y="3894816"/>
                    <a:pt x="22007" y="4326432"/>
                  </a:cubicBezTo>
                  <a:cubicBezTo>
                    <a:pt x="22007" y="4380716"/>
                    <a:pt x="89179" y="5017350"/>
                    <a:pt x="80524" y="5101791"/>
                  </a:cubicBezTo>
                  <a:cubicBezTo>
                    <a:pt x="-32867" y="6226469"/>
                    <a:pt x="142444" y="7335760"/>
                    <a:pt x="38297" y="9578359"/>
                  </a:cubicBezTo>
                  <a:cubicBezTo>
                    <a:pt x="-2884" y="10381463"/>
                    <a:pt x="52444" y="10261959"/>
                    <a:pt x="38806" y="10679313"/>
                  </a:cubicBezTo>
                  <a:cubicBezTo>
                    <a:pt x="-29758" y="12573988"/>
                    <a:pt x="8289" y="11592807"/>
                    <a:pt x="33716" y="12815410"/>
                  </a:cubicBezTo>
                  <a:cubicBezTo>
                    <a:pt x="44862" y="13336587"/>
                    <a:pt x="23588" y="13359239"/>
                    <a:pt x="57107" y="13359829"/>
                  </a:cubicBezTo>
                  <a:cubicBezTo>
                    <a:pt x="2204163" y="13392613"/>
                    <a:pt x="4046549" y="13412772"/>
                    <a:pt x="6837832" y="13363287"/>
                  </a:cubicBezTo>
                  <a:cubicBezTo>
                    <a:pt x="7945482" y="13341922"/>
                    <a:pt x="7961264" y="13411780"/>
                    <a:pt x="8079799" y="13402559"/>
                  </a:cubicBezTo>
                  <a:cubicBezTo>
                    <a:pt x="10334297" y="13230486"/>
                    <a:pt x="9952193" y="13681966"/>
                    <a:pt x="9900803" y="12918160"/>
                  </a:cubicBezTo>
                  <a:close/>
                  <a:moveTo>
                    <a:pt x="539473" y="1509068"/>
                  </a:moveTo>
                  <a:cubicBezTo>
                    <a:pt x="445347" y="1470975"/>
                    <a:pt x="395484" y="1343965"/>
                    <a:pt x="436183" y="1240598"/>
                  </a:cubicBezTo>
                  <a:cubicBezTo>
                    <a:pt x="504373" y="1065657"/>
                    <a:pt x="738925" y="1084154"/>
                    <a:pt x="799961" y="1253304"/>
                  </a:cubicBezTo>
                  <a:cubicBezTo>
                    <a:pt x="860005" y="1397659"/>
                    <a:pt x="712962" y="1580079"/>
                    <a:pt x="539473" y="1509068"/>
                  </a:cubicBezTo>
                  <a:close/>
                  <a:moveTo>
                    <a:pt x="521655" y="2606001"/>
                  </a:moveTo>
                  <a:cubicBezTo>
                    <a:pt x="446365" y="2565576"/>
                    <a:pt x="407166" y="2465131"/>
                    <a:pt x="429056" y="2374497"/>
                  </a:cubicBezTo>
                  <a:cubicBezTo>
                    <a:pt x="477392" y="2176476"/>
                    <a:pt x="735870" y="2175886"/>
                    <a:pt x="801997" y="2359486"/>
                  </a:cubicBezTo>
                  <a:cubicBezTo>
                    <a:pt x="866114" y="2513035"/>
                    <a:pt x="697207" y="2700682"/>
                    <a:pt x="521655" y="2606001"/>
                  </a:cubicBezTo>
                  <a:close/>
                  <a:moveTo>
                    <a:pt x="543546" y="3721966"/>
                  </a:moveTo>
                  <a:cubicBezTo>
                    <a:pt x="449419" y="3683874"/>
                    <a:pt x="399556" y="3558016"/>
                    <a:pt x="439747" y="3454086"/>
                  </a:cubicBezTo>
                  <a:cubicBezTo>
                    <a:pt x="507428" y="3277992"/>
                    <a:pt x="743507" y="3297052"/>
                    <a:pt x="804033" y="3466203"/>
                  </a:cubicBezTo>
                  <a:cubicBezTo>
                    <a:pt x="864587" y="3611120"/>
                    <a:pt x="716525" y="3792387"/>
                    <a:pt x="543546" y="3721966"/>
                  </a:cubicBezTo>
                  <a:close/>
                  <a:moveTo>
                    <a:pt x="546091" y="4828683"/>
                  </a:moveTo>
                  <a:cubicBezTo>
                    <a:pt x="451965" y="4790591"/>
                    <a:pt x="402102" y="4664733"/>
                    <a:pt x="442292" y="4561393"/>
                  </a:cubicBezTo>
                  <a:cubicBezTo>
                    <a:pt x="509973" y="4384737"/>
                    <a:pt x="746052" y="4403797"/>
                    <a:pt x="806579" y="4572947"/>
                  </a:cubicBezTo>
                  <a:cubicBezTo>
                    <a:pt x="867642" y="4718990"/>
                    <a:pt x="717544" y="4898542"/>
                    <a:pt x="546091" y="4828683"/>
                  </a:cubicBezTo>
                  <a:close/>
                  <a:moveTo>
                    <a:pt x="435674" y="5694676"/>
                  </a:moveTo>
                  <a:cubicBezTo>
                    <a:pt x="484010" y="5496654"/>
                    <a:pt x="742488" y="5495502"/>
                    <a:pt x="808615" y="5679664"/>
                  </a:cubicBezTo>
                  <a:cubicBezTo>
                    <a:pt x="941914" y="5998933"/>
                    <a:pt x="347148" y="6058980"/>
                    <a:pt x="435674" y="5694676"/>
                  </a:cubicBezTo>
                  <a:close/>
                  <a:moveTo>
                    <a:pt x="438220" y="6800830"/>
                  </a:moveTo>
                  <a:cubicBezTo>
                    <a:pt x="486555" y="6603398"/>
                    <a:pt x="744525" y="6601066"/>
                    <a:pt x="811161" y="6785819"/>
                  </a:cubicBezTo>
                  <a:cubicBezTo>
                    <a:pt x="944968" y="7106803"/>
                    <a:pt x="350202" y="7165134"/>
                    <a:pt x="438220" y="6800830"/>
                  </a:cubicBezTo>
                  <a:close/>
                  <a:moveTo>
                    <a:pt x="552709" y="8148299"/>
                  </a:moveTo>
                  <a:cubicBezTo>
                    <a:pt x="458583" y="8110207"/>
                    <a:pt x="408720" y="7984349"/>
                    <a:pt x="448910" y="7881009"/>
                  </a:cubicBezTo>
                  <a:cubicBezTo>
                    <a:pt x="516591" y="7704353"/>
                    <a:pt x="752670" y="7723412"/>
                    <a:pt x="813197" y="7892563"/>
                  </a:cubicBezTo>
                  <a:cubicBezTo>
                    <a:pt x="873751" y="8038043"/>
                    <a:pt x="724671" y="8218158"/>
                    <a:pt x="552709" y="8148299"/>
                  </a:cubicBezTo>
                  <a:close/>
                  <a:moveTo>
                    <a:pt x="442292" y="9014292"/>
                  </a:moveTo>
                  <a:cubicBezTo>
                    <a:pt x="490628" y="8815680"/>
                    <a:pt x="749107" y="8815680"/>
                    <a:pt x="815233" y="8999280"/>
                  </a:cubicBezTo>
                  <a:cubicBezTo>
                    <a:pt x="948532" y="9318548"/>
                    <a:pt x="353766" y="9378596"/>
                    <a:pt x="442292" y="9014292"/>
                  </a:cubicBezTo>
                  <a:close/>
                  <a:moveTo>
                    <a:pt x="537437" y="10351949"/>
                  </a:moveTo>
                  <a:cubicBezTo>
                    <a:pt x="462146" y="10311525"/>
                    <a:pt x="422947" y="10211079"/>
                    <a:pt x="444838" y="10120445"/>
                  </a:cubicBezTo>
                  <a:cubicBezTo>
                    <a:pt x="493173" y="9922424"/>
                    <a:pt x="751652" y="9921834"/>
                    <a:pt x="817779" y="10105434"/>
                  </a:cubicBezTo>
                  <a:cubicBezTo>
                    <a:pt x="881896" y="10259010"/>
                    <a:pt x="713471" y="10446630"/>
                    <a:pt x="537437" y="10351949"/>
                  </a:cubicBezTo>
                  <a:close/>
                  <a:moveTo>
                    <a:pt x="559300" y="11467915"/>
                  </a:moveTo>
                  <a:cubicBezTo>
                    <a:pt x="465174" y="11429822"/>
                    <a:pt x="415311" y="11303965"/>
                    <a:pt x="455502" y="11200624"/>
                  </a:cubicBezTo>
                  <a:cubicBezTo>
                    <a:pt x="523182" y="11023968"/>
                    <a:pt x="759261" y="11043027"/>
                    <a:pt x="819788" y="11212178"/>
                  </a:cubicBezTo>
                  <a:cubicBezTo>
                    <a:pt x="880369" y="11357658"/>
                    <a:pt x="731289" y="11537773"/>
                    <a:pt x="559300" y="11467915"/>
                  </a:cubicBezTo>
                  <a:close/>
                  <a:moveTo>
                    <a:pt x="561336" y="12574658"/>
                  </a:moveTo>
                  <a:cubicBezTo>
                    <a:pt x="362394" y="12493836"/>
                    <a:pt x="429056" y="12144544"/>
                    <a:pt x="667171" y="12184969"/>
                  </a:cubicBezTo>
                  <a:cubicBezTo>
                    <a:pt x="955659" y="12235177"/>
                    <a:pt x="833560" y="12685505"/>
                    <a:pt x="561336" y="125746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2" name="Google Shape;1142;p12"/>
            <p:cNvGrpSpPr/>
            <p:nvPr/>
          </p:nvGrpSpPr>
          <p:grpSpPr>
            <a:xfrm>
              <a:off x="4160376" y="-198607"/>
              <a:ext cx="9927543" cy="12219565"/>
              <a:chOff x="4160376" y="-198607"/>
              <a:chExt cx="9927543" cy="12219565"/>
            </a:xfrm>
          </p:grpSpPr>
          <p:sp>
            <p:nvSpPr>
              <p:cNvPr id="1143" name="Google Shape;1143;p12"/>
              <p:cNvSpPr/>
              <p:nvPr/>
            </p:nvSpPr>
            <p:spPr>
              <a:xfrm>
                <a:off x="4250708" y="-198607"/>
                <a:ext cx="9564189" cy="96905"/>
              </a:xfrm>
              <a:custGeom>
                <a:avLst/>
                <a:gdLst/>
                <a:ahLst/>
                <a:cxnLst/>
                <a:rect l="l" t="t" r="r" b="b"/>
                <a:pathLst>
                  <a:path w="9564189" h="96905" extrusionOk="0">
                    <a:moveTo>
                      <a:pt x="9559596" y="96905"/>
                    </a:moveTo>
                    <a:cubicBezTo>
                      <a:pt x="9557023" y="96932"/>
                      <a:pt x="16953" y="64603"/>
                      <a:pt x="13577" y="64576"/>
                    </a:cubicBezTo>
                    <a:cubicBezTo>
                      <a:pt x="13577" y="-33724"/>
                      <a:pt x="-674833" y="347"/>
                      <a:pt x="7752363" y="35705"/>
                    </a:cubicBezTo>
                    <a:cubicBezTo>
                      <a:pt x="9757869" y="43426"/>
                      <a:pt x="9557238" y="13724"/>
                      <a:pt x="9559596" y="969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12"/>
              <p:cNvSpPr/>
              <p:nvPr/>
            </p:nvSpPr>
            <p:spPr>
              <a:xfrm>
                <a:off x="4251339" y="899129"/>
                <a:ext cx="9591670" cy="101274"/>
              </a:xfrm>
              <a:custGeom>
                <a:avLst/>
                <a:gdLst/>
                <a:ahLst/>
                <a:cxnLst/>
                <a:rect l="l" t="t" r="r" b="b"/>
                <a:pathLst>
                  <a:path w="9591670" h="101274" extrusionOk="0">
                    <a:moveTo>
                      <a:pt x="9586455" y="101275"/>
                    </a:moveTo>
                    <a:cubicBezTo>
                      <a:pt x="9583400" y="101328"/>
                      <a:pt x="12865" y="68972"/>
                      <a:pt x="10909" y="68946"/>
                    </a:cubicBezTo>
                    <a:cubicBezTo>
                      <a:pt x="13187" y="-34019"/>
                      <a:pt x="-638194" y="-2307"/>
                      <a:pt x="7777668" y="40075"/>
                    </a:cubicBezTo>
                    <a:cubicBezTo>
                      <a:pt x="9782049" y="47768"/>
                      <a:pt x="9586455" y="17074"/>
                      <a:pt x="9586455" y="1012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12"/>
              <p:cNvSpPr/>
              <p:nvPr/>
            </p:nvSpPr>
            <p:spPr>
              <a:xfrm>
                <a:off x="4254104" y="2000913"/>
                <a:ext cx="9655407" cy="80177"/>
              </a:xfrm>
              <a:custGeom>
                <a:avLst/>
                <a:gdLst/>
                <a:ahLst/>
                <a:cxnLst/>
                <a:rect l="l" t="t" r="r" b="b"/>
                <a:pathLst>
                  <a:path w="9655407" h="80177" extrusionOk="0">
                    <a:moveTo>
                      <a:pt x="1281673" y="73906"/>
                    </a:moveTo>
                    <a:cubicBezTo>
                      <a:pt x="-178260" y="73906"/>
                      <a:pt x="7661" y="93234"/>
                      <a:pt x="7661" y="0"/>
                    </a:cubicBezTo>
                    <a:cubicBezTo>
                      <a:pt x="11762067" y="66910"/>
                      <a:pt x="13463733" y="93448"/>
                      <a:pt x="1281673" y="739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12"/>
              <p:cNvSpPr/>
              <p:nvPr/>
            </p:nvSpPr>
            <p:spPr>
              <a:xfrm>
                <a:off x="4190554" y="3106396"/>
                <a:ext cx="9693633" cy="98247"/>
              </a:xfrm>
              <a:custGeom>
                <a:avLst/>
                <a:gdLst/>
                <a:ahLst/>
                <a:cxnLst/>
                <a:rect l="l" t="t" r="r" b="b"/>
                <a:pathLst>
                  <a:path w="9693633" h="98247" extrusionOk="0">
                    <a:moveTo>
                      <a:pt x="9688448" y="98247"/>
                    </a:moveTo>
                    <a:cubicBezTo>
                      <a:pt x="9686358" y="98274"/>
                      <a:pt x="13043" y="65355"/>
                      <a:pt x="10122" y="65329"/>
                    </a:cubicBezTo>
                    <a:cubicBezTo>
                      <a:pt x="14865" y="-34527"/>
                      <a:pt x="-643590" y="671"/>
                      <a:pt x="7890862" y="36458"/>
                    </a:cubicBezTo>
                    <a:cubicBezTo>
                      <a:pt x="9882863" y="44151"/>
                      <a:pt x="9688448" y="14423"/>
                      <a:pt x="9688448" y="982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12"/>
              <p:cNvSpPr/>
              <p:nvPr/>
            </p:nvSpPr>
            <p:spPr>
              <a:xfrm>
                <a:off x="4235176" y="4208656"/>
                <a:ext cx="9673858" cy="97531"/>
              </a:xfrm>
              <a:custGeom>
                <a:avLst/>
                <a:gdLst/>
                <a:ahLst/>
                <a:cxnLst/>
                <a:rect l="l" t="t" r="r" b="b"/>
                <a:pathLst>
                  <a:path w="9673858" h="97531" extrusionOk="0">
                    <a:moveTo>
                      <a:pt x="9669254" y="97531"/>
                    </a:moveTo>
                    <a:cubicBezTo>
                      <a:pt x="9666896" y="97558"/>
                      <a:pt x="10032" y="64640"/>
                      <a:pt x="7218" y="64613"/>
                    </a:cubicBezTo>
                    <a:cubicBezTo>
                      <a:pt x="22035" y="-34143"/>
                      <a:pt x="-646922" y="571"/>
                      <a:pt x="7872686" y="36332"/>
                    </a:cubicBezTo>
                    <a:cubicBezTo>
                      <a:pt x="9867286" y="44025"/>
                      <a:pt x="9666842" y="14993"/>
                      <a:pt x="9669254" y="975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12"/>
              <p:cNvSpPr/>
              <p:nvPr/>
            </p:nvSpPr>
            <p:spPr>
              <a:xfrm>
                <a:off x="4200373" y="5310125"/>
                <a:ext cx="9754195" cy="98168"/>
              </a:xfrm>
              <a:custGeom>
                <a:avLst/>
                <a:gdLst/>
                <a:ahLst/>
                <a:cxnLst/>
                <a:rect l="l" t="t" r="r" b="b"/>
                <a:pathLst>
                  <a:path w="9754195" h="98168" extrusionOk="0">
                    <a:moveTo>
                      <a:pt x="9751374" y="98169"/>
                    </a:moveTo>
                    <a:cubicBezTo>
                      <a:pt x="9749418" y="98195"/>
                      <a:pt x="239249" y="66242"/>
                      <a:pt x="13030" y="64687"/>
                    </a:cubicBezTo>
                    <a:cubicBezTo>
                      <a:pt x="10833" y="-34685"/>
                      <a:pt x="-660375" y="914"/>
                      <a:pt x="7933451" y="36969"/>
                    </a:cubicBezTo>
                    <a:cubicBezTo>
                      <a:pt x="9950049" y="44689"/>
                      <a:pt x="9743818" y="14987"/>
                      <a:pt x="9751374" y="9816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12"/>
              <p:cNvSpPr/>
              <p:nvPr/>
            </p:nvSpPr>
            <p:spPr>
              <a:xfrm>
                <a:off x="4229987" y="6408775"/>
                <a:ext cx="9774370" cy="89371"/>
              </a:xfrm>
              <a:custGeom>
                <a:avLst/>
                <a:gdLst/>
                <a:ahLst/>
                <a:cxnLst/>
                <a:rect l="l" t="t" r="r" b="b"/>
                <a:pathLst>
                  <a:path w="9774370" h="89371" extrusionOk="0">
                    <a:moveTo>
                      <a:pt x="3570953" y="77955"/>
                    </a:moveTo>
                    <a:cubicBezTo>
                      <a:pt x="-326346" y="62969"/>
                      <a:pt x="8682" y="107254"/>
                      <a:pt x="6324" y="0"/>
                    </a:cubicBezTo>
                    <a:cubicBezTo>
                      <a:pt x="10425522" y="28978"/>
                      <a:pt x="13865345" y="121381"/>
                      <a:pt x="3570953" y="779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12"/>
              <p:cNvSpPr/>
              <p:nvPr/>
            </p:nvSpPr>
            <p:spPr>
              <a:xfrm>
                <a:off x="4228250" y="7512161"/>
                <a:ext cx="9753097" cy="100345"/>
              </a:xfrm>
              <a:custGeom>
                <a:avLst/>
                <a:gdLst/>
                <a:ahLst/>
                <a:cxnLst/>
                <a:rect l="l" t="t" r="r" b="b"/>
                <a:pathLst>
                  <a:path w="9753097" h="100345" extrusionOk="0">
                    <a:moveTo>
                      <a:pt x="9747933" y="100346"/>
                    </a:moveTo>
                    <a:cubicBezTo>
                      <a:pt x="9745977" y="100372"/>
                      <a:pt x="220402" y="68284"/>
                      <a:pt x="11599" y="66863"/>
                    </a:cubicBezTo>
                    <a:cubicBezTo>
                      <a:pt x="11599" y="-37387"/>
                      <a:pt x="-646829" y="2474"/>
                      <a:pt x="7957983" y="38583"/>
                    </a:cubicBezTo>
                    <a:cubicBezTo>
                      <a:pt x="9941544" y="48179"/>
                      <a:pt x="9747933" y="13009"/>
                      <a:pt x="9747933" y="1003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12"/>
              <p:cNvSpPr/>
              <p:nvPr/>
            </p:nvSpPr>
            <p:spPr>
              <a:xfrm>
                <a:off x="4199315" y="8612755"/>
                <a:ext cx="9826392" cy="101858"/>
              </a:xfrm>
              <a:custGeom>
                <a:avLst/>
                <a:gdLst/>
                <a:ahLst/>
                <a:cxnLst/>
                <a:rect l="l" t="t" r="r" b="b"/>
                <a:pathLst>
                  <a:path w="9826392" h="101858" extrusionOk="0">
                    <a:moveTo>
                      <a:pt x="9824186" y="101858"/>
                    </a:moveTo>
                    <a:cubicBezTo>
                      <a:pt x="9822229" y="101885"/>
                      <a:pt x="183826" y="69502"/>
                      <a:pt x="10016" y="68377"/>
                    </a:cubicBezTo>
                    <a:cubicBezTo>
                      <a:pt x="15026" y="-39520"/>
                      <a:pt x="-649216" y="3745"/>
                      <a:pt x="8013363" y="40096"/>
                    </a:cubicBezTo>
                    <a:cubicBezTo>
                      <a:pt x="10021494" y="47816"/>
                      <a:pt x="9814942" y="18034"/>
                      <a:pt x="9824186" y="10185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12"/>
              <p:cNvSpPr/>
              <p:nvPr/>
            </p:nvSpPr>
            <p:spPr>
              <a:xfrm>
                <a:off x="4201257" y="9713969"/>
                <a:ext cx="9886662" cy="91106"/>
              </a:xfrm>
              <a:custGeom>
                <a:avLst/>
                <a:gdLst/>
                <a:ahLst/>
                <a:cxnLst/>
                <a:rect l="l" t="t" r="r" b="b"/>
                <a:pathLst>
                  <a:path w="9886662" h="91106" extrusionOk="0">
                    <a:moveTo>
                      <a:pt x="3678538" y="78517"/>
                    </a:moveTo>
                    <a:cubicBezTo>
                      <a:pt x="-386650" y="62916"/>
                      <a:pt x="10619" y="110873"/>
                      <a:pt x="10619" y="0"/>
                    </a:cubicBezTo>
                    <a:cubicBezTo>
                      <a:pt x="10366852" y="39916"/>
                      <a:pt x="14119626" y="122587"/>
                      <a:pt x="3678538" y="785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1153;p12"/>
              <p:cNvSpPr/>
              <p:nvPr/>
            </p:nvSpPr>
            <p:spPr>
              <a:xfrm>
                <a:off x="4160376" y="10818604"/>
                <a:ext cx="9926386" cy="99658"/>
              </a:xfrm>
              <a:custGeom>
                <a:avLst/>
                <a:gdLst/>
                <a:ahLst/>
                <a:cxnLst/>
                <a:rect l="l" t="t" r="r" b="b"/>
                <a:pathLst>
                  <a:path w="9926386" h="99658" extrusionOk="0">
                    <a:moveTo>
                      <a:pt x="9922659" y="99659"/>
                    </a:moveTo>
                    <a:cubicBezTo>
                      <a:pt x="9920623" y="99686"/>
                      <a:pt x="420931" y="68483"/>
                      <a:pt x="12327" y="65024"/>
                    </a:cubicBezTo>
                    <a:cubicBezTo>
                      <a:pt x="12327" y="-35930"/>
                      <a:pt x="-669304" y="1653"/>
                      <a:pt x="8104737" y="38459"/>
                    </a:cubicBezTo>
                    <a:cubicBezTo>
                      <a:pt x="10120745" y="46180"/>
                      <a:pt x="9917917" y="16451"/>
                      <a:pt x="9922659" y="996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12"/>
              <p:cNvSpPr/>
              <p:nvPr/>
            </p:nvSpPr>
            <p:spPr>
              <a:xfrm>
                <a:off x="4193593" y="11917947"/>
                <a:ext cx="9881809" cy="103011"/>
              </a:xfrm>
              <a:custGeom>
                <a:avLst/>
                <a:gdLst/>
                <a:ahLst/>
                <a:cxnLst/>
                <a:rect l="l" t="t" r="r" b="b"/>
                <a:pathLst>
                  <a:path w="9881809" h="103011" extrusionOk="0">
                    <a:moveTo>
                      <a:pt x="9878243" y="103012"/>
                    </a:moveTo>
                    <a:cubicBezTo>
                      <a:pt x="9876315" y="103039"/>
                      <a:pt x="271725" y="69959"/>
                      <a:pt x="12683" y="67788"/>
                    </a:cubicBezTo>
                    <a:cubicBezTo>
                      <a:pt x="10272" y="-33435"/>
                      <a:pt x="-660615" y="-2875"/>
                      <a:pt x="8097456" y="41222"/>
                    </a:cubicBezTo>
                    <a:cubicBezTo>
                      <a:pt x="10073167" y="48942"/>
                      <a:pt x="9873180" y="16962"/>
                      <a:pt x="9878243" y="1030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55" name="Google Shape;1155;p12"/>
            <p:cNvSpPr/>
            <p:nvPr/>
          </p:nvSpPr>
          <p:spPr>
            <a:xfrm>
              <a:off x="5468089" y="-779487"/>
              <a:ext cx="266604" cy="13274444"/>
            </a:xfrm>
            <a:custGeom>
              <a:avLst/>
              <a:gdLst/>
              <a:ahLst/>
              <a:cxnLst/>
              <a:rect l="l" t="t" r="r" b="b"/>
              <a:pathLst>
                <a:path w="266604" h="13274444" extrusionOk="0">
                  <a:moveTo>
                    <a:pt x="266604" y="13274444"/>
                  </a:moveTo>
                  <a:cubicBezTo>
                    <a:pt x="119454" y="13274444"/>
                    <a:pt x="-112231" y="5606236"/>
                    <a:pt x="62571" y="3"/>
                  </a:cubicBezTo>
                  <a:cubicBezTo>
                    <a:pt x="211543" y="-4527"/>
                    <a:pt x="-147358" y="5172261"/>
                    <a:pt x="266604" y="132744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6" name="Google Shape;1156;p12"/>
          <p:cNvSpPr txBox="1"/>
          <p:nvPr/>
        </p:nvSpPr>
        <p:spPr>
          <a:xfrm>
            <a:off x="1633216" y="2446473"/>
            <a:ext cx="5891700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Fungsi</a:t>
            </a:r>
            <a:r>
              <a:rPr lang="en-US" sz="4800" dirty="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 </a:t>
            </a:r>
            <a:r>
              <a:rPr lang="en-US" sz="4800" dirty="0" err="1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Rekursif</a:t>
            </a:r>
            <a:endParaRPr lang="en-US" sz="4800" dirty="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grpSp>
        <p:nvGrpSpPr>
          <p:cNvPr id="1157" name="Google Shape;1157;p12"/>
          <p:cNvGrpSpPr/>
          <p:nvPr/>
        </p:nvGrpSpPr>
        <p:grpSpPr>
          <a:xfrm rot="716754">
            <a:off x="3685777" y="4429263"/>
            <a:ext cx="1771214" cy="869337"/>
            <a:chOff x="7371431" y="8857811"/>
            <a:chExt cx="3542224" cy="1738573"/>
          </a:xfrm>
        </p:grpSpPr>
        <p:sp>
          <p:nvSpPr>
            <p:cNvPr id="1158" name="Google Shape;1158;p12"/>
            <p:cNvSpPr/>
            <p:nvPr/>
          </p:nvSpPr>
          <p:spPr>
            <a:xfrm>
              <a:off x="7371431" y="8857811"/>
              <a:ext cx="1551137" cy="869035"/>
            </a:xfrm>
            <a:custGeom>
              <a:avLst/>
              <a:gdLst/>
              <a:ahLst/>
              <a:cxnLst/>
              <a:rect l="l" t="t" r="r" b="b"/>
              <a:pathLst>
                <a:path w="1551137" h="869035" extrusionOk="0">
                  <a:moveTo>
                    <a:pt x="1519242" y="3378"/>
                  </a:moveTo>
                  <a:cubicBezTo>
                    <a:pt x="1458590" y="7981"/>
                    <a:pt x="1397697" y="636"/>
                    <a:pt x="1336871" y="1351"/>
                  </a:cubicBezTo>
                  <a:cubicBezTo>
                    <a:pt x="1022319" y="-10613"/>
                    <a:pt x="714888" y="60161"/>
                    <a:pt x="403104" y="83788"/>
                  </a:cubicBezTo>
                  <a:cubicBezTo>
                    <a:pt x="366793" y="83366"/>
                    <a:pt x="352627" y="111196"/>
                    <a:pt x="359740" y="143359"/>
                  </a:cubicBezTo>
                  <a:cubicBezTo>
                    <a:pt x="322237" y="350572"/>
                    <a:pt x="292307" y="559007"/>
                    <a:pt x="273563" y="768917"/>
                  </a:cubicBezTo>
                  <a:cubicBezTo>
                    <a:pt x="225078" y="724543"/>
                    <a:pt x="173997" y="683332"/>
                    <a:pt x="129698" y="634602"/>
                  </a:cubicBezTo>
                  <a:cubicBezTo>
                    <a:pt x="98516" y="606802"/>
                    <a:pt x="54066" y="531252"/>
                    <a:pt x="8756" y="575770"/>
                  </a:cubicBezTo>
                  <a:cubicBezTo>
                    <a:pt x="-10953" y="599607"/>
                    <a:pt x="5626" y="628116"/>
                    <a:pt x="28677" y="642008"/>
                  </a:cubicBezTo>
                  <a:cubicBezTo>
                    <a:pt x="94435" y="712895"/>
                    <a:pt x="165715" y="777898"/>
                    <a:pt x="238783" y="841258"/>
                  </a:cubicBezTo>
                  <a:cubicBezTo>
                    <a:pt x="375082" y="956475"/>
                    <a:pt x="351896" y="680627"/>
                    <a:pt x="367834" y="608279"/>
                  </a:cubicBezTo>
                  <a:cubicBezTo>
                    <a:pt x="382927" y="457585"/>
                    <a:pt x="410488" y="308827"/>
                    <a:pt x="435923" y="159685"/>
                  </a:cubicBezTo>
                  <a:cubicBezTo>
                    <a:pt x="662284" y="144150"/>
                    <a:pt x="885115" y="91111"/>
                    <a:pt x="1112290" y="82884"/>
                  </a:cubicBezTo>
                  <a:cubicBezTo>
                    <a:pt x="1207836" y="80254"/>
                    <a:pt x="1303336" y="76653"/>
                    <a:pt x="1398919" y="76585"/>
                  </a:cubicBezTo>
                  <a:cubicBezTo>
                    <a:pt x="1444945" y="74498"/>
                    <a:pt x="1495701" y="84488"/>
                    <a:pt x="1537805" y="62414"/>
                  </a:cubicBezTo>
                  <a:cubicBezTo>
                    <a:pt x="1563345" y="45493"/>
                    <a:pt x="1549459" y="2949"/>
                    <a:pt x="1519242" y="33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12"/>
            <p:cNvSpPr/>
            <p:nvPr/>
          </p:nvSpPr>
          <p:spPr>
            <a:xfrm>
              <a:off x="8147822" y="9093291"/>
              <a:ext cx="277984" cy="551149"/>
            </a:xfrm>
            <a:custGeom>
              <a:avLst/>
              <a:gdLst/>
              <a:ahLst/>
              <a:cxnLst/>
              <a:rect l="l" t="t" r="r" b="b"/>
              <a:pathLst>
                <a:path w="277984" h="551149" extrusionOk="0">
                  <a:moveTo>
                    <a:pt x="272697" y="132639"/>
                  </a:moveTo>
                  <a:cubicBezTo>
                    <a:pt x="264611" y="72367"/>
                    <a:pt x="220523" y="7658"/>
                    <a:pt x="156220" y="501"/>
                  </a:cubicBezTo>
                  <a:cubicBezTo>
                    <a:pt x="86668" y="-5850"/>
                    <a:pt x="21942" y="49110"/>
                    <a:pt x="4360" y="114414"/>
                  </a:cubicBezTo>
                  <a:cubicBezTo>
                    <a:pt x="-7128" y="136639"/>
                    <a:pt x="4707" y="168553"/>
                    <a:pt x="32548" y="168485"/>
                  </a:cubicBezTo>
                  <a:cubicBezTo>
                    <a:pt x="63964" y="168199"/>
                    <a:pt x="70926" y="134251"/>
                    <a:pt x="85861" y="113081"/>
                  </a:cubicBezTo>
                  <a:cubicBezTo>
                    <a:pt x="128870" y="58211"/>
                    <a:pt x="174383" y="67628"/>
                    <a:pt x="194741" y="133626"/>
                  </a:cubicBezTo>
                  <a:cubicBezTo>
                    <a:pt x="201228" y="182204"/>
                    <a:pt x="165400" y="222436"/>
                    <a:pt x="138992" y="259412"/>
                  </a:cubicBezTo>
                  <a:cubicBezTo>
                    <a:pt x="124125" y="277614"/>
                    <a:pt x="104620" y="301128"/>
                    <a:pt x="118513" y="325432"/>
                  </a:cubicBezTo>
                  <a:cubicBezTo>
                    <a:pt x="128040" y="344569"/>
                    <a:pt x="150012" y="344765"/>
                    <a:pt x="167919" y="350227"/>
                  </a:cubicBezTo>
                  <a:cubicBezTo>
                    <a:pt x="184536" y="356563"/>
                    <a:pt x="197291" y="370553"/>
                    <a:pt x="200512" y="388409"/>
                  </a:cubicBezTo>
                  <a:cubicBezTo>
                    <a:pt x="208651" y="433025"/>
                    <a:pt x="161055" y="458708"/>
                    <a:pt x="125106" y="470355"/>
                  </a:cubicBezTo>
                  <a:cubicBezTo>
                    <a:pt x="96111" y="474544"/>
                    <a:pt x="66294" y="486908"/>
                    <a:pt x="73498" y="521971"/>
                  </a:cubicBezTo>
                  <a:cubicBezTo>
                    <a:pt x="97605" y="584721"/>
                    <a:pt x="188986" y="530635"/>
                    <a:pt x="224951" y="504560"/>
                  </a:cubicBezTo>
                  <a:cubicBezTo>
                    <a:pt x="299059" y="452470"/>
                    <a:pt x="295348" y="330925"/>
                    <a:pt x="214768" y="286844"/>
                  </a:cubicBezTo>
                  <a:cubicBezTo>
                    <a:pt x="247790" y="242830"/>
                    <a:pt x="278618" y="189738"/>
                    <a:pt x="272697" y="1326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12"/>
            <p:cNvSpPr/>
            <p:nvPr/>
          </p:nvSpPr>
          <p:spPr>
            <a:xfrm>
              <a:off x="7836415" y="9768949"/>
              <a:ext cx="1070825" cy="113616"/>
            </a:xfrm>
            <a:custGeom>
              <a:avLst/>
              <a:gdLst/>
              <a:ahLst/>
              <a:cxnLst/>
              <a:rect l="l" t="t" r="r" b="b"/>
              <a:pathLst>
                <a:path w="1070825" h="113616" extrusionOk="0">
                  <a:moveTo>
                    <a:pt x="1049264" y="517"/>
                  </a:moveTo>
                  <a:cubicBezTo>
                    <a:pt x="776515" y="-3747"/>
                    <a:pt x="502128" y="19487"/>
                    <a:pt x="229062" y="29116"/>
                  </a:cubicBezTo>
                  <a:cubicBezTo>
                    <a:pt x="165680" y="32001"/>
                    <a:pt x="99785" y="33425"/>
                    <a:pt x="34095" y="37064"/>
                  </a:cubicBezTo>
                  <a:cubicBezTo>
                    <a:pt x="13208" y="38277"/>
                    <a:pt x="-2096" y="59643"/>
                    <a:pt x="235" y="79593"/>
                  </a:cubicBezTo>
                  <a:cubicBezTo>
                    <a:pt x="2362" y="98730"/>
                    <a:pt x="18684" y="113112"/>
                    <a:pt x="37843" y="113617"/>
                  </a:cubicBezTo>
                  <a:cubicBezTo>
                    <a:pt x="259958" y="106829"/>
                    <a:pt x="481582" y="92250"/>
                    <a:pt x="704586" y="85266"/>
                  </a:cubicBezTo>
                  <a:cubicBezTo>
                    <a:pt x="819667" y="74983"/>
                    <a:pt x="939388" y="85410"/>
                    <a:pt x="1051799" y="57933"/>
                  </a:cubicBezTo>
                  <a:cubicBezTo>
                    <a:pt x="1078478" y="48501"/>
                    <a:pt x="1076615" y="7192"/>
                    <a:pt x="1049264" y="5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12"/>
            <p:cNvSpPr/>
            <p:nvPr/>
          </p:nvSpPr>
          <p:spPr>
            <a:xfrm>
              <a:off x="8139383" y="10045731"/>
              <a:ext cx="399410" cy="550653"/>
            </a:xfrm>
            <a:custGeom>
              <a:avLst/>
              <a:gdLst/>
              <a:ahLst/>
              <a:cxnLst/>
              <a:rect l="l" t="t" r="r" b="b"/>
              <a:pathLst>
                <a:path w="399410" h="550653" extrusionOk="0">
                  <a:moveTo>
                    <a:pt x="334578" y="225075"/>
                  </a:moveTo>
                  <a:cubicBezTo>
                    <a:pt x="334457" y="200167"/>
                    <a:pt x="334299" y="175260"/>
                    <a:pt x="334155" y="150345"/>
                  </a:cubicBezTo>
                  <a:cubicBezTo>
                    <a:pt x="331742" y="109873"/>
                    <a:pt x="337987" y="67329"/>
                    <a:pt x="327774" y="28024"/>
                  </a:cubicBezTo>
                  <a:cubicBezTo>
                    <a:pt x="317561" y="5664"/>
                    <a:pt x="282261" y="9069"/>
                    <a:pt x="275766" y="32989"/>
                  </a:cubicBezTo>
                  <a:cubicBezTo>
                    <a:pt x="271406" y="44938"/>
                    <a:pt x="270494" y="58605"/>
                    <a:pt x="269679" y="71360"/>
                  </a:cubicBezTo>
                  <a:cubicBezTo>
                    <a:pt x="266707" y="122628"/>
                    <a:pt x="264739" y="173964"/>
                    <a:pt x="263305" y="225308"/>
                  </a:cubicBezTo>
                  <a:cubicBezTo>
                    <a:pt x="208673" y="226732"/>
                    <a:pt x="154092" y="231509"/>
                    <a:pt x="99739" y="236971"/>
                  </a:cubicBezTo>
                  <a:cubicBezTo>
                    <a:pt x="130566" y="170341"/>
                    <a:pt x="168658" y="107055"/>
                    <a:pt x="196958" y="39551"/>
                  </a:cubicBezTo>
                  <a:cubicBezTo>
                    <a:pt x="207405" y="8180"/>
                    <a:pt x="162193" y="-14791"/>
                    <a:pt x="142808" y="11404"/>
                  </a:cubicBezTo>
                  <a:cubicBezTo>
                    <a:pt x="142778" y="11337"/>
                    <a:pt x="142748" y="11269"/>
                    <a:pt x="142718" y="11201"/>
                  </a:cubicBezTo>
                  <a:cubicBezTo>
                    <a:pt x="88847" y="76799"/>
                    <a:pt x="56473" y="156719"/>
                    <a:pt x="16707" y="231026"/>
                  </a:cubicBezTo>
                  <a:cubicBezTo>
                    <a:pt x="-1509" y="257704"/>
                    <a:pt x="-13072" y="303842"/>
                    <a:pt x="27056" y="316484"/>
                  </a:cubicBezTo>
                  <a:cubicBezTo>
                    <a:pt x="65713" y="324643"/>
                    <a:pt x="105554" y="311022"/>
                    <a:pt x="144649" y="310208"/>
                  </a:cubicBezTo>
                  <a:cubicBezTo>
                    <a:pt x="183630" y="306102"/>
                    <a:pt x="222642" y="304204"/>
                    <a:pt x="261676" y="303307"/>
                  </a:cubicBezTo>
                  <a:cubicBezTo>
                    <a:pt x="260975" y="353340"/>
                    <a:pt x="260733" y="403381"/>
                    <a:pt x="261276" y="453391"/>
                  </a:cubicBezTo>
                  <a:cubicBezTo>
                    <a:pt x="265463" y="487181"/>
                    <a:pt x="247262" y="541809"/>
                    <a:pt x="294125" y="550391"/>
                  </a:cubicBezTo>
                  <a:cubicBezTo>
                    <a:pt x="340363" y="554602"/>
                    <a:pt x="341585" y="507432"/>
                    <a:pt x="338115" y="472120"/>
                  </a:cubicBezTo>
                  <a:cubicBezTo>
                    <a:pt x="336298" y="415631"/>
                    <a:pt x="335490" y="359126"/>
                    <a:pt x="335030" y="302599"/>
                  </a:cubicBezTo>
                  <a:cubicBezTo>
                    <a:pt x="345274" y="302599"/>
                    <a:pt x="355509" y="302569"/>
                    <a:pt x="365752" y="302607"/>
                  </a:cubicBezTo>
                  <a:cubicBezTo>
                    <a:pt x="384406" y="300173"/>
                    <a:pt x="399107" y="284683"/>
                    <a:pt x="399409" y="265645"/>
                  </a:cubicBezTo>
                  <a:cubicBezTo>
                    <a:pt x="399673" y="230100"/>
                    <a:pt x="363354" y="224630"/>
                    <a:pt x="334578" y="225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12"/>
            <p:cNvSpPr/>
            <p:nvPr/>
          </p:nvSpPr>
          <p:spPr>
            <a:xfrm>
              <a:off x="9177816" y="9582260"/>
              <a:ext cx="458794" cy="112427"/>
            </a:xfrm>
            <a:custGeom>
              <a:avLst/>
              <a:gdLst/>
              <a:ahLst/>
              <a:cxnLst/>
              <a:rect l="l" t="t" r="r" b="b"/>
              <a:pathLst>
                <a:path w="458794" h="112427" extrusionOk="0">
                  <a:moveTo>
                    <a:pt x="346449" y="76713"/>
                  </a:moveTo>
                  <a:cubicBezTo>
                    <a:pt x="380663" y="65857"/>
                    <a:pt x="460157" y="79222"/>
                    <a:pt x="458777" y="28210"/>
                  </a:cubicBezTo>
                  <a:cubicBezTo>
                    <a:pt x="456748" y="10791"/>
                    <a:pt x="440727" y="-1565"/>
                    <a:pt x="423393" y="161"/>
                  </a:cubicBezTo>
                  <a:cubicBezTo>
                    <a:pt x="372404" y="5126"/>
                    <a:pt x="321414" y="9073"/>
                    <a:pt x="270522" y="14437"/>
                  </a:cubicBezTo>
                  <a:cubicBezTo>
                    <a:pt x="192989" y="21188"/>
                    <a:pt x="116331" y="42728"/>
                    <a:pt x="38067" y="34591"/>
                  </a:cubicBezTo>
                  <a:cubicBezTo>
                    <a:pt x="-8601" y="32994"/>
                    <a:pt x="-14334" y="104476"/>
                    <a:pt x="31881" y="110533"/>
                  </a:cubicBezTo>
                  <a:cubicBezTo>
                    <a:pt x="137640" y="120877"/>
                    <a:pt x="241565" y="85912"/>
                    <a:pt x="346449" y="76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12"/>
            <p:cNvSpPr/>
            <p:nvPr/>
          </p:nvSpPr>
          <p:spPr>
            <a:xfrm>
              <a:off x="9240835" y="9777678"/>
              <a:ext cx="415966" cy="107814"/>
            </a:xfrm>
            <a:custGeom>
              <a:avLst/>
              <a:gdLst/>
              <a:ahLst/>
              <a:cxnLst/>
              <a:rect l="l" t="t" r="r" b="b"/>
              <a:pathLst>
                <a:path w="415966" h="107814" extrusionOk="0">
                  <a:moveTo>
                    <a:pt x="217166" y="10404"/>
                  </a:moveTo>
                  <a:cubicBezTo>
                    <a:pt x="163136" y="16560"/>
                    <a:pt x="109665" y="26904"/>
                    <a:pt x="55372" y="30158"/>
                  </a:cubicBezTo>
                  <a:cubicBezTo>
                    <a:pt x="31853" y="27265"/>
                    <a:pt x="-702" y="38996"/>
                    <a:pt x="22" y="68536"/>
                  </a:cubicBezTo>
                  <a:cubicBezTo>
                    <a:pt x="-2203" y="143808"/>
                    <a:pt x="163242" y="87778"/>
                    <a:pt x="210883" y="87575"/>
                  </a:cubicBezTo>
                  <a:cubicBezTo>
                    <a:pt x="269166" y="79054"/>
                    <a:pt x="328061" y="76168"/>
                    <a:pt x="386563" y="70051"/>
                  </a:cubicBezTo>
                  <a:cubicBezTo>
                    <a:pt x="402886" y="68227"/>
                    <a:pt x="415762" y="54056"/>
                    <a:pt x="415965" y="37647"/>
                  </a:cubicBezTo>
                  <a:cubicBezTo>
                    <a:pt x="416531" y="-26881"/>
                    <a:pt x="260945" y="11308"/>
                    <a:pt x="217166" y="104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12"/>
            <p:cNvSpPr/>
            <p:nvPr/>
          </p:nvSpPr>
          <p:spPr>
            <a:xfrm>
              <a:off x="9825551" y="9004088"/>
              <a:ext cx="266370" cy="1388694"/>
            </a:xfrm>
            <a:custGeom>
              <a:avLst/>
              <a:gdLst/>
              <a:ahLst/>
              <a:cxnLst/>
              <a:rect l="l" t="t" r="r" b="b"/>
              <a:pathLst>
                <a:path w="266370" h="1388694" extrusionOk="0">
                  <a:moveTo>
                    <a:pt x="141080" y="1022512"/>
                  </a:moveTo>
                  <a:cubicBezTo>
                    <a:pt x="40036" y="707405"/>
                    <a:pt x="47179" y="337014"/>
                    <a:pt x="239423" y="57293"/>
                  </a:cubicBezTo>
                  <a:cubicBezTo>
                    <a:pt x="262882" y="34315"/>
                    <a:pt x="247683" y="-5902"/>
                    <a:pt x="213310" y="728"/>
                  </a:cubicBezTo>
                  <a:cubicBezTo>
                    <a:pt x="182067" y="9731"/>
                    <a:pt x="166288" y="42775"/>
                    <a:pt x="148532" y="67456"/>
                  </a:cubicBezTo>
                  <a:cubicBezTo>
                    <a:pt x="98379" y="143934"/>
                    <a:pt x="61253" y="228382"/>
                    <a:pt x="36920" y="316446"/>
                  </a:cubicBezTo>
                  <a:cubicBezTo>
                    <a:pt x="-54612" y="673676"/>
                    <a:pt x="32975" y="1056136"/>
                    <a:pt x="201452" y="1376894"/>
                  </a:cubicBezTo>
                  <a:cubicBezTo>
                    <a:pt x="214147" y="1390787"/>
                    <a:pt x="236263" y="1392467"/>
                    <a:pt x="251333" y="1381648"/>
                  </a:cubicBezTo>
                  <a:cubicBezTo>
                    <a:pt x="277522" y="1362979"/>
                    <a:pt x="264209" y="1331050"/>
                    <a:pt x="251130" y="1308539"/>
                  </a:cubicBezTo>
                  <a:cubicBezTo>
                    <a:pt x="206280" y="1216504"/>
                    <a:pt x="173016" y="1119655"/>
                    <a:pt x="141080" y="10225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12"/>
            <p:cNvSpPr/>
            <p:nvPr/>
          </p:nvSpPr>
          <p:spPr>
            <a:xfrm>
              <a:off x="10140402" y="9568578"/>
              <a:ext cx="346439" cy="378963"/>
            </a:xfrm>
            <a:custGeom>
              <a:avLst/>
              <a:gdLst/>
              <a:ahLst/>
              <a:cxnLst/>
              <a:rect l="l" t="t" r="r" b="b"/>
              <a:pathLst>
                <a:path w="346439" h="378963" extrusionOk="0">
                  <a:moveTo>
                    <a:pt x="329638" y="135999"/>
                  </a:moveTo>
                  <a:cubicBezTo>
                    <a:pt x="331049" y="114828"/>
                    <a:pt x="330430" y="86960"/>
                    <a:pt x="307583" y="77362"/>
                  </a:cubicBezTo>
                  <a:cubicBezTo>
                    <a:pt x="257453" y="-855"/>
                    <a:pt x="141142" y="-32762"/>
                    <a:pt x="74826" y="43746"/>
                  </a:cubicBezTo>
                  <a:cubicBezTo>
                    <a:pt x="1328" y="123221"/>
                    <a:pt x="-44178" y="295281"/>
                    <a:pt x="65593" y="362190"/>
                  </a:cubicBezTo>
                  <a:cubicBezTo>
                    <a:pt x="139664" y="394097"/>
                    <a:pt x="222303" y="344418"/>
                    <a:pt x="263932" y="282850"/>
                  </a:cubicBezTo>
                  <a:cubicBezTo>
                    <a:pt x="272584" y="315698"/>
                    <a:pt x="256819" y="370455"/>
                    <a:pt x="301903" y="378690"/>
                  </a:cubicBezTo>
                  <a:cubicBezTo>
                    <a:pt x="352719" y="383496"/>
                    <a:pt x="349649" y="323865"/>
                    <a:pt x="342348" y="289284"/>
                  </a:cubicBezTo>
                  <a:cubicBezTo>
                    <a:pt x="336246" y="238265"/>
                    <a:pt x="331245" y="187343"/>
                    <a:pt x="329638" y="135999"/>
                  </a:cubicBezTo>
                  <a:close/>
                  <a:moveTo>
                    <a:pt x="117873" y="295304"/>
                  </a:moveTo>
                  <a:cubicBezTo>
                    <a:pt x="21430" y="300811"/>
                    <a:pt x="114078" y="-49849"/>
                    <a:pt x="255846" y="119997"/>
                  </a:cubicBezTo>
                  <a:cubicBezTo>
                    <a:pt x="242428" y="193099"/>
                    <a:pt x="200293" y="284470"/>
                    <a:pt x="117873" y="2953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12"/>
            <p:cNvSpPr/>
            <p:nvPr/>
          </p:nvSpPr>
          <p:spPr>
            <a:xfrm>
              <a:off x="10414397" y="9374735"/>
              <a:ext cx="234170" cy="244747"/>
            </a:xfrm>
            <a:custGeom>
              <a:avLst/>
              <a:gdLst/>
              <a:ahLst/>
              <a:cxnLst/>
              <a:rect l="l" t="t" r="r" b="b"/>
              <a:pathLst>
                <a:path w="234170" h="244747" extrusionOk="0">
                  <a:moveTo>
                    <a:pt x="233963" y="199097"/>
                  </a:moveTo>
                  <a:cubicBezTo>
                    <a:pt x="230328" y="165782"/>
                    <a:pt x="192229" y="164396"/>
                    <a:pt x="165942" y="165631"/>
                  </a:cubicBezTo>
                  <a:cubicBezTo>
                    <a:pt x="184218" y="112849"/>
                    <a:pt x="186896" y="26344"/>
                    <a:pt x="122955" y="4684"/>
                  </a:cubicBezTo>
                  <a:cubicBezTo>
                    <a:pt x="80248" y="-8629"/>
                    <a:pt x="33625" y="7192"/>
                    <a:pt x="6577" y="42557"/>
                  </a:cubicBezTo>
                  <a:cubicBezTo>
                    <a:pt x="6630" y="42542"/>
                    <a:pt x="6675" y="42527"/>
                    <a:pt x="6728" y="42504"/>
                  </a:cubicBezTo>
                  <a:cubicBezTo>
                    <a:pt x="-9158" y="60480"/>
                    <a:pt x="5023" y="91091"/>
                    <a:pt x="29085" y="90849"/>
                  </a:cubicBezTo>
                  <a:cubicBezTo>
                    <a:pt x="52565" y="90412"/>
                    <a:pt x="71385" y="67803"/>
                    <a:pt x="96103" y="75653"/>
                  </a:cubicBezTo>
                  <a:cubicBezTo>
                    <a:pt x="104966" y="100026"/>
                    <a:pt x="97921" y="126907"/>
                    <a:pt x="89616" y="150481"/>
                  </a:cubicBezTo>
                  <a:cubicBezTo>
                    <a:pt x="70412" y="187743"/>
                    <a:pt x="57317" y="233030"/>
                    <a:pt x="111905" y="244354"/>
                  </a:cubicBezTo>
                  <a:cubicBezTo>
                    <a:pt x="143434" y="245853"/>
                    <a:pt x="175506" y="242915"/>
                    <a:pt x="206688" y="238176"/>
                  </a:cubicBezTo>
                  <a:cubicBezTo>
                    <a:pt x="224233" y="234740"/>
                    <a:pt x="235887" y="216214"/>
                    <a:pt x="233963" y="1990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12"/>
            <p:cNvSpPr/>
            <p:nvPr/>
          </p:nvSpPr>
          <p:spPr>
            <a:xfrm>
              <a:off x="10594538" y="8999086"/>
              <a:ext cx="319117" cy="1386852"/>
            </a:xfrm>
            <a:custGeom>
              <a:avLst/>
              <a:gdLst/>
              <a:ahLst/>
              <a:cxnLst/>
              <a:rect l="l" t="t" r="r" b="b"/>
              <a:pathLst>
                <a:path w="319117" h="1386852" extrusionOk="0">
                  <a:moveTo>
                    <a:pt x="249507" y="327836"/>
                  </a:moveTo>
                  <a:cubicBezTo>
                    <a:pt x="211807" y="229955"/>
                    <a:pt x="154376" y="52433"/>
                    <a:pt x="56809" y="4826"/>
                  </a:cubicBezTo>
                  <a:cubicBezTo>
                    <a:pt x="6928" y="-16164"/>
                    <a:pt x="-24714" y="36566"/>
                    <a:pt x="25039" y="62355"/>
                  </a:cubicBezTo>
                  <a:cubicBezTo>
                    <a:pt x="215270" y="295312"/>
                    <a:pt x="295148" y="721937"/>
                    <a:pt x="203095" y="1008468"/>
                  </a:cubicBezTo>
                  <a:cubicBezTo>
                    <a:pt x="183280" y="1070337"/>
                    <a:pt x="158562" y="1130458"/>
                    <a:pt x="127388" y="1187467"/>
                  </a:cubicBezTo>
                  <a:cubicBezTo>
                    <a:pt x="99985" y="1235436"/>
                    <a:pt x="69240" y="1281340"/>
                    <a:pt x="40788" y="1328744"/>
                  </a:cubicBezTo>
                  <a:cubicBezTo>
                    <a:pt x="30040" y="1346667"/>
                    <a:pt x="35418" y="1370565"/>
                    <a:pt x="53362" y="1381602"/>
                  </a:cubicBezTo>
                  <a:cubicBezTo>
                    <a:pt x="106864" y="1407873"/>
                    <a:pt x="126498" y="1328646"/>
                    <a:pt x="152309" y="1296657"/>
                  </a:cubicBezTo>
                  <a:cubicBezTo>
                    <a:pt x="182119" y="1250594"/>
                    <a:pt x="207712" y="1203854"/>
                    <a:pt x="230770" y="1153677"/>
                  </a:cubicBezTo>
                  <a:cubicBezTo>
                    <a:pt x="353485" y="894728"/>
                    <a:pt x="337396" y="594930"/>
                    <a:pt x="249507" y="327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8" name="Google Shape;1168;p12"/>
          <p:cNvGrpSpPr/>
          <p:nvPr/>
        </p:nvGrpSpPr>
        <p:grpSpPr>
          <a:xfrm rot="2794334">
            <a:off x="7589809" y="2159583"/>
            <a:ext cx="660499" cy="2317384"/>
            <a:chOff x="14766875" y="4320259"/>
            <a:chExt cx="1321074" cy="4635035"/>
          </a:xfrm>
        </p:grpSpPr>
        <p:sp>
          <p:nvSpPr>
            <p:cNvPr id="1169" name="Google Shape;1169;p12"/>
            <p:cNvSpPr/>
            <p:nvPr/>
          </p:nvSpPr>
          <p:spPr>
            <a:xfrm>
              <a:off x="14813958" y="4580220"/>
              <a:ext cx="395401" cy="116994"/>
            </a:xfrm>
            <a:custGeom>
              <a:avLst/>
              <a:gdLst/>
              <a:ahLst/>
              <a:cxnLst/>
              <a:rect l="l" t="t" r="r" b="b"/>
              <a:pathLst>
                <a:path w="395401" h="116994" extrusionOk="0">
                  <a:moveTo>
                    <a:pt x="393736" y="8423"/>
                  </a:moveTo>
                  <a:cubicBezTo>
                    <a:pt x="394272" y="10806"/>
                    <a:pt x="394865" y="13188"/>
                    <a:pt x="395401" y="15571"/>
                  </a:cubicBezTo>
                  <a:lnTo>
                    <a:pt x="395346" y="15571"/>
                  </a:lnTo>
                  <a:cubicBezTo>
                    <a:pt x="395225" y="15571"/>
                    <a:pt x="395050" y="15571"/>
                    <a:pt x="394929" y="15626"/>
                  </a:cubicBezTo>
                  <a:cubicBezTo>
                    <a:pt x="394874" y="15626"/>
                    <a:pt x="394809" y="15626"/>
                    <a:pt x="394754" y="15626"/>
                  </a:cubicBezTo>
                  <a:cubicBezTo>
                    <a:pt x="394513" y="15626"/>
                    <a:pt x="394282" y="15626"/>
                    <a:pt x="394041" y="15682"/>
                  </a:cubicBezTo>
                  <a:cubicBezTo>
                    <a:pt x="390118" y="15978"/>
                    <a:pt x="386140" y="16340"/>
                    <a:pt x="382161" y="16757"/>
                  </a:cubicBezTo>
                  <a:cubicBezTo>
                    <a:pt x="382041" y="16757"/>
                    <a:pt x="381921" y="16757"/>
                    <a:pt x="381800" y="16757"/>
                  </a:cubicBezTo>
                  <a:cubicBezTo>
                    <a:pt x="381504" y="16813"/>
                    <a:pt x="381143" y="16813"/>
                    <a:pt x="380847" y="16878"/>
                  </a:cubicBezTo>
                  <a:cubicBezTo>
                    <a:pt x="380255" y="16933"/>
                    <a:pt x="379718" y="16998"/>
                    <a:pt x="379126" y="17054"/>
                  </a:cubicBezTo>
                  <a:cubicBezTo>
                    <a:pt x="375620" y="16637"/>
                    <a:pt x="372057" y="16284"/>
                    <a:pt x="368551" y="15978"/>
                  </a:cubicBezTo>
                  <a:cubicBezTo>
                    <a:pt x="363740" y="15561"/>
                    <a:pt x="358928" y="15144"/>
                    <a:pt x="354173" y="14792"/>
                  </a:cubicBezTo>
                  <a:cubicBezTo>
                    <a:pt x="353932" y="14792"/>
                    <a:pt x="353756" y="14792"/>
                    <a:pt x="353580" y="14736"/>
                  </a:cubicBezTo>
                  <a:cubicBezTo>
                    <a:pt x="348945" y="14440"/>
                    <a:pt x="344310" y="14199"/>
                    <a:pt x="339739" y="13967"/>
                  </a:cubicBezTo>
                  <a:cubicBezTo>
                    <a:pt x="330052" y="13494"/>
                    <a:pt x="320429" y="13253"/>
                    <a:pt x="310751" y="13253"/>
                  </a:cubicBezTo>
                  <a:cubicBezTo>
                    <a:pt x="302674" y="13253"/>
                    <a:pt x="294652" y="13429"/>
                    <a:pt x="286575" y="13726"/>
                  </a:cubicBezTo>
                  <a:cubicBezTo>
                    <a:pt x="278617" y="14087"/>
                    <a:pt x="270651" y="14560"/>
                    <a:pt x="262694" y="15218"/>
                  </a:cubicBezTo>
                  <a:cubicBezTo>
                    <a:pt x="254672" y="15932"/>
                    <a:pt x="246650" y="16766"/>
                    <a:pt x="238693" y="17721"/>
                  </a:cubicBezTo>
                  <a:cubicBezTo>
                    <a:pt x="226813" y="19269"/>
                    <a:pt x="214989" y="21114"/>
                    <a:pt x="203284" y="23432"/>
                  </a:cubicBezTo>
                  <a:cubicBezTo>
                    <a:pt x="195438" y="24980"/>
                    <a:pt x="187602" y="26704"/>
                    <a:pt x="179876" y="28549"/>
                  </a:cubicBezTo>
                  <a:cubicBezTo>
                    <a:pt x="172150" y="30449"/>
                    <a:pt x="164489" y="32535"/>
                    <a:pt x="156884" y="34797"/>
                  </a:cubicBezTo>
                  <a:lnTo>
                    <a:pt x="156828" y="34797"/>
                  </a:lnTo>
                  <a:cubicBezTo>
                    <a:pt x="149223" y="37114"/>
                    <a:pt x="141682" y="39562"/>
                    <a:pt x="134197" y="42176"/>
                  </a:cubicBezTo>
                  <a:cubicBezTo>
                    <a:pt x="130450" y="43483"/>
                    <a:pt x="126712" y="44855"/>
                    <a:pt x="123029" y="46282"/>
                  </a:cubicBezTo>
                  <a:cubicBezTo>
                    <a:pt x="82393" y="61819"/>
                    <a:pt x="43958" y="83186"/>
                    <a:pt x="9206" y="110978"/>
                  </a:cubicBezTo>
                  <a:cubicBezTo>
                    <a:pt x="6652" y="112879"/>
                    <a:pt x="4154" y="114909"/>
                    <a:pt x="1721" y="116994"/>
                  </a:cubicBezTo>
                  <a:cubicBezTo>
                    <a:pt x="1129" y="114612"/>
                    <a:pt x="537" y="112174"/>
                    <a:pt x="0" y="109792"/>
                  </a:cubicBezTo>
                  <a:cubicBezTo>
                    <a:pt x="9743" y="100151"/>
                    <a:pt x="20318" y="91455"/>
                    <a:pt x="31190" y="83186"/>
                  </a:cubicBezTo>
                  <a:cubicBezTo>
                    <a:pt x="131051" y="15626"/>
                    <a:pt x="259076" y="-13296"/>
                    <a:pt x="378432" y="5744"/>
                  </a:cubicBezTo>
                  <a:cubicBezTo>
                    <a:pt x="378969" y="5151"/>
                    <a:pt x="379441" y="4669"/>
                    <a:pt x="379922" y="4252"/>
                  </a:cubicBezTo>
                  <a:cubicBezTo>
                    <a:pt x="380459" y="2648"/>
                    <a:pt x="381587" y="1276"/>
                    <a:pt x="383780" y="386"/>
                  </a:cubicBezTo>
                  <a:cubicBezTo>
                    <a:pt x="389720" y="-1106"/>
                    <a:pt x="391922" y="3241"/>
                    <a:pt x="393227" y="8303"/>
                  </a:cubicBezTo>
                  <a:cubicBezTo>
                    <a:pt x="393384" y="8358"/>
                    <a:pt x="393560" y="8358"/>
                    <a:pt x="393736" y="8423"/>
                  </a:cubicBezTo>
                  <a:close/>
                </a:path>
              </a:pathLst>
            </a:custGeom>
            <a:solidFill>
              <a:srgbClr val="312249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12"/>
            <p:cNvSpPr/>
            <p:nvPr/>
          </p:nvSpPr>
          <p:spPr>
            <a:xfrm>
              <a:off x="15152902" y="4373068"/>
              <a:ext cx="27" cy="55"/>
            </a:xfrm>
            <a:custGeom>
              <a:avLst/>
              <a:gdLst/>
              <a:ahLst/>
              <a:cxnLst/>
              <a:rect l="l" t="t" r="r" b="b"/>
              <a:pathLst>
                <a:path w="27" h="55" extrusionOk="0">
                  <a:moveTo>
                    <a:pt x="0" y="0"/>
                  </a:moveTo>
                  <a:cubicBezTo>
                    <a:pt x="28" y="0"/>
                    <a:pt x="28" y="9"/>
                    <a:pt x="28" y="56"/>
                  </a:cubicBezTo>
                  <a:cubicBezTo>
                    <a:pt x="18" y="37"/>
                    <a:pt x="9" y="19"/>
                    <a:pt x="0" y="0"/>
                  </a:cubicBezTo>
                  <a:close/>
                </a:path>
              </a:pathLst>
            </a:custGeom>
            <a:solidFill>
              <a:srgbClr val="312249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12"/>
            <p:cNvSpPr/>
            <p:nvPr/>
          </p:nvSpPr>
          <p:spPr>
            <a:xfrm>
              <a:off x="14767141" y="4469078"/>
              <a:ext cx="56" cy="658"/>
            </a:xfrm>
            <a:custGeom>
              <a:avLst/>
              <a:gdLst/>
              <a:ahLst/>
              <a:cxnLst/>
              <a:rect l="l" t="t" r="r" b="b"/>
              <a:pathLst>
                <a:path w="56" h="658" extrusionOk="0">
                  <a:moveTo>
                    <a:pt x="0" y="0"/>
                  </a:moveTo>
                  <a:cubicBezTo>
                    <a:pt x="56" y="241"/>
                    <a:pt x="56" y="473"/>
                    <a:pt x="56" y="658"/>
                  </a:cubicBezTo>
                  <a:cubicBezTo>
                    <a:pt x="65" y="473"/>
                    <a:pt x="0" y="241"/>
                    <a:pt x="0" y="0"/>
                  </a:cubicBezTo>
                  <a:close/>
                </a:path>
              </a:pathLst>
            </a:custGeom>
            <a:solidFill>
              <a:srgbClr val="312249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12"/>
            <p:cNvSpPr/>
            <p:nvPr/>
          </p:nvSpPr>
          <p:spPr>
            <a:xfrm>
              <a:off x="15724080" y="8328118"/>
              <a:ext cx="363869" cy="409635"/>
            </a:xfrm>
            <a:custGeom>
              <a:avLst/>
              <a:gdLst/>
              <a:ahLst/>
              <a:cxnLst/>
              <a:rect l="l" t="t" r="r" b="b"/>
              <a:pathLst>
                <a:path w="363869" h="409635" extrusionOk="0">
                  <a:moveTo>
                    <a:pt x="363869" y="63565"/>
                  </a:moveTo>
                  <a:cubicBezTo>
                    <a:pt x="363869" y="64816"/>
                    <a:pt x="363814" y="66068"/>
                    <a:pt x="363814" y="67319"/>
                  </a:cubicBezTo>
                  <a:cubicBezTo>
                    <a:pt x="362685" y="75653"/>
                    <a:pt x="361797" y="83922"/>
                    <a:pt x="361380" y="92200"/>
                  </a:cubicBezTo>
                  <a:cubicBezTo>
                    <a:pt x="353775" y="184994"/>
                    <a:pt x="346169" y="277667"/>
                    <a:pt x="338388" y="370349"/>
                  </a:cubicBezTo>
                  <a:cubicBezTo>
                    <a:pt x="284086" y="377607"/>
                    <a:pt x="229080" y="387072"/>
                    <a:pt x="180301" y="409635"/>
                  </a:cubicBezTo>
                  <a:cubicBezTo>
                    <a:pt x="119226" y="305774"/>
                    <a:pt x="55607" y="203274"/>
                    <a:pt x="0" y="96724"/>
                  </a:cubicBezTo>
                  <a:cubicBezTo>
                    <a:pt x="15803" y="75477"/>
                    <a:pt x="30894" y="53989"/>
                    <a:pt x="47881" y="33039"/>
                  </a:cubicBezTo>
                  <a:cubicBezTo>
                    <a:pt x="97372" y="58633"/>
                    <a:pt x="114239" y="108933"/>
                    <a:pt x="139073" y="23398"/>
                  </a:cubicBezTo>
                  <a:cubicBezTo>
                    <a:pt x="169670" y="31073"/>
                    <a:pt x="196225" y="51254"/>
                    <a:pt x="227350" y="55361"/>
                  </a:cubicBezTo>
                  <a:cubicBezTo>
                    <a:pt x="247372" y="49651"/>
                    <a:pt x="249805" y="24288"/>
                    <a:pt x="255745" y="7323"/>
                  </a:cubicBezTo>
                  <a:cubicBezTo>
                    <a:pt x="294060" y="32556"/>
                    <a:pt x="320318" y="60237"/>
                    <a:pt x="344023" y="0"/>
                  </a:cubicBezTo>
                  <a:cubicBezTo>
                    <a:pt x="350740" y="3569"/>
                    <a:pt x="357328" y="7444"/>
                    <a:pt x="363684" y="11606"/>
                  </a:cubicBezTo>
                  <a:cubicBezTo>
                    <a:pt x="363397" y="28923"/>
                    <a:pt x="363758" y="46239"/>
                    <a:pt x="363869" y="635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12"/>
            <p:cNvSpPr/>
            <p:nvPr/>
          </p:nvSpPr>
          <p:spPr>
            <a:xfrm>
              <a:off x="14922600" y="5054720"/>
              <a:ext cx="1165293" cy="3370113"/>
            </a:xfrm>
            <a:custGeom>
              <a:avLst/>
              <a:gdLst/>
              <a:ahLst/>
              <a:cxnLst/>
              <a:rect l="l" t="t" r="r" b="b"/>
              <a:pathLst>
                <a:path w="1165293" h="3370113" extrusionOk="0">
                  <a:moveTo>
                    <a:pt x="1165053" y="3276727"/>
                  </a:moveTo>
                  <a:cubicBezTo>
                    <a:pt x="1165108" y="3277199"/>
                    <a:pt x="1165229" y="3277681"/>
                    <a:pt x="1165293" y="3278154"/>
                  </a:cubicBezTo>
                  <a:cubicBezTo>
                    <a:pt x="1165238" y="3280416"/>
                    <a:pt x="1165173" y="3282734"/>
                    <a:pt x="1165173" y="3284995"/>
                  </a:cubicBezTo>
                  <a:cubicBezTo>
                    <a:pt x="1158817" y="3280833"/>
                    <a:pt x="1152220" y="3276958"/>
                    <a:pt x="1145512" y="3273389"/>
                  </a:cubicBezTo>
                  <a:cubicBezTo>
                    <a:pt x="1121807" y="3333626"/>
                    <a:pt x="1095549" y="3305946"/>
                    <a:pt x="1057235" y="3280713"/>
                  </a:cubicBezTo>
                  <a:cubicBezTo>
                    <a:pt x="1051295" y="3297677"/>
                    <a:pt x="1048861" y="3323030"/>
                    <a:pt x="1028839" y="3328750"/>
                  </a:cubicBezTo>
                  <a:cubicBezTo>
                    <a:pt x="997705" y="3324644"/>
                    <a:pt x="971150" y="3304463"/>
                    <a:pt x="940562" y="3296787"/>
                  </a:cubicBezTo>
                  <a:cubicBezTo>
                    <a:pt x="915728" y="3382322"/>
                    <a:pt x="898861" y="3332022"/>
                    <a:pt x="849370" y="3306428"/>
                  </a:cubicBezTo>
                  <a:cubicBezTo>
                    <a:pt x="832383" y="3327378"/>
                    <a:pt x="817292" y="3348866"/>
                    <a:pt x="801489" y="3370113"/>
                  </a:cubicBezTo>
                  <a:cubicBezTo>
                    <a:pt x="799888" y="3367082"/>
                    <a:pt x="798278" y="3364041"/>
                    <a:pt x="796733" y="3361010"/>
                  </a:cubicBezTo>
                  <a:cubicBezTo>
                    <a:pt x="793763" y="3355235"/>
                    <a:pt x="790793" y="3349524"/>
                    <a:pt x="787879" y="3343749"/>
                  </a:cubicBezTo>
                  <a:cubicBezTo>
                    <a:pt x="787823" y="3343508"/>
                    <a:pt x="787759" y="3343211"/>
                    <a:pt x="787703" y="3342980"/>
                  </a:cubicBezTo>
                  <a:cubicBezTo>
                    <a:pt x="787111" y="3340301"/>
                    <a:pt x="786454" y="3337742"/>
                    <a:pt x="785806" y="3335184"/>
                  </a:cubicBezTo>
                  <a:cubicBezTo>
                    <a:pt x="785214" y="3330715"/>
                    <a:pt x="783910" y="3326312"/>
                    <a:pt x="782836" y="3321974"/>
                  </a:cubicBezTo>
                  <a:cubicBezTo>
                    <a:pt x="781828" y="3317923"/>
                    <a:pt x="780875" y="3313881"/>
                    <a:pt x="779866" y="3309830"/>
                  </a:cubicBezTo>
                  <a:cubicBezTo>
                    <a:pt x="777609" y="3300958"/>
                    <a:pt x="775647" y="3291911"/>
                    <a:pt x="772853" y="3283225"/>
                  </a:cubicBezTo>
                  <a:cubicBezTo>
                    <a:pt x="772853" y="3283225"/>
                    <a:pt x="772797" y="3283225"/>
                    <a:pt x="772733" y="3283280"/>
                  </a:cubicBezTo>
                  <a:cubicBezTo>
                    <a:pt x="772612" y="3282984"/>
                    <a:pt x="772557" y="3282743"/>
                    <a:pt x="772437" y="3282511"/>
                  </a:cubicBezTo>
                  <a:cubicBezTo>
                    <a:pt x="769106" y="3269774"/>
                    <a:pt x="765784" y="3257037"/>
                    <a:pt x="762518" y="3244300"/>
                  </a:cubicBezTo>
                  <a:cubicBezTo>
                    <a:pt x="751942" y="3202575"/>
                    <a:pt x="741608" y="3160851"/>
                    <a:pt x="731384" y="3119061"/>
                  </a:cubicBezTo>
                  <a:cubicBezTo>
                    <a:pt x="711954" y="3039774"/>
                    <a:pt x="692949" y="2960376"/>
                    <a:pt x="673815" y="2881033"/>
                  </a:cubicBezTo>
                  <a:cubicBezTo>
                    <a:pt x="634252" y="2716934"/>
                    <a:pt x="594679" y="2552771"/>
                    <a:pt x="555116" y="2388672"/>
                  </a:cubicBezTo>
                  <a:cubicBezTo>
                    <a:pt x="515192" y="2223257"/>
                    <a:pt x="475333" y="2057786"/>
                    <a:pt x="435464" y="1892380"/>
                  </a:cubicBezTo>
                  <a:cubicBezTo>
                    <a:pt x="394892" y="1724285"/>
                    <a:pt x="354432" y="1556200"/>
                    <a:pt x="313851" y="1388050"/>
                  </a:cubicBezTo>
                  <a:cubicBezTo>
                    <a:pt x="274935" y="1226862"/>
                    <a:pt x="236149" y="1065683"/>
                    <a:pt x="197289" y="904431"/>
                  </a:cubicBezTo>
                  <a:cubicBezTo>
                    <a:pt x="156597" y="735687"/>
                    <a:pt x="115840" y="567000"/>
                    <a:pt x="75268" y="398257"/>
                  </a:cubicBezTo>
                  <a:cubicBezTo>
                    <a:pt x="50194" y="294209"/>
                    <a:pt x="25130" y="190051"/>
                    <a:pt x="0" y="86003"/>
                  </a:cubicBezTo>
                  <a:cubicBezTo>
                    <a:pt x="115553" y="10888"/>
                    <a:pt x="258660" y="-8162"/>
                    <a:pt x="395716" y="2906"/>
                  </a:cubicBezTo>
                  <a:cubicBezTo>
                    <a:pt x="422687" y="117364"/>
                    <a:pt x="449657" y="231710"/>
                    <a:pt x="476693" y="346168"/>
                  </a:cubicBezTo>
                  <a:cubicBezTo>
                    <a:pt x="515729" y="511639"/>
                    <a:pt x="554580" y="677165"/>
                    <a:pt x="593726" y="842636"/>
                  </a:cubicBezTo>
                  <a:cubicBezTo>
                    <a:pt x="634363" y="1014420"/>
                    <a:pt x="674639" y="1186259"/>
                    <a:pt x="715099" y="1358099"/>
                  </a:cubicBezTo>
                  <a:cubicBezTo>
                    <a:pt x="754542" y="1525832"/>
                    <a:pt x="793754" y="1693685"/>
                    <a:pt x="833327" y="1861418"/>
                  </a:cubicBezTo>
                  <a:cubicBezTo>
                    <a:pt x="873371" y="2031292"/>
                    <a:pt x="913526" y="2201045"/>
                    <a:pt x="953395" y="2370929"/>
                  </a:cubicBezTo>
                  <a:cubicBezTo>
                    <a:pt x="973297" y="2455926"/>
                    <a:pt x="993199" y="2540924"/>
                    <a:pt x="1013156" y="2625865"/>
                  </a:cubicBezTo>
                  <a:cubicBezTo>
                    <a:pt x="1032466" y="2708359"/>
                    <a:pt x="1052127" y="2790798"/>
                    <a:pt x="1071613" y="2873237"/>
                  </a:cubicBezTo>
                  <a:cubicBezTo>
                    <a:pt x="1088896" y="2946035"/>
                    <a:pt x="1106189" y="3018824"/>
                    <a:pt x="1123297" y="3091687"/>
                  </a:cubicBezTo>
                  <a:cubicBezTo>
                    <a:pt x="1131966" y="3128711"/>
                    <a:pt x="1140700" y="3165736"/>
                    <a:pt x="1149314" y="3202816"/>
                  </a:cubicBezTo>
                  <a:cubicBezTo>
                    <a:pt x="1152645" y="3217101"/>
                    <a:pt x="1155911" y="3231331"/>
                    <a:pt x="1159113" y="3245616"/>
                  </a:cubicBezTo>
                  <a:cubicBezTo>
                    <a:pt x="1159409" y="3247044"/>
                    <a:pt x="1159705" y="3248471"/>
                    <a:pt x="1159946" y="3249899"/>
                  </a:cubicBezTo>
                  <a:cubicBezTo>
                    <a:pt x="1160417" y="3252161"/>
                    <a:pt x="1160834" y="3254367"/>
                    <a:pt x="1161250" y="3256564"/>
                  </a:cubicBezTo>
                  <a:cubicBezTo>
                    <a:pt x="1162499" y="3263276"/>
                    <a:pt x="1163804" y="3269996"/>
                    <a:pt x="1165053" y="32767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12"/>
            <p:cNvSpPr/>
            <p:nvPr/>
          </p:nvSpPr>
          <p:spPr>
            <a:xfrm>
              <a:off x="14815659" y="4593485"/>
              <a:ext cx="491764" cy="528355"/>
            </a:xfrm>
            <a:custGeom>
              <a:avLst/>
              <a:gdLst/>
              <a:ahLst/>
              <a:cxnLst/>
              <a:rect l="l" t="t" r="r" b="b"/>
              <a:pathLst>
                <a:path w="491764" h="528355" extrusionOk="0">
                  <a:moveTo>
                    <a:pt x="491765" y="417670"/>
                  </a:moveTo>
                  <a:cubicBezTo>
                    <a:pt x="440044" y="404229"/>
                    <a:pt x="385918" y="402189"/>
                    <a:pt x="333086" y="414704"/>
                  </a:cubicBezTo>
                  <a:cubicBezTo>
                    <a:pt x="251388" y="428516"/>
                    <a:pt x="153590" y="459293"/>
                    <a:pt x="102332" y="528355"/>
                  </a:cubicBezTo>
                  <a:cubicBezTo>
                    <a:pt x="99648" y="517046"/>
                    <a:pt x="96873" y="505736"/>
                    <a:pt x="94189" y="494427"/>
                  </a:cubicBezTo>
                  <a:cubicBezTo>
                    <a:pt x="92802" y="488494"/>
                    <a:pt x="91321" y="482746"/>
                    <a:pt x="89933" y="476814"/>
                  </a:cubicBezTo>
                  <a:cubicBezTo>
                    <a:pt x="87713" y="467729"/>
                    <a:pt x="85585" y="458737"/>
                    <a:pt x="83364" y="449745"/>
                  </a:cubicBezTo>
                  <a:cubicBezTo>
                    <a:pt x="76887" y="422676"/>
                    <a:pt x="70318" y="395608"/>
                    <a:pt x="63842" y="368446"/>
                  </a:cubicBezTo>
                  <a:cubicBezTo>
                    <a:pt x="45059" y="290856"/>
                    <a:pt x="26369" y="213265"/>
                    <a:pt x="7679" y="135675"/>
                  </a:cubicBezTo>
                  <a:cubicBezTo>
                    <a:pt x="7587" y="135304"/>
                    <a:pt x="7494" y="134933"/>
                    <a:pt x="7402" y="134562"/>
                  </a:cubicBezTo>
                  <a:cubicBezTo>
                    <a:pt x="5274" y="125941"/>
                    <a:pt x="3238" y="117320"/>
                    <a:pt x="1203" y="108699"/>
                  </a:cubicBezTo>
                  <a:cubicBezTo>
                    <a:pt x="740" y="107030"/>
                    <a:pt x="370" y="105362"/>
                    <a:pt x="0" y="103693"/>
                  </a:cubicBezTo>
                  <a:cubicBezTo>
                    <a:pt x="2406" y="101654"/>
                    <a:pt x="4904" y="99614"/>
                    <a:pt x="7494" y="97760"/>
                  </a:cubicBezTo>
                  <a:cubicBezTo>
                    <a:pt x="111121" y="14793"/>
                    <a:pt x="246947" y="-10514"/>
                    <a:pt x="377405" y="3762"/>
                  </a:cubicBezTo>
                  <a:cubicBezTo>
                    <a:pt x="383142" y="4410"/>
                    <a:pt x="388786" y="5059"/>
                    <a:pt x="394522" y="5894"/>
                  </a:cubicBezTo>
                  <a:cubicBezTo>
                    <a:pt x="396465" y="13959"/>
                    <a:pt x="398408" y="22024"/>
                    <a:pt x="400259" y="30181"/>
                  </a:cubicBezTo>
                  <a:cubicBezTo>
                    <a:pt x="400629" y="31665"/>
                    <a:pt x="400999" y="33148"/>
                    <a:pt x="401369" y="34631"/>
                  </a:cubicBezTo>
                  <a:cubicBezTo>
                    <a:pt x="421262" y="118989"/>
                    <a:pt x="441062" y="203254"/>
                    <a:pt x="461047" y="287611"/>
                  </a:cubicBezTo>
                  <a:cubicBezTo>
                    <a:pt x="465673" y="307449"/>
                    <a:pt x="470392" y="327287"/>
                    <a:pt x="475018" y="347125"/>
                  </a:cubicBezTo>
                  <a:cubicBezTo>
                    <a:pt x="477146" y="356024"/>
                    <a:pt x="479274" y="364831"/>
                    <a:pt x="481310" y="373730"/>
                  </a:cubicBezTo>
                  <a:cubicBezTo>
                    <a:pt x="482420" y="378458"/>
                    <a:pt x="483623" y="383279"/>
                    <a:pt x="484733" y="388099"/>
                  </a:cubicBezTo>
                  <a:cubicBezTo>
                    <a:pt x="487046" y="397925"/>
                    <a:pt x="489359" y="407844"/>
                    <a:pt x="491765" y="417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12"/>
            <p:cNvSpPr/>
            <p:nvPr/>
          </p:nvSpPr>
          <p:spPr>
            <a:xfrm>
              <a:off x="15904381" y="8698458"/>
              <a:ext cx="158086" cy="256836"/>
            </a:xfrm>
            <a:custGeom>
              <a:avLst/>
              <a:gdLst/>
              <a:ahLst/>
              <a:cxnLst/>
              <a:rect l="l" t="t" r="r" b="b"/>
              <a:pathLst>
                <a:path w="158086" h="256836" extrusionOk="0">
                  <a:moveTo>
                    <a:pt x="158086" y="0"/>
                  </a:moveTo>
                  <a:cubicBezTo>
                    <a:pt x="157550" y="6192"/>
                    <a:pt x="157013" y="12385"/>
                    <a:pt x="156486" y="18512"/>
                  </a:cubicBezTo>
                  <a:cubicBezTo>
                    <a:pt x="153692" y="51968"/>
                    <a:pt x="150842" y="85359"/>
                    <a:pt x="147992" y="118750"/>
                  </a:cubicBezTo>
                  <a:cubicBezTo>
                    <a:pt x="145559" y="151482"/>
                    <a:pt x="143532" y="184224"/>
                    <a:pt x="140923" y="216901"/>
                  </a:cubicBezTo>
                  <a:cubicBezTo>
                    <a:pt x="138370" y="230528"/>
                    <a:pt x="143597" y="256837"/>
                    <a:pt x="123936" y="256837"/>
                  </a:cubicBezTo>
                  <a:cubicBezTo>
                    <a:pt x="123640" y="256837"/>
                    <a:pt x="123279" y="256837"/>
                    <a:pt x="122983" y="256837"/>
                  </a:cubicBezTo>
                  <a:cubicBezTo>
                    <a:pt x="114841" y="255048"/>
                    <a:pt x="111815" y="248920"/>
                    <a:pt x="111158" y="240948"/>
                  </a:cubicBezTo>
                  <a:cubicBezTo>
                    <a:pt x="79672" y="177679"/>
                    <a:pt x="44976" y="116071"/>
                    <a:pt x="9271" y="54999"/>
                  </a:cubicBezTo>
                  <a:cubicBezTo>
                    <a:pt x="6181" y="49762"/>
                    <a:pt x="3090" y="44524"/>
                    <a:pt x="0" y="39287"/>
                  </a:cubicBezTo>
                  <a:cubicBezTo>
                    <a:pt x="48769" y="16723"/>
                    <a:pt x="103784" y="7258"/>
                    <a:pt x="158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12"/>
            <p:cNvSpPr/>
            <p:nvPr/>
          </p:nvSpPr>
          <p:spPr>
            <a:xfrm>
              <a:off x="15204259" y="5105024"/>
              <a:ext cx="783584" cy="3155051"/>
            </a:xfrm>
            <a:custGeom>
              <a:avLst/>
              <a:gdLst/>
              <a:ahLst/>
              <a:cxnLst/>
              <a:rect l="l" t="t" r="r" b="b"/>
              <a:pathLst>
                <a:path w="783584" h="3155051" extrusionOk="0">
                  <a:moveTo>
                    <a:pt x="783356" y="3144159"/>
                  </a:moveTo>
                  <a:cubicBezTo>
                    <a:pt x="784540" y="3148980"/>
                    <a:pt x="780978" y="3153921"/>
                    <a:pt x="776287" y="3154875"/>
                  </a:cubicBezTo>
                  <a:cubicBezTo>
                    <a:pt x="775695" y="3154996"/>
                    <a:pt x="775103" y="3155052"/>
                    <a:pt x="774501" y="3155052"/>
                  </a:cubicBezTo>
                  <a:cubicBezTo>
                    <a:pt x="770226" y="3155052"/>
                    <a:pt x="766600" y="3151956"/>
                    <a:pt x="765591" y="3147728"/>
                  </a:cubicBezTo>
                  <a:cubicBezTo>
                    <a:pt x="732560" y="3012617"/>
                    <a:pt x="699529" y="2877496"/>
                    <a:pt x="666498" y="2742385"/>
                  </a:cubicBezTo>
                  <a:cubicBezTo>
                    <a:pt x="632218" y="2601851"/>
                    <a:pt x="597882" y="2461381"/>
                    <a:pt x="563546" y="2320847"/>
                  </a:cubicBezTo>
                  <a:cubicBezTo>
                    <a:pt x="530571" y="2185791"/>
                    <a:pt x="497540" y="2050735"/>
                    <a:pt x="464573" y="1915624"/>
                  </a:cubicBezTo>
                  <a:cubicBezTo>
                    <a:pt x="433800" y="1789671"/>
                    <a:pt x="403027" y="1663728"/>
                    <a:pt x="372253" y="1537776"/>
                  </a:cubicBezTo>
                  <a:cubicBezTo>
                    <a:pt x="339879" y="1405343"/>
                    <a:pt x="307496" y="1272902"/>
                    <a:pt x="275177" y="1140405"/>
                  </a:cubicBezTo>
                  <a:cubicBezTo>
                    <a:pt x="240897" y="999991"/>
                    <a:pt x="206561" y="859521"/>
                    <a:pt x="172225" y="719107"/>
                  </a:cubicBezTo>
                  <a:cubicBezTo>
                    <a:pt x="138362" y="580242"/>
                    <a:pt x="104442" y="441320"/>
                    <a:pt x="70579" y="302390"/>
                  </a:cubicBezTo>
                  <a:cubicBezTo>
                    <a:pt x="59115" y="255427"/>
                    <a:pt x="47651" y="208465"/>
                    <a:pt x="36243" y="161438"/>
                  </a:cubicBezTo>
                  <a:cubicBezTo>
                    <a:pt x="29415" y="133341"/>
                    <a:pt x="22577" y="105187"/>
                    <a:pt x="15804" y="77034"/>
                  </a:cubicBezTo>
                  <a:cubicBezTo>
                    <a:pt x="12659" y="64000"/>
                    <a:pt x="9503" y="50967"/>
                    <a:pt x="6422" y="37924"/>
                  </a:cubicBezTo>
                  <a:cubicBezTo>
                    <a:pt x="5053" y="32028"/>
                    <a:pt x="3693" y="26141"/>
                    <a:pt x="2324" y="20246"/>
                  </a:cubicBezTo>
                  <a:cubicBezTo>
                    <a:pt x="1491" y="16556"/>
                    <a:pt x="427" y="12746"/>
                    <a:pt x="122" y="8992"/>
                  </a:cubicBezTo>
                  <a:cubicBezTo>
                    <a:pt x="-646" y="4941"/>
                    <a:pt x="2324" y="899"/>
                    <a:pt x="6237" y="185"/>
                  </a:cubicBezTo>
                  <a:cubicBezTo>
                    <a:pt x="9985" y="-649"/>
                    <a:pt x="13426" y="1437"/>
                    <a:pt x="14731" y="4412"/>
                  </a:cubicBezTo>
                  <a:cubicBezTo>
                    <a:pt x="16868" y="9233"/>
                    <a:pt x="17942" y="14647"/>
                    <a:pt x="19246" y="19708"/>
                  </a:cubicBezTo>
                  <a:cubicBezTo>
                    <a:pt x="21504" y="28515"/>
                    <a:pt x="23706" y="37386"/>
                    <a:pt x="25963" y="46193"/>
                  </a:cubicBezTo>
                  <a:cubicBezTo>
                    <a:pt x="30358" y="63871"/>
                    <a:pt x="34698" y="81604"/>
                    <a:pt x="39093" y="99282"/>
                  </a:cubicBezTo>
                  <a:cubicBezTo>
                    <a:pt x="46337" y="128566"/>
                    <a:pt x="53526" y="157916"/>
                    <a:pt x="60716" y="187255"/>
                  </a:cubicBezTo>
                  <a:cubicBezTo>
                    <a:pt x="78480" y="259692"/>
                    <a:pt x="96245" y="332128"/>
                    <a:pt x="113945" y="404629"/>
                  </a:cubicBezTo>
                  <a:cubicBezTo>
                    <a:pt x="144959" y="531351"/>
                    <a:pt x="175908" y="658129"/>
                    <a:pt x="206922" y="784860"/>
                  </a:cubicBezTo>
                  <a:cubicBezTo>
                    <a:pt x="239241" y="916884"/>
                    <a:pt x="271494" y="1048900"/>
                    <a:pt x="303758" y="1180980"/>
                  </a:cubicBezTo>
                  <a:cubicBezTo>
                    <a:pt x="338510" y="1323359"/>
                    <a:pt x="373206" y="1465793"/>
                    <a:pt x="408078" y="1608108"/>
                  </a:cubicBezTo>
                  <a:cubicBezTo>
                    <a:pt x="442710" y="1749356"/>
                    <a:pt x="477166" y="1890660"/>
                    <a:pt x="511687" y="2031963"/>
                  </a:cubicBezTo>
                  <a:cubicBezTo>
                    <a:pt x="544126" y="2164998"/>
                    <a:pt x="576676" y="2298024"/>
                    <a:pt x="609179" y="2431059"/>
                  </a:cubicBezTo>
                  <a:cubicBezTo>
                    <a:pt x="641081" y="2561646"/>
                    <a:pt x="672984" y="2692243"/>
                    <a:pt x="704886" y="2822831"/>
                  </a:cubicBezTo>
                  <a:cubicBezTo>
                    <a:pt x="731070" y="2929937"/>
                    <a:pt x="757208" y="3037081"/>
                    <a:pt x="783356" y="31441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12"/>
            <p:cNvSpPr/>
            <p:nvPr/>
          </p:nvSpPr>
          <p:spPr>
            <a:xfrm>
              <a:off x="15046705" y="5151560"/>
              <a:ext cx="777167" cy="3154671"/>
            </a:xfrm>
            <a:custGeom>
              <a:avLst/>
              <a:gdLst/>
              <a:ahLst/>
              <a:cxnLst/>
              <a:rect l="l" t="t" r="r" b="b"/>
              <a:pathLst>
                <a:path w="777167" h="3154671" extrusionOk="0">
                  <a:moveTo>
                    <a:pt x="759240" y="3147673"/>
                  </a:moveTo>
                  <a:cubicBezTo>
                    <a:pt x="741541" y="3074643"/>
                    <a:pt x="723831" y="3001548"/>
                    <a:pt x="706132" y="2928509"/>
                  </a:cubicBezTo>
                  <a:cubicBezTo>
                    <a:pt x="690088" y="2862562"/>
                    <a:pt x="673989" y="2796606"/>
                    <a:pt x="658130" y="2730603"/>
                  </a:cubicBezTo>
                  <a:cubicBezTo>
                    <a:pt x="642503" y="2665545"/>
                    <a:pt x="626524" y="2600543"/>
                    <a:pt x="610841" y="2535486"/>
                  </a:cubicBezTo>
                  <a:cubicBezTo>
                    <a:pt x="593909" y="2465543"/>
                    <a:pt x="576922" y="2395665"/>
                    <a:pt x="559990" y="2325732"/>
                  </a:cubicBezTo>
                  <a:cubicBezTo>
                    <a:pt x="526718" y="2188535"/>
                    <a:pt x="493456" y="2051338"/>
                    <a:pt x="460184" y="1914141"/>
                  </a:cubicBezTo>
                  <a:cubicBezTo>
                    <a:pt x="428698" y="1784387"/>
                    <a:pt x="397213" y="1654625"/>
                    <a:pt x="365782" y="1524927"/>
                  </a:cubicBezTo>
                  <a:cubicBezTo>
                    <a:pt x="332631" y="1388082"/>
                    <a:pt x="299424" y="1251247"/>
                    <a:pt x="266273" y="1114402"/>
                  </a:cubicBezTo>
                  <a:cubicBezTo>
                    <a:pt x="232770" y="976074"/>
                    <a:pt x="199202" y="837801"/>
                    <a:pt x="165690" y="699538"/>
                  </a:cubicBezTo>
                  <a:cubicBezTo>
                    <a:pt x="133491" y="566800"/>
                    <a:pt x="101349" y="434071"/>
                    <a:pt x="69271" y="301277"/>
                  </a:cubicBezTo>
                  <a:cubicBezTo>
                    <a:pt x="57150" y="251274"/>
                    <a:pt x="45029" y="201225"/>
                    <a:pt x="33029" y="151167"/>
                  </a:cubicBezTo>
                  <a:cubicBezTo>
                    <a:pt x="26201" y="122717"/>
                    <a:pt x="19363" y="94202"/>
                    <a:pt x="12590" y="65752"/>
                  </a:cubicBezTo>
                  <a:cubicBezTo>
                    <a:pt x="9565" y="53191"/>
                    <a:pt x="6650" y="40630"/>
                    <a:pt x="3736" y="28079"/>
                  </a:cubicBezTo>
                  <a:cubicBezTo>
                    <a:pt x="3264" y="25993"/>
                    <a:pt x="2783" y="23852"/>
                    <a:pt x="2311" y="21766"/>
                  </a:cubicBezTo>
                  <a:cubicBezTo>
                    <a:pt x="1719" y="18911"/>
                    <a:pt x="942" y="16055"/>
                    <a:pt x="525" y="13135"/>
                  </a:cubicBezTo>
                  <a:cubicBezTo>
                    <a:pt x="53" y="9798"/>
                    <a:pt x="-659" y="6294"/>
                    <a:pt x="1293" y="3253"/>
                  </a:cubicBezTo>
                  <a:cubicBezTo>
                    <a:pt x="3255" y="157"/>
                    <a:pt x="7113" y="-974"/>
                    <a:pt x="10323" y="936"/>
                  </a:cubicBezTo>
                  <a:cubicBezTo>
                    <a:pt x="13950" y="2957"/>
                    <a:pt x="15135" y="7360"/>
                    <a:pt x="16208" y="11114"/>
                  </a:cubicBezTo>
                  <a:cubicBezTo>
                    <a:pt x="18410" y="19448"/>
                    <a:pt x="20603" y="27717"/>
                    <a:pt x="22685" y="36051"/>
                  </a:cubicBezTo>
                  <a:cubicBezTo>
                    <a:pt x="27200" y="53905"/>
                    <a:pt x="31595" y="71824"/>
                    <a:pt x="35990" y="89743"/>
                  </a:cubicBezTo>
                  <a:cubicBezTo>
                    <a:pt x="43179" y="118786"/>
                    <a:pt x="50248" y="147774"/>
                    <a:pt x="57316" y="176826"/>
                  </a:cubicBezTo>
                  <a:cubicBezTo>
                    <a:pt x="73295" y="242357"/>
                    <a:pt x="89219" y="307896"/>
                    <a:pt x="105142" y="373491"/>
                  </a:cubicBezTo>
                  <a:cubicBezTo>
                    <a:pt x="138173" y="509316"/>
                    <a:pt x="171149" y="645206"/>
                    <a:pt x="204059" y="781096"/>
                  </a:cubicBezTo>
                  <a:cubicBezTo>
                    <a:pt x="236970" y="916810"/>
                    <a:pt x="269881" y="1052459"/>
                    <a:pt x="302792" y="1188164"/>
                  </a:cubicBezTo>
                  <a:cubicBezTo>
                    <a:pt x="336360" y="1326613"/>
                    <a:pt x="369983" y="1465061"/>
                    <a:pt x="403550" y="1603510"/>
                  </a:cubicBezTo>
                  <a:cubicBezTo>
                    <a:pt x="437414" y="1743441"/>
                    <a:pt x="471333" y="1883438"/>
                    <a:pt x="505318" y="2023379"/>
                  </a:cubicBezTo>
                  <a:cubicBezTo>
                    <a:pt x="521657" y="2090699"/>
                    <a:pt x="537988" y="2158074"/>
                    <a:pt x="554328" y="2225458"/>
                  </a:cubicBezTo>
                  <a:cubicBezTo>
                    <a:pt x="568946" y="2285936"/>
                    <a:pt x="583500" y="2346349"/>
                    <a:pt x="598286" y="2406762"/>
                  </a:cubicBezTo>
                  <a:cubicBezTo>
                    <a:pt x="615689" y="2477947"/>
                    <a:pt x="632806" y="2549197"/>
                    <a:pt x="650090" y="2620446"/>
                  </a:cubicBezTo>
                  <a:cubicBezTo>
                    <a:pt x="666245" y="2687172"/>
                    <a:pt x="682464" y="2753954"/>
                    <a:pt x="698628" y="2820680"/>
                  </a:cubicBezTo>
                  <a:cubicBezTo>
                    <a:pt x="724710" y="2928296"/>
                    <a:pt x="750849" y="3035848"/>
                    <a:pt x="776931" y="3143408"/>
                  </a:cubicBezTo>
                  <a:cubicBezTo>
                    <a:pt x="778060" y="3148229"/>
                    <a:pt x="775034" y="3153225"/>
                    <a:pt x="770214" y="3154421"/>
                  </a:cubicBezTo>
                  <a:cubicBezTo>
                    <a:pt x="769511" y="3154597"/>
                    <a:pt x="768817" y="3154672"/>
                    <a:pt x="768123" y="3154672"/>
                  </a:cubicBezTo>
                  <a:cubicBezTo>
                    <a:pt x="764052" y="3154653"/>
                    <a:pt x="760258" y="3151789"/>
                    <a:pt x="759240" y="31476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12"/>
            <p:cNvSpPr/>
            <p:nvPr/>
          </p:nvSpPr>
          <p:spPr>
            <a:xfrm>
              <a:off x="14918030" y="4999858"/>
              <a:ext cx="400286" cy="140855"/>
            </a:xfrm>
            <a:custGeom>
              <a:avLst/>
              <a:gdLst/>
              <a:ahLst/>
              <a:cxnLst/>
              <a:rect l="l" t="t" r="r" b="b"/>
              <a:pathLst>
                <a:path w="400286" h="140855" extrusionOk="0">
                  <a:moveTo>
                    <a:pt x="395827" y="38774"/>
                  </a:moveTo>
                  <a:cubicBezTo>
                    <a:pt x="397317" y="45142"/>
                    <a:pt x="398797" y="51455"/>
                    <a:pt x="400287" y="57759"/>
                  </a:cubicBezTo>
                  <a:cubicBezTo>
                    <a:pt x="263231" y="46690"/>
                    <a:pt x="120115" y="65731"/>
                    <a:pt x="4571" y="140856"/>
                  </a:cubicBezTo>
                  <a:cubicBezTo>
                    <a:pt x="3026" y="134663"/>
                    <a:pt x="1545" y="128415"/>
                    <a:pt x="56" y="122223"/>
                  </a:cubicBezTo>
                  <a:cubicBezTo>
                    <a:pt x="56" y="122167"/>
                    <a:pt x="0" y="122047"/>
                    <a:pt x="0" y="121982"/>
                  </a:cubicBezTo>
                  <a:cubicBezTo>
                    <a:pt x="51268" y="52873"/>
                    <a:pt x="149056" y="22162"/>
                    <a:pt x="230681" y="8359"/>
                  </a:cubicBezTo>
                  <a:cubicBezTo>
                    <a:pt x="283558" y="-4202"/>
                    <a:pt x="337676" y="-2117"/>
                    <a:pt x="389359" y="11334"/>
                  </a:cubicBezTo>
                  <a:cubicBezTo>
                    <a:pt x="391497" y="20493"/>
                    <a:pt x="393690" y="29606"/>
                    <a:pt x="395827" y="387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12"/>
            <p:cNvSpPr/>
            <p:nvPr/>
          </p:nvSpPr>
          <p:spPr>
            <a:xfrm>
              <a:off x="14766875" y="4320259"/>
              <a:ext cx="447711" cy="398620"/>
            </a:xfrm>
            <a:custGeom>
              <a:avLst/>
              <a:gdLst/>
              <a:ahLst/>
              <a:cxnLst/>
              <a:rect l="l" t="t" r="r" b="b"/>
              <a:pathLst>
                <a:path w="447711" h="398620" extrusionOk="0">
                  <a:moveTo>
                    <a:pt x="443317" y="279101"/>
                  </a:moveTo>
                  <a:cubicBezTo>
                    <a:pt x="444806" y="285294"/>
                    <a:pt x="446287" y="291542"/>
                    <a:pt x="447712" y="297734"/>
                  </a:cubicBezTo>
                  <a:cubicBezTo>
                    <a:pt x="311313" y="267560"/>
                    <a:pt x="157325" y="303630"/>
                    <a:pt x="54013" y="398620"/>
                  </a:cubicBezTo>
                  <a:cubicBezTo>
                    <a:pt x="52588" y="393086"/>
                    <a:pt x="51283" y="387552"/>
                    <a:pt x="49969" y="381953"/>
                  </a:cubicBezTo>
                  <a:cubicBezTo>
                    <a:pt x="49553" y="380284"/>
                    <a:pt x="49137" y="378616"/>
                    <a:pt x="48785" y="376956"/>
                  </a:cubicBezTo>
                  <a:cubicBezTo>
                    <a:pt x="48193" y="374574"/>
                    <a:pt x="47601" y="372136"/>
                    <a:pt x="47064" y="369753"/>
                  </a:cubicBezTo>
                  <a:cubicBezTo>
                    <a:pt x="35064" y="320233"/>
                    <a:pt x="23119" y="270768"/>
                    <a:pt x="11239" y="221247"/>
                  </a:cubicBezTo>
                  <a:cubicBezTo>
                    <a:pt x="9573" y="210651"/>
                    <a:pt x="7612" y="200120"/>
                    <a:pt x="5956" y="189460"/>
                  </a:cubicBezTo>
                  <a:cubicBezTo>
                    <a:pt x="4883" y="182730"/>
                    <a:pt x="4059" y="175944"/>
                    <a:pt x="2986" y="169158"/>
                  </a:cubicBezTo>
                  <a:cubicBezTo>
                    <a:pt x="1977" y="162734"/>
                    <a:pt x="1024" y="156301"/>
                    <a:pt x="367" y="149812"/>
                  </a:cubicBezTo>
                  <a:cubicBezTo>
                    <a:pt x="367" y="149691"/>
                    <a:pt x="312" y="149571"/>
                    <a:pt x="312" y="149450"/>
                  </a:cubicBezTo>
                  <a:cubicBezTo>
                    <a:pt x="71" y="146178"/>
                    <a:pt x="-105" y="142961"/>
                    <a:pt x="71" y="139689"/>
                  </a:cubicBezTo>
                  <a:cubicBezTo>
                    <a:pt x="192" y="138196"/>
                    <a:pt x="247" y="136713"/>
                    <a:pt x="367" y="135220"/>
                  </a:cubicBezTo>
                  <a:lnTo>
                    <a:pt x="367" y="135165"/>
                  </a:lnTo>
                  <a:cubicBezTo>
                    <a:pt x="488" y="133617"/>
                    <a:pt x="663" y="132134"/>
                    <a:pt x="839" y="130641"/>
                  </a:cubicBezTo>
                  <a:cubicBezTo>
                    <a:pt x="839" y="130585"/>
                    <a:pt x="839" y="130465"/>
                    <a:pt x="895" y="130400"/>
                  </a:cubicBezTo>
                  <a:cubicBezTo>
                    <a:pt x="1663" y="126117"/>
                    <a:pt x="2791" y="122122"/>
                    <a:pt x="4105" y="118015"/>
                  </a:cubicBezTo>
                  <a:cubicBezTo>
                    <a:pt x="4050" y="118377"/>
                    <a:pt x="3930" y="118729"/>
                    <a:pt x="3809" y="119146"/>
                  </a:cubicBezTo>
                  <a:cubicBezTo>
                    <a:pt x="4762" y="116050"/>
                    <a:pt x="5947" y="113074"/>
                    <a:pt x="6955" y="110043"/>
                  </a:cubicBezTo>
                  <a:cubicBezTo>
                    <a:pt x="69103" y="9463"/>
                    <a:pt x="269899" y="-33449"/>
                    <a:pt x="365967" y="29467"/>
                  </a:cubicBezTo>
                  <a:cubicBezTo>
                    <a:pt x="366207" y="29644"/>
                    <a:pt x="366383" y="29829"/>
                    <a:pt x="366559" y="30005"/>
                  </a:cubicBezTo>
                  <a:cubicBezTo>
                    <a:pt x="366855" y="30246"/>
                    <a:pt x="367216" y="30543"/>
                    <a:pt x="367512" y="30839"/>
                  </a:cubicBezTo>
                  <a:cubicBezTo>
                    <a:pt x="368400" y="31553"/>
                    <a:pt x="369298" y="32267"/>
                    <a:pt x="370130" y="33046"/>
                  </a:cubicBezTo>
                  <a:cubicBezTo>
                    <a:pt x="370186" y="33046"/>
                    <a:pt x="370186" y="33046"/>
                    <a:pt x="370186" y="33166"/>
                  </a:cubicBezTo>
                  <a:cubicBezTo>
                    <a:pt x="370241" y="33166"/>
                    <a:pt x="370306" y="33222"/>
                    <a:pt x="370362" y="33287"/>
                  </a:cubicBezTo>
                  <a:cubicBezTo>
                    <a:pt x="371611" y="34000"/>
                    <a:pt x="372795" y="35076"/>
                    <a:pt x="373803" y="36383"/>
                  </a:cubicBezTo>
                  <a:cubicBezTo>
                    <a:pt x="373859" y="36383"/>
                    <a:pt x="373859" y="36439"/>
                    <a:pt x="373924" y="36559"/>
                  </a:cubicBezTo>
                  <a:cubicBezTo>
                    <a:pt x="373979" y="36559"/>
                    <a:pt x="373979" y="36559"/>
                    <a:pt x="373979" y="36615"/>
                  </a:cubicBezTo>
                  <a:cubicBezTo>
                    <a:pt x="375052" y="37569"/>
                    <a:pt x="376061" y="38580"/>
                    <a:pt x="377005" y="39590"/>
                  </a:cubicBezTo>
                  <a:lnTo>
                    <a:pt x="377060" y="39590"/>
                  </a:lnTo>
                  <a:cubicBezTo>
                    <a:pt x="377236" y="39831"/>
                    <a:pt x="377477" y="40063"/>
                    <a:pt x="377652" y="40304"/>
                  </a:cubicBezTo>
                  <a:cubicBezTo>
                    <a:pt x="378365" y="41379"/>
                    <a:pt x="379077" y="42446"/>
                    <a:pt x="379734" y="43576"/>
                  </a:cubicBezTo>
                  <a:cubicBezTo>
                    <a:pt x="379734" y="43632"/>
                    <a:pt x="379790" y="43697"/>
                    <a:pt x="379910" y="43817"/>
                  </a:cubicBezTo>
                  <a:cubicBezTo>
                    <a:pt x="379910" y="43817"/>
                    <a:pt x="379910" y="43873"/>
                    <a:pt x="379966" y="43873"/>
                  </a:cubicBezTo>
                  <a:cubicBezTo>
                    <a:pt x="382223" y="46728"/>
                    <a:pt x="384185" y="49704"/>
                    <a:pt x="386026" y="52800"/>
                  </a:cubicBezTo>
                  <a:cubicBezTo>
                    <a:pt x="398859" y="74344"/>
                    <a:pt x="402958" y="100893"/>
                    <a:pt x="407297" y="126488"/>
                  </a:cubicBezTo>
                  <a:cubicBezTo>
                    <a:pt x="418465" y="173747"/>
                    <a:pt x="429632" y="221126"/>
                    <a:pt x="440800" y="268385"/>
                  </a:cubicBezTo>
                  <a:cubicBezTo>
                    <a:pt x="441337" y="270768"/>
                    <a:pt x="441929" y="273150"/>
                    <a:pt x="442465" y="275532"/>
                  </a:cubicBezTo>
                  <a:lnTo>
                    <a:pt x="442410" y="275532"/>
                  </a:lnTo>
                  <a:cubicBezTo>
                    <a:pt x="442586" y="276422"/>
                    <a:pt x="442771" y="277321"/>
                    <a:pt x="442882" y="278211"/>
                  </a:cubicBezTo>
                  <a:cubicBezTo>
                    <a:pt x="442937" y="278211"/>
                    <a:pt x="442937" y="278211"/>
                    <a:pt x="442882" y="278267"/>
                  </a:cubicBezTo>
                  <a:cubicBezTo>
                    <a:pt x="443002" y="278564"/>
                    <a:pt x="443122" y="278805"/>
                    <a:pt x="443178" y="279101"/>
                  </a:cubicBezTo>
                  <a:cubicBezTo>
                    <a:pt x="443261" y="279101"/>
                    <a:pt x="443261" y="279101"/>
                    <a:pt x="443317" y="2791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68A9B2C-8512-50B3-962C-65E44005D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7" y="128298"/>
            <a:ext cx="1540012" cy="3646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4" name="Google Shape;1184;p13"/>
          <p:cNvGrpSpPr/>
          <p:nvPr/>
        </p:nvGrpSpPr>
        <p:grpSpPr>
          <a:xfrm>
            <a:off x="1516388" y="434964"/>
            <a:ext cx="6416127" cy="1322350"/>
            <a:chOff x="2990459" y="-3309162"/>
            <a:chExt cx="12307535" cy="8452662"/>
          </a:xfrm>
        </p:grpSpPr>
        <p:sp>
          <p:nvSpPr>
            <p:cNvPr id="1185" name="Google Shape;1185;p13"/>
            <p:cNvSpPr/>
            <p:nvPr/>
          </p:nvSpPr>
          <p:spPr>
            <a:xfrm>
              <a:off x="3534794" y="-2816591"/>
              <a:ext cx="11201132" cy="7494569"/>
            </a:xfrm>
            <a:custGeom>
              <a:avLst/>
              <a:gdLst/>
              <a:ahLst/>
              <a:cxnLst/>
              <a:rect l="l" t="t" r="r" b="b"/>
              <a:pathLst>
                <a:path w="11201132" h="7494569" extrusionOk="0">
                  <a:moveTo>
                    <a:pt x="11126648" y="4663334"/>
                  </a:moveTo>
                  <a:cubicBezTo>
                    <a:pt x="11167982" y="5531845"/>
                    <a:pt x="11175708" y="6465847"/>
                    <a:pt x="11201133" y="7328036"/>
                  </a:cubicBezTo>
                  <a:cubicBezTo>
                    <a:pt x="10561132" y="7389926"/>
                    <a:pt x="9347768" y="7356166"/>
                    <a:pt x="7497345" y="7356166"/>
                  </a:cubicBezTo>
                  <a:cubicBezTo>
                    <a:pt x="3628697" y="7356166"/>
                    <a:pt x="787875" y="7494570"/>
                    <a:pt x="241123" y="7494570"/>
                  </a:cubicBezTo>
                  <a:cubicBezTo>
                    <a:pt x="241123" y="6603693"/>
                    <a:pt x="-89393" y="1001269"/>
                    <a:pt x="23501" y="263537"/>
                  </a:cubicBezTo>
                  <a:cubicBezTo>
                    <a:pt x="1913195" y="65779"/>
                    <a:pt x="7510177" y="330431"/>
                    <a:pt x="10865934" y="0"/>
                  </a:cubicBezTo>
                  <a:cubicBezTo>
                    <a:pt x="11014211" y="1775702"/>
                    <a:pt x="10981178" y="3097106"/>
                    <a:pt x="11126648" y="466333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13"/>
            <p:cNvSpPr/>
            <p:nvPr/>
          </p:nvSpPr>
          <p:spPr>
            <a:xfrm>
              <a:off x="2990459" y="-3309162"/>
              <a:ext cx="12307535" cy="8452662"/>
            </a:xfrm>
            <a:custGeom>
              <a:avLst/>
              <a:gdLst/>
              <a:ahLst/>
              <a:cxnLst/>
              <a:rect l="l" t="t" r="r" b="b"/>
              <a:pathLst>
                <a:path w="12307535" h="8452662" extrusionOk="0">
                  <a:moveTo>
                    <a:pt x="242459" y="8452662"/>
                  </a:moveTo>
                  <a:cubicBezTo>
                    <a:pt x="242459" y="6728421"/>
                    <a:pt x="-133718" y="1534970"/>
                    <a:pt x="51057" y="327744"/>
                  </a:cubicBezTo>
                  <a:cubicBezTo>
                    <a:pt x="2607024" y="60217"/>
                    <a:pt x="7760748" y="409903"/>
                    <a:pt x="11923363" y="0"/>
                  </a:cubicBezTo>
                  <a:cubicBezTo>
                    <a:pt x="12064455" y="1688977"/>
                    <a:pt x="12242602" y="6050467"/>
                    <a:pt x="12307536" y="8251083"/>
                  </a:cubicBezTo>
                  <a:cubicBezTo>
                    <a:pt x="11897277" y="8290760"/>
                    <a:pt x="11716763" y="8317234"/>
                    <a:pt x="10632202" y="8317234"/>
                  </a:cubicBezTo>
                  <a:cubicBezTo>
                    <a:pt x="2256272" y="8317250"/>
                    <a:pt x="1802432" y="8452662"/>
                    <a:pt x="242459" y="8452662"/>
                  </a:cubicBezTo>
                  <a:close/>
                  <a:moveTo>
                    <a:pt x="570355" y="850287"/>
                  </a:moveTo>
                  <a:cubicBezTo>
                    <a:pt x="528311" y="2563337"/>
                    <a:pt x="770023" y="6375370"/>
                    <a:pt x="809295" y="7876022"/>
                  </a:cubicBezTo>
                  <a:cubicBezTo>
                    <a:pt x="10454121" y="7619906"/>
                    <a:pt x="10223347" y="7803870"/>
                    <a:pt x="11720922" y="7726984"/>
                  </a:cubicBezTo>
                  <a:cubicBezTo>
                    <a:pt x="11602837" y="3110732"/>
                    <a:pt x="11646774" y="6315255"/>
                    <a:pt x="11513578" y="2813249"/>
                  </a:cubicBezTo>
                  <a:cubicBezTo>
                    <a:pt x="11487391" y="2124999"/>
                    <a:pt x="11460428" y="1415855"/>
                    <a:pt x="11400802" y="623840"/>
                  </a:cubicBezTo>
                  <a:cubicBezTo>
                    <a:pt x="7994227" y="916471"/>
                    <a:pt x="2648324" y="695350"/>
                    <a:pt x="570355" y="8502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13"/>
            <p:cNvSpPr/>
            <p:nvPr/>
          </p:nvSpPr>
          <p:spPr>
            <a:xfrm>
              <a:off x="3228201" y="-3056245"/>
              <a:ext cx="11820897" cy="7935515"/>
            </a:xfrm>
            <a:custGeom>
              <a:avLst/>
              <a:gdLst/>
              <a:ahLst/>
              <a:cxnLst/>
              <a:rect l="l" t="t" r="r" b="b"/>
              <a:pathLst>
                <a:path w="11820897" h="7935515" extrusionOk="0">
                  <a:moveTo>
                    <a:pt x="271821" y="7935516"/>
                  </a:moveTo>
                  <a:lnTo>
                    <a:pt x="253225" y="7935516"/>
                  </a:lnTo>
                  <a:lnTo>
                    <a:pt x="253225" y="7916920"/>
                  </a:lnTo>
                  <a:cubicBezTo>
                    <a:pt x="253225" y="5966891"/>
                    <a:pt x="159062" y="4360784"/>
                    <a:pt x="83411" y="3070231"/>
                  </a:cubicBezTo>
                  <a:cubicBezTo>
                    <a:pt x="36803" y="2275207"/>
                    <a:pt x="0" y="1647242"/>
                    <a:pt x="0" y="1173437"/>
                  </a:cubicBezTo>
                  <a:cubicBezTo>
                    <a:pt x="0" y="1101893"/>
                    <a:pt x="14741" y="1026783"/>
                    <a:pt x="28993" y="954141"/>
                  </a:cubicBezTo>
                  <a:cubicBezTo>
                    <a:pt x="42534" y="885184"/>
                    <a:pt x="56515" y="813894"/>
                    <a:pt x="57241" y="747693"/>
                  </a:cubicBezTo>
                  <a:cubicBezTo>
                    <a:pt x="58290" y="651789"/>
                    <a:pt x="47132" y="554516"/>
                    <a:pt x="38172" y="476362"/>
                  </a:cubicBezTo>
                  <a:cubicBezTo>
                    <a:pt x="29331" y="399291"/>
                    <a:pt x="22349" y="338415"/>
                    <a:pt x="28249" y="299922"/>
                  </a:cubicBezTo>
                  <a:lnTo>
                    <a:pt x="30413" y="285738"/>
                  </a:lnTo>
                  <a:lnTo>
                    <a:pt x="44681" y="284233"/>
                  </a:lnTo>
                  <a:cubicBezTo>
                    <a:pt x="83834" y="280142"/>
                    <a:pt x="186178" y="278807"/>
                    <a:pt x="490018" y="274902"/>
                  </a:cubicBezTo>
                  <a:cubicBezTo>
                    <a:pt x="753386" y="271504"/>
                    <a:pt x="1151371" y="266365"/>
                    <a:pt x="1778373" y="256002"/>
                  </a:cubicBezTo>
                  <a:cubicBezTo>
                    <a:pt x="1957164" y="253043"/>
                    <a:pt x="2159131" y="241243"/>
                    <a:pt x="2372933" y="228750"/>
                  </a:cubicBezTo>
                  <a:cubicBezTo>
                    <a:pt x="2699189" y="209681"/>
                    <a:pt x="3068959" y="188076"/>
                    <a:pt x="3492404" y="188076"/>
                  </a:cubicBezTo>
                  <a:cubicBezTo>
                    <a:pt x="4034084" y="188076"/>
                    <a:pt x="4545808" y="199555"/>
                    <a:pt x="5087573" y="211693"/>
                  </a:cubicBezTo>
                  <a:cubicBezTo>
                    <a:pt x="6764548" y="249256"/>
                    <a:pt x="8498628" y="288139"/>
                    <a:pt x="11424231" y="89"/>
                  </a:cubicBezTo>
                  <a:cubicBezTo>
                    <a:pt x="11429673" y="-418"/>
                    <a:pt x="11434982" y="1255"/>
                    <a:pt x="11439174" y="4924"/>
                  </a:cubicBezTo>
                  <a:cubicBezTo>
                    <a:pt x="11448980" y="13444"/>
                    <a:pt x="11457433" y="20798"/>
                    <a:pt x="11476214" y="382217"/>
                  </a:cubicBezTo>
                  <a:cubicBezTo>
                    <a:pt x="11487709" y="603271"/>
                    <a:pt x="11500507" y="907769"/>
                    <a:pt x="11515333" y="1260347"/>
                  </a:cubicBezTo>
                  <a:cubicBezTo>
                    <a:pt x="11531156" y="1636693"/>
                    <a:pt x="11549093" y="2063248"/>
                    <a:pt x="11569701" y="2488671"/>
                  </a:cubicBezTo>
                  <a:cubicBezTo>
                    <a:pt x="11606790" y="3254499"/>
                    <a:pt x="11671673" y="4014444"/>
                    <a:pt x="11714613" y="4517310"/>
                  </a:cubicBezTo>
                  <a:cubicBezTo>
                    <a:pt x="11729963" y="4697115"/>
                    <a:pt x="11742085" y="4839120"/>
                    <a:pt x="11748475" y="4930138"/>
                  </a:cubicBezTo>
                  <a:cubicBezTo>
                    <a:pt x="11767409" y="5199896"/>
                    <a:pt x="11759886" y="5482063"/>
                    <a:pt x="11752616" y="5754949"/>
                  </a:cubicBezTo>
                  <a:cubicBezTo>
                    <a:pt x="11747596" y="5943274"/>
                    <a:pt x="11742406" y="6138006"/>
                    <a:pt x="11745735" y="6329375"/>
                  </a:cubicBezTo>
                  <a:cubicBezTo>
                    <a:pt x="11750181" y="6583901"/>
                    <a:pt x="11767848" y="6846035"/>
                    <a:pt x="11784923" y="7099514"/>
                  </a:cubicBezTo>
                  <a:cubicBezTo>
                    <a:pt x="11799326" y="7313298"/>
                    <a:pt x="11814236" y="7534336"/>
                    <a:pt x="11820389" y="7742981"/>
                  </a:cubicBezTo>
                  <a:lnTo>
                    <a:pt x="11820897" y="7760360"/>
                  </a:lnTo>
                  <a:lnTo>
                    <a:pt x="11803586" y="7762033"/>
                  </a:lnTo>
                  <a:cubicBezTo>
                    <a:pt x="11539153" y="7787628"/>
                    <a:pt x="11175180" y="7779192"/>
                    <a:pt x="10714375" y="7768525"/>
                  </a:cubicBezTo>
                  <a:cubicBezTo>
                    <a:pt x="10455030" y="7762523"/>
                    <a:pt x="10161081" y="7755711"/>
                    <a:pt x="9839964" y="7754105"/>
                  </a:cubicBezTo>
                  <a:cubicBezTo>
                    <a:pt x="9576800" y="7752702"/>
                    <a:pt x="9289392" y="7763741"/>
                    <a:pt x="8985029" y="7775338"/>
                  </a:cubicBezTo>
                  <a:cubicBezTo>
                    <a:pt x="8642104" y="7788406"/>
                    <a:pt x="8287498" y="7801913"/>
                    <a:pt x="7898658" y="7801913"/>
                  </a:cubicBezTo>
                  <a:cubicBezTo>
                    <a:pt x="7329879" y="7801913"/>
                    <a:pt x="6785731" y="7795844"/>
                    <a:pt x="6259484" y="7789961"/>
                  </a:cubicBezTo>
                  <a:cubicBezTo>
                    <a:pt x="5484781" y="7781322"/>
                    <a:pt x="4753068" y="7773157"/>
                    <a:pt x="4095636" y="7786986"/>
                  </a:cubicBezTo>
                  <a:cubicBezTo>
                    <a:pt x="2786387" y="7814508"/>
                    <a:pt x="1743700" y="7867505"/>
                    <a:pt x="1053743" y="7902584"/>
                  </a:cubicBezTo>
                  <a:cubicBezTo>
                    <a:pt x="677549" y="7921704"/>
                    <a:pt x="405728" y="7935516"/>
                    <a:pt x="271821" y="7935516"/>
                  </a:cubicBezTo>
                  <a:close/>
                  <a:moveTo>
                    <a:pt x="63581" y="320039"/>
                  </a:moveTo>
                  <a:cubicBezTo>
                    <a:pt x="61704" y="355337"/>
                    <a:pt x="67993" y="410060"/>
                    <a:pt x="75110" y="472153"/>
                  </a:cubicBezTo>
                  <a:cubicBezTo>
                    <a:pt x="84189" y="551338"/>
                    <a:pt x="95498" y="649879"/>
                    <a:pt x="94433" y="748116"/>
                  </a:cubicBezTo>
                  <a:cubicBezTo>
                    <a:pt x="93672" y="817732"/>
                    <a:pt x="79354" y="890729"/>
                    <a:pt x="65491" y="961325"/>
                  </a:cubicBezTo>
                  <a:cubicBezTo>
                    <a:pt x="51578" y="1032226"/>
                    <a:pt x="37192" y="1105528"/>
                    <a:pt x="37192" y="1173454"/>
                  </a:cubicBezTo>
                  <a:cubicBezTo>
                    <a:pt x="37192" y="1646177"/>
                    <a:pt x="73978" y="2273652"/>
                    <a:pt x="120552" y="3068067"/>
                  </a:cubicBezTo>
                  <a:cubicBezTo>
                    <a:pt x="196000" y="4355002"/>
                    <a:pt x="289825" y="5955514"/>
                    <a:pt x="290417" y="7898256"/>
                  </a:cubicBezTo>
                  <a:cubicBezTo>
                    <a:pt x="429176" y="7897090"/>
                    <a:pt x="692949" y="7883684"/>
                    <a:pt x="1051900" y="7865443"/>
                  </a:cubicBezTo>
                  <a:cubicBezTo>
                    <a:pt x="1742077" y="7830364"/>
                    <a:pt x="2785102" y="7777350"/>
                    <a:pt x="4094910" y="7749794"/>
                  </a:cubicBezTo>
                  <a:cubicBezTo>
                    <a:pt x="4752916" y="7735965"/>
                    <a:pt x="5484950" y="7744131"/>
                    <a:pt x="6259941" y="7752786"/>
                  </a:cubicBezTo>
                  <a:cubicBezTo>
                    <a:pt x="6786086" y="7758652"/>
                    <a:pt x="7330149" y="7764721"/>
                    <a:pt x="7898710" y="7764721"/>
                  </a:cubicBezTo>
                  <a:cubicBezTo>
                    <a:pt x="8286822" y="7764721"/>
                    <a:pt x="8641073" y="7751231"/>
                    <a:pt x="8983659" y="7738180"/>
                  </a:cubicBezTo>
                  <a:cubicBezTo>
                    <a:pt x="9288428" y="7726566"/>
                    <a:pt x="9576326" y="7715577"/>
                    <a:pt x="9840201" y="7716930"/>
                  </a:cubicBezTo>
                  <a:cubicBezTo>
                    <a:pt x="10161673" y="7718536"/>
                    <a:pt x="10455792" y="7725349"/>
                    <a:pt x="10715288" y="7731350"/>
                  </a:cubicBezTo>
                  <a:cubicBezTo>
                    <a:pt x="11164801" y="7741747"/>
                    <a:pt x="11521943" y="7750014"/>
                    <a:pt x="11782741" y="7726634"/>
                  </a:cubicBezTo>
                  <a:cubicBezTo>
                    <a:pt x="11776351" y="7524362"/>
                    <a:pt x="11762505" y="7319030"/>
                    <a:pt x="11747882" y="7102016"/>
                  </a:cubicBezTo>
                  <a:cubicBezTo>
                    <a:pt x="11730757" y="6848064"/>
                    <a:pt x="11713057" y="6585473"/>
                    <a:pt x="11708611" y="6330017"/>
                  </a:cubicBezTo>
                  <a:cubicBezTo>
                    <a:pt x="11705264" y="6137854"/>
                    <a:pt x="11710454" y="5942682"/>
                    <a:pt x="11715492" y="5753951"/>
                  </a:cubicBezTo>
                  <a:cubicBezTo>
                    <a:pt x="11722744" y="5481961"/>
                    <a:pt x="11730233" y="5200708"/>
                    <a:pt x="11711434" y="4932724"/>
                  </a:cubicBezTo>
                  <a:cubicBezTo>
                    <a:pt x="11705062" y="4841994"/>
                    <a:pt x="11692958" y="4700107"/>
                    <a:pt x="11677607" y="4520454"/>
                  </a:cubicBezTo>
                  <a:cubicBezTo>
                    <a:pt x="11634651" y="4017318"/>
                    <a:pt x="11569717" y="3256967"/>
                    <a:pt x="11532610" y="2490463"/>
                  </a:cubicBezTo>
                  <a:cubicBezTo>
                    <a:pt x="11512002" y="2064922"/>
                    <a:pt x="11494066" y="1638299"/>
                    <a:pt x="11478226" y="1261902"/>
                  </a:cubicBezTo>
                  <a:cubicBezTo>
                    <a:pt x="11452648" y="653733"/>
                    <a:pt x="11430401" y="124360"/>
                    <a:pt x="11413952" y="38447"/>
                  </a:cubicBezTo>
                  <a:cubicBezTo>
                    <a:pt x="8494520" y="325263"/>
                    <a:pt x="6762164" y="286431"/>
                    <a:pt x="5086745" y="248884"/>
                  </a:cubicBezTo>
                  <a:cubicBezTo>
                    <a:pt x="4545200" y="236746"/>
                    <a:pt x="4033679" y="225285"/>
                    <a:pt x="3492421" y="225285"/>
                  </a:cubicBezTo>
                  <a:cubicBezTo>
                    <a:pt x="3070058" y="225285"/>
                    <a:pt x="2700862" y="246856"/>
                    <a:pt x="2375114" y="265908"/>
                  </a:cubicBezTo>
                  <a:cubicBezTo>
                    <a:pt x="2160890" y="278418"/>
                    <a:pt x="1958567" y="290252"/>
                    <a:pt x="1778998" y="293227"/>
                  </a:cubicBezTo>
                  <a:cubicBezTo>
                    <a:pt x="1151912" y="303590"/>
                    <a:pt x="753876" y="308712"/>
                    <a:pt x="490491" y="312127"/>
                  </a:cubicBezTo>
                  <a:cubicBezTo>
                    <a:pt x="228323" y="315491"/>
                    <a:pt x="112285" y="316996"/>
                    <a:pt x="63581" y="3200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8" name="Google Shape;1188;p13"/>
          <p:cNvSpPr txBox="1"/>
          <p:nvPr/>
        </p:nvSpPr>
        <p:spPr>
          <a:xfrm>
            <a:off x="2373379" y="823053"/>
            <a:ext cx="46929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Sifat Fungsi Rekursif</a:t>
            </a:r>
            <a:endParaRPr sz="2800" dirty="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190" name="Google Shape;1190;p13"/>
          <p:cNvSpPr txBox="1"/>
          <p:nvPr/>
        </p:nvSpPr>
        <p:spPr>
          <a:xfrm>
            <a:off x="617793" y="3227490"/>
            <a:ext cx="2570625" cy="118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6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Fungsi</a:t>
            </a: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yang </a:t>
            </a:r>
            <a:r>
              <a:rPr lang="en-US" sz="16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memanggil</a:t>
            </a: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dirinya</a:t>
            </a: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sendiri</a:t>
            </a:r>
            <a:endParaRPr sz="16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3" name="Google Shape;1193;p13"/>
          <p:cNvSpPr txBox="1"/>
          <p:nvPr/>
        </p:nvSpPr>
        <p:spPr>
          <a:xfrm>
            <a:off x="598583" y="2707604"/>
            <a:ext cx="2570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875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Fredoka One" panose="02000000000000000000" pitchFamily="2" charset="0"/>
                <a:ea typeface="Nunito"/>
                <a:cs typeface="Nunito"/>
                <a:sym typeface="Nunito"/>
              </a:rPr>
              <a:t>Self-Referential</a:t>
            </a:r>
            <a:endParaRPr sz="2400" dirty="0">
              <a:solidFill>
                <a:schemeClr val="dk1"/>
              </a:solidFill>
              <a:latin typeface="Fredoka One" panose="02000000000000000000" pitchFamily="2" charset="0"/>
              <a:ea typeface="Nunito"/>
              <a:cs typeface="Nunito"/>
              <a:sym typeface="Nunito"/>
            </a:endParaRPr>
          </a:p>
        </p:txBody>
      </p:sp>
      <p:grpSp>
        <p:nvGrpSpPr>
          <p:cNvPr id="1198" name="Google Shape;1198;p13"/>
          <p:cNvGrpSpPr/>
          <p:nvPr/>
        </p:nvGrpSpPr>
        <p:grpSpPr>
          <a:xfrm rot="-1019340">
            <a:off x="248026" y="1082595"/>
            <a:ext cx="807388" cy="793467"/>
            <a:chOff x="495582" y="2165017"/>
            <a:chExt cx="1614710" cy="1586776"/>
          </a:xfrm>
        </p:grpSpPr>
        <p:sp>
          <p:nvSpPr>
            <p:cNvPr id="1199" name="Google Shape;1199;p13"/>
            <p:cNvSpPr/>
            <p:nvPr/>
          </p:nvSpPr>
          <p:spPr>
            <a:xfrm>
              <a:off x="495582" y="2165017"/>
              <a:ext cx="1614710" cy="1586776"/>
            </a:xfrm>
            <a:custGeom>
              <a:avLst/>
              <a:gdLst/>
              <a:ahLst/>
              <a:cxnLst/>
              <a:rect l="l" t="t" r="r" b="b"/>
              <a:pathLst>
                <a:path w="1614710" h="1586776" extrusionOk="0">
                  <a:moveTo>
                    <a:pt x="794925" y="15"/>
                  </a:moveTo>
                  <a:cubicBezTo>
                    <a:pt x="859933" y="-1296"/>
                    <a:pt x="894407" y="84066"/>
                    <a:pt x="912331" y="134424"/>
                  </a:cubicBezTo>
                  <a:cubicBezTo>
                    <a:pt x="958211" y="263331"/>
                    <a:pt x="1021224" y="384478"/>
                    <a:pt x="1069228" y="512730"/>
                  </a:cubicBezTo>
                  <a:cubicBezTo>
                    <a:pt x="1071346" y="518386"/>
                    <a:pt x="1076664" y="522181"/>
                    <a:pt x="1082704" y="522270"/>
                  </a:cubicBezTo>
                  <a:cubicBezTo>
                    <a:pt x="1218291" y="524298"/>
                    <a:pt x="1446028" y="546005"/>
                    <a:pt x="1544662" y="557582"/>
                  </a:cubicBezTo>
                  <a:cubicBezTo>
                    <a:pt x="1728333" y="579197"/>
                    <a:pt x="1525366" y="732023"/>
                    <a:pt x="1230462" y="954539"/>
                  </a:cubicBezTo>
                  <a:cubicBezTo>
                    <a:pt x="1225534" y="958259"/>
                    <a:pt x="1223454" y="964698"/>
                    <a:pt x="1225270" y="970597"/>
                  </a:cubicBezTo>
                  <a:cubicBezTo>
                    <a:pt x="1442761" y="1676737"/>
                    <a:pt x="1405226" y="1621314"/>
                    <a:pt x="1157434" y="1473681"/>
                  </a:cubicBezTo>
                  <a:cubicBezTo>
                    <a:pt x="939334" y="1343705"/>
                    <a:pt x="859552" y="1284458"/>
                    <a:pt x="829085" y="1263052"/>
                  </a:cubicBezTo>
                  <a:cubicBezTo>
                    <a:pt x="823833" y="1259362"/>
                    <a:pt x="816803" y="1259505"/>
                    <a:pt x="811703" y="1263402"/>
                  </a:cubicBezTo>
                  <a:cubicBezTo>
                    <a:pt x="782122" y="1286016"/>
                    <a:pt x="704795" y="1348427"/>
                    <a:pt x="492109" y="1487080"/>
                  </a:cubicBezTo>
                  <a:cubicBezTo>
                    <a:pt x="250467" y="1644573"/>
                    <a:pt x="215199" y="1701459"/>
                    <a:pt x="404049" y="987138"/>
                  </a:cubicBezTo>
                  <a:cubicBezTo>
                    <a:pt x="405627" y="981172"/>
                    <a:pt x="403290" y="974818"/>
                    <a:pt x="398216" y="971302"/>
                  </a:cubicBezTo>
                  <a:cubicBezTo>
                    <a:pt x="94583" y="760838"/>
                    <a:pt x="-114382" y="616309"/>
                    <a:pt x="68269" y="587315"/>
                  </a:cubicBezTo>
                  <a:cubicBezTo>
                    <a:pt x="166357" y="571777"/>
                    <a:pt x="393034" y="540915"/>
                    <a:pt x="528431" y="533431"/>
                  </a:cubicBezTo>
                  <a:cubicBezTo>
                    <a:pt x="534464" y="533098"/>
                    <a:pt x="539623" y="529090"/>
                    <a:pt x="541513" y="523355"/>
                  </a:cubicBezTo>
                  <a:cubicBezTo>
                    <a:pt x="584309" y="393275"/>
                    <a:pt x="642388" y="269687"/>
                    <a:pt x="683035" y="139039"/>
                  </a:cubicBezTo>
                  <a:cubicBezTo>
                    <a:pt x="698911" y="88002"/>
                    <a:pt x="729918" y="1322"/>
                    <a:pt x="794925" y="1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00" name="Google Shape;1200;p13"/>
            <p:cNvGrpSpPr/>
            <p:nvPr/>
          </p:nvGrpSpPr>
          <p:grpSpPr>
            <a:xfrm>
              <a:off x="703989" y="2395703"/>
              <a:ext cx="1166144" cy="1088870"/>
              <a:chOff x="703989" y="2395703"/>
              <a:chExt cx="1166144" cy="1088870"/>
            </a:xfrm>
          </p:grpSpPr>
          <p:sp>
            <p:nvSpPr>
              <p:cNvPr id="1201" name="Google Shape;1201;p13"/>
              <p:cNvSpPr/>
              <p:nvPr/>
            </p:nvSpPr>
            <p:spPr>
              <a:xfrm>
                <a:off x="1281516" y="2395703"/>
                <a:ext cx="26081" cy="84856"/>
              </a:xfrm>
              <a:custGeom>
                <a:avLst/>
                <a:gdLst/>
                <a:ahLst/>
                <a:cxnLst/>
                <a:rect l="l" t="t" r="r" b="b"/>
                <a:pathLst>
                  <a:path w="26081" h="84856" extrusionOk="0">
                    <a:moveTo>
                      <a:pt x="10204" y="8"/>
                    </a:moveTo>
                    <a:cubicBezTo>
                      <a:pt x="-1008" y="1198"/>
                      <a:pt x="-255" y="11972"/>
                      <a:pt x="227" y="20506"/>
                    </a:cubicBezTo>
                    <a:cubicBezTo>
                      <a:pt x="2974" y="69220"/>
                      <a:pt x="253" y="85462"/>
                      <a:pt x="15739" y="84840"/>
                    </a:cubicBezTo>
                    <a:cubicBezTo>
                      <a:pt x="27449" y="83440"/>
                      <a:pt x="26373" y="72561"/>
                      <a:pt x="25715" y="63688"/>
                    </a:cubicBezTo>
                    <a:cubicBezTo>
                      <a:pt x="22099" y="14825"/>
                      <a:pt x="24934" y="-392"/>
                      <a:pt x="10204" y="8"/>
                    </a:cubicBezTo>
                    <a:close/>
                  </a:path>
                </a:pathLst>
              </a:custGeom>
              <a:solidFill>
                <a:srgbClr val="312249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13"/>
              <p:cNvSpPr/>
              <p:nvPr/>
            </p:nvSpPr>
            <p:spPr>
              <a:xfrm>
                <a:off x="1354093" y="2427302"/>
                <a:ext cx="27671" cy="40902"/>
              </a:xfrm>
              <a:custGeom>
                <a:avLst/>
                <a:gdLst/>
                <a:ahLst/>
                <a:cxnLst/>
                <a:rect l="l" t="t" r="r" b="b"/>
                <a:pathLst>
                  <a:path w="27671" h="40902" extrusionOk="0">
                    <a:moveTo>
                      <a:pt x="20979" y="2877"/>
                    </a:moveTo>
                    <a:cubicBezTo>
                      <a:pt x="15435" y="-1074"/>
                      <a:pt x="8023" y="-1264"/>
                      <a:pt x="3461" y="4248"/>
                    </a:cubicBezTo>
                    <a:cubicBezTo>
                      <a:pt x="-3392" y="12522"/>
                      <a:pt x="-191" y="40433"/>
                      <a:pt x="14161" y="40896"/>
                    </a:cubicBezTo>
                    <a:cubicBezTo>
                      <a:pt x="29977" y="41410"/>
                      <a:pt x="31444" y="10338"/>
                      <a:pt x="20979" y="2877"/>
                    </a:cubicBezTo>
                    <a:close/>
                  </a:path>
                </a:pathLst>
              </a:custGeom>
              <a:solidFill>
                <a:srgbClr val="312249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13"/>
              <p:cNvSpPr/>
              <p:nvPr/>
            </p:nvSpPr>
            <p:spPr>
              <a:xfrm>
                <a:off x="1208023" y="2416102"/>
                <a:ext cx="29051" cy="42383"/>
              </a:xfrm>
              <a:custGeom>
                <a:avLst/>
                <a:gdLst/>
                <a:ahLst/>
                <a:cxnLst/>
                <a:rect l="l" t="t" r="r" b="b"/>
                <a:pathLst>
                  <a:path w="29051" h="42383" extrusionOk="0">
                    <a:moveTo>
                      <a:pt x="23306" y="3172"/>
                    </a:moveTo>
                    <a:cubicBezTo>
                      <a:pt x="19331" y="-306"/>
                      <a:pt x="13301" y="-1388"/>
                      <a:pt x="8179" y="2303"/>
                    </a:cubicBezTo>
                    <a:cubicBezTo>
                      <a:pt x="-784" y="8761"/>
                      <a:pt x="-4954" y="37827"/>
                      <a:pt x="9326" y="41956"/>
                    </a:cubicBezTo>
                    <a:cubicBezTo>
                      <a:pt x="25351" y="46586"/>
                      <a:pt x="36303" y="12217"/>
                      <a:pt x="23306" y="3172"/>
                    </a:cubicBezTo>
                    <a:close/>
                  </a:path>
                </a:pathLst>
              </a:custGeom>
              <a:solidFill>
                <a:srgbClr val="312249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13"/>
              <p:cNvSpPr/>
              <p:nvPr/>
            </p:nvSpPr>
            <p:spPr>
              <a:xfrm>
                <a:off x="1773207" y="2768722"/>
                <a:ext cx="47999" cy="32370"/>
              </a:xfrm>
              <a:custGeom>
                <a:avLst/>
                <a:gdLst/>
                <a:ahLst/>
                <a:cxnLst/>
                <a:rect l="l" t="t" r="r" b="b"/>
                <a:pathLst>
                  <a:path w="47999" h="32370" extrusionOk="0">
                    <a:moveTo>
                      <a:pt x="47692" y="16581"/>
                    </a:moveTo>
                    <a:cubicBezTo>
                      <a:pt x="48832" y="11535"/>
                      <a:pt x="46794" y="5622"/>
                      <a:pt x="41783" y="2163"/>
                    </a:cubicBezTo>
                    <a:cubicBezTo>
                      <a:pt x="31517" y="-4926"/>
                      <a:pt x="-2141" y="6422"/>
                      <a:pt x="107" y="21509"/>
                    </a:cubicBezTo>
                    <a:cubicBezTo>
                      <a:pt x="2762" y="39316"/>
                      <a:pt x="45460" y="33489"/>
                      <a:pt x="47692" y="16581"/>
                    </a:cubicBezTo>
                    <a:close/>
                  </a:path>
                </a:pathLst>
              </a:custGeom>
              <a:solidFill>
                <a:srgbClr val="312249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13"/>
              <p:cNvSpPr/>
              <p:nvPr/>
            </p:nvSpPr>
            <p:spPr>
              <a:xfrm>
                <a:off x="1782219" y="2823403"/>
                <a:ext cx="87914" cy="39979"/>
              </a:xfrm>
              <a:custGeom>
                <a:avLst/>
                <a:gdLst/>
                <a:ahLst/>
                <a:cxnLst/>
                <a:rect l="l" t="t" r="r" b="b"/>
                <a:pathLst>
                  <a:path w="87914" h="39979" extrusionOk="0">
                    <a:moveTo>
                      <a:pt x="87589" y="7887"/>
                    </a:moveTo>
                    <a:cubicBezTo>
                      <a:pt x="82975" y="-7898"/>
                      <a:pt x="65736" y="2873"/>
                      <a:pt x="17948" y="15253"/>
                    </a:cubicBezTo>
                    <a:cubicBezTo>
                      <a:pt x="9191" y="17522"/>
                      <a:pt x="-2011" y="19699"/>
                      <a:pt x="310" y="31565"/>
                    </a:cubicBezTo>
                    <a:cubicBezTo>
                      <a:pt x="4701" y="47319"/>
                      <a:pt x="19901" y="38756"/>
                      <a:pt x="70623" y="23892"/>
                    </a:cubicBezTo>
                    <a:cubicBezTo>
                      <a:pt x="78917" y="21461"/>
                      <a:pt x="89957" y="19236"/>
                      <a:pt x="87589" y="7887"/>
                    </a:cubicBezTo>
                    <a:close/>
                  </a:path>
                </a:pathLst>
              </a:custGeom>
              <a:solidFill>
                <a:srgbClr val="312249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13"/>
              <p:cNvSpPr/>
              <p:nvPr/>
            </p:nvSpPr>
            <p:spPr>
              <a:xfrm>
                <a:off x="1830936" y="2892054"/>
                <a:ext cx="37238" cy="31284"/>
              </a:xfrm>
              <a:custGeom>
                <a:avLst/>
                <a:gdLst/>
                <a:ahLst/>
                <a:cxnLst/>
                <a:rect l="l" t="t" r="r" b="b"/>
                <a:pathLst>
                  <a:path w="37238" h="31284" extrusionOk="0">
                    <a:moveTo>
                      <a:pt x="28301" y="512"/>
                    </a:moveTo>
                    <a:cubicBezTo>
                      <a:pt x="17979" y="-2970"/>
                      <a:pt x="-4048" y="12022"/>
                      <a:pt x="648" y="24167"/>
                    </a:cubicBezTo>
                    <a:cubicBezTo>
                      <a:pt x="6548" y="39426"/>
                      <a:pt x="38888" y="27699"/>
                      <a:pt x="37173" y="12009"/>
                    </a:cubicBezTo>
                    <a:cubicBezTo>
                      <a:pt x="36948" y="7166"/>
                      <a:pt x="33807" y="2368"/>
                      <a:pt x="28301" y="512"/>
                    </a:cubicBezTo>
                    <a:close/>
                  </a:path>
                </a:pathLst>
              </a:custGeom>
              <a:solidFill>
                <a:srgbClr val="312249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13"/>
              <p:cNvSpPr/>
              <p:nvPr/>
            </p:nvSpPr>
            <p:spPr>
              <a:xfrm>
                <a:off x="1649067" y="3334163"/>
                <a:ext cx="40111" cy="54616"/>
              </a:xfrm>
              <a:custGeom>
                <a:avLst/>
                <a:gdLst/>
                <a:ahLst/>
                <a:cxnLst/>
                <a:rect l="l" t="t" r="r" b="b"/>
                <a:pathLst>
                  <a:path w="40111" h="54616" extrusionOk="0">
                    <a:moveTo>
                      <a:pt x="5895" y="1201"/>
                    </a:moveTo>
                    <a:cubicBezTo>
                      <a:pt x="-5555" y="7497"/>
                      <a:pt x="2488" y="19779"/>
                      <a:pt x="6578" y="28033"/>
                    </a:cubicBezTo>
                    <a:cubicBezTo>
                      <a:pt x="11296" y="37551"/>
                      <a:pt x="20514" y="62146"/>
                      <a:pt x="35390" y="52356"/>
                    </a:cubicBezTo>
                    <a:cubicBezTo>
                      <a:pt x="47155" y="43213"/>
                      <a:pt x="33819" y="30290"/>
                      <a:pt x="28967" y="21461"/>
                    </a:cubicBezTo>
                    <a:cubicBezTo>
                      <a:pt x="24328" y="13019"/>
                      <a:pt x="19114" y="-4768"/>
                      <a:pt x="5895" y="1201"/>
                    </a:cubicBezTo>
                    <a:close/>
                  </a:path>
                </a:pathLst>
              </a:custGeom>
              <a:solidFill>
                <a:srgbClr val="312249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13"/>
              <p:cNvSpPr/>
              <p:nvPr/>
            </p:nvSpPr>
            <p:spPr>
              <a:xfrm>
                <a:off x="1589277" y="3368397"/>
                <a:ext cx="46068" cy="72015"/>
              </a:xfrm>
              <a:custGeom>
                <a:avLst/>
                <a:gdLst/>
                <a:ahLst/>
                <a:cxnLst/>
                <a:rect l="l" t="t" r="r" b="b"/>
                <a:pathLst>
                  <a:path w="46068" h="72015" extrusionOk="0">
                    <a:moveTo>
                      <a:pt x="6279" y="997"/>
                    </a:moveTo>
                    <a:cubicBezTo>
                      <a:pt x="-3513" y="5745"/>
                      <a:pt x="265" y="15031"/>
                      <a:pt x="3526" y="22742"/>
                    </a:cubicBezTo>
                    <a:cubicBezTo>
                      <a:pt x="20387" y="62612"/>
                      <a:pt x="28055" y="77296"/>
                      <a:pt x="40639" y="70361"/>
                    </a:cubicBezTo>
                    <a:cubicBezTo>
                      <a:pt x="53470" y="61917"/>
                      <a:pt x="40353" y="48124"/>
                      <a:pt x="34098" y="35271"/>
                    </a:cubicBezTo>
                    <a:cubicBezTo>
                      <a:pt x="24791" y="16151"/>
                      <a:pt x="21231" y="-4855"/>
                      <a:pt x="6279" y="997"/>
                    </a:cubicBezTo>
                    <a:close/>
                  </a:path>
                </a:pathLst>
              </a:custGeom>
              <a:solidFill>
                <a:srgbClr val="312249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13"/>
              <p:cNvSpPr/>
              <p:nvPr/>
            </p:nvSpPr>
            <p:spPr>
              <a:xfrm>
                <a:off x="1525577" y="3387088"/>
                <a:ext cx="35543" cy="51137"/>
              </a:xfrm>
              <a:custGeom>
                <a:avLst/>
                <a:gdLst/>
                <a:ahLst/>
                <a:cxnLst/>
                <a:rect l="l" t="t" r="r" b="b"/>
                <a:pathLst>
                  <a:path w="35543" h="51137" extrusionOk="0">
                    <a:moveTo>
                      <a:pt x="35543" y="34632"/>
                    </a:moveTo>
                    <a:cubicBezTo>
                      <a:pt x="35496" y="34505"/>
                      <a:pt x="35445" y="34378"/>
                      <a:pt x="35397" y="34251"/>
                    </a:cubicBezTo>
                    <a:cubicBezTo>
                      <a:pt x="34203" y="27466"/>
                      <a:pt x="31952" y="25304"/>
                      <a:pt x="25582" y="7310"/>
                    </a:cubicBezTo>
                    <a:cubicBezTo>
                      <a:pt x="20610" y="-3857"/>
                      <a:pt x="5778" y="-1388"/>
                      <a:pt x="1130" y="9031"/>
                    </a:cubicBezTo>
                    <a:cubicBezTo>
                      <a:pt x="-4373" y="21376"/>
                      <a:pt x="11351" y="47411"/>
                      <a:pt x="24061" y="51137"/>
                    </a:cubicBezTo>
                    <a:lnTo>
                      <a:pt x="25151" y="50804"/>
                    </a:lnTo>
                    <a:cubicBezTo>
                      <a:pt x="31920" y="48728"/>
                      <a:pt x="35902" y="42147"/>
                      <a:pt x="35423" y="35085"/>
                    </a:cubicBezTo>
                    <a:cubicBezTo>
                      <a:pt x="35407" y="34828"/>
                      <a:pt x="35432" y="34673"/>
                      <a:pt x="35543" y="34632"/>
                    </a:cubicBezTo>
                    <a:close/>
                  </a:path>
                </a:pathLst>
              </a:custGeom>
              <a:solidFill>
                <a:srgbClr val="312249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13"/>
              <p:cNvSpPr/>
              <p:nvPr/>
            </p:nvSpPr>
            <p:spPr>
              <a:xfrm>
                <a:off x="1044299" y="3406763"/>
                <a:ext cx="44511" cy="53906"/>
              </a:xfrm>
              <a:custGeom>
                <a:avLst/>
                <a:gdLst/>
                <a:ahLst/>
                <a:cxnLst/>
                <a:rect l="l" t="t" r="r" b="b"/>
                <a:pathLst>
                  <a:path w="44511" h="53906" extrusionOk="0">
                    <a:moveTo>
                      <a:pt x="39932" y="2139"/>
                    </a:moveTo>
                    <a:cubicBezTo>
                      <a:pt x="29556" y="-4672"/>
                      <a:pt x="23024" y="6337"/>
                      <a:pt x="17502" y="13456"/>
                    </a:cubicBezTo>
                    <a:cubicBezTo>
                      <a:pt x="10736" y="22176"/>
                      <a:pt x="-9713" y="41684"/>
                      <a:pt x="5503" y="52043"/>
                    </a:cubicBezTo>
                    <a:cubicBezTo>
                      <a:pt x="19093" y="59812"/>
                      <a:pt x="26225" y="41313"/>
                      <a:pt x="32236" y="32824"/>
                    </a:cubicBezTo>
                    <a:cubicBezTo>
                      <a:pt x="37891" y="24833"/>
                      <a:pt x="51630" y="11206"/>
                      <a:pt x="39932" y="2139"/>
                    </a:cubicBezTo>
                    <a:close/>
                  </a:path>
                </a:pathLst>
              </a:custGeom>
              <a:solidFill>
                <a:srgbClr val="312249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Google Shape;1211;p13"/>
              <p:cNvSpPr/>
              <p:nvPr/>
            </p:nvSpPr>
            <p:spPr>
              <a:xfrm>
                <a:off x="940388" y="3378725"/>
                <a:ext cx="75465" cy="105848"/>
              </a:xfrm>
              <a:custGeom>
                <a:avLst/>
                <a:gdLst/>
                <a:ahLst/>
                <a:cxnLst/>
                <a:rect l="l" t="t" r="r" b="b"/>
                <a:pathLst>
                  <a:path w="75465" h="105848" extrusionOk="0">
                    <a:moveTo>
                      <a:pt x="70346" y="2050"/>
                    </a:moveTo>
                    <a:cubicBezTo>
                      <a:pt x="57371" y="-5243"/>
                      <a:pt x="57022" y="3985"/>
                      <a:pt x="7704" y="78491"/>
                    </a:cubicBezTo>
                    <a:cubicBezTo>
                      <a:pt x="2531" y="86304"/>
                      <a:pt x="-5255" y="96310"/>
                      <a:pt x="5094" y="103800"/>
                    </a:cubicBezTo>
                    <a:cubicBezTo>
                      <a:pt x="16547" y="110791"/>
                      <a:pt x="23018" y="98291"/>
                      <a:pt x="28314" y="90258"/>
                    </a:cubicBezTo>
                    <a:cubicBezTo>
                      <a:pt x="41552" y="70179"/>
                      <a:pt x="54549" y="49894"/>
                      <a:pt x="66954" y="29288"/>
                    </a:cubicBezTo>
                    <a:cubicBezTo>
                      <a:pt x="71771" y="21284"/>
                      <a:pt x="81434" y="9482"/>
                      <a:pt x="70346" y="2050"/>
                    </a:cubicBezTo>
                    <a:close/>
                  </a:path>
                </a:pathLst>
              </a:custGeom>
              <a:solidFill>
                <a:srgbClr val="312249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2" name="Google Shape;1212;p13"/>
              <p:cNvSpPr/>
              <p:nvPr/>
            </p:nvSpPr>
            <p:spPr>
              <a:xfrm>
                <a:off x="925191" y="3337705"/>
                <a:ext cx="43598" cy="44222"/>
              </a:xfrm>
              <a:custGeom>
                <a:avLst/>
                <a:gdLst/>
                <a:ahLst/>
                <a:cxnLst/>
                <a:rect l="l" t="t" r="r" b="b"/>
                <a:pathLst>
                  <a:path w="43598" h="44222" extrusionOk="0">
                    <a:moveTo>
                      <a:pt x="43559" y="13203"/>
                    </a:moveTo>
                    <a:cubicBezTo>
                      <a:pt x="42896" y="6754"/>
                      <a:pt x="38241" y="1822"/>
                      <a:pt x="32868" y="578"/>
                    </a:cubicBezTo>
                    <a:cubicBezTo>
                      <a:pt x="16538" y="-4972"/>
                      <a:pt x="-10576" y="30984"/>
                      <a:pt x="4319" y="42180"/>
                    </a:cubicBezTo>
                    <a:cubicBezTo>
                      <a:pt x="17094" y="51780"/>
                      <a:pt x="44779" y="25075"/>
                      <a:pt x="43559" y="13203"/>
                    </a:cubicBezTo>
                    <a:close/>
                  </a:path>
                </a:pathLst>
              </a:custGeom>
              <a:solidFill>
                <a:srgbClr val="312249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13"/>
              <p:cNvSpPr/>
              <p:nvPr/>
            </p:nvSpPr>
            <p:spPr>
              <a:xfrm>
                <a:off x="786196" y="2785898"/>
                <a:ext cx="52919" cy="31704"/>
              </a:xfrm>
              <a:custGeom>
                <a:avLst/>
                <a:gdLst/>
                <a:ahLst/>
                <a:cxnLst/>
                <a:rect l="l" t="t" r="r" b="b"/>
                <a:pathLst>
                  <a:path w="52919" h="31704" extrusionOk="0">
                    <a:moveTo>
                      <a:pt x="46" y="16579"/>
                    </a:moveTo>
                    <a:cubicBezTo>
                      <a:pt x="1399" y="31888"/>
                      <a:pt x="40039" y="35728"/>
                      <a:pt x="48421" y="27404"/>
                    </a:cubicBezTo>
                    <a:cubicBezTo>
                      <a:pt x="53883" y="21981"/>
                      <a:pt x="54229" y="13606"/>
                      <a:pt x="50228" y="8471"/>
                    </a:cubicBezTo>
                    <a:cubicBezTo>
                      <a:pt x="41998" y="-5226"/>
                      <a:pt x="-1611" y="-2164"/>
                      <a:pt x="46" y="16579"/>
                    </a:cubicBezTo>
                    <a:close/>
                  </a:path>
                </a:pathLst>
              </a:custGeom>
              <a:solidFill>
                <a:srgbClr val="312249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13"/>
              <p:cNvSpPr/>
              <p:nvPr/>
            </p:nvSpPr>
            <p:spPr>
              <a:xfrm>
                <a:off x="703989" y="2850009"/>
                <a:ext cx="127993" cy="24985"/>
              </a:xfrm>
              <a:custGeom>
                <a:avLst/>
                <a:gdLst/>
                <a:ahLst/>
                <a:cxnLst/>
                <a:rect l="l" t="t" r="r" b="b"/>
                <a:pathLst>
                  <a:path w="127993" h="24985" extrusionOk="0">
                    <a:moveTo>
                      <a:pt x="100926" y="1753"/>
                    </a:moveTo>
                    <a:cubicBezTo>
                      <a:pt x="75546" y="370"/>
                      <a:pt x="50096" y="-405"/>
                      <a:pt x="24681" y="217"/>
                    </a:cubicBezTo>
                    <a:cubicBezTo>
                      <a:pt x="14889" y="455"/>
                      <a:pt x="-38" y="-706"/>
                      <a:pt x="0" y="13077"/>
                    </a:cubicBezTo>
                    <a:cubicBezTo>
                      <a:pt x="1111" y="26682"/>
                      <a:pt x="15546" y="24308"/>
                      <a:pt x="25272" y="24067"/>
                    </a:cubicBezTo>
                    <a:cubicBezTo>
                      <a:pt x="111770" y="21912"/>
                      <a:pt x="126436" y="31864"/>
                      <a:pt x="127992" y="14486"/>
                    </a:cubicBezTo>
                    <a:cubicBezTo>
                      <a:pt x="128145" y="243"/>
                      <a:pt x="110595" y="2280"/>
                      <a:pt x="100926" y="1753"/>
                    </a:cubicBezTo>
                    <a:close/>
                  </a:path>
                </a:pathLst>
              </a:custGeom>
              <a:solidFill>
                <a:srgbClr val="312249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13"/>
              <p:cNvSpPr/>
              <p:nvPr/>
            </p:nvSpPr>
            <p:spPr>
              <a:xfrm>
                <a:off x="779601" y="2914815"/>
                <a:ext cx="45060" cy="29769"/>
              </a:xfrm>
              <a:custGeom>
                <a:avLst/>
                <a:gdLst/>
                <a:ahLst/>
                <a:cxnLst/>
                <a:rect l="l" t="t" r="r" b="b"/>
                <a:pathLst>
                  <a:path w="45060" h="29769" extrusionOk="0">
                    <a:moveTo>
                      <a:pt x="344" y="19835"/>
                    </a:moveTo>
                    <a:cubicBezTo>
                      <a:pt x="5240" y="38848"/>
                      <a:pt x="57829" y="28378"/>
                      <a:pt x="42153" y="6912"/>
                    </a:cubicBezTo>
                    <a:cubicBezTo>
                      <a:pt x="33907" y="-7765"/>
                      <a:pt x="-3990" y="3012"/>
                      <a:pt x="344" y="19835"/>
                    </a:cubicBezTo>
                    <a:close/>
                  </a:path>
                </a:pathLst>
              </a:custGeom>
              <a:solidFill>
                <a:srgbClr val="312249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16" name="Google Shape;1216;p13"/>
          <p:cNvGrpSpPr/>
          <p:nvPr/>
        </p:nvGrpSpPr>
        <p:grpSpPr>
          <a:xfrm rot="1424416">
            <a:off x="8200440" y="-23530"/>
            <a:ext cx="638519" cy="627472"/>
            <a:chOff x="16400119" y="-46297"/>
            <a:chExt cx="1277009" cy="1254917"/>
          </a:xfrm>
        </p:grpSpPr>
        <p:sp>
          <p:nvSpPr>
            <p:cNvPr id="1217" name="Google Shape;1217;p13"/>
            <p:cNvSpPr/>
            <p:nvPr/>
          </p:nvSpPr>
          <p:spPr>
            <a:xfrm>
              <a:off x="16400119" y="-46297"/>
              <a:ext cx="1277009" cy="1254917"/>
            </a:xfrm>
            <a:custGeom>
              <a:avLst/>
              <a:gdLst/>
              <a:ahLst/>
              <a:cxnLst/>
              <a:rect l="l" t="t" r="r" b="b"/>
              <a:pathLst>
                <a:path w="1277009" h="1254917" extrusionOk="0">
                  <a:moveTo>
                    <a:pt x="628674" y="12"/>
                  </a:moveTo>
                  <a:cubicBezTo>
                    <a:pt x="680086" y="-1025"/>
                    <a:pt x="707350" y="66485"/>
                    <a:pt x="721526" y="106311"/>
                  </a:cubicBezTo>
                  <a:cubicBezTo>
                    <a:pt x="757810" y="208258"/>
                    <a:pt x="807645" y="304068"/>
                    <a:pt x="845609" y="405498"/>
                  </a:cubicBezTo>
                  <a:cubicBezTo>
                    <a:pt x="847284" y="409970"/>
                    <a:pt x="851490" y="412972"/>
                    <a:pt x="856267" y="413042"/>
                  </a:cubicBezTo>
                  <a:cubicBezTo>
                    <a:pt x="963497" y="414646"/>
                    <a:pt x="1143606" y="431813"/>
                    <a:pt x="1221611" y="440969"/>
                  </a:cubicBezTo>
                  <a:cubicBezTo>
                    <a:pt x="1366869" y="458064"/>
                    <a:pt x="1206350" y="578927"/>
                    <a:pt x="973123" y="754907"/>
                  </a:cubicBezTo>
                  <a:cubicBezTo>
                    <a:pt x="969225" y="757848"/>
                    <a:pt x="967581" y="762941"/>
                    <a:pt x="969017" y="767606"/>
                  </a:cubicBezTo>
                  <a:cubicBezTo>
                    <a:pt x="1141021" y="1326064"/>
                    <a:pt x="1111337" y="1282233"/>
                    <a:pt x="915368" y="1165475"/>
                  </a:cubicBezTo>
                  <a:cubicBezTo>
                    <a:pt x="742881" y="1062682"/>
                    <a:pt x="679785" y="1015826"/>
                    <a:pt x="655690" y="998897"/>
                  </a:cubicBezTo>
                  <a:cubicBezTo>
                    <a:pt x="651536" y="995979"/>
                    <a:pt x="645976" y="996092"/>
                    <a:pt x="641943" y="999174"/>
                  </a:cubicBezTo>
                  <a:cubicBezTo>
                    <a:pt x="618549" y="1017059"/>
                    <a:pt x="557394" y="1066417"/>
                    <a:pt x="389189" y="1176072"/>
                  </a:cubicBezTo>
                  <a:cubicBezTo>
                    <a:pt x="198084" y="1300627"/>
                    <a:pt x="170192" y="1345616"/>
                    <a:pt x="319546" y="780688"/>
                  </a:cubicBezTo>
                  <a:cubicBezTo>
                    <a:pt x="320794" y="775969"/>
                    <a:pt x="318946" y="770945"/>
                    <a:pt x="314933" y="768164"/>
                  </a:cubicBezTo>
                  <a:cubicBezTo>
                    <a:pt x="74802" y="601717"/>
                    <a:pt x="-90460" y="487414"/>
                    <a:pt x="53992" y="464484"/>
                  </a:cubicBezTo>
                  <a:cubicBezTo>
                    <a:pt x="131565" y="452196"/>
                    <a:pt x="310834" y="427788"/>
                    <a:pt x="417914" y="421869"/>
                  </a:cubicBezTo>
                  <a:cubicBezTo>
                    <a:pt x="422686" y="421606"/>
                    <a:pt x="426766" y="418436"/>
                    <a:pt x="428261" y="413901"/>
                  </a:cubicBezTo>
                  <a:cubicBezTo>
                    <a:pt x="462106" y="311025"/>
                    <a:pt x="508039" y="213285"/>
                    <a:pt x="540185" y="109960"/>
                  </a:cubicBezTo>
                  <a:cubicBezTo>
                    <a:pt x="552741" y="69597"/>
                    <a:pt x="577262" y="1046"/>
                    <a:pt x="628674" y="1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8" name="Google Shape;1218;p13"/>
            <p:cNvGrpSpPr/>
            <p:nvPr/>
          </p:nvGrpSpPr>
          <p:grpSpPr>
            <a:xfrm>
              <a:off x="16564939" y="136143"/>
              <a:ext cx="922258" cy="861143"/>
              <a:chOff x="16564939" y="136143"/>
              <a:chExt cx="922258" cy="861143"/>
            </a:xfrm>
          </p:grpSpPr>
          <p:sp>
            <p:nvSpPr>
              <p:cNvPr id="1219" name="Google Shape;1219;p13"/>
              <p:cNvSpPr/>
              <p:nvPr/>
            </p:nvSpPr>
            <p:spPr>
              <a:xfrm>
                <a:off x="17021681" y="136143"/>
                <a:ext cx="20626" cy="67109"/>
              </a:xfrm>
              <a:custGeom>
                <a:avLst/>
                <a:gdLst/>
                <a:ahLst/>
                <a:cxnLst/>
                <a:rect l="l" t="t" r="r" b="b"/>
                <a:pathLst>
                  <a:path w="20626" h="67109" extrusionOk="0">
                    <a:moveTo>
                      <a:pt x="8070" y="6"/>
                    </a:moveTo>
                    <a:cubicBezTo>
                      <a:pt x="-797" y="947"/>
                      <a:pt x="-202" y="9468"/>
                      <a:pt x="180" y="16217"/>
                    </a:cubicBezTo>
                    <a:cubicBezTo>
                      <a:pt x="2352" y="54743"/>
                      <a:pt x="200" y="67588"/>
                      <a:pt x="12447" y="67096"/>
                    </a:cubicBezTo>
                    <a:cubicBezTo>
                      <a:pt x="21708" y="65990"/>
                      <a:pt x="20857" y="57386"/>
                      <a:pt x="20337" y="50368"/>
                    </a:cubicBezTo>
                    <a:cubicBezTo>
                      <a:pt x="17477" y="11724"/>
                      <a:pt x="19720" y="-310"/>
                      <a:pt x="8070" y="6"/>
                    </a:cubicBezTo>
                    <a:close/>
                  </a:path>
                </a:pathLst>
              </a:custGeom>
              <a:solidFill>
                <a:srgbClr val="312249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13"/>
              <p:cNvSpPr/>
              <p:nvPr/>
            </p:nvSpPr>
            <p:spPr>
              <a:xfrm>
                <a:off x="17079080" y="161132"/>
                <a:ext cx="21884" cy="32348"/>
              </a:xfrm>
              <a:custGeom>
                <a:avLst/>
                <a:gdLst/>
                <a:ahLst/>
                <a:cxnLst/>
                <a:rect l="l" t="t" r="r" b="b"/>
                <a:pathLst>
                  <a:path w="21884" h="32348" extrusionOk="0">
                    <a:moveTo>
                      <a:pt x="16591" y="2275"/>
                    </a:moveTo>
                    <a:cubicBezTo>
                      <a:pt x="12207" y="-849"/>
                      <a:pt x="6345" y="-1000"/>
                      <a:pt x="2737" y="3360"/>
                    </a:cubicBezTo>
                    <a:cubicBezTo>
                      <a:pt x="-2682" y="9903"/>
                      <a:pt x="-151" y="31977"/>
                      <a:pt x="11200" y="32343"/>
                    </a:cubicBezTo>
                    <a:cubicBezTo>
                      <a:pt x="23708" y="32750"/>
                      <a:pt x="24868" y="8176"/>
                      <a:pt x="16591" y="2275"/>
                    </a:cubicBezTo>
                    <a:close/>
                  </a:path>
                </a:pathLst>
              </a:custGeom>
              <a:solidFill>
                <a:srgbClr val="312249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13"/>
              <p:cNvSpPr/>
              <p:nvPr/>
            </p:nvSpPr>
            <p:spPr>
              <a:xfrm>
                <a:off x="16963559" y="152275"/>
                <a:ext cx="22975" cy="33519"/>
              </a:xfrm>
              <a:custGeom>
                <a:avLst/>
                <a:gdLst/>
                <a:ahLst/>
                <a:cxnLst/>
                <a:rect l="l" t="t" r="r" b="b"/>
                <a:pathLst>
                  <a:path w="22975" h="33519" extrusionOk="0">
                    <a:moveTo>
                      <a:pt x="18432" y="2509"/>
                    </a:moveTo>
                    <a:cubicBezTo>
                      <a:pt x="15288" y="-242"/>
                      <a:pt x="10519" y="-1098"/>
                      <a:pt x="6469" y="1821"/>
                    </a:cubicBezTo>
                    <a:cubicBezTo>
                      <a:pt x="-620" y="6929"/>
                      <a:pt x="-3918" y="29916"/>
                      <a:pt x="7375" y="33181"/>
                    </a:cubicBezTo>
                    <a:cubicBezTo>
                      <a:pt x="20049" y="36843"/>
                      <a:pt x="28710" y="9662"/>
                      <a:pt x="18432" y="2509"/>
                    </a:cubicBezTo>
                    <a:close/>
                  </a:path>
                </a:pathLst>
              </a:custGeom>
              <a:solidFill>
                <a:srgbClr val="312249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13"/>
              <p:cNvSpPr/>
              <p:nvPr/>
            </p:nvSpPr>
            <p:spPr>
              <a:xfrm>
                <a:off x="17410541" y="431148"/>
                <a:ext cx="37961" cy="25600"/>
              </a:xfrm>
              <a:custGeom>
                <a:avLst/>
                <a:gdLst/>
                <a:ahLst/>
                <a:cxnLst/>
                <a:rect l="l" t="t" r="r" b="b"/>
                <a:pathLst>
                  <a:path w="37961" h="25600" extrusionOk="0">
                    <a:moveTo>
                      <a:pt x="37718" y="13113"/>
                    </a:moveTo>
                    <a:cubicBezTo>
                      <a:pt x="38619" y="9122"/>
                      <a:pt x="37007" y="4447"/>
                      <a:pt x="33044" y="1711"/>
                    </a:cubicBezTo>
                    <a:cubicBezTo>
                      <a:pt x="24926" y="-3896"/>
                      <a:pt x="-1693" y="5079"/>
                      <a:pt x="85" y="17011"/>
                    </a:cubicBezTo>
                    <a:cubicBezTo>
                      <a:pt x="2184" y="31093"/>
                      <a:pt x="35952" y="26485"/>
                      <a:pt x="37718" y="13113"/>
                    </a:cubicBezTo>
                    <a:close/>
                  </a:path>
                </a:pathLst>
              </a:custGeom>
              <a:solidFill>
                <a:srgbClr val="312249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13"/>
              <p:cNvSpPr/>
              <p:nvPr/>
            </p:nvSpPr>
            <p:spPr>
              <a:xfrm>
                <a:off x="17417669" y="474393"/>
                <a:ext cx="69528" cy="31618"/>
              </a:xfrm>
              <a:custGeom>
                <a:avLst/>
                <a:gdLst/>
                <a:ahLst/>
                <a:cxnLst/>
                <a:rect l="l" t="t" r="r" b="b"/>
                <a:pathLst>
                  <a:path w="69528" h="31618" extrusionOk="0">
                    <a:moveTo>
                      <a:pt x="69270" y="6238"/>
                    </a:moveTo>
                    <a:cubicBezTo>
                      <a:pt x="65621" y="-6246"/>
                      <a:pt x="51988" y="2272"/>
                      <a:pt x="14195" y="12063"/>
                    </a:cubicBezTo>
                    <a:cubicBezTo>
                      <a:pt x="7269" y="13858"/>
                      <a:pt x="-1591" y="15579"/>
                      <a:pt x="245" y="24964"/>
                    </a:cubicBezTo>
                    <a:cubicBezTo>
                      <a:pt x="3718" y="37422"/>
                      <a:pt x="15739" y="30651"/>
                      <a:pt x="55853" y="18895"/>
                    </a:cubicBezTo>
                    <a:cubicBezTo>
                      <a:pt x="62412" y="16972"/>
                      <a:pt x="71144" y="15213"/>
                      <a:pt x="69270" y="6238"/>
                    </a:cubicBezTo>
                    <a:close/>
                  </a:path>
                </a:pathLst>
              </a:custGeom>
              <a:solidFill>
                <a:srgbClr val="312249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13"/>
              <p:cNvSpPr/>
              <p:nvPr/>
            </p:nvSpPr>
            <p:spPr>
              <a:xfrm>
                <a:off x="17456195" y="528686"/>
                <a:ext cx="29450" cy="24741"/>
              </a:xfrm>
              <a:custGeom>
                <a:avLst/>
                <a:gdLst/>
                <a:ahLst/>
                <a:cxnLst/>
                <a:rect l="l" t="t" r="r" b="b"/>
                <a:pathLst>
                  <a:path w="29450" h="24741" extrusionOk="0">
                    <a:moveTo>
                      <a:pt x="22382" y="405"/>
                    </a:moveTo>
                    <a:cubicBezTo>
                      <a:pt x="14219" y="-2349"/>
                      <a:pt x="-3202" y="9508"/>
                      <a:pt x="512" y="19113"/>
                    </a:cubicBezTo>
                    <a:cubicBezTo>
                      <a:pt x="5178" y="31180"/>
                      <a:pt x="30755" y="21906"/>
                      <a:pt x="29399" y="9498"/>
                    </a:cubicBezTo>
                    <a:cubicBezTo>
                      <a:pt x="29220" y="5668"/>
                      <a:pt x="26737" y="1873"/>
                      <a:pt x="22382" y="405"/>
                    </a:cubicBezTo>
                    <a:close/>
                  </a:path>
                </a:pathLst>
              </a:custGeom>
              <a:solidFill>
                <a:srgbClr val="312249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13"/>
              <p:cNvSpPr/>
              <p:nvPr/>
            </p:nvSpPr>
            <p:spPr>
              <a:xfrm>
                <a:off x="17312363" y="878333"/>
                <a:ext cx="31722" cy="43194"/>
              </a:xfrm>
              <a:custGeom>
                <a:avLst/>
                <a:gdLst/>
                <a:ahLst/>
                <a:cxnLst/>
                <a:rect l="l" t="t" r="r" b="b"/>
                <a:pathLst>
                  <a:path w="31722" h="43194" extrusionOk="0">
                    <a:moveTo>
                      <a:pt x="4662" y="950"/>
                    </a:moveTo>
                    <a:cubicBezTo>
                      <a:pt x="-4393" y="5929"/>
                      <a:pt x="1968" y="15642"/>
                      <a:pt x="5202" y="22171"/>
                    </a:cubicBezTo>
                    <a:cubicBezTo>
                      <a:pt x="8934" y="29697"/>
                      <a:pt x="16224" y="49149"/>
                      <a:pt x="27989" y="41406"/>
                    </a:cubicBezTo>
                    <a:cubicBezTo>
                      <a:pt x="37293" y="34175"/>
                      <a:pt x="26746" y="23955"/>
                      <a:pt x="22909" y="16973"/>
                    </a:cubicBezTo>
                    <a:cubicBezTo>
                      <a:pt x="19240" y="10297"/>
                      <a:pt x="15116" y="-3771"/>
                      <a:pt x="4662" y="950"/>
                    </a:cubicBezTo>
                    <a:close/>
                  </a:path>
                </a:pathLst>
              </a:custGeom>
              <a:solidFill>
                <a:srgbClr val="312249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13"/>
              <p:cNvSpPr/>
              <p:nvPr/>
            </p:nvSpPr>
            <p:spPr>
              <a:xfrm>
                <a:off x="17265077" y="905407"/>
                <a:ext cx="36433" cy="56953"/>
              </a:xfrm>
              <a:custGeom>
                <a:avLst/>
                <a:gdLst/>
                <a:ahLst/>
                <a:cxnLst/>
                <a:rect l="l" t="t" r="r" b="b"/>
                <a:pathLst>
                  <a:path w="36433" h="56953" extrusionOk="0">
                    <a:moveTo>
                      <a:pt x="4966" y="789"/>
                    </a:moveTo>
                    <a:cubicBezTo>
                      <a:pt x="-2779" y="4543"/>
                      <a:pt x="210" y="11887"/>
                      <a:pt x="2789" y="17986"/>
                    </a:cubicBezTo>
                    <a:cubicBezTo>
                      <a:pt x="16123" y="49517"/>
                      <a:pt x="22188" y="61130"/>
                      <a:pt x="32140" y="55646"/>
                    </a:cubicBezTo>
                    <a:cubicBezTo>
                      <a:pt x="42287" y="48967"/>
                      <a:pt x="31913" y="38060"/>
                      <a:pt x="26966" y="27895"/>
                    </a:cubicBezTo>
                    <a:cubicBezTo>
                      <a:pt x="19606" y="12773"/>
                      <a:pt x="16791" y="-3839"/>
                      <a:pt x="4966" y="789"/>
                    </a:cubicBezTo>
                    <a:close/>
                  </a:path>
                </a:pathLst>
              </a:custGeom>
              <a:solidFill>
                <a:srgbClr val="312249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13"/>
              <p:cNvSpPr/>
              <p:nvPr/>
            </p:nvSpPr>
            <p:spPr>
              <a:xfrm>
                <a:off x="17214700" y="920189"/>
                <a:ext cx="28109" cy="40442"/>
              </a:xfrm>
              <a:custGeom>
                <a:avLst/>
                <a:gdLst/>
                <a:ahLst/>
                <a:cxnLst/>
                <a:rect l="l" t="t" r="r" b="b"/>
                <a:pathLst>
                  <a:path w="28109" h="40442" extrusionOk="0">
                    <a:moveTo>
                      <a:pt x="28110" y="27389"/>
                    </a:moveTo>
                    <a:cubicBezTo>
                      <a:pt x="28072" y="27288"/>
                      <a:pt x="28032" y="27188"/>
                      <a:pt x="27994" y="27087"/>
                    </a:cubicBezTo>
                    <a:cubicBezTo>
                      <a:pt x="27050" y="21721"/>
                      <a:pt x="25270" y="20012"/>
                      <a:pt x="20232" y="5782"/>
                    </a:cubicBezTo>
                    <a:cubicBezTo>
                      <a:pt x="16300" y="-3051"/>
                      <a:pt x="4570" y="-1098"/>
                      <a:pt x="893" y="7142"/>
                    </a:cubicBezTo>
                    <a:cubicBezTo>
                      <a:pt x="-3459" y="16905"/>
                      <a:pt x="8977" y="37496"/>
                      <a:pt x="19029" y="40442"/>
                    </a:cubicBezTo>
                    <a:lnTo>
                      <a:pt x="19891" y="40179"/>
                    </a:lnTo>
                    <a:cubicBezTo>
                      <a:pt x="25244" y="38537"/>
                      <a:pt x="28394" y="33332"/>
                      <a:pt x="28014" y="27748"/>
                    </a:cubicBezTo>
                    <a:cubicBezTo>
                      <a:pt x="28002" y="27544"/>
                      <a:pt x="28022" y="27421"/>
                      <a:pt x="28110" y="27389"/>
                    </a:cubicBezTo>
                    <a:close/>
                  </a:path>
                </a:pathLst>
              </a:custGeom>
              <a:solidFill>
                <a:srgbClr val="312249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1228;p13"/>
              <p:cNvSpPr/>
              <p:nvPr/>
            </p:nvSpPr>
            <p:spPr>
              <a:xfrm>
                <a:off x="16834077" y="935749"/>
                <a:ext cx="35202" cy="42632"/>
              </a:xfrm>
              <a:custGeom>
                <a:avLst/>
                <a:gdLst/>
                <a:ahLst/>
                <a:cxnLst/>
                <a:rect l="l" t="t" r="r" b="b"/>
                <a:pathLst>
                  <a:path w="35202" h="42632" extrusionOk="0">
                    <a:moveTo>
                      <a:pt x="31581" y="1691"/>
                    </a:moveTo>
                    <a:cubicBezTo>
                      <a:pt x="23374" y="-3695"/>
                      <a:pt x="18209" y="5012"/>
                      <a:pt x="13842" y="10641"/>
                    </a:cubicBezTo>
                    <a:cubicBezTo>
                      <a:pt x="8491" y="17538"/>
                      <a:pt x="-7682" y="32966"/>
                      <a:pt x="4352" y="41158"/>
                    </a:cubicBezTo>
                    <a:cubicBezTo>
                      <a:pt x="15100" y="47303"/>
                      <a:pt x="20740" y="32673"/>
                      <a:pt x="25494" y="25959"/>
                    </a:cubicBezTo>
                    <a:cubicBezTo>
                      <a:pt x="29966" y="19639"/>
                      <a:pt x="40832" y="8862"/>
                      <a:pt x="31581" y="1691"/>
                    </a:cubicBezTo>
                    <a:close/>
                  </a:path>
                </a:pathLst>
              </a:custGeom>
              <a:solidFill>
                <a:srgbClr val="312249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" name="Google Shape;1229;p13"/>
              <p:cNvSpPr/>
              <p:nvPr/>
            </p:nvSpPr>
            <p:spPr>
              <a:xfrm>
                <a:off x="16751897" y="913575"/>
                <a:ext cx="59682" cy="83711"/>
              </a:xfrm>
              <a:custGeom>
                <a:avLst/>
                <a:gdLst/>
                <a:ahLst/>
                <a:cxnLst/>
                <a:rect l="l" t="t" r="r" b="b"/>
                <a:pathLst>
                  <a:path w="59682" h="83711" extrusionOk="0">
                    <a:moveTo>
                      <a:pt x="55633" y="1621"/>
                    </a:moveTo>
                    <a:cubicBezTo>
                      <a:pt x="45373" y="-4147"/>
                      <a:pt x="45096" y="3152"/>
                      <a:pt x="6093" y="62075"/>
                    </a:cubicBezTo>
                    <a:cubicBezTo>
                      <a:pt x="2002" y="68254"/>
                      <a:pt x="-4156" y="76168"/>
                      <a:pt x="4028" y="82091"/>
                    </a:cubicBezTo>
                    <a:cubicBezTo>
                      <a:pt x="13086" y="87620"/>
                      <a:pt x="18204" y="77734"/>
                      <a:pt x="22393" y="71382"/>
                    </a:cubicBezTo>
                    <a:cubicBezTo>
                      <a:pt x="32862" y="55502"/>
                      <a:pt x="43140" y="39459"/>
                      <a:pt x="52951" y="23163"/>
                    </a:cubicBezTo>
                    <a:cubicBezTo>
                      <a:pt x="56761" y="16833"/>
                      <a:pt x="64403" y="7499"/>
                      <a:pt x="55633" y="1621"/>
                    </a:cubicBezTo>
                    <a:close/>
                  </a:path>
                </a:pathLst>
              </a:custGeom>
              <a:solidFill>
                <a:srgbClr val="312249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13"/>
              <p:cNvSpPr/>
              <p:nvPr/>
            </p:nvSpPr>
            <p:spPr>
              <a:xfrm>
                <a:off x="16739878" y="881134"/>
                <a:ext cx="34480" cy="34974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34974" extrusionOk="0">
                    <a:moveTo>
                      <a:pt x="34449" y="10441"/>
                    </a:moveTo>
                    <a:cubicBezTo>
                      <a:pt x="33925" y="5342"/>
                      <a:pt x="30243" y="1441"/>
                      <a:pt x="25994" y="457"/>
                    </a:cubicBezTo>
                    <a:cubicBezTo>
                      <a:pt x="13079" y="-3932"/>
                      <a:pt x="-8364" y="24504"/>
                      <a:pt x="3416" y="33359"/>
                    </a:cubicBezTo>
                    <a:cubicBezTo>
                      <a:pt x="13519" y="40951"/>
                      <a:pt x="35414" y="19831"/>
                      <a:pt x="34449" y="10441"/>
                    </a:cubicBezTo>
                    <a:close/>
                  </a:path>
                </a:pathLst>
              </a:custGeom>
              <a:solidFill>
                <a:srgbClr val="312249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13"/>
              <p:cNvSpPr/>
              <p:nvPr/>
            </p:nvSpPr>
            <p:spPr>
              <a:xfrm>
                <a:off x="16629953" y="444732"/>
                <a:ext cx="41851" cy="25073"/>
              </a:xfrm>
              <a:custGeom>
                <a:avLst/>
                <a:gdLst/>
                <a:ahLst/>
                <a:cxnLst/>
                <a:rect l="l" t="t" r="r" b="b"/>
                <a:pathLst>
                  <a:path w="41851" h="25073" extrusionOk="0">
                    <a:moveTo>
                      <a:pt x="36" y="13112"/>
                    </a:moveTo>
                    <a:cubicBezTo>
                      <a:pt x="1106" y="25219"/>
                      <a:pt x="31665" y="28256"/>
                      <a:pt x="38295" y="21673"/>
                    </a:cubicBezTo>
                    <a:cubicBezTo>
                      <a:pt x="42614" y="17384"/>
                      <a:pt x="42887" y="10760"/>
                      <a:pt x="39723" y="6699"/>
                    </a:cubicBezTo>
                    <a:cubicBezTo>
                      <a:pt x="33214" y="-4133"/>
                      <a:pt x="-1274" y="-1711"/>
                      <a:pt x="36" y="13112"/>
                    </a:cubicBezTo>
                    <a:close/>
                  </a:path>
                </a:pathLst>
              </a:custGeom>
              <a:solidFill>
                <a:srgbClr val="312249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13"/>
              <p:cNvSpPr/>
              <p:nvPr/>
            </p:nvSpPr>
            <p:spPr>
              <a:xfrm>
                <a:off x="16564939" y="495435"/>
                <a:ext cx="101224" cy="19760"/>
              </a:xfrm>
              <a:custGeom>
                <a:avLst/>
                <a:gdLst/>
                <a:ahLst/>
                <a:cxnLst/>
                <a:rect l="l" t="t" r="r" b="b"/>
                <a:pathLst>
                  <a:path w="101224" h="19760" extrusionOk="0">
                    <a:moveTo>
                      <a:pt x="79818" y="1387"/>
                    </a:moveTo>
                    <a:cubicBezTo>
                      <a:pt x="59746" y="292"/>
                      <a:pt x="39619" y="-320"/>
                      <a:pt x="19520" y="172"/>
                    </a:cubicBezTo>
                    <a:cubicBezTo>
                      <a:pt x="11775" y="360"/>
                      <a:pt x="-30" y="-558"/>
                      <a:pt x="0" y="10342"/>
                    </a:cubicBezTo>
                    <a:cubicBezTo>
                      <a:pt x="879" y="21101"/>
                      <a:pt x="12295" y="19224"/>
                      <a:pt x="19987" y="19033"/>
                    </a:cubicBezTo>
                    <a:cubicBezTo>
                      <a:pt x="88394" y="17329"/>
                      <a:pt x="99993" y="25200"/>
                      <a:pt x="101224" y="11456"/>
                    </a:cubicBezTo>
                    <a:cubicBezTo>
                      <a:pt x="101344" y="192"/>
                      <a:pt x="87465" y="1803"/>
                      <a:pt x="79818" y="1387"/>
                    </a:cubicBezTo>
                    <a:close/>
                  </a:path>
                </a:pathLst>
              </a:custGeom>
              <a:solidFill>
                <a:srgbClr val="312249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13"/>
              <p:cNvSpPr/>
              <p:nvPr/>
            </p:nvSpPr>
            <p:spPr>
              <a:xfrm>
                <a:off x="16624738" y="546687"/>
                <a:ext cx="35636" cy="23543"/>
              </a:xfrm>
              <a:custGeom>
                <a:avLst/>
                <a:gdLst/>
                <a:ahLst/>
                <a:cxnLst/>
                <a:rect l="l" t="t" r="r" b="b"/>
                <a:pathLst>
                  <a:path w="35636" h="23543" extrusionOk="0">
                    <a:moveTo>
                      <a:pt x="272" y="15687"/>
                    </a:moveTo>
                    <a:cubicBezTo>
                      <a:pt x="4144" y="30723"/>
                      <a:pt x="45735" y="22443"/>
                      <a:pt x="33337" y="5467"/>
                    </a:cubicBezTo>
                    <a:cubicBezTo>
                      <a:pt x="26815" y="-6141"/>
                      <a:pt x="-3156" y="2382"/>
                      <a:pt x="272" y="15687"/>
                    </a:cubicBezTo>
                    <a:close/>
                  </a:path>
                </a:pathLst>
              </a:custGeom>
              <a:solidFill>
                <a:srgbClr val="312249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1190;p13">
            <a:extLst>
              <a:ext uri="{FF2B5EF4-FFF2-40B4-BE49-F238E27FC236}">
                <a16:creationId xmlns:a16="http://schemas.microsoft.com/office/drawing/2014/main" id="{298EABB7-9DC2-59FA-3F24-DE5E0EACB56E}"/>
              </a:ext>
            </a:extLst>
          </p:cNvPr>
          <p:cNvSpPr txBox="1"/>
          <p:nvPr/>
        </p:nvSpPr>
        <p:spPr>
          <a:xfrm>
            <a:off x="3278724" y="3227490"/>
            <a:ext cx="2570625" cy="118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6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Memiliki</a:t>
            </a: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kondisi</a:t>
            </a: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dasar</a:t>
            </a: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yang </a:t>
            </a:r>
            <a:r>
              <a:rPr lang="en-US" sz="16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disebut</a:t>
            </a: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sebagai</a:t>
            </a: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terminate condition</a:t>
            </a:r>
            <a:endParaRPr sz="16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" name="Google Shape;1190;p13">
            <a:extLst>
              <a:ext uri="{FF2B5EF4-FFF2-40B4-BE49-F238E27FC236}">
                <a16:creationId xmlns:a16="http://schemas.microsoft.com/office/drawing/2014/main" id="{1A1A8245-6996-FB3C-C2A6-B9459E5B4810}"/>
              </a:ext>
            </a:extLst>
          </p:cNvPr>
          <p:cNvSpPr txBox="1"/>
          <p:nvPr/>
        </p:nvSpPr>
        <p:spPr>
          <a:xfrm>
            <a:off x="5956434" y="3227490"/>
            <a:ext cx="2570625" cy="118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15875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6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Memiliki</a:t>
            </a: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sebagian</a:t>
            </a: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dari</a:t>
            </a: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fungsi</a:t>
            </a: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yang </a:t>
            </a:r>
            <a:r>
              <a:rPr lang="en-US" sz="16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memanggil</a:t>
            </a: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fungsi</a:t>
            </a: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itu</a:t>
            </a: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sendiri</a:t>
            </a: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dengan</a:t>
            </a: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argumen</a:t>
            </a: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yang </a:t>
            </a:r>
            <a:r>
              <a:rPr lang="en-US" sz="16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berbeda</a:t>
            </a:r>
            <a:endParaRPr lang="en-US" sz="16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7EFE5E-65DE-44B3-7ABF-7AB547CA2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7" y="128298"/>
            <a:ext cx="1540012" cy="364609"/>
          </a:xfrm>
          <a:prstGeom prst="rect">
            <a:avLst/>
          </a:prstGeom>
        </p:spPr>
      </p:pic>
      <p:sp>
        <p:nvSpPr>
          <p:cNvPr id="4" name="Google Shape;1193;p13">
            <a:extLst>
              <a:ext uri="{FF2B5EF4-FFF2-40B4-BE49-F238E27FC236}">
                <a16:creationId xmlns:a16="http://schemas.microsoft.com/office/drawing/2014/main" id="{11D32C9F-9BAF-DC4B-B96F-5EF066D8DE2E}"/>
              </a:ext>
            </a:extLst>
          </p:cNvPr>
          <p:cNvSpPr txBox="1"/>
          <p:nvPr/>
        </p:nvSpPr>
        <p:spPr>
          <a:xfrm>
            <a:off x="3230362" y="2713456"/>
            <a:ext cx="2570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875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Fredoka One" panose="02000000000000000000" pitchFamily="2" charset="0"/>
                <a:ea typeface="Nunito"/>
                <a:cs typeface="Nunito"/>
                <a:sym typeface="Nunito"/>
              </a:rPr>
              <a:t>Base Case</a:t>
            </a:r>
            <a:endParaRPr sz="2400" dirty="0">
              <a:solidFill>
                <a:schemeClr val="dk1"/>
              </a:solidFill>
              <a:latin typeface="Fredoka One" panose="02000000000000000000" pitchFamily="2" charset="0"/>
              <a:ea typeface="Nunito"/>
              <a:cs typeface="Nunito"/>
              <a:sym typeface="Nunito"/>
            </a:endParaRPr>
          </a:p>
        </p:txBody>
      </p:sp>
      <p:sp>
        <p:nvSpPr>
          <p:cNvPr id="5" name="Google Shape;1193;p13">
            <a:extLst>
              <a:ext uri="{FF2B5EF4-FFF2-40B4-BE49-F238E27FC236}">
                <a16:creationId xmlns:a16="http://schemas.microsoft.com/office/drawing/2014/main" id="{766327A3-5055-950C-2570-2ED8919120FD}"/>
              </a:ext>
            </a:extLst>
          </p:cNvPr>
          <p:cNvSpPr txBox="1"/>
          <p:nvPr/>
        </p:nvSpPr>
        <p:spPr>
          <a:xfrm>
            <a:off x="5949074" y="2717218"/>
            <a:ext cx="2570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875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Fredoka One" panose="02000000000000000000" pitchFamily="2" charset="0"/>
                <a:ea typeface="Nunito"/>
                <a:cs typeface="Nunito"/>
                <a:sym typeface="Nunito"/>
              </a:rPr>
              <a:t>Recursive Case</a:t>
            </a:r>
            <a:endParaRPr sz="2400" dirty="0">
              <a:solidFill>
                <a:schemeClr val="dk1"/>
              </a:solidFill>
              <a:latin typeface="Fredoka One" panose="02000000000000000000" pitchFamily="2" charset="0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9" name="Google Shape;2119;p21"/>
          <p:cNvGrpSpPr/>
          <p:nvPr/>
        </p:nvGrpSpPr>
        <p:grpSpPr>
          <a:xfrm rot="5117094">
            <a:off x="1527207" y="461179"/>
            <a:ext cx="3398544" cy="4907861"/>
            <a:chOff x="3054427" y="922504"/>
            <a:chExt cx="6797195" cy="9815877"/>
          </a:xfrm>
        </p:grpSpPr>
        <p:sp>
          <p:nvSpPr>
            <p:cNvPr id="2120" name="Google Shape;2120;p21"/>
            <p:cNvSpPr/>
            <p:nvPr/>
          </p:nvSpPr>
          <p:spPr>
            <a:xfrm>
              <a:off x="3054427" y="922504"/>
              <a:ext cx="6797195" cy="9815877"/>
            </a:xfrm>
            <a:custGeom>
              <a:avLst/>
              <a:gdLst/>
              <a:ahLst/>
              <a:cxnLst/>
              <a:rect l="l" t="t" r="r" b="b"/>
              <a:pathLst>
                <a:path w="6797195" h="9815877" extrusionOk="0">
                  <a:moveTo>
                    <a:pt x="1995152" y="9770231"/>
                  </a:moveTo>
                  <a:cubicBezTo>
                    <a:pt x="1946532" y="9770231"/>
                    <a:pt x="1900663" y="9764440"/>
                    <a:pt x="1848722" y="9748833"/>
                  </a:cubicBezTo>
                  <a:cubicBezTo>
                    <a:pt x="1758793" y="9719699"/>
                    <a:pt x="1558712" y="9400016"/>
                    <a:pt x="1478255" y="9158604"/>
                  </a:cubicBezTo>
                  <a:cubicBezTo>
                    <a:pt x="1366924" y="8821626"/>
                    <a:pt x="1428574" y="8713690"/>
                    <a:pt x="1361500" y="8699889"/>
                  </a:cubicBezTo>
                  <a:cubicBezTo>
                    <a:pt x="783190" y="8581647"/>
                    <a:pt x="290583" y="8159486"/>
                    <a:pt x="18614" y="7648668"/>
                  </a:cubicBezTo>
                  <a:cubicBezTo>
                    <a:pt x="-6482" y="7648668"/>
                    <a:pt x="1064" y="7533233"/>
                    <a:pt x="1064" y="160100"/>
                  </a:cubicBezTo>
                  <a:cubicBezTo>
                    <a:pt x="361410" y="114986"/>
                    <a:pt x="721108" y="80042"/>
                    <a:pt x="1083478" y="79963"/>
                  </a:cubicBezTo>
                  <a:cubicBezTo>
                    <a:pt x="3792932" y="79335"/>
                    <a:pt x="5175240" y="-35903"/>
                    <a:pt x="6608056" y="11390"/>
                  </a:cubicBezTo>
                  <a:cubicBezTo>
                    <a:pt x="6679453" y="14177"/>
                    <a:pt x="6804560" y="6892748"/>
                    <a:pt x="6796856" y="9763223"/>
                  </a:cubicBezTo>
                  <a:cubicBezTo>
                    <a:pt x="6796856" y="9877460"/>
                    <a:pt x="5656880" y="9770231"/>
                    <a:pt x="1995152" y="9770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21" name="Google Shape;2121;p21"/>
            <p:cNvGrpSpPr/>
            <p:nvPr/>
          </p:nvGrpSpPr>
          <p:grpSpPr>
            <a:xfrm>
              <a:off x="3554256" y="1617396"/>
              <a:ext cx="5600147" cy="8295108"/>
              <a:chOff x="3554256" y="1617396"/>
              <a:chExt cx="5600147" cy="8295108"/>
            </a:xfrm>
          </p:grpSpPr>
          <p:grpSp>
            <p:nvGrpSpPr>
              <p:cNvPr id="2122" name="Google Shape;2122;p21"/>
              <p:cNvGrpSpPr/>
              <p:nvPr/>
            </p:nvGrpSpPr>
            <p:grpSpPr>
              <a:xfrm>
                <a:off x="3554322" y="1617396"/>
                <a:ext cx="5600076" cy="112753"/>
                <a:chOff x="3554322" y="1617396"/>
                <a:chExt cx="5600076" cy="112753"/>
              </a:xfrm>
            </p:grpSpPr>
            <p:grpSp>
              <p:nvGrpSpPr>
                <p:cNvPr id="2123" name="Google Shape;2123;p21"/>
                <p:cNvGrpSpPr/>
                <p:nvPr/>
              </p:nvGrpSpPr>
              <p:grpSpPr>
                <a:xfrm>
                  <a:off x="3554322" y="1617396"/>
                  <a:ext cx="100320" cy="112703"/>
                  <a:chOff x="3554322" y="1617396"/>
                  <a:chExt cx="100320" cy="112703"/>
                </a:xfrm>
              </p:grpSpPr>
              <p:sp>
                <p:nvSpPr>
                  <p:cNvPr id="2124" name="Google Shape;2124;p21"/>
                  <p:cNvSpPr/>
                  <p:nvPr/>
                </p:nvSpPr>
                <p:spPr>
                  <a:xfrm>
                    <a:off x="3619143" y="1620081"/>
                    <a:ext cx="57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" h="59" extrusionOk="0">
                        <a:moveTo>
                          <a:pt x="57" y="60"/>
                        </a:moveTo>
                        <a:cubicBezTo>
                          <a:pt x="37" y="1"/>
                          <a:pt x="-61" y="-38"/>
                          <a:pt x="57" y="60"/>
                        </a:cubicBezTo>
                        <a:lnTo>
                          <a:pt x="57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21"/>
                  <p:cNvSpPr/>
                  <p:nvPr/>
                </p:nvSpPr>
                <p:spPr>
                  <a:xfrm>
                    <a:off x="3554322" y="1617396"/>
                    <a:ext cx="100320" cy="1127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20" h="112703" extrusionOk="0">
                        <a:moveTo>
                          <a:pt x="100135" y="55535"/>
                        </a:moveTo>
                        <a:cubicBezTo>
                          <a:pt x="95772" y="3727"/>
                          <a:pt x="48312" y="-4813"/>
                          <a:pt x="69281" y="5238"/>
                        </a:cubicBezTo>
                        <a:cubicBezTo>
                          <a:pt x="53598" y="-2673"/>
                          <a:pt x="38328" y="-1417"/>
                          <a:pt x="24591" y="7614"/>
                        </a:cubicBezTo>
                        <a:cubicBezTo>
                          <a:pt x="-28863" y="43442"/>
                          <a:pt x="14293" y="131647"/>
                          <a:pt x="64151" y="109051"/>
                        </a:cubicBezTo>
                        <a:cubicBezTo>
                          <a:pt x="107072" y="89321"/>
                          <a:pt x="99585" y="48546"/>
                          <a:pt x="100135" y="55535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26" name="Google Shape;2126;p21"/>
                <p:cNvGrpSpPr/>
                <p:nvPr/>
              </p:nvGrpSpPr>
              <p:grpSpPr>
                <a:xfrm>
                  <a:off x="4241840" y="1617430"/>
                  <a:ext cx="100288" cy="112719"/>
                  <a:chOff x="4241840" y="1617430"/>
                  <a:chExt cx="100288" cy="112719"/>
                </a:xfrm>
              </p:grpSpPr>
              <p:sp>
                <p:nvSpPr>
                  <p:cNvPr id="2127" name="Google Shape;2127;p21"/>
                  <p:cNvSpPr/>
                  <p:nvPr/>
                </p:nvSpPr>
                <p:spPr>
                  <a:xfrm>
                    <a:off x="4306612" y="1620081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8" name="Google Shape;2128;p21"/>
                  <p:cNvSpPr/>
                  <p:nvPr/>
                </p:nvSpPr>
                <p:spPr>
                  <a:xfrm>
                    <a:off x="4241840" y="1617430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29" name="Google Shape;2129;p21"/>
                <p:cNvGrpSpPr/>
                <p:nvPr/>
              </p:nvGrpSpPr>
              <p:grpSpPr>
                <a:xfrm>
                  <a:off x="4929319" y="1617430"/>
                  <a:ext cx="100288" cy="112719"/>
                  <a:chOff x="4929319" y="1617430"/>
                  <a:chExt cx="100288" cy="112719"/>
                </a:xfrm>
              </p:grpSpPr>
              <p:sp>
                <p:nvSpPr>
                  <p:cNvPr id="2130" name="Google Shape;2130;p21"/>
                  <p:cNvSpPr/>
                  <p:nvPr/>
                </p:nvSpPr>
                <p:spPr>
                  <a:xfrm>
                    <a:off x="4994083" y="1620081"/>
                    <a:ext cx="57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" h="59" extrusionOk="0">
                        <a:moveTo>
                          <a:pt x="57" y="60"/>
                        </a:moveTo>
                        <a:cubicBezTo>
                          <a:pt x="37" y="1"/>
                          <a:pt x="-61" y="-38"/>
                          <a:pt x="57" y="60"/>
                        </a:cubicBezTo>
                        <a:lnTo>
                          <a:pt x="57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31" name="Google Shape;2131;p21"/>
                  <p:cNvSpPr/>
                  <p:nvPr/>
                </p:nvSpPr>
                <p:spPr>
                  <a:xfrm>
                    <a:off x="4929319" y="1617430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32" name="Google Shape;2132;p21"/>
                <p:cNvGrpSpPr/>
                <p:nvPr/>
              </p:nvGrpSpPr>
              <p:grpSpPr>
                <a:xfrm>
                  <a:off x="5616779" y="1617430"/>
                  <a:ext cx="100288" cy="112719"/>
                  <a:chOff x="5616779" y="1617430"/>
                  <a:chExt cx="100288" cy="112719"/>
                </a:xfrm>
              </p:grpSpPr>
              <p:sp>
                <p:nvSpPr>
                  <p:cNvPr id="2133" name="Google Shape;2133;p21"/>
                  <p:cNvSpPr/>
                  <p:nvPr/>
                </p:nvSpPr>
                <p:spPr>
                  <a:xfrm>
                    <a:off x="5681551" y="1620081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34" name="Google Shape;2134;p21"/>
                  <p:cNvSpPr/>
                  <p:nvPr/>
                </p:nvSpPr>
                <p:spPr>
                  <a:xfrm>
                    <a:off x="5616779" y="1617430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3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35" name="Google Shape;2135;p21"/>
                <p:cNvGrpSpPr/>
                <p:nvPr/>
              </p:nvGrpSpPr>
              <p:grpSpPr>
                <a:xfrm>
                  <a:off x="6304259" y="1617430"/>
                  <a:ext cx="100288" cy="112719"/>
                  <a:chOff x="6304259" y="1617430"/>
                  <a:chExt cx="100288" cy="112719"/>
                </a:xfrm>
              </p:grpSpPr>
              <p:sp>
                <p:nvSpPr>
                  <p:cNvPr id="2136" name="Google Shape;2136;p21"/>
                  <p:cNvSpPr/>
                  <p:nvPr/>
                </p:nvSpPr>
                <p:spPr>
                  <a:xfrm>
                    <a:off x="6369015" y="1620081"/>
                    <a:ext cx="43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59" extrusionOk="0">
                        <a:moveTo>
                          <a:pt x="44" y="60"/>
                        </a:moveTo>
                        <a:cubicBezTo>
                          <a:pt x="44" y="1"/>
                          <a:pt x="-54" y="-38"/>
                          <a:pt x="44" y="60"/>
                        </a:cubicBezTo>
                        <a:lnTo>
                          <a:pt x="44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37" name="Google Shape;2137;p21"/>
                  <p:cNvSpPr/>
                  <p:nvPr/>
                </p:nvSpPr>
                <p:spPr>
                  <a:xfrm>
                    <a:off x="6304259" y="1617430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6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35"/>
                          <a:pt x="100076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38" name="Google Shape;2138;p21"/>
                <p:cNvGrpSpPr/>
                <p:nvPr/>
              </p:nvGrpSpPr>
              <p:grpSpPr>
                <a:xfrm>
                  <a:off x="6991718" y="1617430"/>
                  <a:ext cx="100288" cy="112719"/>
                  <a:chOff x="6991718" y="1617430"/>
                  <a:chExt cx="100288" cy="112719"/>
                </a:xfrm>
              </p:grpSpPr>
              <p:sp>
                <p:nvSpPr>
                  <p:cNvPr id="2139" name="Google Shape;2139;p21"/>
                  <p:cNvSpPr/>
                  <p:nvPr/>
                </p:nvSpPr>
                <p:spPr>
                  <a:xfrm>
                    <a:off x="7056490" y="1620081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0" name="Google Shape;2140;p21"/>
                  <p:cNvSpPr/>
                  <p:nvPr/>
                </p:nvSpPr>
                <p:spPr>
                  <a:xfrm>
                    <a:off x="6991718" y="1617430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3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41" name="Google Shape;2141;p21"/>
                <p:cNvGrpSpPr/>
                <p:nvPr/>
              </p:nvGrpSpPr>
              <p:grpSpPr>
                <a:xfrm>
                  <a:off x="7679198" y="1617430"/>
                  <a:ext cx="100288" cy="112719"/>
                  <a:chOff x="7679198" y="1617430"/>
                  <a:chExt cx="100288" cy="112719"/>
                </a:xfrm>
              </p:grpSpPr>
              <p:sp>
                <p:nvSpPr>
                  <p:cNvPr id="2142" name="Google Shape;2142;p21"/>
                  <p:cNvSpPr/>
                  <p:nvPr/>
                </p:nvSpPr>
                <p:spPr>
                  <a:xfrm>
                    <a:off x="7743955" y="1620081"/>
                    <a:ext cx="43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59" extrusionOk="0">
                        <a:moveTo>
                          <a:pt x="44" y="60"/>
                        </a:moveTo>
                        <a:cubicBezTo>
                          <a:pt x="44" y="1"/>
                          <a:pt x="-55" y="-38"/>
                          <a:pt x="44" y="60"/>
                        </a:cubicBezTo>
                        <a:lnTo>
                          <a:pt x="44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3" name="Google Shape;2143;p21"/>
                  <p:cNvSpPr/>
                  <p:nvPr/>
                </p:nvSpPr>
                <p:spPr>
                  <a:xfrm>
                    <a:off x="7679198" y="1617430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3" y="8940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44" name="Google Shape;2144;p21"/>
                <p:cNvGrpSpPr/>
                <p:nvPr/>
              </p:nvGrpSpPr>
              <p:grpSpPr>
                <a:xfrm>
                  <a:off x="8366658" y="1617430"/>
                  <a:ext cx="100288" cy="112719"/>
                  <a:chOff x="8366658" y="1617430"/>
                  <a:chExt cx="100288" cy="112719"/>
                </a:xfrm>
              </p:grpSpPr>
              <p:sp>
                <p:nvSpPr>
                  <p:cNvPr id="2145" name="Google Shape;2145;p21"/>
                  <p:cNvSpPr/>
                  <p:nvPr/>
                </p:nvSpPr>
                <p:spPr>
                  <a:xfrm>
                    <a:off x="8431429" y="1620081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6" name="Google Shape;2146;p21"/>
                  <p:cNvSpPr/>
                  <p:nvPr/>
                </p:nvSpPr>
                <p:spPr>
                  <a:xfrm>
                    <a:off x="8366658" y="1617430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5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47" name="Google Shape;2147;p21"/>
                <p:cNvGrpSpPr/>
                <p:nvPr/>
              </p:nvGrpSpPr>
              <p:grpSpPr>
                <a:xfrm>
                  <a:off x="9054079" y="1617396"/>
                  <a:ext cx="100319" cy="112703"/>
                  <a:chOff x="9054079" y="1617396"/>
                  <a:chExt cx="100319" cy="112703"/>
                </a:xfrm>
              </p:grpSpPr>
              <p:sp>
                <p:nvSpPr>
                  <p:cNvPr id="2148" name="Google Shape;2148;p21"/>
                  <p:cNvSpPr/>
                  <p:nvPr/>
                </p:nvSpPr>
                <p:spPr>
                  <a:xfrm>
                    <a:off x="9118894" y="1620081"/>
                    <a:ext cx="43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59" extrusionOk="0">
                        <a:moveTo>
                          <a:pt x="43" y="60"/>
                        </a:moveTo>
                        <a:cubicBezTo>
                          <a:pt x="43" y="1"/>
                          <a:pt x="-54" y="-38"/>
                          <a:pt x="43" y="60"/>
                        </a:cubicBezTo>
                        <a:lnTo>
                          <a:pt x="43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9" name="Google Shape;2149;p21"/>
                  <p:cNvSpPr/>
                  <p:nvPr/>
                </p:nvSpPr>
                <p:spPr>
                  <a:xfrm>
                    <a:off x="9054079" y="1617396"/>
                    <a:ext cx="100319" cy="1127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19" h="112703" extrusionOk="0">
                        <a:moveTo>
                          <a:pt x="100135" y="55535"/>
                        </a:moveTo>
                        <a:cubicBezTo>
                          <a:pt x="95772" y="3727"/>
                          <a:pt x="48312" y="-4813"/>
                          <a:pt x="69280" y="5238"/>
                        </a:cubicBezTo>
                        <a:cubicBezTo>
                          <a:pt x="53598" y="-2673"/>
                          <a:pt x="38328" y="-1417"/>
                          <a:pt x="24591" y="7614"/>
                        </a:cubicBezTo>
                        <a:cubicBezTo>
                          <a:pt x="-28863" y="43442"/>
                          <a:pt x="14293" y="131647"/>
                          <a:pt x="64151" y="109051"/>
                        </a:cubicBezTo>
                        <a:cubicBezTo>
                          <a:pt x="107072" y="89321"/>
                          <a:pt x="99584" y="48546"/>
                          <a:pt x="100135" y="55535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150" name="Google Shape;2150;p21"/>
              <p:cNvGrpSpPr/>
              <p:nvPr/>
            </p:nvGrpSpPr>
            <p:grpSpPr>
              <a:xfrm>
                <a:off x="3554256" y="2361223"/>
                <a:ext cx="5600147" cy="112773"/>
                <a:chOff x="3554256" y="2361223"/>
                <a:chExt cx="5600147" cy="112773"/>
              </a:xfrm>
            </p:grpSpPr>
            <p:grpSp>
              <p:nvGrpSpPr>
                <p:cNvPr id="2151" name="Google Shape;2151;p21"/>
                <p:cNvGrpSpPr/>
                <p:nvPr/>
              </p:nvGrpSpPr>
              <p:grpSpPr>
                <a:xfrm>
                  <a:off x="3554256" y="2361223"/>
                  <a:ext cx="100393" cy="112746"/>
                  <a:chOff x="3554256" y="2361223"/>
                  <a:chExt cx="100393" cy="112746"/>
                </a:xfrm>
              </p:grpSpPr>
              <p:sp>
                <p:nvSpPr>
                  <p:cNvPr id="2152" name="Google Shape;2152;p21"/>
                  <p:cNvSpPr/>
                  <p:nvPr/>
                </p:nvSpPr>
                <p:spPr>
                  <a:xfrm>
                    <a:off x="3619143" y="2363943"/>
                    <a:ext cx="57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" h="45" extrusionOk="0">
                        <a:moveTo>
                          <a:pt x="57" y="45"/>
                        </a:moveTo>
                        <a:cubicBezTo>
                          <a:pt x="37" y="6"/>
                          <a:pt x="-61" y="-33"/>
                          <a:pt x="57" y="45"/>
                        </a:cubicBezTo>
                        <a:lnTo>
                          <a:pt x="57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53" name="Google Shape;2153;p21"/>
                  <p:cNvSpPr/>
                  <p:nvPr/>
                </p:nvSpPr>
                <p:spPr>
                  <a:xfrm>
                    <a:off x="3554256" y="2361223"/>
                    <a:ext cx="100393" cy="1127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93" h="112746" extrusionOk="0">
                        <a:moveTo>
                          <a:pt x="100201" y="55554"/>
                        </a:moveTo>
                        <a:cubicBezTo>
                          <a:pt x="95838" y="3746"/>
                          <a:pt x="48377" y="-4794"/>
                          <a:pt x="69347" y="5258"/>
                        </a:cubicBezTo>
                        <a:cubicBezTo>
                          <a:pt x="53664" y="-2654"/>
                          <a:pt x="38355" y="-1456"/>
                          <a:pt x="24657" y="7633"/>
                        </a:cubicBezTo>
                        <a:cubicBezTo>
                          <a:pt x="-28974" y="43226"/>
                          <a:pt x="14418" y="131785"/>
                          <a:pt x="64217" y="109071"/>
                        </a:cubicBezTo>
                        <a:cubicBezTo>
                          <a:pt x="107197" y="89459"/>
                          <a:pt x="99651" y="48585"/>
                          <a:pt x="100201" y="55554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54" name="Google Shape;2154;p21"/>
                <p:cNvGrpSpPr/>
                <p:nvPr/>
              </p:nvGrpSpPr>
              <p:grpSpPr>
                <a:xfrm>
                  <a:off x="4241840" y="2361276"/>
                  <a:ext cx="100288" cy="112720"/>
                  <a:chOff x="4241840" y="2361276"/>
                  <a:chExt cx="100288" cy="112720"/>
                </a:xfrm>
              </p:grpSpPr>
              <p:sp>
                <p:nvSpPr>
                  <p:cNvPr id="2155" name="Google Shape;2155;p21"/>
                  <p:cNvSpPr/>
                  <p:nvPr/>
                </p:nvSpPr>
                <p:spPr>
                  <a:xfrm>
                    <a:off x="4306612" y="2363943"/>
                    <a:ext cx="48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5" extrusionOk="0">
                        <a:moveTo>
                          <a:pt x="48" y="45"/>
                        </a:moveTo>
                        <a:cubicBezTo>
                          <a:pt x="29" y="6"/>
                          <a:pt x="-50" y="-33"/>
                          <a:pt x="48" y="45"/>
                        </a:cubicBezTo>
                        <a:lnTo>
                          <a:pt x="48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56" name="Google Shape;2156;p21"/>
                  <p:cNvSpPr/>
                  <p:nvPr/>
                </p:nvSpPr>
                <p:spPr>
                  <a:xfrm>
                    <a:off x="4241840" y="2361276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4" y="8942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57" name="Google Shape;2157;p21"/>
                <p:cNvGrpSpPr/>
                <p:nvPr/>
              </p:nvGrpSpPr>
              <p:grpSpPr>
                <a:xfrm>
                  <a:off x="4929319" y="2361276"/>
                  <a:ext cx="100288" cy="112720"/>
                  <a:chOff x="4929319" y="2361276"/>
                  <a:chExt cx="100288" cy="112720"/>
                </a:xfrm>
              </p:grpSpPr>
              <p:sp>
                <p:nvSpPr>
                  <p:cNvPr id="2158" name="Google Shape;2158;p21"/>
                  <p:cNvSpPr/>
                  <p:nvPr/>
                </p:nvSpPr>
                <p:spPr>
                  <a:xfrm>
                    <a:off x="4994083" y="2363943"/>
                    <a:ext cx="57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" h="45" extrusionOk="0">
                        <a:moveTo>
                          <a:pt x="57" y="45"/>
                        </a:moveTo>
                        <a:cubicBezTo>
                          <a:pt x="37" y="6"/>
                          <a:pt x="-61" y="-33"/>
                          <a:pt x="57" y="45"/>
                        </a:cubicBezTo>
                        <a:lnTo>
                          <a:pt x="57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59" name="Google Shape;2159;p21"/>
                  <p:cNvSpPr/>
                  <p:nvPr/>
                </p:nvSpPr>
                <p:spPr>
                  <a:xfrm>
                    <a:off x="4929319" y="2361276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4" y="8942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60" name="Google Shape;2160;p21"/>
                <p:cNvGrpSpPr/>
                <p:nvPr/>
              </p:nvGrpSpPr>
              <p:grpSpPr>
                <a:xfrm>
                  <a:off x="5616779" y="2361276"/>
                  <a:ext cx="100288" cy="112720"/>
                  <a:chOff x="5616779" y="2361276"/>
                  <a:chExt cx="100288" cy="112720"/>
                </a:xfrm>
              </p:grpSpPr>
              <p:sp>
                <p:nvSpPr>
                  <p:cNvPr id="2161" name="Google Shape;2161;p21"/>
                  <p:cNvSpPr/>
                  <p:nvPr/>
                </p:nvSpPr>
                <p:spPr>
                  <a:xfrm>
                    <a:off x="5681551" y="2363943"/>
                    <a:ext cx="48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5" extrusionOk="0">
                        <a:moveTo>
                          <a:pt x="48" y="45"/>
                        </a:moveTo>
                        <a:cubicBezTo>
                          <a:pt x="29" y="6"/>
                          <a:pt x="-50" y="-33"/>
                          <a:pt x="48" y="45"/>
                        </a:cubicBezTo>
                        <a:lnTo>
                          <a:pt x="48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62" name="Google Shape;2162;p21"/>
                  <p:cNvSpPr/>
                  <p:nvPr/>
                </p:nvSpPr>
                <p:spPr>
                  <a:xfrm>
                    <a:off x="5616779" y="2361276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3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4" y="8942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63" name="Google Shape;2163;p21"/>
                <p:cNvGrpSpPr/>
                <p:nvPr/>
              </p:nvGrpSpPr>
              <p:grpSpPr>
                <a:xfrm>
                  <a:off x="6304259" y="2361276"/>
                  <a:ext cx="100288" cy="112720"/>
                  <a:chOff x="6304259" y="2361276"/>
                  <a:chExt cx="100288" cy="112720"/>
                </a:xfrm>
              </p:grpSpPr>
              <p:sp>
                <p:nvSpPr>
                  <p:cNvPr id="2164" name="Google Shape;2164;p21"/>
                  <p:cNvSpPr/>
                  <p:nvPr/>
                </p:nvSpPr>
                <p:spPr>
                  <a:xfrm>
                    <a:off x="6369015" y="2363943"/>
                    <a:ext cx="43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45" extrusionOk="0">
                        <a:moveTo>
                          <a:pt x="44" y="45"/>
                        </a:moveTo>
                        <a:cubicBezTo>
                          <a:pt x="44" y="6"/>
                          <a:pt x="-54" y="-33"/>
                          <a:pt x="44" y="45"/>
                        </a:cubicBezTo>
                        <a:lnTo>
                          <a:pt x="44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65" name="Google Shape;2165;p21"/>
                  <p:cNvSpPr/>
                  <p:nvPr/>
                </p:nvSpPr>
                <p:spPr>
                  <a:xfrm>
                    <a:off x="6304259" y="2361276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6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4" y="89425"/>
                          <a:pt x="99585" y="49435"/>
                          <a:pt x="100076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66" name="Google Shape;2166;p21"/>
                <p:cNvGrpSpPr/>
                <p:nvPr/>
              </p:nvGrpSpPr>
              <p:grpSpPr>
                <a:xfrm>
                  <a:off x="6991718" y="2361276"/>
                  <a:ext cx="100288" cy="112720"/>
                  <a:chOff x="6991718" y="2361276"/>
                  <a:chExt cx="100288" cy="112720"/>
                </a:xfrm>
              </p:grpSpPr>
              <p:sp>
                <p:nvSpPr>
                  <p:cNvPr id="2167" name="Google Shape;2167;p21"/>
                  <p:cNvSpPr/>
                  <p:nvPr/>
                </p:nvSpPr>
                <p:spPr>
                  <a:xfrm>
                    <a:off x="7056490" y="2363943"/>
                    <a:ext cx="48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5" extrusionOk="0">
                        <a:moveTo>
                          <a:pt x="48" y="45"/>
                        </a:moveTo>
                        <a:cubicBezTo>
                          <a:pt x="29" y="6"/>
                          <a:pt x="-50" y="-33"/>
                          <a:pt x="48" y="45"/>
                        </a:cubicBezTo>
                        <a:lnTo>
                          <a:pt x="48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68" name="Google Shape;2168;p21"/>
                  <p:cNvSpPr/>
                  <p:nvPr/>
                </p:nvSpPr>
                <p:spPr>
                  <a:xfrm>
                    <a:off x="6991718" y="2361276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3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4" y="8942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69" name="Google Shape;2169;p21"/>
                <p:cNvGrpSpPr/>
                <p:nvPr/>
              </p:nvGrpSpPr>
              <p:grpSpPr>
                <a:xfrm>
                  <a:off x="7679198" y="2361276"/>
                  <a:ext cx="100288" cy="112720"/>
                  <a:chOff x="7679198" y="2361276"/>
                  <a:chExt cx="100288" cy="112720"/>
                </a:xfrm>
              </p:grpSpPr>
              <p:sp>
                <p:nvSpPr>
                  <p:cNvPr id="2170" name="Google Shape;2170;p21"/>
                  <p:cNvSpPr/>
                  <p:nvPr/>
                </p:nvSpPr>
                <p:spPr>
                  <a:xfrm>
                    <a:off x="7743955" y="2363943"/>
                    <a:ext cx="43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45" extrusionOk="0">
                        <a:moveTo>
                          <a:pt x="44" y="45"/>
                        </a:moveTo>
                        <a:cubicBezTo>
                          <a:pt x="44" y="6"/>
                          <a:pt x="-55" y="-33"/>
                          <a:pt x="44" y="45"/>
                        </a:cubicBezTo>
                        <a:lnTo>
                          <a:pt x="44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71" name="Google Shape;2171;p21"/>
                  <p:cNvSpPr/>
                  <p:nvPr/>
                </p:nvSpPr>
                <p:spPr>
                  <a:xfrm>
                    <a:off x="7679198" y="2361276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3" y="8942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72" name="Google Shape;2172;p21"/>
                <p:cNvGrpSpPr/>
                <p:nvPr/>
              </p:nvGrpSpPr>
              <p:grpSpPr>
                <a:xfrm>
                  <a:off x="8366658" y="2361276"/>
                  <a:ext cx="100288" cy="112720"/>
                  <a:chOff x="8366658" y="2361276"/>
                  <a:chExt cx="100288" cy="112720"/>
                </a:xfrm>
              </p:grpSpPr>
              <p:sp>
                <p:nvSpPr>
                  <p:cNvPr id="2173" name="Google Shape;2173;p21"/>
                  <p:cNvSpPr/>
                  <p:nvPr/>
                </p:nvSpPr>
                <p:spPr>
                  <a:xfrm>
                    <a:off x="8431429" y="2363943"/>
                    <a:ext cx="48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5" extrusionOk="0">
                        <a:moveTo>
                          <a:pt x="48" y="45"/>
                        </a:moveTo>
                        <a:cubicBezTo>
                          <a:pt x="29" y="6"/>
                          <a:pt x="-50" y="-33"/>
                          <a:pt x="48" y="45"/>
                        </a:cubicBezTo>
                        <a:lnTo>
                          <a:pt x="48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74" name="Google Shape;2174;p21"/>
                  <p:cNvSpPr/>
                  <p:nvPr/>
                </p:nvSpPr>
                <p:spPr>
                  <a:xfrm>
                    <a:off x="8366658" y="2361276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7" y="55501"/>
                        </a:moveTo>
                        <a:cubicBezTo>
                          <a:pt x="95871" y="3713"/>
                          <a:pt x="48115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4" y="8942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75" name="Google Shape;2175;p21"/>
                <p:cNvGrpSpPr/>
                <p:nvPr/>
              </p:nvGrpSpPr>
              <p:grpSpPr>
                <a:xfrm>
                  <a:off x="9054013" y="2361223"/>
                  <a:ext cx="100390" cy="112746"/>
                  <a:chOff x="9054013" y="2361223"/>
                  <a:chExt cx="100390" cy="112746"/>
                </a:xfrm>
              </p:grpSpPr>
              <p:sp>
                <p:nvSpPr>
                  <p:cNvPr id="2176" name="Google Shape;2176;p21"/>
                  <p:cNvSpPr/>
                  <p:nvPr/>
                </p:nvSpPr>
                <p:spPr>
                  <a:xfrm>
                    <a:off x="9118894" y="2363943"/>
                    <a:ext cx="43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45" extrusionOk="0">
                        <a:moveTo>
                          <a:pt x="43" y="45"/>
                        </a:moveTo>
                        <a:cubicBezTo>
                          <a:pt x="43" y="6"/>
                          <a:pt x="-54" y="-33"/>
                          <a:pt x="43" y="45"/>
                        </a:cubicBezTo>
                        <a:lnTo>
                          <a:pt x="43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77" name="Google Shape;2177;p21"/>
                  <p:cNvSpPr/>
                  <p:nvPr/>
                </p:nvSpPr>
                <p:spPr>
                  <a:xfrm>
                    <a:off x="9054013" y="2361223"/>
                    <a:ext cx="100390" cy="1127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90" h="112746" extrusionOk="0">
                        <a:moveTo>
                          <a:pt x="100201" y="55554"/>
                        </a:moveTo>
                        <a:cubicBezTo>
                          <a:pt x="95838" y="3746"/>
                          <a:pt x="48378" y="-4794"/>
                          <a:pt x="69346" y="5258"/>
                        </a:cubicBezTo>
                        <a:cubicBezTo>
                          <a:pt x="53664" y="-2654"/>
                          <a:pt x="38355" y="-1456"/>
                          <a:pt x="24657" y="7633"/>
                        </a:cubicBezTo>
                        <a:cubicBezTo>
                          <a:pt x="-28974" y="43226"/>
                          <a:pt x="14418" y="131785"/>
                          <a:pt x="64217" y="109071"/>
                        </a:cubicBezTo>
                        <a:cubicBezTo>
                          <a:pt x="107178" y="89459"/>
                          <a:pt x="99650" y="48585"/>
                          <a:pt x="100201" y="55554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178" name="Google Shape;2178;p21"/>
              <p:cNvGrpSpPr/>
              <p:nvPr/>
            </p:nvGrpSpPr>
            <p:grpSpPr>
              <a:xfrm>
                <a:off x="3554256" y="3105070"/>
                <a:ext cx="5600147" cy="112773"/>
                <a:chOff x="3554256" y="3105070"/>
                <a:chExt cx="5600147" cy="112773"/>
              </a:xfrm>
            </p:grpSpPr>
            <p:grpSp>
              <p:nvGrpSpPr>
                <p:cNvPr id="2179" name="Google Shape;2179;p21"/>
                <p:cNvGrpSpPr/>
                <p:nvPr/>
              </p:nvGrpSpPr>
              <p:grpSpPr>
                <a:xfrm>
                  <a:off x="3554256" y="3105070"/>
                  <a:ext cx="100393" cy="112746"/>
                  <a:chOff x="3554256" y="3105070"/>
                  <a:chExt cx="100393" cy="112746"/>
                </a:xfrm>
              </p:grpSpPr>
              <p:sp>
                <p:nvSpPr>
                  <p:cNvPr id="2180" name="Google Shape;2180;p21"/>
                  <p:cNvSpPr/>
                  <p:nvPr/>
                </p:nvSpPr>
                <p:spPr>
                  <a:xfrm>
                    <a:off x="3619143" y="3107789"/>
                    <a:ext cx="57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" h="45" extrusionOk="0">
                        <a:moveTo>
                          <a:pt x="57" y="45"/>
                        </a:moveTo>
                        <a:cubicBezTo>
                          <a:pt x="37" y="6"/>
                          <a:pt x="-61" y="-33"/>
                          <a:pt x="57" y="45"/>
                        </a:cubicBezTo>
                        <a:lnTo>
                          <a:pt x="57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81" name="Google Shape;2181;p21"/>
                  <p:cNvSpPr/>
                  <p:nvPr/>
                </p:nvSpPr>
                <p:spPr>
                  <a:xfrm>
                    <a:off x="3554256" y="3105070"/>
                    <a:ext cx="100393" cy="1127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93" h="112746" extrusionOk="0">
                        <a:moveTo>
                          <a:pt x="100201" y="55554"/>
                        </a:moveTo>
                        <a:cubicBezTo>
                          <a:pt x="95838" y="3746"/>
                          <a:pt x="48377" y="-4794"/>
                          <a:pt x="69347" y="5258"/>
                        </a:cubicBezTo>
                        <a:cubicBezTo>
                          <a:pt x="53664" y="-2654"/>
                          <a:pt x="38355" y="-1456"/>
                          <a:pt x="24657" y="7633"/>
                        </a:cubicBezTo>
                        <a:cubicBezTo>
                          <a:pt x="-28974" y="43226"/>
                          <a:pt x="14418" y="131785"/>
                          <a:pt x="64217" y="109071"/>
                        </a:cubicBezTo>
                        <a:cubicBezTo>
                          <a:pt x="107197" y="89459"/>
                          <a:pt x="99651" y="48585"/>
                          <a:pt x="100201" y="55554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82" name="Google Shape;2182;p21"/>
                <p:cNvGrpSpPr/>
                <p:nvPr/>
              </p:nvGrpSpPr>
              <p:grpSpPr>
                <a:xfrm>
                  <a:off x="4241840" y="3105123"/>
                  <a:ext cx="100288" cy="112720"/>
                  <a:chOff x="4241840" y="3105123"/>
                  <a:chExt cx="100288" cy="112720"/>
                </a:xfrm>
              </p:grpSpPr>
              <p:sp>
                <p:nvSpPr>
                  <p:cNvPr id="2183" name="Google Shape;2183;p21"/>
                  <p:cNvSpPr/>
                  <p:nvPr/>
                </p:nvSpPr>
                <p:spPr>
                  <a:xfrm>
                    <a:off x="4306612" y="3107789"/>
                    <a:ext cx="48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5" extrusionOk="0">
                        <a:moveTo>
                          <a:pt x="48" y="45"/>
                        </a:moveTo>
                        <a:cubicBezTo>
                          <a:pt x="29" y="6"/>
                          <a:pt x="-50" y="-33"/>
                          <a:pt x="48" y="45"/>
                        </a:cubicBezTo>
                        <a:lnTo>
                          <a:pt x="48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84" name="Google Shape;2184;p21"/>
                  <p:cNvSpPr/>
                  <p:nvPr/>
                </p:nvSpPr>
                <p:spPr>
                  <a:xfrm>
                    <a:off x="4241840" y="3105123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4" y="8942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85" name="Google Shape;2185;p21"/>
                <p:cNvGrpSpPr/>
                <p:nvPr/>
              </p:nvGrpSpPr>
              <p:grpSpPr>
                <a:xfrm>
                  <a:off x="4929319" y="3105123"/>
                  <a:ext cx="100288" cy="112720"/>
                  <a:chOff x="4929319" y="3105123"/>
                  <a:chExt cx="100288" cy="112720"/>
                </a:xfrm>
              </p:grpSpPr>
              <p:sp>
                <p:nvSpPr>
                  <p:cNvPr id="2186" name="Google Shape;2186;p21"/>
                  <p:cNvSpPr/>
                  <p:nvPr/>
                </p:nvSpPr>
                <p:spPr>
                  <a:xfrm>
                    <a:off x="4994083" y="3107789"/>
                    <a:ext cx="57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" h="45" extrusionOk="0">
                        <a:moveTo>
                          <a:pt x="57" y="45"/>
                        </a:moveTo>
                        <a:cubicBezTo>
                          <a:pt x="37" y="6"/>
                          <a:pt x="-61" y="-33"/>
                          <a:pt x="57" y="45"/>
                        </a:cubicBezTo>
                        <a:lnTo>
                          <a:pt x="57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87" name="Google Shape;2187;p21"/>
                  <p:cNvSpPr/>
                  <p:nvPr/>
                </p:nvSpPr>
                <p:spPr>
                  <a:xfrm>
                    <a:off x="4929319" y="3105123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4" y="8942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88" name="Google Shape;2188;p21"/>
                <p:cNvGrpSpPr/>
                <p:nvPr/>
              </p:nvGrpSpPr>
              <p:grpSpPr>
                <a:xfrm>
                  <a:off x="5616779" y="3105123"/>
                  <a:ext cx="100288" cy="112720"/>
                  <a:chOff x="5616779" y="3105123"/>
                  <a:chExt cx="100288" cy="112720"/>
                </a:xfrm>
              </p:grpSpPr>
              <p:sp>
                <p:nvSpPr>
                  <p:cNvPr id="2189" name="Google Shape;2189;p21"/>
                  <p:cNvSpPr/>
                  <p:nvPr/>
                </p:nvSpPr>
                <p:spPr>
                  <a:xfrm>
                    <a:off x="5681551" y="3107789"/>
                    <a:ext cx="48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5" extrusionOk="0">
                        <a:moveTo>
                          <a:pt x="48" y="45"/>
                        </a:moveTo>
                        <a:cubicBezTo>
                          <a:pt x="29" y="6"/>
                          <a:pt x="-50" y="-33"/>
                          <a:pt x="48" y="45"/>
                        </a:cubicBezTo>
                        <a:lnTo>
                          <a:pt x="48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0" name="Google Shape;2190;p21"/>
                  <p:cNvSpPr/>
                  <p:nvPr/>
                </p:nvSpPr>
                <p:spPr>
                  <a:xfrm>
                    <a:off x="5616779" y="3105123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3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4" y="8942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91" name="Google Shape;2191;p21"/>
                <p:cNvGrpSpPr/>
                <p:nvPr/>
              </p:nvGrpSpPr>
              <p:grpSpPr>
                <a:xfrm>
                  <a:off x="6304259" y="3105123"/>
                  <a:ext cx="100288" cy="112720"/>
                  <a:chOff x="6304259" y="3105123"/>
                  <a:chExt cx="100288" cy="112720"/>
                </a:xfrm>
              </p:grpSpPr>
              <p:sp>
                <p:nvSpPr>
                  <p:cNvPr id="2192" name="Google Shape;2192;p21"/>
                  <p:cNvSpPr/>
                  <p:nvPr/>
                </p:nvSpPr>
                <p:spPr>
                  <a:xfrm>
                    <a:off x="6369015" y="3107789"/>
                    <a:ext cx="43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45" extrusionOk="0">
                        <a:moveTo>
                          <a:pt x="44" y="45"/>
                        </a:moveTo>
                        <a:cubicBezTo>
                          <a:pt x="44" y="6"/>
                          <a:pt x="-54" y="-33"/>
                          <a:pt x="44" y="45"/>
                        </a:cubicBezTo>
                        <a:lnTo>
                          <a:pt x="44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21"/>
                  <p:cNvSpPr/>
                  <p:nvPr/>
                </p:nvSpPr>
                <p:spPr>
                  <a:xfrm>
                    <a:off x="6304259" y="3105123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6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4" y="89425"/>
                          <a:pt x="99585" y="49435"/>
                          <a:pt x="100076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94" name="Google Shape;2194;p21"/>
                <p:cNvGrpSpPr/>
                <p:nvPr/>
              </p:nvGrpSpPr>
              <p:grpSpPr>
                <a:xfrm>
                  <a:off x="6991718" y="3105123"/>
                  <a:ext cx="100288" cy="112720"/>
                  <a:chOff x="6991718" y="3105123"/>
                  <a:chExt cx="100288" cy="112720"/>
                </a:xfrm>
              </p:grpSpPr>
              <p:sp>
                <p:nvSpPr>
                  <p:cNvPr id="2195" name="Google Shape;2195;p21"/>
                  <p:cNvSpPr/>
                  <p:nvPr/>
                </p:nvSpPr>
                <p:spPr>
                  <a:xfrm>
                    <a:off x="7056490" y="3107789"/>
                    <a:ext cx="48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5" extrusionOk="0">
                        <a:moveTo>
                          <a:pt x="48" y="45"/>
                        </a:moveTo>
                        <a:cubicBezTo>
                          <a:pt x="29" y="6"/>
                          <a:pt x="-50" y="-33"/>
                          <a:pt x="48" y="45"/>
                        </a:cubicBezTo>
                        <a:lnTo>
                          <a:pt x="48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21"/>
                  <p:cNvSpPr/>
                  <p:nvPr/>
                </p:nvSpPr>
                <p:spPr>
                  <a:xfrm>
                    <a:off x="6991718" y="3105123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3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4" y="8942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97" name="Google Shape;2197;p21"/>
                <p:cNvGrpSpPr/>
                <p:nvPr/>
              </p:nvGrpSpPr>
              <p:grpSpPr>
                <a:xfrm>
                  <a:off x="7679198" y="3105123"/>
                  <a:ext cx="100288" cy="112720"/>
                  <a:chOff x="7679198" y="3105123"/>
                  <a:chExt cx="100288" cy="112720"/>
                </a:xfrm>
              </p:grpSpPr>
              <p:sp>
                <p:nvSpPr>
                  <p:cNvPr id="2198" name="Google Shape;2198;p21"/>
                  <p:cNvSpPr/>
                  <p:nvPr/>
                </p:nvSpPr>
                <p:spPr>
                  <a:xfrm>
                    <a:off x="7743955" y="3107789"/>
                    <a:ext cx="43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45" extrusionOk="0">
                        <a:moveTo>
                          <a:pt x="44" y="45"/>
                        </a:moveTo>
                        <a:cubicBezTo>
                          <a:pt x="44" y="6"/>
                          <a:pt x="-55" y="-33"/>
                          <a:pt x="44" y="45"/>
                        </a:cubicBezTo>
                        <a:lnTo>
                          <a:pt x="44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9" name="Google Shape;2199;p21"/>
                  <p:cNvSpPr/>
                  <p:nvPr/>
                </p:nvSpPr>
                <p:spPr>
                  <a:xfrm>
                    <a:off x="7679198" y="3105123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3" y="8942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00" name="Google Shape;2200;p21"/>
                <p:cNvGrpSpPr/>
                <p:nvPr/>
              </p:nvGrpSpPr>
              <p:grpSpPr>
                <a:xfrm>
                  <a:off x="8366658" y="3105123"/>
                  <a:ext cx="100288" cy="112720"/>
                  <a:chOff x="8366658" y="3105123"/>
                  <a:chExt cx="100288" cy="112720"/>
                </a:xfrm>
              </p:grpSpPr>
              <p:sp>
                <p:nvSpPr>
                  <p:cNvPr id="2201" name="Google Shape;2201;p21"/>
                  <p:cNvSpPr/>
                  <p:nvPr/>
                </p:nvSpPr>
                <p:spPr>
                  <a:xfrm>
                    <a:off x="8431429" y="3107789"/>
                    <a:ext cx="48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5" extrusionOk="0">
                        <a:moveTo>
                          <a:pt x="48" y="45"/>
                        </a:moveTo>
                        <a:cubicBezTo>
                          <a:pt x="29" y="6"/>
                          <a:pt x="-50" y="-33"/>
                          <a:pt x="48" y="45"/>
                        </a:cubicBezTo>
                        <a:lnTo>
                          <a:pt x="48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02" name="Google Shape;2202;p21"/>
                  <p:cNvSpPr/>
                  <p:nvPr/>
                </p:nvSpPr>
                <p:spPr>
                  <a:xfrm>
                    <a:off x="8366658" y="3105123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7" y="55501"/>
                        </a:moveTo>
                        <a:cubicBezTo>
                          <a:pt x="95871" y="3713"/>
                          <a:pt x="48115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4" y="8942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03" name="Google Shape;2203;p21"/>
                <p:cNvGrpSpPr/>
                <p:nvPr/>
              </p:nvGrpSpPr>
              <p:grpSpPr>
                <a:xfrm>
                  <a:off x="9054013" y="3105070"/>
                  <a:ext cx="100390" cy="112746"/>
                  <a:chOff x="9054013" y="3105070"/>
                  <a:chExt cx="100390" cy="112746"/>
                </a:xfrm>
              </p:grpSpPr>
              <p:sp>
                <p:nvSpPr>
                  <p:cNvPr id="2204" name="Google Shape;2204;p21"/>
                  <p:cNvSpPr/>
                  <p:nvPr/>
                </p:nvSpPr>
                <p:spPr>
                  <a:xfrm>
                    <a:off x="9118894" y="3107789"/>
                    <a:ext cx="43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45" extrusionOk="0">
                        <a:moveTo>
                          <a:pt x="43" y="45"/>
                        </a:moveTo>
                        <a:cubicBezTo>
                          <a:pt x="43" y="6"/>
                          <a:pt x="-54" y="-33"/>
                          <a:pt x="43" y="45"/>
                        </a:cubicBezTo>
                        <a:lnTo>
                          <a:pt x="43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05" name="Google Shape;2205;p21"/>
                  <p:cNvSpPr/>
                  <p:nvPr/>
                </p:nvSpPr>
                <p:spPr>
                  <a:xfrm>
                    <a:off x="9054013" y="3105070"/>
                    <a:ext cx="100390" cy="1127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90" h="112746" extrusionOk="0">
                        <a:moveTo>
                          <a:pt x="100201" y="55554"/>
                        </a:moveTo>
                        <a:cubicBezTo>
                          <a:pt x="95838" y="3746"/>
                          <a:pt x="48378" y="-4794"/>
                          <a:pt x="69346" y="5258"/>
                        </a:cubicBezTo>
                        <a:cubicBezTo>
                          <a:pt x="53664" y="-2654"/>
                          <a:pt x="38355" y="-1456"/>
                          <a:pt x="24657" y="7633"/>
                        </a:cubicBezTo>
                        <a:cubicBezTo>
                          <a:pt x="-28974" y="43226"/>
                          <a:pt x="14418" y="131785"/>
                          <a:pt x="64217" y="109071"/>
                        </a:cubicBezTo>
                        <a:cubicBezTo>
                          <a:pt x="107178" y="89459"/>
                          <a:pt x="99650" y="48585"/>
                          <a:pt x="100201" y="55554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206" name="Google Shape;2206;p21"/>
              <p:cNvGrpSpPr/>
              <p:nvPr/>
            </p:nvGrpSpPr>
            <p:grpSpPr>
              <a:xfrm>
                <a:off x="3554256" y="3848936"/>
                <a:ext cx="5600147" cy="112773"/>
                <a:chOff x="3554256" y="3848936"/>
                <a:chExt cx="5600147" cy="112773"/>
              </a:xfrm>
            </p:grpSpPr>
            <p:grpSp>
              <p:nvGrpSpPr>
                <p:cNvPr id="2207" name="Google Shape;2207;p21"/>
                <p:cNvGrpSpPr/>
                <p:nvPr/>
              </p:nvGrpSpPr>
              <p:grpSpPr>
                <a:xfrm>
                  <a:off x="3554256" y="3848936"/>
                  <a:ext cx="100393" cy="112745"/>
                  <a:chOff x="3554256" y="3848936"/>
                  <a:chExt cx="100393" cy="112745"/>
                </a:xfrm>
              </p:grpSpPr>
              <p:sp>
                <p:nvSpPr>
                  <p:cNvPr id="2208" name="Google Shape;2208;p21"/>
                  <p:cNvSpPr/>
                  <p:nvPr/>
                </p:nvSpPr>
                <p:spPr>
                  <a:xfrm>
                    <a:off x="3619143" y="3851641"/>
                    <a:ext cx="57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" h="59" extrusionOk="0">
                        <a:moveTo>
                          <a:pt x="57" y="60"/>
                        </a:moveTo>
                        <a:cubicBezTo>
                          <a:pt x="37" y="1"/>
                          <a:pt x="-61" y="-38"/>
                          <a:pt x="57" y="60"/>
                        </a:cubicBezTo>
                        <a:lnTo>
                          <a:pt x="57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09" name="Google Shape;2209;p21"/>
                  <p:cNvSpPr/>
                  <p:nvPr/>
                </p:nvSpPr>
                <p:spPr>
                  <a:xfrm>
                    <a:off x="3554256" y="3848936"/>
                    <a:ext cx="100393" cy="1127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93" h="112745" extrusionOk="0">
                        <a:moveTo>
                          <a:pt x="100201" y="55554"/>
                        </a:moveTo>
                        <a:cubicBezTo>
                          <a:pt x="95838" y="3746"/>
                          <a:pt x="48377" y="-4793"/>
                          <a:pt x="69347" y="5258"/>
                        </a:cubicBezTo>
                        <a:cubicBezTo>
                          <a:pt x="53664" y="-2654"/>
                          <a:pt x="38355" y="-1456"/>
                          <a:pt x="24657" y="7633"/>
                        </a:cubicBezTo>
                        <a:cubicBezTo>
                          <a:pt x="-28974" y="43226"/>
                          <a:pt x="14418" y="131785"/>
                          <a:pt x="64217" y="109070"/>
                        </a:cubicBezTo>
                        <a:cubicBezTo>
                          <a:pt x="107197" y="89439"/>
                          <a:pt x="99651" y="48565"/>
                          <a:pt x="100201" y="55554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10" name="Google Shape;2210;p21"/>
                <p:cNvGrpSpPr/>
                <p:nvPr/>
              </p:nvGrpSpPr>
              <p:grpSpPr>
                <a:xfrm>
                  <a:off x="4241840" y="3848990"/>
                  <a:ext cx="100288" cy="112719"/>
                  <a:chOff x="4241840" y="3848990"/>
                  <a:chExt cx="100288" cy="112719"/>
                </a:xfrm>
              </p:grpSpPr>
              <p:sp>
                <p:nvSpPr>
                  <p:cNvPr id="2211" name="Google Shape;2211;p21"/>
                  <p:cNvSpPr/>
                  <p:nvPr/>
                </p:nvSpPr>
                <p:spPr>
                  <a:xfrm>
                    <a:off x="4306612" y="3851641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21"/>
                  <p:cNvSpPr/>
                  <p:nvPr/>
                </p:nvSpPr>
                <p:spPr>
                  <a:xfrm>
                    <a:off x="4241840" y="3848990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13" name="Google Shape;2213;p21"/>
                <p:cNvGrpSpPr/>
                <p:nvPr/>
              </p:nvGrpSpPr>
              <p:grpSpPr>
                <a:xfrm>
                  <a:off x="4929319" y="3848990"/>
                  <a:ext cx="100288" cy="112719"/>
                  <a:chOff x="4929319" y="3848990"/>
                  <a:chExt cx="100288" cy="112719"/>
                </a:xfrm>
              </p:grpSpPr>
              <p:sp>
                <p:nvSpPr>
                  <p:cNvPr id="2214" name="Google Shape;2214;p21"/>
                  <p:cNvSpPr/>
                  <p:nvPr/>
                </p:nvSpPr>
                <p:spPr>
                  <a:xfrm>
                    <a:off x="4994083" y="3851641"/>
                    <a:ext cx="57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" h="59" extrusionOk="0">
                        <a:moveTo>
                          <a:pt x="57" y="60"/>
                        </a:moveTo>
                        <a:cubicBezTo>
                          <a:pt x="37" y="1"/>
                          <a:pt x="-61" y="-38"/>
                          <a:pt x="57" y="60"/>
                        </a:cubicBezTo>
                        <a:lnTo>
                          <a:pt x="57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5" name="Google Shape;2215;p21"/>
                  <p:cNvSpPr/>
                  <p:nvPr/>
                </p:nvSpPr>
                <p:spPr>
                  <a:xfrm>
                    <a:off x="4929319" y="3848990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16" name="Google Shape;2216;p21"/>
                <p:cNvGrpSpPr/>
                <p:nvPr/>
              </p:nvGrpSpPr>
              <p:grpSpPr>
                <a:xfrm>
                  <a:off x="5616779" y="3848990"/>
                  <a:ext cx="100288" cy="112719"/>
                  <a:chOff x="5616779" y="3848990"/>
                  <a:chExt cx="100288" cy="112719"/>
                </a:xfrm>
              </p:grpSpPr>
              <p:sp>
                <p:nvSpPr>
                  <p:cNvPr id="2217" name="Google Shape;2217;p21"/>
                  <p:cNvSpPr/>
                  <p:nvPr/>
                </p:nvSpPr>
                <p:spPr>
                  <a:xfrm>
                    <a:off x="5681551" y="3851641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8" name="Google Shape;2218;p21"/>
                  <p:cNvSpPr/>
                  <p:nvPr/>
                </p:nvSpPr>
                <p:spPr>
                  <a:xfrm>
                    <a:off x="5616779" y="3848990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3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19" name="Google Shape;2219;p21"/>
                <p:cNvGrpSpPr/>
                <p:nvPr/>
              </p:nvGrpSpPr>
              <p:grpSpPr>
                <a:xfrm>
                  <a:off x="6304259" y="3848990"/>
                  <a:ext cx="100288" cy="112719"/>
                  <a:chOff x="6304259" y="3848990"/>
                  <a:chExt cx="100288" cy="112719"/>
                </a:xfrm>
              </p:grpSpPr>
              <p:sp>
                <p:nvSpPr>
                  <p:cNvPr id="2220" name="Google Shape;2220;p21"/>
                  <p:cNvSpPr/>
                  <p:nvPr/>
                </p:nvSpPr>
                <p:spPr>
                  <a:xfrm>
                    <a:off x="6369015" y="3851641"/>
                    <a:ext cx="43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59" extrusionOk="0">
                        <a:moveTo>
                          <a:pt x="44" y="60"/>
                        </a:moveTo>
                        <a:cubicBezTo>
                          <a:pt x="44" y="1"/>
                          <a:pt x="-54" y="-38"/>
                          <a:pt x="44" y="60"/>
                        </a:cubicBezTo>
                        <a:lnTo>
                          <a:pt x="44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21" name="Google Shape;2221;p21"/>
                  <p:cNvSpPr/>
                  <p:nvPr/>
                </p:nvSpPr>
                <p:spPr>
                  <a:xfrm>
                    <a:off x="6304259" y="3848990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6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15"/>
                          <a:pt x="100076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22" name="Google Shape;2222;p21"/>
                <p:cNvGrpSpPr/>
                <p:nvPr/>
              </p:nvGrpSpPr>
              <p:grpSpPr>
                <a:xfrm>
                  <a:off x="6991718" y="3848990"/>
                  <a:ext cx="100288" cy="112719"/>
                  <a:chOff x="6991718" y="3848990"/>
                  <a:chExt cx="100288" cy="112719"/>
                </a:xfrm>
              </p:grpSpPr>
              <p:sp>
                <p:nvSpPr>
                  <p:cNvPr id="2223" name="Google Shape;2223;p21"/>
                  <p:cNvSpPr/>
                  <p:nvPr/>
                </p:nvSpPr>
                <p:spPr>
                  <a:xfrm>
                    <a:off x="7056490" y="3851641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24" name="Google Shape;2224;p21"/>
                  <p:cNvSpPr/>
                  <p:nvPr/>
                </p:nvSpPr>
                <p:spPr>
                  <a:xfrm>
                    <a:off x="6991718" y="3848990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3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25" name="Google Shape;2225;p21"/>
                <p:cNvGrpSpPr/>
                <p:nvPr/>
              </p:nvGrpSpPr>
              <p:grpSpPr>
                <a:xfrm>
                  <a:off x="7679198" y="3848990"/>
                  <a:ext cx="100288" cy="112719"/>
                  <a:chOff x="7679198" y="3848990"/>
                  <a:chExt cx="100288" cy="112719"/>
                </a:xfrm>
              </p:grpSpPr>
              <p:sp>
                <p:nvSpPr>
                  <p:cNvPr id="2226" name="Google Shape;2226;p21"/>
                  <p:cNvSpPr/>
                  <p:nvPr/>
                </p:nvSpPr>
                <p:spPr>
                  <a:xfrm>
                    <a:off x="7743955" y="3851641"/>
                    <a:ext cx="43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59" extrusionOk="0">
                        <a:moveTo>
                          <a:pt x="44" y="60"/>
                        </a:moveTo>
                        <a:cubicBezTo>
                          <a:pt x="44" y="1"/>
                          <a:pt x="-55" y="-38"/>
                          <a:pt x="44" y="60"/>
                        </a:cubicBezTo>
                        <a:lnTo>
                          <a:pt x="44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27" name="Google Shape;2227;p21"/>
                  <p:cNvSpPr/>
                  <p:nvPr/>
                </p:nvSpPr>
                <p:spPr>
                  <a:xfrm>
                    <a:off x="7679198" y="3848990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3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28" name="Google Shape;2228;p21"/>
                <p:cNvGrpSpPr/>
                <p:nvPr/>
              </p:nvGrpSpPr>
              <p:grpSpPr>
                <a:xfrm>
                  <a:off x="8366658" y="3848990"/>
                  <a:ext cx="100288" cy="112719"/>
                  <a:chOff x="8366658" y="3848990"/>
                  <a:chExt cx="100288" cy="112719"/>
                </a:xfrm>
              </p:grpSpPr>
              <p:sp>
                <p:nvSpPr>
                  <p:cNvPr id="2229" name="Google Shape;2229;p21"/>
                  <p:cNvSpPr/>
                  <p:nvPr/>
                </p:nvSpPr>
                <p:spPr>
                  <a:xfrm>
                    <a:off x="8431429" y="3851641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30" name="Google Shape;2230;p21"/>
                  <p:cNvSpPr/>
                  <p:nvPr/>
                </p:nvSpPr>
                <p:spPr>
                  <a:xfrm>
                    <a:off x="8366658" y="3848990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5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31" name="Google Shape;2231;p21"/>
                <p:cNvGrpSpPr/>
                <p:nvPr/>
              </p:nvGrpSpPr>
              <p:grpSpPr>
                <a:xfrm>
                  <a:off x="9054013" y="3848936"/>
                  <a:ext cx="100390" cy="112745"/>
                  <a:chOff x="9054013" y="3848936"/>
                  <a:chExt cx="100390" cy="112745"/>
                </a:xfrm>
              </p:grpSpPr>
              <p:sp>
                <p:nvSpPr>
                  <p:cNvPr id="2232" name="Google Shape;2232;p21"/>
                  <p:cNvSpPr/>
                  <p:nvPr/>
                </p:nvSpPr>
                <p:spPr>
                  <a:xfrm>
                    <a:off x="9118894" y="3851641"/>
                    <a:ext cx="43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59" extrusionOk="0">
                        <a:moveTo>
                          <a:pt x="43" y="60"/>
                        </a:moveTo>
                        <a:cubicBezTo>
                          <a:pt x="43" y="1"/>
                          <a:pt x="-54" y="-38"/>
                          <a:pt x="43" y="60"/>
                        </a:cubicBezTo>
                        <a:lnTo>
                          <a:pt x="43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33" name="Google Shape;2233;p21"/>
                  <p:cNvSpPr/>
                  <p:nvPr/>
                </p:nvSpPr>
                <p:spPr>
                  <a:xfrm>
                    <a:off x="9054013" y="3848936"/>
                    <a:ext cx="100390" cy="1127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90" h="112745" extrusionOk="0">
                        <a:moveTo>
                          <a:pt x="100201" y="55554"/>
                        </a:moveTo>
                        <a:cubicBezTo>
                          <a:pt x="95838" y="3746"/>
                          <a:pt x="48378" y="-4793"/>
                          <a:pt x="69346" y="5258"/>
                        </a:cubicBezTo>
                        <a:cubicBezTo>
                          <a:pt x="53664" y="-2654"/>
                          <a:pt x="38355" y="-1456"/>
                          <a:pt x="24657" y="7633"/>
                        </a:cubicBezTo>
                        <a:cubicBezTo>
                          <a:pt x="-28974" y="43226"/>
                          <a:pt x="14418" y="131785"/>
                          <a:pt x="64217" y="109070"/>
                        </a:cubicBezTo>
                        <a:cubicBezTo>
                          <a:pt x="107178" y="89439"/>
                          <a:pt x="99650" y="48565"/>
                          <a:pt x="100201" y="55554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234" name="Google Shape;2234;p21"/>
              <p:cNvGrpSpPr/>
              <p:nvPr/>
            </p:nvGrpSpPr>
            <p:grpSpPr>
              <a:xfrm>
                <a:off x="3554256" y="4592783"/>
                <a:ext cx="5600147" cy="112772"/>
                <a:chOff x="3554256" y="4592783"/>
                <a:chExt cx="5600147" cy="112772"/>
              </a:xfrm>
            </p:grpSpPr>
            <p:grpSp>
              <p:nvGrpSpPr>
                <p:cNvPr id="2235" name="Google Shape;2235;p21"/>
                <p:cNvGrpSpPr/>
                <p:nvPr/>
              </p:nvGrpSpPr>
              <p:grpSpPr>
                <a:xfrm>
                  <a:off x="3554256" y="4592783"/>
                  <a:ext cx="100393" cy="112745"/>
                  <a:chOff x="3554256" y="4592783"/>
                  <a:chExt cx="100393" cy="112745"/>
                </a:xfrm>
              </p:grpSpPr>
              <p:sp>
                <p:nvSpPr>
                  <p:cNvPr id="2236" name="Google Shape;2236;p21"/>
                  <p:cNvSpPr/>
                  <p:nvPr/>
                </p:nvSpPr>
                <p:spPr>
                  <a:xfrm>
                    <a:off x="3619143" y="4595488"/>
                    <a:ext cx="57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" h="59" extrusionOk="0">
                        <a:moveTo>
                          <a:pt x="57" y="60"/>
                        </a:moveTo>
                        <a:cubicBezTo>
                          <a:pt x="37" y="1"/>
                          <a:pt x="-61" y="-38"/>
                          <a:pt x="57" y="60"/>
                        </a:cubicBezTo>
                        <a:lnTo>
                          <a:pt x="57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37" name="Google Shape;2237;p21"/>
                  <p:cNvSpPr/>
                  <p:nvPr/>
                </p:nvSpPr>
                <p:spPr>
                  <a:xfrm>
                    <a:off x="3554256" y="4592783"/>
                    <a:ext cx="100393" cy="1127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93" h="112745" extrusionOk="0">
                        <a:moveTo>
                          <a:pt x="100201" y="55554"/>
                        </a:moveTo>
                        <a:cubicBezTo>
                          <a:pt x="95838" y="3746"/>
                          <a:pt x="48377" y="-4793"/>
                          <a:pt x="69347" y="5258"/>
                        </a:cubicBezTo>
                        <a:cubicBezTo>
                          <a:pt x="53664" y="-2654"/>
                          <a:pt x="38355" y="-1456"/>
                          <a:pt x="24657" y="7633"/>
                        </a:cubicBezTo>
                        <a:cubicBezTo>
                          <a:pt x="-28974" y="43226"/>
                          <a:pt x="14418" y="131785"/>
                          <a:pt x="64217" y="109070"/>
                        </a:cubicBezTo>
                        <a:cubicBezTo>
                          <a:pt x="107197" y="89439"/>
                          <a:pt x="99651" y="48565"/>
                          <a:pt x="100201" y="55554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38" name="Google Shape;2238;p21"/>
                <p:cNvGrpSpPr/>
                <p:nvPr/>
              </p:nvGrpSpPr>
              <p:grpSpPr>
                <a:xfrm>
                  <a:off x="4241840" y="4592836"/>
                  <a:ext cx="100288" cy="112719"/>
                  <a:chOff x="4241840" y="4592836"/>
                  <a:chExt cx="100288" cy="112719"/>
                </a:xfrm>
              </p:grpSpPr>
              <p:sp>
                <p:nvSpPr>
                  <p:cNvPr id="2239" name="Google Shape;2239;p21"/>
                  <p:cNvSpPr/>
                  <p:nvPr/>
                </p:nvSpPr>
                <p:spPr>
                  <a:xfrm>
                    <a:off x="4306612" y="4595488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40" name="Google Shape;2240;p21"/>
                  <p:cNvSpPr/>
                  <p:nvPr/>
                </p:nvSpPr>
                <p:spPr>
                  <a:xfrm>
                    <a:off x="4241840" y="4592836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41" name="Google Shape;2241;p21"/>
                <p:cNvGrpSpPr/>
                <p:nvPr/>
              </p:nvGrpSpPr>
              <p:grpSpPr>
                <a:xfrm>
                  <a:off x="4929319" y="4592836"/>
                  <a:ext cx="100288" cy="112719"/>
                  <a:chOff x="4929319" y="4592836"/>
                  <a:chExt cx="100288" cy="112719"/>
                </a:xfrm>
              </p:grpSpPr>
              <p:sp>
                <p:nvSpPr>
                  <p:cNvPr id="2242" name="Google Shape;2242;p21"/>
                  <p:cNvSpPr/>
                  <p:nvPr/>
                </p:nvSpPr>
                <p:spPr>
                  <a:xfrm>
                    <a:off x="4994083" y="4595488"/>
                    <a:ext cx="57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" h="59" extrusionOk="0">
                        <a:moveTo>
                          <a:pt x="57" y="60"/>
                        </a:moveTo>
                        <a:cubicBezTo>
                          <a:pt x="37" y="1"/>
                          <a:pt x="-61" y="-38"/>
                          <a:pt x="57" y="60"/>
                        </a:cubicBezTo>
                        <a:lnTo>
                          <a:pt x="57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43" name="Google Shape;2243;p21"/>
                  <p:cNvSpPr/>
                  <p:nvPr/>
                </p:nvSpPr>
                <p:spPr>
                  <a:xfrm>
                    <a:off x="4929319" y="4592836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44" name="Google Shape;2244;p21"/>
                <p:cNvGrpSpPr/>
                <p:nvPr/>
              </p:nvGrpSpPr>
              <p:grpSpPr>
                <a:xfrm>
                  <a:off x="5616779" y="4592836"/>
                  <a:ext cx="100288" cy="112719"/>
                  <a:chOff x="5616779" y="4592836"/>
                  <a:chExt cx="100288" cy="112719"/>
                </a:xfrm>
              </p:grpSpPr>
              <p:sp>
                <p:nvSpPr>
                  <p:cNvPr id="2245" name="Google Shape;2245;p21"/>
                  <p:cNvSpPr/>
                  <p:nvPr/>
                </p:nvSpPr>
                <p:spPr>
                  <a:xfrm>
                    <a:off x="5681551" y="4595488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46" name="Google Shape;2246;p21"/>
                  <p:cNvSpPr/>
                  <p:nvPr/>
                </p:nvSpPr>
                <p:spPr>
                  <a:xfrm>
                    <a:off x="5616779" y="4592836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3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47" name="Google Shape;2247;p21"/>
                <p:cNvGrpSpPr/>
                <p:nvPr/>
              </p:nvGrpSpPr>
              <p:grpSpPr>
                <a:xfrm>
                  <a:off x="6304259" y="4592836"/>
                  <a:ext cx="100288" cy="112719"/>
                  <a:chOff x="6304259" y="4592836"/>
                  <a:chExt cx="100288" cy="112719"/>
                </a:xfrm>
              </p:grpSpPr>
              <p:sp>
                <p:nvSpPr>
                  <p:cNvPr id="2248" name="Google Shape;2248;p21"/>
                  <p:cNvSpPr/>
                  <p:nvPr/>
                </p:nvSpPr>
                <p:spPr>
                  <a:xfrm>
                    <a:off x="6369015" y="4595488"/>
                    <a:ext cx="43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59" extrusionOk="0">
                        <a:moveTo>
                          <a:pt x="44" y="60"/>
                        </a:moveTo>
                        <a:cubicBezTo>
                          <a:pt x="44" y="1"/>
                          <a:pt x="-54" y="-38"/>
                          <a:pt x="44" y="60"/>
                        </a:cubicBezTo>
                        <a:lnTo>
                          <a:pt x="44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49" name="Google Shape;2249;p21"/>
                  <p:cNvSpPr/>
                  <p:nvPr/>
                </p:nvSpPr>
                <p:spPr>
                  <a:xfrm>
                    <a:off x="6304259" y="4592836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6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15"/>
                          <a:pt x="100076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50" name="Google Shape;2250;p21"/>
                <p:cNvGrpSpPr/>
                <p:nvPr/>
              </p:nvGrpSpPr>
              <p:grpSpPr>
                <a:xfrm>
                  <a:off x="6991718" y="4592836"/>
                  <a:ext cx="100288" cy="112719"/>
                  <a:chOff x="6991718" y="4592836"/>
                  <a:chExt cx="100288" cy="112719"/>
                </a:xfrm>
              </p:grpSpPr>
              <p:sp>
                <p:nvSpPr>
                  <p:cNvPr id="2251" name="Google Shape;2251;p21"/>
                  <p:cNvSpPr/>
                  <p:nvPr/>
                </p:nvSpPr>
                <p:spPr>
                  <a:xfrm>
                    <a:off x="7056490" y="4595488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52" name="Google Shape;2252;p21"/>
                  <p:cNvSpPr/>
                  <p:nvPr/>
                </p:nvSpPr>
                <p:spPr>
                  <a:xfrm>
                    <a:off x="6991718" y="4592836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3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53" name="Google Shape;2253;p21"/>
                <p:cNvGrpSpPr/>
                <p:nvPr/>
              </p:nvGrpSpPr>
              <p:grpSpPr>
                <a:xfrm>
                  <a:off x="7679198" y="4592836"/>
                  <a:ext cx="100288" cy="112719"/>
                  <a:chOff x="7679198" y="4592836"/>
                  <a:chExt cx="100288" cy="112719"/>
                </a:xfrm>
              </p:grpSpPr>
              <p:sp>
                <p:nvSpPr>
                  <p:cNvPr id="2254" name="Google Shape;2254;p21"/>
                  <p:cNvSpPr/>
                  <p:nvPr/>
                </p:nvSpPr>
                <p:spPr>
                  <a:xfrm>
                    <a:off x="7743955" y="4595488"/>
                    <a:ext cx="43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59" extrusionOk="0">
                        <a:moveTo>
                          <a:pt x="44" y="60"/>
                        </a:moveTo>
                        <a:cubicBezTo>
                          <a:pt x="44" y="1"/>
                          <a:pt x="-55" y="-38"/>
                          <a:pt x="44" y="60"/>
                        </a:cubicBezTo>
                        <a:lnTo>
                          <a:pt x="44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55" name="Google Shape;2255;p21"/>
                  <p:cNvSpPr/>
                  <p:nvPr/>
                </p:nvSpPr>
                <p:spPr>
                  <a:xfrm>
                    <a:off x="7679198" y="4592836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3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56" name="Google Shape;2256;p21"/>
                <p:cNvGrpSpPr/>
                <p:nvPr/>
              </p:nvGrpSpPr>
              <p:grpSpPr>
                <a:xfrm>
                  <a:off x="8366658" y="4592836"/>
                  <a:ext cx="100288" cy="112719"/>
                  <a:chOff x="8366658" y="4592836"/>
                  <a:chExt cx="100288" cy="112719"/>
                </a:xfrm>
              </p:grpSpPr>
              <p:sp>
                <p:nvSpPr>
                  <p:cNvPr id="2257" name="Google Shape;2257;p21"/>
                  <p:cNvSpPr/>
                  <p:nvPr/>
                </p:nvSpPr>
                <p:spPr>
                  <a:xfrm>
                    <a:off x="8431429" y="4595488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58" name="Google Shape;2258;p21"/>
                  <p:cNvSpPr/>
                  <p:nvPr/>
                </p:nvSpPr>
                <p:spPr>
                  <a:xfrm>
                    <a:off x="8366658" y="4592836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5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59" name="Google Shape;2259;p21"/>
                <p:cNvGrpSpPr/>
                <p:nvPr/>
              </p:nvGrpSpPr>
              <p:grpSpPr>
                <a:xfrm>
                  <a:off x="9054013" y="4592783"/>
                  <a:ext cx="100390" cy="112745"/>
                  <a:chOff x="9054013" y="4592783"/>
                  <a:chExt cx="100390" cy="112745"/>
                </a:xfrm>
              </p:grpSpPr>
              <p:sp>
                <p:nvSpPr>
                  <p:cNvPr id="2260" name="Google Shape;2260;p21"/>
                  <p:cNvSpPr/>
                  <p:nvPr/>
                </p:nvSpPr>
                <p:spPr>
                  <a:xfrm>
                    <a:off x="9118894" y="4595488"/>
                    <a:ext cx="43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59" extrusionOk="0">
                        <a:moveTo>
                          <a:pt x="43" y="60"/>
                        </a:moveTo>
                        <a:cubicBezTo>
                          <a:pt x="43" y="1"/>
                          <a:pt x="-54" y="-38"/>
                          <a:pt x="43" y="60"/>
                        </a:cubicBezTo>
                        <a:lnTo>
                          <a:pt x="43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61" name="Google Shape;2261;p21"/>
                  <p:cNvSpPr/>
                  <p:nvPr/>
                </p:nvSpPr>
                <p:spPr>
                  <a:xfrm>
                    <a:off x="9054013" y="4592783"/>
                    <a:ext cx="100390" cy="1127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90" h="112745" extrusionOk="0">
                        <a:moveTo>
                          <a:pt x="100201" y="55554"/>
                        </a:moveTo>
                        <a:cubicBezTo>
                          <a:pt x="95838" y="3746"/>
                          <a:pt x="48378" y="-4793"/>
                          <a:pt x="69346" y="5258"/>
                        </a:cubicBezTo>
                        <a:cubicBezTo>
                          <a:pt x="53664" y="-2654"/>
                          <a:pt x="38355" y="-1456"/>
                          <a:pt x="24657" y="7633"/>
                        </a:cubicBezTo>
                        <a:cubicBezTo>
                          <a:pt x="-28974" y="43226"/>
                          <a:pt x="14418" y="131785"/>
                          <a:pt x="64217" y="109070"/>
                        </a:cubicBezTo>
                        <a:cubicBezTo>
                          <a:pt x="107178" y="89439"/>
                          <a:pt x="99650" y="48565"/>
                          <a:pt x="100201" y="55554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262" name="Google Shape;2262;p21"/>
              <p:cNvGrpSpPr/>
              <p:nvPr/>
            </p:nvGrpSpPr>
            <p:grpSpPr>
              <a:xfrm>
                <a:off x="3554256" y="5336630"/>
                <a:ext cx="5600147" cy="112772"/>
                <a:chOff x="3554256" y="5336630"/>
                <a:chExt cx="5600147" cy="112772"/>
              </a:xfrm>
            </p:grpSpPr>
            <p:grpSp>
              <p:nvGrpSpPr>
                <p:cNvPr id="2263" name="Google Shape;2263;p21"/>
                <p:cNvGrpSpPr/>
                <p:nvPr/>
              </p:nvGrpSpPr>
              <p:grpSpPr>
                <a:xfrm>
                  <a:off x="3554256" y="5336630"/>
                  <a:ext cx="100393" cy="112745"/>
                  <a:chOff x="3554256" y="5336630"/>
                  <a:chExt cx="100393" cy="112745"/>
                </a:xfrm>
              </p:grpSpPr>
              <p:sp>
                <p:nvSpPr>
                  <p:cNvPr id="2264" name="Google Shape;2264;p21"/>
                  <p:cNvSpPr/>
                  <p:nvPr/>
                </p:nvSpPr>
                <p:spPr>
                  <a:xfrm>
                    <a:off x="3619143" y="5339335"/>
                    <a:ext cx="57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" h="59" extrusionOk="0">
                        <a:moveTo>
                          <a:pt x="57" y="60"/>
                        </a:moveTo>
                        <a:cubicBezTo>
                          <a:pt x="37" y="1"/>
                          <a:pt x="-61" y="-38"/>
                          <a:pt x="57" y="60"/>
                        </a:cubicBezTo>
                        <a:lnTo>
                          <a:pt x="57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65" name="Google Shape;2265;p21"/>
                  <p:cNvSpPr/>
                  <p:nvPr/>
                </p:nvSpPr>
                <p:spPr>
                  <a:xfrm>
                    <a:off x="3554256" y="5336630"/>
                    <a:ext cx="100393" cy="1127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93" h="112745" extrusionOk="0">
                        <a:moveTo>
                          <a:pt x="100201" y="55554"/>
                        </a:moveTo>
                        <a:cubicBezTo>
                          <a:pt x="95838" y="3746"/>
                          <a:pt x="48377" y="-4793"/>
                          <a:pt x="69347" y="5258"/>
                        </a:cubicBezTo>
                        <a:cubicBezTo>
                          <a:pt x="53664" y="-2654"/>
                          <a:pt x="38355" y="-1456"/>
                          <a:pt x="24657" y="7633"/>
                        </a:cubicBezTo>
                        <a:cubicBezTo>
                          <a:pt x="-28974" y="43226"/>
                          <a:pt x="14418" y="131785"/>
                          <a:pt x="64217" y="109070"/>
                        </a:cubicBezTo>
                        <a:cubicBezTo>
                          <a:pt x="107197" y="89458"/>
                          <a:pt x="99651" y="48566"/>
                          <a:pt x="100201" y="55554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66" name="Google Shape;2266;p21"/>
                <p:cNvGrpSpPr/>
                <p:nvPr/>
              </p:nvGrpSpPr>
              <p:grpSpPr>
                <a:xfrm>
                  <a:off x="4241840" y="5336683"/>
                  <a:ext cx="100288" cy="112719"/>
                  <a:chOff x="4241840" y="5336683"/>
                  <a:chExt cx="100288" cy="112719"/>
                </a:xfrm>
              </p:grpSpPr>
              <p:sp>
                <p:nvSpPr>
                  <p:cNvPr id="2267" name="Google Shape;2267;p21"/>
                  <p:cNvSpPr/>
                  <p:nvPr/>
                </p:nvSpPr>
                <p:spPr>
                  <a:xfrm>
                    <a:off x="4306612" y="5339335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68" name="Google Shape;2268;p21"/>
                  <p:cNvSpPr/>
                  <p:nvPr/>
                </p:nvSpPr>
                <p:spPr>
                  <a:xfrm>
                    <a:off x="4241840" y="5336683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69" name="Google Shape;2269;p21"/>
                <p:cNvGrpSpPr/>
                <p:nvPr/>
              </p:nvGrpSpPr>
              <p:grpSpPr>
                <a:xfrm>
                  <a:off x="4929319" y="5336683"/>
                  <a:ext cx="100288" cy="112719"/>
                  <a:chOff x="4929319" y="5336683"/>
                  <a:chExt cx="100288" cy="112719"/>
                </a:xfrm>
              </p:grpSpPr>
              <p:sp>
                <p:nvSpPr>
                  <p:cNvPr id="2270" name="Google Shape;2270;p21"/>
                  <p:cNvSpPr/>
                  <p:nvPr/>
                </p:nvSpPr>
                <p:spPr>
                  <a:xfrm>
                    <a:off x="4994083" y="5339335"/>
                    <a:ext cx="57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" h="59" extrusionOk="0">
                        <a:moveTo>
                          <a:pt x="57" y="60"/>
                        </a:moveTo>
                        <a:cubicBezTo>
                          <a:pt x="37" y="1"/>
                          <a:pt x="-61" y="-38"/>
                          <a:pt x="57" y="60"/>
                        </a:cubicBezTo>
                        <a:lnTo>
                          <a:pt x="57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71" name="Google Shape;2271;p21"/>
                  <p:cNvSpPr/>
                  <p:nvPr/>
                </p:nvSpPr>
                <p:spPr>
                  <a:xfrm>
                    <a:off x="4929319" y="5336683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72" name="Google Shape;2272;p21"/>
                <p:cNvGrpSpPr/>
                <p:nvPr/>
              </p:nvGrpSpPr>
              <p:grpSpPr>
                <a:xfrm>
                  <a:off x="5616779" y="5336683"/>
                  <a:ext cx="100288" cy="112719"/>
                  <a:chOff x="5616779" y="5336683"/>
                  <a:chExt cx="100288" cy="112719"/>
                </a:xfrm>
              </p:grpSpPr>
              <p:sp>
                <p:nvSpPr>
                  <p:cNvPr id="2273" name="Google Shape;2273;p21"/>
                  <p:cNvSpPr/>
                  <p:nvPr/>
                </p:nvSpPr>
                <p:spPr>
                  <a:xfrm>
                    <a:off x="5681551" y="5339335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74" name="Google Shape;2274;p21"/>
                  <p:cNvSpPr/>
                  <p:nvPr/>
                </p:nvSpPr>
                <p:spPr>
                  <a:xfrm>
                    <a:off x="5616779" y="5336683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3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75" name="Google Shape;2275;p21"/>
                <p:cNvGrpSpPr/>
                <p:nvPr/>
              </p:nvGrpSpPr>
              <p:grpSpPr>
                <a:xfrm>
                  <a:off x="6304259" y="5336683"/>
                  <a:ext cx="100288" cy="112719"/>
                  <a:chOff x="6304259" y="5336683"/>
                  <a:chExt cx="100288" cy="112719"/>
                </a:xfrm>
              </p:grpSpPr>
              <p:sp>
                <p:nvSpPr>
                  <p:cNvPr id="2276" name="Google Shape;2276;p21"/>
                  <p:cNvSpPr/>
                  <p:nvPr/>
                </p:nvSpPr>
                <p:spPr>
                  <a:xfrm>
                    <a:off x="6369015" y="5339335"/>
                    <a:ext cx="43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59" extrusionOk="0">
                        <a:moveTo>
                          <a:pt x="44" y="60"/>
                        </a:moveTo>
                        <a:cubicBezTo>
                          <a:pt x="44" y="1"/>
                          <a:pt x="-54" y="-38"/>
                          <a:pt x="44" y="60"/>
                        </a:cubicBezTo>
                        <a:lnTo>
                          <a:pt x="44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77" name="Google Shape;2277;p21"/>
                  <p:cNvSpPr/>
                  <p:nvPr/>
                </p:nvSpPr>
                <p:spPr>
                  <a:xfrm>
                    <a:off x="6304259" y="5336683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6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35"/>
                          <a:pt x="100076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78" name="Google Shape;2278;p21"/>
                <p:cNvGrpSpPr/>
                <p:nvPr/>
              </p:nvGrpSpPr>
              <p:grpSpPr>
                <a:xfrm>
                  <a:off x="6991718" y="5336683"/>
                  <a:ext cx="100288" cy="112719"/>
                  <a:chOff x="6991718" y="5336683"/>
                  <a:chExt cx="100288" cy="112719"/>
                </a:xfrm>
              </p:grpSpPr>
              <p:sp>
                <p:nvSpPr>
                  <p:cNvPr id="2279" name="Google Shape;2279;p21"/>
                  <p:cNvSpPr/>
                  <p:nvPr/>
                </p:nvSpPr>
                <p:spPr>
                  <a:xfrm>
                    <a:off x="7056490" y="5339335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80" name="Google Shape;2280;p21"/>
                  <p:cNvSpPr/>
                  <p:nvPr/>
                </p:nvSpPr>
                <p:spPr>
                  <a:xfrm>
                    <a:off x="6991718" y="5336683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3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81" name="Google Shape;2281;p21"/>
                <p:cNvGrpSpPr/>
                <p:nvPr/>
              </p:nvGrpSpPr>
              <p:grpSpPr>
                <a:xfrm>
                  <a:off x="7679198" y="5336683"/>
                  <a:ext cx="100288" cy="112719"/>
                  <a:chOff x="7679198" y="5336683"/>
                  <a:chExt cx="100288" cy="112719"/>
                </a:xfrm>
              </p:grpSpPr>
              <p:sp>
                <p:nvSpPr>
                  <p:cNvPr id="2282" name="Google Shape;2282;p21"/>
                  <p:cNvSpPr/>
                  <p:nvPr/>
                </p:nvSpPr>
                <p:spPr>
                  <a:xfrm>
                    <a:off x="7743955" y="5339335"/>
                    <a:ext cx="43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59" extrusionOk="0">
                        <a:moveTo>
                          <a:pt x="44" y="60"/>
                        </a:moveTo>
                        <a:cubicBezTo>
                          <a:pt x="44" y="1"/>
                          <a:pt x="-55" y="-38"/>
                          <a:pt x="44" y="60"/>
                        </a:cubicBezTo>
                        <a:lnTo>
                          <a:pt x="44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83" name="Google Shape;2283;p21"/>
                  <p:cNvSpPr/>
                  <p:nvPr/>
                </p:nvSpPr>
                <p:spPr>
                  <a:xfrm>
                    <a:off x="7679198" y="5336683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3" y="8940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84" name="Google Shape;2284;p21"/>
                <p:cNvGrpSpPr/>
                <p:nvPr/>
              </p:nvGrpSpPr>
              <p:grpSpPr>
                <a:xfrm>
                  <a:off x="8366658" y="5336683"/>
                  <a:ext cx="100288" cy="112719"/>
                  <a:chOff x="8366658" y="5336683"/>
                  <a:chExt cx="100288" cy="112719"/>
                </a:xfrm>
              </p:grpSpPr>
              <p:sp>
                <p:nvSpPr>
                  <p:cNvPr id="2285" name="Google Shape;2285;p21"/>
                  <p:cNvSpPr/>
                  <p:nvPr/>
                </p:nvSpPr>
                <p:spPr>
                  <a:xfrm>
                    <a:off x="8431429" y="5339335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86" name="Google Shape;2286;p21"/>
                  <p:cNvSpPr/>
                  <p:nvPr/>
                </p:nvSpPr>
                <p:spPr>
                  <a:xfrm>
                    <a:off x="8366658" y="5336683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5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87" name="Google Shape;2287;p21"/>
                <p:cNvGrpSpPr/>
                <p:nvPr/>
              </p:nvGrpSpPr>
              <p:grpSpPr>
                <a:xfrm>
                  <a:off x="9054013" y="5336630"/>
                  <a:ext cx="100390" cy="112745"/>
                  <a:chOff x="9054013" y="5336630"/>
                  <a:chExt cx="100390" cy="112745"/>
                </a:xfrm>
              </p:grpSpPr>
              <p:sp>
                <p:nvSpPr>
                  <p:cNvPr id="2288" name="Google Shape;2288;p21"/>
                  <p:cNvSpPr/>
                  <p:nvPr/>
                </p:nvSpPr>
                <p:spPr>
                  <a:xfrm>
                    <a:off x="9118894" y="5339335"/>
                    <a:ext cx="43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59" extrusionOk="0">
                        <a:moveTo>
                          <a:pt x="43" y="60"/>
                        </a:moveTo>
                        <a:cubicBezTo>
                          <a:pt x="43" y="1"/>
                          <a:pt x="-54" y="-38"/>
                          <a:pt x="43" y="60"/>
                        </a:cubicBezTo>
                        <a:lnTo>
                          <a:pt x="43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89" name="Google Shape;2289;p21"/>
                  <p:cNvSpPr/>
                  <p:nvPr/>
                </p:nvSpPr>
                <p:spPr>
                  <a:xfrm>
                    <a:off x="9054013" y="5336630"/>
                    <a:ext cx="100390" cy="1127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90" h="112745" extrusionOk="0">
                        <a:moveTo>
                          <a:pt x="100201" y="55554"/>
                        </a:moveTo>
                        <a:cubicBezTo>
                          <a:pt x="95838" y="3746"/>
                          <a:pt x="48378" y="-4793"/>
                          <a:pt x="69346" y="5258"/>
                        </a:cubicBezTo>
                        <a:cubicBezTo>
                          <a:pt x="53664" y="-2654"/>
                          <a:pt x="38355" y="-1456"/>
                          <a:pt x="24657" y="7633"/>
                        </a:cubicBezTo>
                        <a:cubicBezTo>
                          <a:pt x="-28974" y="43226"/>
                          <a:pt x="14418" y="131785"/>
                          <a:pt x="64217" y="109070"/>
                        </a:cubicBezTo>
                        <a:cubicBezTo>
                          <a:pt x="107178" y="89458"/>
                          <a:pt x="99650" y="48566"/>
                          <a:pt x="100201" y="55554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290" name="Google Shape;2290;p21"/>
              <p:cNvGrpSpPr/>
              <p:nvPr/>
            </p:nvGrpSpPr>
            <p:grpSpPr>
              <a:xfrm>
                <a:off x="3554256" y="6080477"/>
                <a:ext cx="5600147" cy="112772"/>
                <a:chOff x="3554256" y="6080477"/>
                <a:chExt cx="5600147" cy="112772"/>
              </a:xfrm>
            </p:grpSpPr>
            <p:grpSp>
              <p:nvGrpSpPr>
                <p:cNvPr id="2291" name="Google Shape;2291;p21"/>
                <p:cNvGrpSpPr/>
                <p:nvPr/>
              </p:nvGrpSpPr>
              <p:grpSpPr>
                <a:xfrm>
                  <a:off x="3554256" y="6080477"/>
                  <a:ext cx="100393" cy="112745"/>
                  <a:chOff x="3554256" y="6080477"/>
                  <a:chExt cx="100393" cy="112745"/>
                </a:xfrm>
              </p:grpSpPr>
              <p:sp>
                <p:nvSpPr>
                  <p:cNvPr id="2292" name="Google Shape;2292;p21"/>
                  <p:cNvSpPr/>
                  <p:nvPr/>
                </p:nvSpPr>
                <p:spPr>
                  <a:xfrm>
                    <a:off x="3619143" y="6083196"/>
                    <a:ext cx="57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" h="45" extrusionOk="0">
                        <a:moveTo>
                          <a:pt x="57" y="46"/>
                        </a:moveTo>
                        <a:cubicBezTo>
                          <a:pt x="37" y="6"/>
                          <a:pt x="-61" y="-33"/>
                          <a:pt x="57" y="46"/>
                        </a:cubicBezTo>
                        <a:lnTo>
                          <a:pt x="57" y="46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93" name="Google Shape;2293;p21"/>
                  <p:cNvSpPr/>
                  <p:nvPr/>
                </p:nvSpPr>
                <p:spPr>
                  <a:xfrm>
                    <a:off x="3554256" y="6080477"/>
                    <a:ext cx="100393" cy="1127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93" h="112745" extrusionOk="0">
                        <a:moveTo>
                          <a:pt x="100201" y="55555"/>
                        </a:moveTo>
                        <a:cubicBezTo>
                          <a:pt x="95838" y="3746"/>
                          <a:pt x="48377" y="-4793"/>
                          <a:pt x="69347" y="5258"/>
                        </a:cubicBezTo>
                        <a:cubicBezTo>
                          <a:pt x="53664" y="-2653"/>
                          <a:pt x="38355" y="-1456"/>
                          <a:pt x="24657" y="7633"/>
                        </a:cubicBezTo>
                        <a:cubicBezTo>
                          <a:pt x="-28974" y="43225"/>
                          <a:pt x="14418" y="131785"/>
                          <a:pt x="64217" y="109070"/>
                        </a:cubicBezTo>
                        <a:cubicBezTo>
                          <a:pt x="107197" y="89458"/>
                          <a:pt x="99651" y="48585"/>
                          <a:pt x="100201" y="55555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94" name="Google Shape;2294;p21"/>
                <p:cNvGrpSpPr/>
                <p:nvPr/>
              </p:nvGrpSpPr>
              <p:grpSpPr>
                <a:xfrm>
                  <a:off x="4241840" y="6080530"/>
                  <a:ext cx="100288" cy="112719"/>
                  <a:chOff x="4241840" y="6080530"/>
                  <a:chExt cx="100288" cy="112719"/>
                </a:xfrm>
              </p:grpSpPr>
              <p:sp>
                <p:nvSpPr>
                  <p:cNvPr id="2295" name="Google Shape;2295;p21"/>
                  <p:cNvSpPr/>
                  <p:nvPr/>
                </p:nvSpPr>
                <p:spPr>
                  <a:xfrm>
                    <a:off x="4306612" y="6083196"/>
                    <a:ext cx="48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5" extrusionOk="0">
                        <a:moveTo>
                          <a:pt x="48" y="46"/>
                        </a:moveTo>
                        <a:cubicBezTo>
                          <a:pt x="29" y="6"/>
                          <a:pt x="-50" y="-33"/>
                          <a:pt x="48" y="46"/>
                        </a:cubicBezTo>
                        <a:lnTo>
                          <a:pt x="48" y="46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96" name="Google Shape;2296;p21"/>
                  <p:cNvSpPr/>
                  <p:nvPr/>
                </p:nvSpPr>
                <p:spPr>
                  <a:xfrm>
                    <a:off x="4241840" y="6080530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2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25"/>
                          <a:pt x="99585" y="49435"/>
                          <a:pt x="100077" y="55502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97" name="Google Shape;2297;p21"/>
                <p:cNvGrpSpPr/>
                <p:nvPr/>
              </p:nvGrpSpPr>
              <p:grpSpPr>
                <a:xfrm>
                  <a:off x="4929319" y="6080530"/>
                  <a:ext cx="100288" cy="112719"/>
                  <a:chOff x="4929319" y="6080530"/>
                  <a:chExt cx="100288" cy="112719"/>
                </a:xfrm>
              </p:grpSpPr>
              <p:sp>
                <p:nvSpPr>
                  <p:cNvPr id="2298" name="Google Shape;2298;p21"/>
                  <p:cNvSpPr/>
                  <p:nvPr/>
                </p:nvSpPr>
                <p:spPr>
                  <a:xfrm>
                    <a:off x="4994083" y="6083196"/>
                    <a:ext cx="57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" h="45" extrusionOk="0">
                        <a:moveTo>
                          <a:pt x="57" y="46"/>
                        </a:moveTo>
                        <a:cubicBezTo>
                          <a:pt x="37" y="6"/>
                          <a:pt x="-61" y="-33"/>
                          <a:pt x="57" y="46"/>
                        </a:cubicBezTo>
                        <a:lnTo>
                          <a:pt x="57" y="46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99" name="Google Shape;2299;p21"/>
                  <p:cNvSpPr/>
                  <p:nvPr/>
                </p:nvSpPr>
                <p:spPr>
                  <a:xfrm>
                    <a:off x="4929319" y="6080530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2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25"/>
                          <a:pt x="99585" y="49435"/>
                          <a:pt x="100077" y="55502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00" name="Google Shape;2300;p21"/>
                <p:cNvGrpSpPr/>
                <p:nvPr/>
              </p:nvGrpSpPr>
              <p:grpSpPr>
                <a:xfrm>
                  <a:off x="5616779" y="6080530"/>
                  <a:ext cx="100288" cy="112719"/>
                  <a:chOff x="5616779" y="6080530"/>
                  <a:chExt cx="100288" cy="112719"/>
                </a:xfrm>
              </p:grpSpPr>
              <p:sp>
                <p:nvSpPr>
                  <p:cNvPr id="2301" name="Google Shape;2301;p21"/>
                  <p:cNvSpPr/>
                  <p:nvPr/>
                </p:nvSpPr>
                <p:spPr>
                  <a:xfrm>
                    <a:off x="5681551" y="6083196"/>
                    <a:ext cx="48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5" extrusionOk="0">
                        <a:moveTo>
                          <a:pt x="48" y="46"/>
                        </a:moveTo>
                        <a:cubicBezTo>
                          <a:pt x="29" y="6"/>
                          <a:pt x="-50" y="-33"/>
                          <a:pt x="48" y="46"/>
                        </a:cubicBezTo>
                        <a:lnTo>
                          <a:pt x="48" y="46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02" name="Google Shape;2302;p21"/>
                  <p:cNvSpPr/>
                  <p:nvPr/>
                </p:nvSpPr>
                <p:spPr>
                  <a:xfrm>
                    <a:off x="5616779" y="6080530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2"/>
                        </a:moveTo>
                        <a:cubicBezTo>
                          <a:pt x="95871" y="3713"/>
                          <a:pt x="48116" y="-4925"/>
                          <a:pt x="69223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25"/>
                          <a:pt x="99585" y="49435"/>
                          <a:pt x="100077" y="55502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03" name="Google Shape;2303;p21"/>
                <p:cNvGrpSpPr/>
                <p:nvPr/>
              </p:nvGrpSpPr>
              <p:grpSpPr>
                <a:xfrm>
                  <a:off x="6304259" y="6080530"/>
                  <a:ext cx="100288" cy="112719"/>
                  <a:chOff x="6304259" y="6080530"/>
                  <a:chExt cx="100288" cy="112719"/>
                </a:xfrm>
              </p:grpSpPr>
              <p:sp>
                <p:nvSpPr>
                  <p:cNvPr id="2304" name="Google Shape;2304;p21"/>
                  <p:cNvSpPr/>
                  <p:nvPr/>
                </p:nvSpPr>
                <p:spPr>
                  <a:xfrm>
                    <a:off x="6369015" y="6083196"/>
                    <a:ext cx="43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45" extrusionOk="0">
                        <a:moveTo>
                          <a:pt x="44" y="46"/>
                        </a:moveTo>
                        <a:cubicBezTo>
                          <a:pt x="44" y="6"/>
                          <a:pt x="-54" y="-33"/>
                          <a:pt x="44" y="46"/>
                        </a:cubicBezTo>
                        <a:lnTo>
                          <a:pt x="44" y="46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05" name="Google Shape;2305;p21"/>
                  <p:cNvSpPr/>
                  <p:nvPr/>
                </p:nvSpPr>
                <p:spPr>
                  <a:xfrm>
                    <a:off x="6304259" y="6080530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6" y="55502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25"/>
                          <a:pt x="99585" y="49435"/>
                          <a:pt x="100076" y="55502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06" name="Google Shape;2306;p21"/>
                <p:cNvGrpSpPr/>
                <p:nvPr/>
              </p:nvGrpSpPr>
              <p:grpSpPr>
                <a:xfrm>
                  <a:off x="6991718" y="6080530"/>
                  <a:ext cx="100288" cy="112719"/>
                  <a:chOff x="6991718" y="6080530"/>
                  <a:chExt cx="100288" cy="112719"/>
                </a:xfrm>
              </p:grpSpPr>
              <p:sp>
                <p:nvSpPr>
                  <p:cNvPr id="2307" name="Google Shape;2307;p21"/>
                  <p:cNvSpPr/>
                  <p:nvPr/>
                </p:nvSpPr>
                <p:spPr>
                  <a:xfrm>
                    <a:off x="7056490" y="6083196"/>
                    <a:ext cx="48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5" extrusionOk="0">
                        <a:moveTo>
                          <a:pt x="48" y="46"/>
                        </a:moveTo>
                        <a:cubicBezTo>
                          <a:pt x="29" y="6"/>
                          <a:pt x="-50" y="-33"/>
                          <a:pt x="48" y="46"/>
                        </a:cubicBezTo>
                        <a:lnTo>
                          <a:pt x="48" y="46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08" name="Google Shape;2308;p21"/>
                  <p:cNvSpPr/>
                  <p:nvPr/>
                </p:nvSpPr>
                <p:spPr>
                  <a:xfrm>
                    <a:off x="6991718" y="6080530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2"/>
                        </a:moveTo>
                        <a:cubicBezTo>
                          <a:pt x="95871" y="3713"/>
                          <a:pt x="48116" y="-4925"/>
                          <a:pt x="69223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25"/>
                          <a:pt x="99585" y="49435"/>
                          <a:pt x="100077" y="55502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09" name="Google Shape;2309;p21"/>
                <p:cNvGrpSpPr/>
                <p:nvPr/>
              </p:nvGrpSpPr>
              <p:grpSpPr>
                <a:xfrm>
                  <a:off x="7679198" y="6080530"/>
                  <a:ext cx="100288" cy="112719"/>
                  <a:chOff x="7679198" y="6080530"/>
                  <a:chExt cx="100288" cy="112719"/>
                </a:xfrm>
              </p:grpSpPr>
              <p:sp>
                <p:nvSpPr>
                  <p:cNvPr id="2310" name="Google Shape;2310;p21"/>
                  <p:cNvSpPr/>
                  <p:nvPr/>
                </p:nvSpPr>
                <p:spPr>
                  <a:xfrm>
                    <a:off x="7743955" y="6083196"/>
                    <a:ext cx="43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45" extrusionOk="0">
                        <a:moveTo>
                          <a:pt x="44" y="46"/>
                        </a:moveTo>
                        <a:cubicBezTo>
                          <a:pt x="44" y="6"/>
                          <a:pt x="-55" y="-33"/>
                          <a:pt x="44" y="46"/>
                        </a:cubicBezTo>
                        <a:lnTo>
                          <a:pt x="44" y="46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11" name="Google Shape;2311;p21"/>
                  <p:cNvSpPr/>
                  <p:nvPr/>
                </p:nvSpPr>
                <p:spPr>
                  <a:xfrm>
                    <a:off x="7679198" y="6080530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2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3" y="89425"/>
                          <a:pt x="99585" y="49435"/>
                          <a:pt x="100077" y="55502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12" name="Google Shape;2312;p21"/>
                <p:cNvGrpSpPr/>
                <p:nvPr/>
              </p:nvGrpSpPr>
              <p:grpSpPr>
                <a:xfrm>
                  <a:off x="8366658" y="6080530"/>
                  <a:ext cx="100288" cy="112719"/>
                  <a:chOff x="8366658" y="6080530"/>
                  <a:chExt cx="100288" cy="112719"/>
                </a:xfrm>
              </p:grpSpPr>
              <p:sp>
                <p:nvSpPr>
                  <p:cNvPr id="2313" name="Google Shape;2313;p21"/>
                  <p:cNvSpPr/>
                  <p:nvPr/>
                </p:nvSpPr>
                <p:spPr>
                  <a:xfrm>
                    <a:off x="8431429" y="6083196"/>
                    <a:ext cx="48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5" extrusionOk="0">
                        <a:moveTo>
                          <a:pt x="48" y="46"/>
                        </a:moveTo>
                        <a:cubicBezTo>
                          <a:pt x="29" y="6"/>
                          <a:pt x="-50" y="-33"/>
                          <a:pt x="48" y="46"/>
                        </a:cubicBezTo>
                        <a:lnTo>
                          <a:pt x="48" y="46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14" name="Google Shape;2314;p21"/>
                  <p:cNvSpPr/>
                  <p:nvPr/>
                </p:nvSpPr>
                <p:spPr>
                  <a:xfrm>
                    <a:off x="8366658" y="6080530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2"/>
                        </a:moveTo>
                        <a:cubicBezTo>
                          <a:pt x="95871" y="3713"/>
                          <a:pt x="48115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7"/>
                        </a:cubicBezTo>
                        <a:cubicBezTo>
                          <a:pt x="107034" y="89425"/>
                          <a:pt x="99585" y="49435"/>
                          <a:pt x="100077" y="55502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15" name="Google Shape;2315;p21"/>
                <p:cNvGrpSpPr/>
                <p:nvPr/>
              </p:nvGrpSpPr>
              <p:grpSpPr>
                <a:xfrm>
                  <a:off x="9054013" y="6080477"/>
                  <a:ext cx="100390" cy="112745"/>
                  <a:chOff x="9054013" y="6080477"/>
                  <a:chExt cx="100390" cy="112745"/>
                </a:xfrm>
              </p:grpSpPr>
              <p:sp>
                <p:nvSpPr>
                  <p:cNvPr id="2316" name="Google Shape;2316;p21"/>
                  <p:cNvSpPr/>
                  <p:nvPr/>
                </p:nvSpPr>
                <p:spPr>
                  <a:xfrm>
                    <a:off x="9118894" y="6083196"/>
                    <a:ext cx="43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45" extrusionOk="0">
                        <a:moveTo>
                          <a:pt x="43" y="46"/>
                        </a:moveTo>
                        <a:cubicBezTo>
                          <a:pt x="43" y="6"/>
                          <a:pt x="-54" y="-33"/>
                          <a:pt x="43" y="46"/>
                        </a:cubicBezTo>
                        <a:lnTo>
                          <a:pt x="43" y="46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17" name="Google Shape;2317;p21"/>
                  <p:cNvSpPr/>
                  <p:nvPr/>
                </p:nvSpPr>
                <p:spPr>
                  <a:xfrm>
                    <a:off x="9054013" y="6080477"/>
                    <a:ext cx="100390" cy="1127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90" h="112745" extrusionOk="0">
                        <a:moveTo>
                          <a:pt x="100201" y="55555"/>
                        </a:moveTo>
                        <a:cubicBezTo>
                          <a:pt x="95838" y="3746"/>
                          <a:pt x="48378" y="-4793"/>
                          <a:pt x="69346" y="5258"/>
                        </a:cubicBezTo>
                        <a:cubicBezTo>
                          <a:pt x="53664" y="-2653"/>
                          <a:pt x="38355" y="-1456"/>
                          <a:pt x="24657" y="7633"/>
                        </a:cubicBezTo>
                        <a:cubicBezTo>
                          <a:pt x="-28974" y="43225"/>
                          <a:pt x="14418" y="131785"/>
                          <a:pt x="64217" y="109070"/>
                        </a:cubicBezTo>
                        <a:cubicBezTo>
                          <a:pt x="107178" y="89458"/>
                          <a:pt x="99650" y="48585"/>
                          <a:pt x="100201" y="55555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318" name="Google Shape;2318;p21"/>
              <p:cNvGrpSpPr/>
              <p:nvPr/>
            </p:nvGrpSpPr>
            <p:grpSpPr>
              <a:xfrm>
                <a:off x="3554256" y="6824324"/>
                <a:ext cx="5600147" cy="112772"/>
                <a:chOff x="3554256" y="6824324"/>
                <a:chExt cx="5600147" cy="112772"/>
              </a:xfrm>
            </p:grpSpPr>
            <p:grpSp>
              <p:nvGrpSpPr>
                <p:cNvPr id="2319" name="Google Shape;2319;p21"/>
                <p:cNvGrpSpPr/>
                <p:nvPr/>
              </p:nvGrpSpPr>
              <p:grpSpPr>
                <a:xfrm>
                  <a:off x="3554256" y="6824324"/>
                  <a:ext cx="100393" cy="112745"/>
                  <a:chOff x="3554256" y="6824324"/>
                  <a:chExt cx="100393" cy="112745"/>
                </a:xfrm>
              </p:grpSpPr>
              <p:sp>
                <p:nvSpPr>
                  <p:cNvPr id="2320" name="Google Shape;2320;p21"/>
                  <p:cNvSpPr/>
                  <p:nvPr/>
                </p:nvSpPr>
                <p:spPr>
                  <a:xfrm>
                    <a:off x="3619143" y="6827043"/>
                    <a:ext cx="57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" h="45" extrusionOk="0">
                        <a:moveTo>
                          <a:pt x="57" y="45"/>
                        </a:moveTo>
                        <a:cubicBezTo>
                          <a:pt x="37" y="6"/>
                          <a:pt x="-61" y="-33"/>
                          <a:pt x="57" y="45"/>
                        </a:cubicBezTo>
                        <a:lnTo>
                          <a:pt x="57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21" name="Google Shape;2321;p21"/>
                  <p:cNvSpPr/>
                  <p:nvPr/>
                </p:nvSpPr>
                <p:spPr>
                  <a:xfrm>
                    <a:off x="3554256" y="6824324"/>
                    <a:ext cx="100393" cy="1127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93" h="112745" extrusionOk="0">
                        <a:moveTo>
                          <a:pt x="100201" y="55554"/>
                        </a:moveTo>
                        <a:cubicBezTo>
                          <a:pt x="95838" y="3746"/>
                          <a:pt x="48377" y="-4794"/>
                          <a:pt x="69347" y="5258"/>
                        </a:cubicBezTo>
                        <a:cubicBezTo>
                          <a:pt x="53664" y="-2654"/>
                          <a:pt x="38355" y="-1456"/>
                          <a:pt x="24657" y="7634"/>
                        </a:cubicBezTo>
                        <a:cubicBezTo>
                          <a:pt x="-28974" y="43226"/>
                          <a:pt x="14418" y="131784"/>
                          <a:pt x="64217" y="109071"/>
                        </a:cubicBezTo>
                        <a:cubicBezTo>
                          <a:pt x="107197" y="89459"/>
                          <a:pt x="99651" y="48585"/>
                          <a:pt x="100201" y="55554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22" name="Google Shape;2322;p21"/>
                <p:cNvGrpSpPr/>
                <p:nvPr/>
              </p:nvGrpSpPr>
              <p:grpSpPr>
                <a:xfrm>
                  <a:off x="4241840" y="6824377"/>
                  <a:ext cx="100288" cy="112719"/>
                  <a:chOff x="4241840" y="6824377"/>
                  <a:chExt cx="100288" cy="112719"/>
                </a:xfrm>
              </p:grpSpPr>
              <p:sp>
                <p:nvSpPr>
                  <p:cNvPr id="2323" name="Google Shape;2323;p21"/>
                  <p:cNvSpPr/>
                  <p:nvPr/>
                </p:nvSpPr>
                <p:spPr>
                  <a:xfrm>
                    <a:off x="4306612" y="6827043"/>
                    <a:ext cx="48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5" extrusionOk="0">
                        <a:moveTo>
                          <a:pt x="48" y="45"/>
                        </a:moveTo>
                        <a:cubicBezTo>
                          <a:pt x="29" y="6"/>
                          <a:pt x="-50" y="-33"/>
                          <a:pt x="48" y="45"/>
                        </a:cubicBezTo>
                        <a:lnTo>
                          <a:pt x="48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24" name="Google Shape;2324;p21"/>
                  <p:cNvSpPr/>
                  <p:nvPr/>
                </p:nvSpPr>
                <p:spPr>
                  <a:xfrm>
                    <a:off x="4241840" y="6824377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2"/>
                          <a:pt x="48116" y="-4926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7"/>
                          <a:pt x="14019" y="131869"/>
                          <a:pt x="64093" y="109017"/>
                        </a:cubicBezTo>
                        <a:cubicBezTo>
                          <a:pt x="107034" y="8942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25" name="Google Shape;2325;p21"/>
                <p:cNvGrpSpPr/>
                <p:nvPr/>
              </p:nvGrpSpPr>
              <p:grpSpPr>
                <a:xfrm>
                  <a:off x="4929319" y="6824377"/>
                  <a:ext cx="100288" cy="112719"/>
                  <a:chOff x="4929319" y="6824377"/>
                  <a:chExt cx="100288" cy="112719"/>
                </a:xfrm>
              </p:grpSpPr>
              <p:sp>
                <p:nvSpPr>
                  <p:cNvPr id="2326" name="Google Shape;2326;p21"/>
                  <p:cNvSpPr/>
                  <p:nvPr/>
                </p:nvSpPr>
                <p:spPr>
                  <a:xfrm>
                    <a:off x="4994083" y="6827043"/>
                    <a:ext cx="57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" h="45" extrusionOk="0">
                        <a:moveTo>
                          <a:pt x="57" y="45"/>
                        </a:moveTo>
                        <a:cubicBezTo>
                          <a:pt x="37" y="6"/>
                          <a:pt x="-61" y="-33"/>
                          <a:pt x="57" y="45"/>
                        </a:cubicBezTo>
                        <a:lnTo>
                          <a:pt x="57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27" name="Google Shape;2327;p21"/>
                  <p:cNvSpPr/>
                  <p:nvPr/>
                </p:nvSpPr>
                <p:spPr>
                  <a:xfrm>
                    <a:off x="4929319" y="6824377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2"/>
                          <a:pt x="48116" y="-4926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7"/>
                          <a:pt x="14019" y="131869"/>
                          <a:pt x="64093" y="109017"/>
                        </a:cubicBezTo>
                        <a:cubicBezTo>
                          <a:pt x="107034" y="8942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28" name="Google Shape;2328;p21"/>
                <p:cNvGrpSpPr/>
                <p:nvPr/>
              </p:nvGrpSpPr>
              <p:grpSpPr>
                <a:xfrm>
                  <a:off x="5616779" y="6824377"/>
                  <a:ext cx="100288" cy="112719"/>
                  <a:chOff x="5616779" y="6824377"/>
                  <a:chExt cx="100288" cy="112719"/>
                </a:xfrm>
              </p:grpSpPr>
              <p:sp>
                <p:nvSpPr>
                  <p:cNvPr id="2329" name="Google Shape;2329;p21"/>
                  <p:cNvSpPr/>
                  <p:nvPr/>
                </p:nvSpPr>
                <p:spPr>
                  <a:xfrm>
                    <a:off x="5681551" y="6827043"/>
                    <a:ext cx="48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5" extrusionOk="0">
                        <a:moveTo>
                          <a:pt x="48" y="45"/>
                        </a:moveTo>
                        <a:cubicBezTo>
                          <a:pt x="29" y="6"/>
                          <a:pt x="-50" y="-33"/>
                          <a:pt x="48" y="45"/>
                        </a:cubicBezTo>
                        <a:lnTo>
                          <a:pt x="48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30" name="Google Shape;2330;p21"/>
                  <p:cNvSpPr/>
                  <p:nvPr/>
                </p:nvSpPr>
                <p:spPr>
                  <a:xfrm>
                    <a:off x="5616779" y="6824377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2"/>
                          <a:pt x="48116" y="-4926"/>
                          <a:pt x="69223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7"/>
                          <a:pt x="14019" y="131869"/>
                          <a:pt x="64093" y="109017"/>
                        </a:cubicBezTo>
                        <a:cubicBezTo>
                          <a:pt x="107034" y="8942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31" name="Google Shape;2331;p21"/>
                <p:cNvGrpSpPr/>
                <p:nvPr/>
              </p:nvGrpSpPr>
              <p:grpSpPr>
                <a:xfrm>
                  <a:off x="6304259" y="6824377"/>
                  <a:ext cx="100288" cy="112719"/>
                  <a:chOff x="6304259" y="6824377"/>
                  <a:chExt cx="100288" cy="112719"/>
                </a:xfrm>
              </p:grpSpPr>
              <p:sp>
                <p:nvSpPr>
                  <p:cNvPr id="2332" name="Google Shape;2332;p21"/>
                  <p:cNvSpPr/>
                  <p:nvPr/>
                </p:nvSpPr>
                <p:spPr>
                  <a:xfrm>
                    <a:off x="6369015" y="6827043"/>
                    <a:ext cx="43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45" extrusionOk="0">
                        <a:moveTo>
                          <a:pt x="44" y="45"/>
                        </a:moveTo>
                        <a:cubicBezTo>
                          <a:pt x="44" y="6"/>
                          <a:pt x="-54" y="-33"/>
                          <a:pt x="44" y="45"/>
                        </a:cubicBezTo>
                        <a:lnTo>
                          <a:pt x="44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33" name="Google Shape;2333;p21"/>
                  <p:cNvSpPr/>
                  <p:nvPr/>
                </p:nvSpPr>
                <p:spPr>
                  <a:xfrm>
                    <a:off x="6304259" y="6824377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6" y="55501"/>
                        </a:moveTo>
                        <a:cubicBezTo>
                          <a:pt x="95871" y="3712"/>
                          <a:pt x="48116" y="-4926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7"/>
                          <a:pt x="14019" y="131869"/>
                          <a:pt x="64093" y="109017"/>
                        </a:cubicBezTo>
                        <a:cubicBezTo>
                          <a:pt x="107034" y="89425"/>
                          <a:pt x="99585" y="49435"/>
                          <a:pt x="100076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34" name="Google Shape;2334;p21"/>
                <p:cNvGrpSpPr/>
                <p:nvPr/>
              </p:nvGrpSpPr>
              <p:grpSpPr>
                <a:xfrm>
                  <a:off x="6991718" y="6824377"/>
                  <a:ext cx="100288" cy="112719"/>
                  <a:chOff x="6991718" y="6824377"/>
                  <a:chExt cx="100288" cy="112719"/>
                </a:xfrm>
              </p:grpSpPr>
              <p:sp>
                <p:nvSpPr>
                  <p:cNvPr id="2335" name="Google Shape;2335;p21"/>
                  <p:cNvSpPr/>
                  <p:nvPr/>
                </p:nvSpPr>
                <p:spPr>
                  <a:xfrm>
                    <a:off x="7056490" y="6827043"/>
                    <a:ext cx="48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5" extrusionOk="0">
                        <a:moveTo>
                          <a:pt x="48" y="45"/>
                        </a:moveTo>
                        <a:cubicBezTo>
                          <a:pt x="29" y="6"/>
                          <a:pt x="-50" y="-33"/>
                          <a:pt x="48" y="45"/>
                        </a:cubicBezTo>
                        <a:lnTo>
                          <a:pt x="48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36" name="Google Shape;2336;p21"/>
                  <p:cNvSpPr/>
                  <p:nvPr/>
                </p:nvSpPr>
                <p:spPr>
                  <a:xfrm>
                    <a:off x="6991718" y="6824377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2"/>
                          <a:pt x="48116" y="-4926"/>
                          <a:pt x="69223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7"/>
                          <a:pt x="14019" y="131869"/>
                          <a:pt x="64093" y="109017"/>
                        </a:cubicBezTo>
                        <a:cubicBezTo>
                          <a:pt x="107034" y="8942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37" name="Google Shape;2337;p21"/>
                <p:cNvGrpSpPr/>
                <p:nvPr/>
              </p:nvGrpSpPr>
              <p:grpSpPr>
                <a:xfrm>
                  <a:off x="7679198" y="6824377"/>
                  <a:ext cx="100288" cy="112719"/>
                  <a:chOff x="7679198" y="6824377"/>
                  <a:chExt cx="100288" cy="112719"/>
                </a:xfrm>
              </p:grpSpPr>
              <p:sp>
                <p:nvSpPr>
                  <p:cNvPr id="2338" name="Google Shape;2338;p21"/>
                  <p:cNvSpPr/>
                  <p:nvPr/>
                </p:nvSpPr>
                <p:spPr>
                  <a:xfrm>
                    <a:off x="7743955" y="6827043"/>
                    <a:ext cx="43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45" extrusionOk="0">
                        <a:moveTo>
                          <a:pt x="44" y="45"/>
                        </a:moveTo>
                        <a:cubicBezTo>
                          <a:pt x="44" y="6"/>
                          <a:pt x="-55" y="-33"/>
                          <a:pt x="44" y="45"/>
                        </a:cubicBezTo>
                        <a:lnTo>
                          <a:pt x="44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39" name="Google Shape;2339;p21"/>
                  <p:cNvSpPr/>
                  <p:nvPr/>
                </p:nvSpPr>
                <p:spPr>
                  <a:xfrm>
                    <a:off x="7679198" y="6824377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2"/>
                          <a:pt x="48116" y="-4926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7"/>
                          <a:pt x="14019" y="131869"/>
                          <a:pt x="64093" y="109017"/>
                        </a:cubicBezTo>
                        <a:cubicBezTo>
                          <a:pt x="107033" y="8942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40" name="Google Shape;2340;p21"/>
                <p:cNvGrpSpPr/>
                <p:nvPr/>
              </p:nvGrpSpPr>
              <p:grpSpPr>
                <a:xfrm>
                  <a:off x="8366658" y="6824377"/>
                  <a:ext cx="100288" cy="112719"/>
                  <a:chOff x="8366658" y="6824377"/>
                  <a:chExt cx="100288" cy="112719"/>
                </a:xfrm>
              </p:grpSpPr>
              <p:sp>
                <p:nvSpPr>
                  <p:cNvPr id="2341" name="Google Shape;2341;p21"/>
                  <p:cNvSpPr/>
                  <p:nvPr/>
                </p:nvSpPr>
                <p:spPr>
                  <a:xfrm>
                    <a:off x="8431429" y="6827043"/>
                    <a:ext cx="48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5" extrusionOk="0">
                        <a:moveTo>
                          <a:pt x="48" y="45"/>
                        </a:moveTo>
                        <a:cubicBezTo>
                          <a:pt x="29" y="6"/>
                          <a:pt x="-50" y="-33"/>
                          <a:pt x="48" y="45"/>
                        </a:cubicBezTo>
                        <a:lnTo>
                          <a:pt x="48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42" name="Google Shape;2342;p21"/>
                  <p:cNvSpPr/>
                  <p:nvPr/>
                </p:nvSpPr>
                <p:spPr>
                  <a:xfrm>
                    <a:off x="8366658" y="6824377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2"/>
                          <a:pt x="48115" y="-4926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7"/>
                          <a:pt x="14019" y="131869"/>
                          <a:pt x="64093" y="109017"/>
                        </a:cubicBezTo>
                        <a:cubicBezTo>
                          <a:pt x="107034" y="8942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43" name="Google Shape;2343;p21"/>
                <p:cNvGrpSpPr/>
                <p:nvPr/>
              </p:nvGrpSpPr>
              <p:grpSpPr>
                <a:xfrm>
                  <a:off x="9054013" y="6824324"/>
                  <a:ext cx="100390" cy="112745"/>
                  <a:chOff x="9054013" y="6824324"/>
                  <a:chExt cx="100390" cy="112745"/>
                </a:xfrm>
              </p:grpSpPr>
              <p:sp>
                <p:nvSpPr>
                  <p:cNvPr id="2344" name="Google Shape;2344;p21"/>
                  <p:cNvSpPr/>
                  <p:nvPr/>
                </p:nvSpPr>
                <p:spPr>
                  <a:xfrm>
                    <a:off x="9118894" y="6827043"/>
                    <a:ext cx="43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45" extrusionOk="0">
                        <a:moveTo>
                          <a:pt x="43" y="45"/>
                        </a:moveTo>
                        <a:cubicBezTo>
                          <a:pt x="43" y="6"/>
                          <a:pt x="-54" y="-33"/>
                          <a:pt x="43" y="45"/>
                        </a:cubicBezTo>
                        <a:lnTo>
                          <a:pt x="43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45" name="Google Shape;2345;p21"/>
                  <p:cNvSpPr/>
                  <p:nvPr/>
                </p:nvSpPr>
                <p:spPr>
                  <a:xfrm>
                    <a:off x="9054013" y="6824324"/>
                    <a:ext cx="100390" cy="1127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90" h="112745" extrusionOk="0">
                        <a:moveTo>
                          <a:pt x="100201" y="55554"/>
                        </a:moveTo>
                        <a:cubicBezTo>
                          <a:pt x="95838" y="3746"/>
                          <a:pt x="48378" y="-4794"/>
                          <a:pt x="69346" y="5258"/>
                        </a:cubicBezTo>
                        <a:cubicBezTo>
                          <a:pt x="53664" y="-2654"/>
                          <a:pt x="38355" y="-1456"/>
                          <a:pt x="24657" y="7634"/>
                        </a:cubicBezTo>
                        <a:cubicBezTo>
                          <a:pt x="-28974" y="43226"/>
                          <a:pt x="14418" y="131784"/>
                          <a:pt x="64217" y="109071"/>
                        </a:cubicBezTo>
                        <a:cubicBezTo>
                          <a:pt x="107178" y="89459"/>
                          <a:pt x="99650" y="48585"/>
                          <a:pt x="100201" y="55554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346" name="Google Shape;2346;p21"/>
              <p:cNvGrpSpPr/>
              <p:nvPr/>
            </p:nvGrpSpPr>
            <p:grpSpPr>
              <a:xfrm>
                <a:off x="3554256" y="7568190"/>
                <a:ext cx="5600147" cy="112772"/>
                <a:chOff x="3554256" y="7568190"/>
                <a:chExt cx="5600147" cy="112772"/>
              </a:xfrm>
            </p:grpSpPr>
            <p:grpSp>
              <p:nvGrpSpPr>
                <p:cNvPr id="2347" name="Google Shape;2347;p21"/>
                <p:cNvGrpSpPr/>
                <p:nvPr/>
              </p:nvGrpSpPr>
              <p:grpSpPr>
                <a:xfrm>
                  <a:off x="3554256" y="7568190"/>
                  <a:ext cx="100393" cy="112746"/>
                  <a:chOff x="3554256" y="7568190"/>
                  <a:chExt cx="100393" cy="112746"/>
                </a:xfrm>
              </p:grpSpPr>
              <p:sp>
                <p:nvSpPr>
                  <p:cNvPr id="2348" name="Google Shape;2348;p21"/>
                  <p:cNvSpPr/>
                  <p:nvPr/>
                </p:nvSpPr>
                <p:spPr>
                  <a:xfrm>
                    <a:off x="3619143" y="7570895"/>
                    <a:ext cx="57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" h="59" extrusionOk="0">
                        <a:moveTo>
                          <a:pt x="57" y="60"/>
                        </a:moveTo>
                        <a:cubicBezTo>
                          <a:pt x="37" y="1"/>
                          <a:pt x="-61" y="-38"/>
                          <a:pt x="57" y="60"/>
                        </a:cubicBezTo>
                        <a:lnTo>
                          <a:pt x="57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49" name="Google Shape;2349;p21"/>
                  <p:cNvSpPr/>
                  <p:nvPr/>
                </p:nvSpPr>
                <p:spPr>
                  <a:xfrm>
                    <a:off x="3554256" y="7568190"/>
                    <a:ext cx="100393" cy="1127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93" h="112746" extrusionOk="0">
                        <a:moveTo>
                          <a:pt x="100201" y="55554"/>
                        </a:moveTo>
                        <a:cubicBezTo>
                          <a:pt x="95838" y="3747"/>
                          <a:pt x="48377" y="-4793"/>
                          <a:pt x="69347" y="5258"/>
                        </a:cubicBezTo>
                        <a:cubicBezTo>
                          <a:pt x="53664" y="-2654"/>
                          <a:pt x="38355" y="-1456"/>
                          <a:pt x="24657" y="7634"/>
                        </a:cubicBezTo>
                        <a:cubicBezTo>
                          <a:pt x="-28974" y="43226"/>
                          <a:pt x="14418" y="131785"/>
                          <a:pt x="64217" y="109071"/>
                        </a:cubicBezTo>
                        <a:cubicBezTo>
                          <a:pt x="107197" y="89439"/>
                          <a:pt x="99651" y="48566"/>
                          <a:pt x="100201" y="55554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50" name="Google Shape;2350;p21"/>
                <p:cNvGrpSpPr/>
                <p:nvPr/>
              </p:nvGrpSpPr>
              <p:grpSpPr>
                <a:xfrm>
                  <a:off x="4241840" y="7568243"/>
                  <a:ext cx="100288" cy="112719"/>
                  <a:chOff x="4241840" y="7568243"/>
                  <a:chExt cx="100288" cy="112719"/>
                </a:xfrm>
              </p:grpSpPr>
              <p:sp>
                <p:nvSpPr>
                  <p:cNvPr id="2351" name="Google Shape;2351;p21"/>
                  <p:cNvSpPr/>
                  <p:nvPr/>
                </p:nvSpPr>
                <p:spPr>
                  <a:xfrm>
                    <a:off x="4306612" y="7570895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2" name="Google Shape;2352;p21"/>
                  <p:cNvSpPr/>
                  <p:nvPr/>
                </p:nvSpPr>
                <p:spPr>
                  <a:xfrm>
                    <a:off x="4241840" y="7568243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7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53" name="Google Shape;2353;p21"/>
                <p:cNvGrpSpPr/>
                <p:nvPr/>
              </p:nvGrpSpPr>
              <p:grpSpPr>
                <a:xfrm>
                  <a:off x="4929319" y="7568243"/>
                  <a:ext cx="100288" cy="112719"/>
                  <a:chOff x="4929319" y="7568243"/>
                  <a:chExt cx="100288" cy="112719"/>
                </a:xfrm>
              </p:grpSpPr>
              <p:sp>
                <p:nvSpPr>
                  <p:cNvPr id="2354" name="Google Shape;2354;p21"/>
                  <p:cNvSpPr/>
                  <p:nvPr/>
                </p:nvSpPr>
                <p:spPr>
                  <a:xfrm>
                    <a:off x="4994083" y="7570895"/>
                    <a:ext cx="57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" h="59" extrusionOk="0">
                        <a:moveTo>
                          <a:pt x="57" y="60"/>
                        </a:moveTo>
                        <a:cubicBezTo>
                          <a:pt x="37" y="1"/>
                          <a:pt x="-61" y="-38"/>
                          <a:pt x="57" y="60"/>
                        </a:cubicBezTo>
                        <a:lnTo>
                          <a:pt x="57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5" name="Google Shape;2355;p21"/>
                  <p:cNvSpPr/>
                  <p:nvPr/>
                </p:nvSpPr>
                <p:spPr>
                  <a:xfrm>
                    <a:off x="4929319" y="7568243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7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56" name="Google Shape;2356;p21"/>
                <p:cNvGrpSpPr/>
                <p:nvPr/>
              </p:nvGrpSpPr>
              <p:grpSpPr>
                <a:xfrm>
                  <a:off x="5616779" y="7568243"/>
                  <a:ext cx="100288" cy="112719"/>
                  <a:chOff x="5616779" y="7568243"/>
                  <a:chExt cx="100288" cy="112719"/>
                </a:xfrm>
              </p:grpSpPr>
              <p:sp>
                <p:nvSpPr>
                  <p:cNvPr id="2357" name="Google Shape;2357;p21"/>
                  <p:cNvSpPr/>
                  <p:nvPr/>
                </p:nvSpPr>
                <p:spPr>
                  <a:xfrm>
                    <a:off x="5681551" y="7570895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8" name="Google Shape;2358;p21"/>
                  <p:cNvSpPr/>
                  <p:nvPr/>
                </p:nvSpPr>
                <p:spPr>
                  <a:xfrm>
                    <a:off x="5616779" y="7568243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3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7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59" name="Google Shape;2359;p21"/>
                <p:cNvGrpSpPr/>
                <p:nvPr/>
              </p:nvGrpSpPr>
              <p:grpSpPr>
                <a:xfrm>
                  <a:off x="6304259" y="7568243"/>
                  <a:ext cx="100288" cy="112719"/>
                  <a:chOff x="6304259" y="7568243"/>
                  <a:chExt cx="100288" cy="112719"/>
                </a:xfrm>
              </p:grpSpPr>
              <p:sp>
                <p:nvSpPr>
                  <p:cNvPr id="2360" name="Google Shape;2360;p21"/>
                  <p:cNvSpPr/>
                  <p:nvPr/>
                </p:nvSpPr>
                <p:spPr>
                  <a:xfrm>
                    <a:off x="6369015" y="7570895"/>
                    <a:ext cx="43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59" extrusionOk="0">
                        <a:moveTo>
                          <a:pt x="44" y="60"/>
                        </a:moveTo>
                        <a:cubicBezTo>
                          <a:pt x="44" y="1"/>
                          <a:pt x="-54" y="-38"/>
                          <a:pt x="44" y="60"/>
                        </a:cubicBezTo>
                        <a:lnTo>
                          <a:pt x="44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61" name="Google Shape;2361;p21"/>
                  <p:cNvSpPr/>
                  <p:nvPr/>
                </p:nvSpPr>
                <p:spPr>
                  <a:xfrm>
                    <a:off x="6304259" y="7568243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6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7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15"/>
                          <a:pt x="100076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62" name="Google Shape;2362;p21"/>
                <p:cNvGrpSpPr/>
                <p:nvPr/>
              </p:nvGrpSpPr>
              <p:grpSpPr>
                <a:xfrm>
                  <a:off x="6991718" y="7568243"/>
                  <a:ext cx="100288" cy="112719"/>
                  <a:chOff x="6991718" y="7568243"/>
                  <a:chExt cx="100288" cy="112719"/>
                </a:xfrm>
              </p:grpSpPr>
              <p:sp>
                <p:nvSpPr>
                  <p:cNvPr id="2363" name="Google Shape;2363;p21"/>
                  <p:cNvSpPr/>
                  <p:nvPr/>
                </p:nvSpPr>
                <p:spPr>
                  <a:xfrm>
                    <a:off x="7056490" y="7570895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64" name="Google Shape;2364;p21"/>
                  <p:cNvSpPr/>
                  <p:nvPr/>
                </p:nvSpPr>
                <p:spPr>
                  <a:xfrm>
                    <a:off x="6991718" y="7568243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3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7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65" name="Google Shape;2365;p21"/>
                <p:cNvGrpSpPr/>
                <p:nvPr/>
              </p:nvGrpSpPr>
              <p:grpSpPr>
                <a:xfrm>
                  <a:off x="7679198" y="7568243"/>
                  <a:ext cx="100288" cy="112719"/>
                  <a:chOff x="7679198" y="7568243"/>
                  <a:chExt cx="100288" cy="112719"/>
                </a:xfrm>
              </p:grpSpPr>
              <p:sp>
                <p:nvSpPr>
                  <p:cNvPr id="2366" name="Google Shape;2366;p21"/>
                  <p:cNvSpPr/>
                  <p:nvPr/>
                </p:nvSpPr>
                <p:spPr>
                  <a:xfrm>
                    <a:off x="7743955" y="7570895"/>
                    <a:ext cx="43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59" extrusionOk="0">
                        <a:moveTo>
                          <a:pt x="44" y="60"/>
                        </a:moveTo>
                        <a:cubicBezTo>
                          <a:pt x="44" y="1"/>
                          <a:pt x="-55" y="-38"/>
                          <a:pt x="44" y="60"/>
                        </a:cubicBezTo>
                        <a:lnTo>
                          <a:pt x="44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67" name="Google Shape;2367;p21"/>
                  <p:cNvSpPr/>
                  <p:nvPr/>
                </p:nvSpPr>
                <p:spPr>
                  <a:xfrm>
                    <a:off x="7679198" y="7568243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7"/>
                          <a:pt x="14019" y="131869"/>
                          <a:pt x="64093" y="109017"/>
                        </a:cubicBezTo>
                        <a:cubicBezTo>
                          <a:pt x="107033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68" name="Google Shape;2368;p21"/>
                <p:cNvGrpSpPr/>
                <p:nvPr/>
              </p:nvGrpSpPr>
              <p:grpSpPr>
                <a:xfrm>
                  <a:off x="8366658" y="7568243"/>
                  <a:ext cx="100288" cy="112719"/>
                  <a:chOff x="8366658" y="7568243"/>
                  <a:chExt cx="100288" cy="112719"/>
                </a:xfrm>
              </p:grpSpPr>
              <p:sp>
                <p:nvSpPr>
                  <p:cNvPr id="2369" name="Google Shape;2369;p21"/>
                  <p:cNvSpPr/>
                  <p:nvPr/>
                </p:nvSpPr>
                <p:spPr>
                  <a:xfrm>
                    <a:off x="8431429" y="7570895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70" name="Google Shape;2370;p21"/>
                  <p:cNvSpPr/>
                  <p:nvPr/>
                </p:nvSpPr>
                <p:spPr>
                  <a:xfrm>
                    <a:off x="8366658" y="7568243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1"/>
                        </a:moveTo>
                        <a:cubicBezTo>
                          <a:pt x="95871" y="3713"/>
                          <a:pt x="48115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7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71" name="Google Shape;2371;p21"/>
                <p:cNvGrpSpPr/>
                <p:nvPr/>
              </p:nvGrpSpPr>
              <p:grpSpPr>
                <a:xfrm>
                  <a:off x="9054013" y="7568190"/>
                  <a:ext cx="100390" cy="112746"/>
                  <a:chOff x="9054013" y="7568190"/>
                  <a:chExt cx="100390" cy="112746"/>
                </a:xfrm>
              </p:grpSpPr>
              <p:sp>
                <p:nvSpPr>
                  <p:cNvPr id="2372" name="Google Shape;2372;p21"/>
                  <p:cNvSpPr/>
                  <p:nvPr/>
                </p:nvSpPr>
                <p:spPr>
                  <a:xfrm>
                    <a:off x="9118894" y="7570895"/>
                    <a:ext cx="43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59" extrusionOk="0">
                        <a:moveTo>
                          <a:pt x="43" y="60"/>
                        </a:moveTo>
                        <a:cubicBezTo>
                          <a:pt x="43" y="1"/>
                          <a:pt x="-54" y="-38"/>
                          <a:pt x="43" y="60"/>
                        </a:cubicBezTo>
                        <a:lnTo>
                          <a:pt x="43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73" name="Google Shape;2373;p21"/>
                  <p:cNvSpPr/>
                  <p:nvPr/>
                </p:nvSpPr>
                <p:spPr>
                  <a:xfrm>
                    <a:off x="9054013" y="7568190"/>
                    <a:ext cx="100390" cy="1127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90" h="112746" extrusionOk="0">
                        <a:moveTo>
                          <a:pt x="100201" y="55554"/>
                        </a:moveTo>
                        <a:cubicBezTo>
                          <a:pt x="95838" y="3747"/>
                          <a:pt x="48378" y="-4793"/>
                          <a:pt x="69346" y="5258"/>
                        </a:cubicBezTo>
                        <a:cubicBezTo>
                          <a:pt x="53664" y="-2654"/>
                          <a:pt x="38355" y="-1456"/>
                          <a:pt x="24657" y="7634"/>
                        </a:cubicBezTo>
                        <a:cubicBezTo>
                          <a:pt x="-28974" y="43226"/>
                          <a:pt x="14418" y="131785"/>
                          <a:pt x="64217" y="109071"/>
                        </a:cubicBezTo>
                        <a:cubicBezTo>
                          <a:pt x="107178" y="89439"/>
                          <a:pt x="99650" y="48566"/>
                          <a:pt x="100201" y="55554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374" name="Google Shape;2374;p21"/>
              <p:cNvGrpSpPr/>
              <p:nvPr/>
            </p:nvGrpSpPr>
            <p:grpSpPr>
              <a:xfrm>
                <a:off x="3554256" y="8312037"/>
                <a:ext cx="5600147" cy="112773"/>
                <a:chOff x="3554256" y="8312037"/>
                <a:chExt cx="5600147" cy="112773"/>
              </a:xfrm>
            </p:grpSpPr>
            <p:grpSp>
              <p:nvGrpSpPr>
                <p:cNvPr id="2375" name="Google Shape;2375;p21"/>
                <p:cNvGrpSpPr/>
                <p:nvPr/>
              </p:nvGrpSpPr>
              <p:grpSpPr>
                <a:xfrm>
                  <a:off x="3554256" y="8312037"/>
                  <a:ext cx="100393" cy="112746"/>
                  <a:chOff x="3554256" y="8312037"/>
                  <a:chExt cx="100393" cy="112746"/>
                </a:xfrm>
              </p:grpSpPr>
              <p:sp>
                <p:nvSpPr>
                  <p:cNvPr id="2376" name="Google Shape;2376;p21"/>
                  <p:cNvSpPr/>
                  <p:nvPr/>
                </p:nvSpPr>
                <p:spPr>
                  <a:xfrm>
                    <a:off x="3619143" y="8314742"/>
                    <a:ext cx="57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" h="59" extrusionOk="0">
                        <a:moveTo>
                          <a:pt x="57" y="60"/>
                        </a:moveTo>
                        <a:cubicBezTo>
                          <a:pt x="37" y="1"/>
                          <a:pt x="-61" y="-38"/>
                          <a:pt x="57" y="60"/>
                        </a:cubicBezTo>
                        <a:lnTo>
                          <a:pt x="57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77" name="Google Shape;2377;p21"/>
                  <p:cNvSpPr/>
                  <p:nvPr/>
                </p:nvSpPr>
                <p:spPr>
                  <a:xfrm>
                    <a:off x="3554256" y="8312037"/>
                    <a:ext cx="100393" cy="1127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93" h="112746" extrusionOk="0">
                        <a:moveTo>
                          <a:pt x="100201" y="55554"/>
                        </a:moveTo>
                        <a:cubicBezTo>
                          <a:pt x="95838" y="3746"/>
                          <a:pt x="48377" y="-4794"/>
                          <a:pt x="69347" y="5258"/>
                        </a:cubicBezTo>
                        <a:cubicBezTo>
                          <a:pt x="53664" y="-2654"/>
                          <a:pt x="38355" y="-1456"/>
                          <a:pt x="24657" y="7633"/>
                        </a:cubicBezTo>
                        <a:cubicBezTo>
                          <a:pt x="-28974" y="43226"/>
                          <a:pt x="14418" y="131784"/>
                          <a:pt x="64217" y="109071"/>
                        </a:cubicBezTo>
                        <a:cubicBezTo>
                          <a:pt x="107197" y="89439"/>
                          <a:pt x="99651" y="48566"/>
                          <a:pt x="100201" y="55554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78" name="Google Shape;2378;p21"/>
                <p:cNvGrpSpPr/>
                <p:nvPr/>
              </p:nvGrpSpPr>
              <p:grpSpPr>
                <a:xfrm>
                  <a:off x="4241840" y="8312090"/>
                  <a:ext cx="100288" cy="112720"/>
                  <a:chOff x="4241840" y="8312090"/>
                  <a:chExt cx="100288" cy="112720"/>
                </a:xfrm>
              </p:grpSpPr>
              <p:sp>
                <p:nvSpPr>
                  <p:cNvPr id="2379" name="Google Shape;2379;p21"/>
                  <p:cNvSpPr/>
                  <p:nvPr/>
                </p:nvSpPr>
                <p:spPr>
                  <a:xfrm>
                    <a:off x="4306612" y="8314742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80" name="Google Shape;2380;p21"/>
                  <p:cNvSpPr/>
                  <p:nvPr/>
                </p:nvSpPr>
                <p:spPr>
                  <a:xfrm>
                    <a:off x="4241840" y="8312090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4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4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81" name="Google Shape;2381;p21"/>
                <p:cNvGrpSpPr/>
                <p:nvPr/>
              </p:nvGrpSpPr>
              <p:grpSpPr>
                <a:xfrm>
                  <a:off x="4929319" y="8312090"/>
                  <a:ext cx="100288" cy="112720"/>
                  <a:chOff x="4929319" y="8312090"/>
                  <a:chExt cx="100288" cy="112720"/>
                </a:xfrm>
              </p:grpSpPr>
              <p:sp>
                <p:nvSpPr>
                  <p:cNvPr id="2382" name="Google Shape;2382;p21"/>
                  <p:cNvSpPr/>
                  <p:nvPr/>
                </p:nvSpPr>
                <p:spPr>
                  <a:xfrm>
                    <a:off x="4994083" y="8314742"/>
                    <a:ext cx="57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" h="59" extrusionOk="0">
                        <a:moveTo>
                          <a:pt x="57" y="60"/>
                        </a:moveTo>
                        <a:cubicBezTo>
                          <a:pt x="37" y="1"/>
                          <a:pt x="-61" y="-38"/>
                          <a:pt x="57" y="60"/>
                        </a:cubicBezTo>
                        <a:lnTo>
                          <a:pt x="57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83" name="Google Shape;2383;p21"/>
                  <p:cNvSpPr/>
                  <p:nvPr/>
                </p:nvSpPr>
                <p:spPr>
                  <a:xfrm>
                    <a:off x="4929319" y="8312090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4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4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84" name="Google Shape;2384;p21"/>
                <p:cNvGrpSpPr/>
                <p:nvPr/>
              </p:nvGrpSpPr>
              <p:grpSpPr>
                <a:xfrm>
                  <a:off x="5616779" y="8312090"/>
                  <a:ext cx="100288" cy="112720"/>
                  <a:chOff x="5616779" y="8312090"/>
                  <a:chExt cx="100288" cy="112720"/>
                </a:xfrm>
              </p:grpSpPr>
              <p:sp>
                <p:nvSpPr>
                  <p:cNvPr id="2385" name="Google Shape;2385;p21"/>
                  <p:cNvSpPr/>
                  <p:nvPr/>
                </p:nvSpPr>
                <p:spPr>
                  <a:xfrm>
                    <a:off x="5681551" y="8314742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86" name="Google Shape;2386;p21"/>
                  <p:cNvSpPr/>
                  <p:nvPr/>
                </p:nvSpPr>
                <p:spPr>
                  <a:xfrm>
                    <a:off x="5616779" y="8312090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3" y="5204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4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87" name="Google Shape;2387;p21"/>
                <p:cNvGrpSpPr/>
                <p:nvPr/>
              </p:nvGrpSpPr>
              <p:grpSpPr>
                <a:xfrm>
                  <a:off x="6304259" y="8312090"/>
                  <a:ext cx="100288" cy="112720"/>
                  <a:chOff x="6304259" y="8312090"/>
                  <a:chExt cx="100288" cy="112720"/>
                </a:xfrm>
              </p:grpSpPr>
              <p:sp>
                <p:nvSpPr>
                  <p:cNvPr id="2388" name="Google Shape;2388;p21"/>
                  <p:cNvSpPr/>
                  <p:nvPr/>
                </p:nvSpPr>
                <p:spPr>
                  <a:xfrm>
                    <a:off x="6369015" y="8314742"/>
                    <a:ext cx="43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59" extrusionOk="0">
                        <a:moveTo>
                          <a:pt x="44" y="60"/>
                        </a:moveTo>
                        <a:cubicBezTo>
                          <a:pt x="44" y="1"/>
                          <a:pt x="-54" y="-38"/>
                          <a:pt x="44" y="60"/>
                        </a:cubicBezTo>
                        <a:lnTo>
                          <a:pt x="44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89" name="Google Shape;2389;p21"/>
                  <p:cNvSpPr/>
                  <p:nvPr/>
                </p:nvSpPr>
                <p:spPr>
                  <a:xfrm>
                    <a:off x="6304259" y="8312090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6" y="55501"/>
                        </a:moveTo>
                        <a:cubicBezTo>
                          <a:pt x="95871" y="3713"/>
                          <a:pt x="48116" y="-4925"/>
                          <a:pt x="69222" y="5204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4" y="89405"/>
                          <a:pt x="99585" y="49415"/>
                          <a:pt x="100076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90" name="Google Shape;2390;p21"/>
                <p:cNvGrpSpPr/>
                <p:nvPr/>
              </p:nvGrpSpPr>
              <p:grpSpPr>
                <a:xfrm>
                  <a:off x="6991718" y="8312090"/>
                  <a:ext cx="100288" cy="112720"/>
                  <a:chOff x="6991718" y="8312090"/>
                  <a:chExt cx="100288" cy="112720"/>
                </a:xfrm>
              </p:grpSpPr>
              <p:sp>
                <p:nvSpPr>
                  <p:cNvPr id="2391" name="Google Shape;2391;p21"/>
                  <p:cNvSpPr/>
                  <p:nvPr/>
                </p:nvSpPr>
                <p:spPr>
                  <a:xfrm>
                    <a:off x="7056490" y="8314742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92" name="Google Shape;2392;p21"/>
                  <p:cNvSpPr/>
                  <p:nvPr/>
                </p:nvSpPr>
                <p:spPr>
                  <a:xfrm>
                    <a:off x="6991718" y="8312090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3" y="5204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4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93" name="Google Shape;2393;p21"/>
                <p:cNvGrpSpPr/>
                <p:nvPr/>
              </p:nvGrpSpPr>
              <p:grpSpPr>
                <a:xfrm>
                  <a:off x="7679198" y="8312090"/>
                  <a:ext cx="100288" cy="112720"/>
                  <a:chOff x="7679198" y="8312090"/>
                  <a:chExt cx="100288" cy="112720"/>
                </a:xfrm>
              </p:grpSpPr>
              <p:sp>
                <p:nvSpPr>
                  <p:cNvPr id="2394" name="Google Shape;2394;p21"/>
                  <p:cNvSpPr/>
                  <p:nvPr/>
                </p:nvSpPr>
                <p:spPr>
                  <a:xfrm>
                    <a:off x="7743955" y="8314742"/>
                    <a:ext cx="43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59" extrusionOk="0">
                        <a:moveTo>
                          <a:pt x="44" y="60"/>
                        </a:moveTo>
                        <a:cubicBezTo>
                          <a:pt x="44" y="1"/>
                          <a:pt x="-55" y="-38"/>
                          <a:pt x="44" y="60"/>
                        </a:cubicBezTo>
                        <a:lnTo>
                          <a:pt x="44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95" name="Google Shape;2395;p21"/>
                  <p:cNvSpPr/>
                  <p:nvPr/>
                </p:nvSpPr>
                <p:spPr>
                  <a:xfrm>
                    <a:off x="7679198" y="8312090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4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3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96" name="Google Shape;2396;p21"/>
                <p:cNvGrpSpPr/>
                <p:nvPr/>
              </p:nvGrpSpPr>
              <p:grpSpPr>
                <a:xfrm>
                  <a:off x="8366658" y="8312090"/>
                  <a:ext cx="100288" cy="112720"/>
                  <a:chOff x="8366658" y="8312090"/>
                  <a:chExt cx="100288" cy="112720"/>
                </a:xfrm>
              </p:grpSpPr>
              <p:sp>
                <p:nvSpPr>
                  <p:cNvPr id="2397" name="Google Shape;2397;p21"/>
                  <p:cNvSpPr/>
                  <p:nvPr/>
                </p:nvSpPr>
                <p:spPr>
                  <a:xfrm>
                    <a:off x="8431429" y="8314742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98" name="Google Shape;2398;p21"/>
                  <p:cNvSpPr/>
                  <p:nvPr/>
                </p:nvSpPr>
                <p:spPr>
                  <a:xfrm>
                    <a:off x="8366658" y="8312090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7" y="55501"/>
                        </a:moveTo>
                        <a:cubicBezTo>
                          <a:pt x="95871" y="3713"/>
                          <a:pt x="48115" y="-4925"/>
                          <a:pt x="69222" y="5204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4" y="89405"/>
                          <a:pt x="99585" y="4941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99" name="Google Shape;2399;p21"/>
                <p:cNvGrpSpPr/>
                <p:nvPr/>
              </p:nvGrpSpPr>
              <p:grpSpPr>
                <a:xfrm>
                  <a:off x="9054013" y="8312037"/>
                  <a:ext cx="100390" cy="112746"/>
                  <a:chOff x="9054013" y="8312037"/>
                  <a:chExt cx="100390" cy="112746"/>
                </a:xfrm>
              </p:grpSpPr>
              <p:sp>
                <p:nvSpPr>
                  <p:cNvPr id="2400" name="Google Shape;2400;p21"/>
                  <p:cNvSpPr/>
                  <p:nvPr/>
                </p:nvSpPr>
                <p:spPr>
                  <a:xfrm>
                    <a:off x="9118894" y="8314742"/>
                    <a:ext cx="43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59" extrusionOk="0">
                        <a:moveTo>
                          <a:pt x="43" y="60"/>
                        </a:moveTo>
                        <a:cubicBezTo>
                          <a:pt x="43" y="1"/>
                          <a:pt x="-54" y="-38"/>
                          <a:pt x="43" y="60"/>
                        </a:cubicBezTo>
                        <a:lnTo>
                          <a:pt x="43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01" name="Google Shape;2401;p21"/>
                  <p:cNvSpPr/>
                  <p:nvPr/>
                </p:nvSpPr>
                <p:spPr>
                  <a:xfrm>
                    <a:off x="9054013" y="8312037"/>
                    <a:ext cx="100390" cy="1127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90" h="112746" extrusionOk="0">
                        <a:moveTo>
                          <a:pt x="100201" y="55554"/>
                        </a:moveTo>
                        <a:cubicBezTo>
                          <a:pt x="95838" y="3746"/>
                          <a:pt x="48378" y="-4794"/>
                          <a:pt x="69346" y="5258"/>
                        </a:cubicBezTo>
                        <a:cubicBezTo>
                          <a:pt x="53664" y="-2654"/>
                          <a:pt x="38355" y="-1456"/>
                          <a:pt x="24657" y="7633"/>
                        </a:cubicBezTo>
                        <a:cubicBezTo>
                          <a:pt x="-28974" y="43226"/>
                          <a:pt x="14418" y="131784"/>
                          <a:pt x="64217" y="109071"/>
                        </a:cubicBezTo>
                        <a:cubicBezTo>
                          <a:pt x="107178" y="89439"/>
                          <a:pt x="99650" y="48566"/>
                          <a:pt x="100201" y="55554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402" name="Google Shape;2402;p21"/>
              <p:cNvGrpSpPr/>
              <p:nvPr/>
            </p:nvGrpSpPr>
            <p:grpSpPr>
              <a:xfrm>
                <a:off x="4241840" y="9055883"/>
                <a:ext cx="4912563" cy="112773"/>
                <a:chOff x="4241840" y="9055883"/>
                <a:chExt cx="4912563" cy="112773"/>
              </a:xfrm>
            </p:grpSpPr>
            <p:grpSp>
              <p:nvGrpSpPr>
                <p:cNvPr id="2403" name="Google Shape;2403;p21"/>
                <p:cNvGrpSpPr/>
                <p:nvPr/>
              </p:nvGrpSpPr>
              <p:grpSpPr>
                <a:xfrm>
                  <a:off x="4241840" y="9055937"/>
                  <a:ext cx="100288" cy="112719"/>
                  <a:chOff x="4241840" y="9055937"/>
                  <a:chExt cx="100288" cy="112719"/>
                </a:xfrm>
              </p:grpSpPr>
              <p:sp>
                <p:nvSpPr>
                  <p:cNvPr id="2404" name="Google Shape;2404;p21"/>
                  <p:cNvSpPr/>
                  <p:nvPr/>
                </p:nvSpPr>
                <p:spPr>
                  <a:xfrm>
                    <a:off x="4306612" y="9058588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05" name="Google Shape;2405;p21"/>
                  <p:cNvSpPr/>
                  <p:nvPr/>
                </p:nvSpPr>
                <p:spPr>
                  <a:xfrm>
                    <a:off x="4241840" y="9055937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2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7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35"/>
                          <a:pt x="100077" y="55502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406" name="Google Shape;2406;p21"/>
                <p:cNvGrpSpPr/>
                <p:nvPr/>
              </p:nvGrpSpPr>
              <p:grpSpPr>
                <a:xfrm>
                  <a:off x="4929319" y="9055937"/>
                  <a:ext cx="100288" cy="112719"/>
                  <a:chOff x="4929319" y="9055937"/>
                  <a:chExt cx="100288" cy="112719"/>
                </a:xfrm>
              </p:grpSpPr>
              <p:sp>
                <p:nvSpPr>
                  <p:cNvPr id="2407" name="Google Shape;2407;p21"/>
                  <p:cNvSpPr/>
                  <p:nvPr/>
                </p:nvSpPr>
                <p:spPr>
                  <a:xfrm>
                    <a:off x="4994083" y="9058588"/>
                    <a:ext cx="57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" h="59" extrusionOk="0">
                        <a:moveTo>
                          <a:pt x="57" y="60"/>
                        </a:moveTo>
                        <a:cubicBezTo>
                          <a:pt x="37" y="1"/>
                          <a:pt x="-61" y="-38"/>
                          <a:pt x="57" y="60"/>
                        </a:cubicBezTo>
                        <a:lnTo>
                          <a:pt x="57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08" name="Google Shape;2408;p21"/>
                  <p:cNvSpPr/>
                  <p:nvPr/>
                </p:nvSpPr>
                <p:spPr>
                  <a:xfrm>
                    <a:off x="4929319" y="9055937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2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7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35"/>
                          <a:pt x="100077" y="55502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409" name="Google Shape;2409;p21"/>
                <p:cNvGrpSpPr/>
                <p:nvPr/>
              </p:nvGrpSpPr>
              <p:grpSpPr>
                <a:xfrm>
                  <a:off x="5616779" y="9055937"/>
                  <a:ext cx="100288" cy="112719"/>
                  <a:chOff x="5616779" y="9055937"/>
                  <a:chExt cx="100288" cy="112719"/>
                </a:xfrm>
              </p:grpSpPr>
              <p:sp>
                <p:nvSpPr>
                  <p:cNvPr id="2410" name="Google Shape;2410;p21"/>
                  <p:cNvSpPr/>
                  <p:nvPr/>
                </p:nvSpPr>
                <p:spPr>
                  <a:xfrm>
                    <a:off x="5681551" y="9058588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11" name="Google Shape;2411;p21"/>
                  <p:cNvSpPr/>
                  <p:nvPr/>
                </p:nvSpPr>
                <p:spPr>
                  <a:xfrm>
                    <a:off x="5616779" y="9055937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2"/>
                        </a:moveTo>
                        <a:cubicBezTo>
                          <a:pt x="95871" y="3713"/>
                          <a:pt x="48116" y="-4925"/>
                          <a:pt x="69223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7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35"/>
                          <a:pt x="100077" y="55502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412" name="Google Shape;2412;p21"/>
                <p:cNvGrpSpPr/>
                <p:nvPr/>
              </p:nvGrpSpPr>
              <p:grpSpPr>
                <a:xfrm>
                  <a:off x="6304259" y="9055937"/>
                  <a:ext cx="100288" cy="112719"/>
                  <a:chOff x="6304259" y="9055937"/>
                  <a:chExt cx="100288" cy="112719"/>
                </a:xfrm>
              </p:grpSpPr>
              <p:sp>
                <p:nvSpPr>
                  <p:cNvPr id="2413" name="Google Shape;2413;p21"/>
                  <p:cNvSpPr/>
                  <p:nvPr/>
                </p:nvSpPr>
                <p:spPr>
                  <a:xfrm>
                    <a:off x="6369015" y="9058588"/>
                    <a:ext cx="43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59" extrusionOk="0">
                        <a:moveTo>
                          <a:pt x="44" y="60"/>
                        </a:moveTo>
                        <a:cubicBezTo>
                          <a:pt x="44" y="1"/>
                          <a:pt x="-54" y="-38"/>
                          <a:pt x="44" y="60"/>
                        </a:cubicBezTo>
                        <a:lnTo>
                          <a:pt x="44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14" name="Google Shape;2414;p21"/>
                  <p:cNvSpPr/>
                  <p:nvPr/>
                </p:nvSpPr>
                <p:spPr>
                  <a:xfrm>
                    <a:off x="6304259" y="9055937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6" y="55502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7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35"/>
                          <a:pt x="100076" y="55502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415" name="Google Shape;2415;p21"/>
                <p:cNvGrpSpPr/>
                <p:nvPr/>
              </p:nvGrpSpPr>
              <p:grpSpPr>
                <a:xfrm>
                  <a:off x="6991718" y="9055937"/>
                  <a:ext cx="100288" cy="112719"/>
                  <a:chOff x="6991718" y="9055937"/>
                  <a:chExt cx="100288" cy="112719"/>
                </a:xfrm>
              </p:grpSpPr>
              <p:sp>
                <p:nvSpPr>
                  <p:cNvPr id="2416" name="Google Shape;2416;p21"/>
                  <p:cNvSpPr/>
                  <p:nvPr/>
                </p:nvSpPr>
                <p:spPr>
                  <a:xfrm>
                    <a:off x="7056490" y="9058588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17" name="Google Shape;2417;p21"/>
                  <p:cNvSpPr/>
                  <p:nvPr/>
                </p:nvSpPr>
                <p:spPr>
                  <a:xfrm>
                    <a:off x="6991718" y="9055937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2"/>
                        </a:moveTo>
                        <a:cubicBezTo>
                          <a:pt x="95871" y="3713"/>
                          <a:pt x="48116" y="-4925"/>
                          <a:pt x="69223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7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35"/>
                          <a:pt x="100077" y="55502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418" name="Google Shape;2418;p21"/>
                <p:cNvGrpSpPr/>
                <p:nvPr/>
              </p:nvGrpSpPr>
              <p:grpSpPr>
                <a:xfrm>
                  <a:off x="7679198" y="9055937"/>
                  <a:ext cx="100288" cy="112719"/>
                  <a:chOff x="7679198" y="9055937"/>
                  <a:chExt cx="100288" cy="112719"/>
                </a:xfrm>
              </p:grpSpPr>
              <p:sp>
                <p:nvSpPr>
                  <p:cNvPr id="2419" name="Google Shape;2419;p21"/>
                  <p:cNvSpPr/>
                  <p:nvPr/>
                </p:nvSpPr>
                <p:spPr>
                  <a:xfrm>
                    <a:off x="7743955" y="9058588"/>
                    <a:ext cx="43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59" extrusionOk="0">
                        <a:moveTo>
                          <a:pt x="44" y="60"/>
                        </a:moveTo>
                        <a:cubicBezTo>
                          <a:pt x="44" y="1"/>
                          <a:pt x="-55" y="-38"/>
                          <a:pt x="44" y="60"/>
                        </a:cubicBezTo>
                        <a:lnTo>
                          <a:pt x="44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20" name="Google Shape;2420;p21"/>
                  <p:cNvSpPr/>
                  <p:nvPr/>
                </p:nvSpPr>
                <p:spPr>
                  <a:xfrm>
                    <a:off x="7679198" y="9055937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2"/>
                        </a:moveTo>
                        <a:cubicBezTo>
                          <a:pt x="95871" y="3713"/>
                          <a:pt x="48116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7"/>
                          <a:pt x="14019" y="131869"/>
                          <a:pt x="64093" y="109017"/>
                        </a:cubicBezTo>
                        <a:cubicBezTo>
                          <a:pt x="107033" y="89405"/>
                          <a:pt x="99585" y="49435"/>
                          <a:pt x="100077" y="55502"/>
                        </a:cubicBez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421" name="Google Shape;2421;p21"/>
                <p:cNvGrpSpPr/>
                <p:nvPr/>
              </p:nvGrpSpPr>
              <p:grpSpPr>
                <a:xfrm>
                  <a:off x="8366658" y="9055937"/>
                  <a:ext cx="100288" cy="112719"/>
                  <a:chOff x="8366658" y="9055937"/>
                  <a:chExt cx="100288" cy="112719"/>
                </a:xfrm>
              </p:grpSpPr>
              <p:sp>
                <p:nvSpPr>
                  <p:cNvPr id="2422" name="Google Shape;2422;p21"/>
                  <p:cNvSpPr/>
                  <p:nvPr/>
                </p:nvSpPr>
                <p:spPr>
                  <a:xfrm>
                    <a:off x="8431429" y="9058588"/>
                    <a:ext cx="48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59" extrusionOk="0">
                        <a:moveTo>
                          <a:pt x="48" y="60"/>
                        </a:moveTo>
                        <a:cubicBezTo>
                          <a:pt x="29" y="1"/>
                          <a:pt x="-50" y="-38"/>
                          <a:pt x="48" y="60"/>
                        </a:cubicBezTo>
                        <a:lnTo>
                          <a:pt x="48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23" name="Google Shape;2423;p21"/>
                  <p:cNvSpPr/>
                  <p:nvPr/>
                </p:nvSpPr>
                <p:spPr>
                  <a:xfrm>
                    <a:off x="8366658" y="9055937"/>
                    <a:ext cx="100288" cy="11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19" extrusionOk="0">
                        <a:moveTo>
                          <a:pt x="100077" y="55502"/>
                        </a:moveTo>
                        <a:cubicBezTo>
                          <a:pt x="95871" y="3713"/>
                          <a:pt x="48115" y="-4925"/>
                          <a:pt x="69222" y="5205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7"/>
                          <a:pt x="14019" y="131869"/>
                          <a:pt x="64093" y="109017"/>
                        </a:cubicBezTo>
                        <a:cubicBezTo>
                          <a:pt x="107034" y="89405"/>
                          <a:pt x="99585" y="49435"/>
                          <a:pt x="100077" y="55502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424" name="Google Shape;2424;p21"/>
                <p:cNvGrpSpPr/>
                <p:nvPr/>
              </p:nvGrpSpPr>
              <p:grpSpPr>
                <a:xfrm>
                  <a:off x="9054013" y="9055883"/>
                  <a:ext cx="100390" cy="112746"/>
                  <a:chOff x="9054013" y="9055883"/>
                  <a:chExt cx="100390" cy="112746"/>
                </a:xfrm>
              </p:grpSpPr>
              <p:sp>
                <p:nvSpPr>
                  <p:cNvPr id="2425" name="Google Shape;2425;p21"/>
                  <p:cNvSpPr/>
                  <p:nvPr/>
                </p:nvSpPr>
                <p:spPr>
                  <a:xfrm>
                    <a:off x="9118894" y="9058588"/>
                    <a:ext cx="43" cy="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59" extrusionOk="0">
                        <a:moveTo>
                          <a:pt x="43" y="60"/>
                        </a:moveTo>
                        <a:cubicBezTo>
                          <a:pt x="43" y="1"/>
                          <a:pt x="-54" y="-38"/>
                          <a:pt x="43" y="60"/>
                        </a:cubicBezTo>
                        <a:lnTo>
                          <a:pt x="43" y="60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26" name="Google Shape;2426;p21"/>
                  <p:cNvSpPr/>
                  <p:nvPr/>
                </p:nvSpPr>
                <p:spPr>
                  <a:xfrm>
                    <a:off x="9054013" y="9055883"/>
                    <a:ext cx="100390" cy="1127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90" h="112746" extrusionOk="0">
                        <a:moveTo>
                          <a:pt x="100201" y="55555"/>
                        </a:moveTo>
                        <a:cubicBezTo>
                          <a:pt x="95838" y="3747"/>
                          <a:pt x="48378" y="-4793"/>
                          <a:pt x="69346" y="5258"/>
                        </a:cubicBezTo>
                        <a:cubicBezTo>
                          <a:pt x="53664" y="-2654"/>
                          <a:pt x="38355" y="-1456"/>
                          <a:pt x="24657" y="7634"/>
                        </a:cubicBezTo>
                        <a:cubicBezTo>
                          <a:pt x="-28974" y="43226"/>
                          <a:pt x="14418" y="131785"/>
                          <a:pt x="64217" y="109071"/>
                        </a:cubicBezTo>
                        <a:cubicBezTo>
                          <a:pt x="107178" y="89459"/>
                          <a:pt x="99650" y="48566"/>
                          <a:pt x="100201" y="55555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427" name="Google Shape;2427;p21"/>
              <p:cNvGrpSpPr/>
              <p:nvPr/>
            </p:nvGrpSpPr>
            <p:grpSpPr>
              <a:xfrm>
                <a:off x="4929319" y="9799750"/>
                <a:ext cx="4225079" cy="112754"/>
                <a:chOff x="4929319" y="9799750"/>
                <a:chExt cx="4225079" cy="112754"/>
              </a:xfrm>
            </p:grpSpPr>
            <p:grpSp>
              <p:nvGrpSpPr>
                <p:cNvPr id="2428" name="Google Shape;2428;p21"/>
                <p:cNvGrpSpPr/>
                <p:nvPr/>
              </p:nvGrpSpPr>
              <p:grpSpPr>
                <a:xfrm>
                  <a:off x="4929319" y="9799784"/>
                  <a:ext cx="100288" cy="112720"/>
                  <a:chOff x="4929319" y="9799784"/>
                  <a:chExt cx="100288" cy="112720"/>
                </a:xfrm>
              </p:grpSpPr>
              <p:sp>
                <p:nvSpPr>
                  <p:cNvPr id="2429" name="Google Shape;2429;p21"/>
                  <p:cNvSpPr/>
                  <p:nvPr/>
                </p:nvSpPr>
                <p:spPr>
                  <a:xfrm>
                    <a:off x="4994083" y="9802450"/>
                    <a:ext cx="57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" h="45" extrusionOk="0">
                        <a:moveTo>
                          <a:pt x="57" y="45"/>
                        </a:moveTo>
                        <a:cubicBezTo>
                          <a:pt x="37" y="6"/>
                          <a:pt x="-61" y="-33"/>
                          <a:pt x="57" y="45"/>
                        </a:cubicBezTo>
                        <a:lnTo>
                          <a:pt x="57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30" name="Google Shape;2430;p21"/>
                  <p:cNvSpPr/>
                  <p:nvPr/>
                </p:nvSpPr>
                <p:spPr>
                  <a:xfrm>
                    <a:off x="4929319" y="9799784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4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4" y="8942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431" name="Google Shape;2431;p21"/>
                <p:cNvGrpSpPr/>
                <p:nvPr/>
              </p:nvGrpSpPr>
              <p:grpSpPr>
                <a:xfrm>
                  <a:off x="5616779" y="9799784"/>
                  <a:ext cx="100288" cy="112720"/>
                  <a:chOff x="5616779" y="9799784"/>
                  <a:chExt cx="100288" cy="112720"/>
                </a:xfrm>
              </p:grpSpPr>
              <p:sp>
                <p:nvSpPr>
                  <p:cNvPr id="2432" name="Google Shape;2432;p21"/>
                  <p:cNvSpPr/>
                  <p:nvPr/>
                </p:nvSpPr>
                <p:spPr>
                  <a:xfrm>
                    <a:off x="5681551" y="9802450"/>
                    <a:ext cx="48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5" extrusionOk="0">
                        <a:moveTo>
                          <a:pt x="48" y="45"/>
                        </a:moveTo>
                        <a:cubicBezTo>
                          <a:pt x="29" y="6"/>
                          <a:pt x="-50" y="-33"/>
                          <a:pt x="48" y="45"/>
                        </a:cubicBezTo>
                        <a:lnTo>
                          <a:pt x="48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33" name="Google Shape;2433;p21"/>
                  <p:cNvSpPr/>
                  <p:nvPr/>
                </p:nvSpPr>
                <p:spPr>
                  <a:xfrm>
                    <a:off x="5616779" y="9799784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3" y="5204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4" y="8942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434" name="Google Shape;2434;p21"/>
                <p:cNvGrpSpPr/>
                <p:nvPr/>
              </p:nvGrpSpPr>
              <p:grpSpPr>
                <a:xfrm>
                  <a:off x="6304259" y="9799784"/>
                  <a:ext cx="100288" cy="112720"/>
                  <a:chOff x="6304259" y="9799784"/>
                  <a:chExt cx="100288" cy="112720"/>
                </a:xfrm>
              </p:grpSpPr>
              <p:sp>
                <p:nvSpPr>
                  <p:cNvPr id="2435" name="Google Shape;2435;p21"/>
                  <p:cNvSpPr/>
                  <p:nvPr/>
                </p:nvSpPr>
                <p:spPr>
                  <a:xfrm>
                    <a:off x="6369015" y="9802450"/>
                    <a:ext cx="43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45" extrusionOk="0">
                        <a:moveTo>
                          <a:pt x="44" y="45"/>
                        </a:moveTo>
                        <a:cubicBezTo>
                          <a:pt x="44" y="6"/>
                          <a:pt x="-54" y="-33"/>
                          <a:pt x="44" y="45"/>
                        </a:cubicBezTo>
                        <a:lnTo>
                          <a:pt x="44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36" name="Google Shape;2436;p21"/>
                  <p:cNvSpPr/>
                  <p:nvPr/>
                </p:nvSpPr>
                <p:spPr>
                  <a:xfrm>
                    <a:off x="6304259" y="9799784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6" y="55501"/>
                        </a:moveTo>
                        <a:cubicBezTo>
                          <a:pt x="95871" y="3713"/>
                          <a:pt x="48116" y="-4925"/>
                          <a:pt x="69222" y="5204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4" y="89425"/>
                          <a:pt x="99585" y="49435"/>
                          <a:pt x="100076" y="5550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437" name="Google Shape;2437;p21"/>
                <p:cNvGrpSpPr/>
                <p:nvPr/>
              </p:nvGrpSpPr>
              <p:grpSpPr>
                <a:xfrm>
                  <a:off x="6991718" y="9799784"/>
                  <a:ext cx="100288" cy="112720"/>
                  <a:chOff x="6991718" y="9799784"/>
                  <a:chExt cx="100288" cy="112720"/>
                </a:xfrm>
              </p:grpSpPr>
              <p:sp>
                <p:nvSpPr>
                  <p:cNvPr id="2438" name="Google Shape;2438;p21"/>
                  <p:cNvSpPr/>
                  <p:nvPr/>
                </p:nvSpPr>
                <p:spPr>
                  <a:xfrm>
                    <a:off x="7056490" y="9802450"/>
                    <a:ext cx="48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5" extrusionOk="0">
                        <a:moveTo>
                          <a:pt x="48" y="45"/>
                        </a:moveTo>
                        <a:cubicBezTo>
                          <a:pt x="29" y="6"/>
                          <a:pt x="-50" y="-33"/>
                          <a:pt x="48" y="45"/>
                        </a:cubicBezTo>
                        <a:lnTo>
                          <a:pt x="48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39" name="Google Shape;2439;p21"/>
                  <p:cNvSpPr/>
                  <p:nvPr/>
                </p:nvSpPr>
                <p:spPr>
                  <a:xfrm>
                    <a:off x="6991718" y="9799784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3" y="5204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4" y="8942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440" name="Google Shape;2440;p21"/>
                <p:cNvGrpSpPr/>
                <p:nvPr/>
              </p:nvGrpSpPr>
              <p:grpSpPr>
                <a:xfrm>
                  <a:off x="7679198" y="9799784"/>
                  <a:ext cx="100288" cy="112720"/>
                  <a:chOff x="7679198" y="9799784"/>
                  <a:chExt cx="100288" cy="112720"/>
                </a:xfrm>
              </p:grpSpPr>
              <p:sp>
                <p:nvSpPr>
                  <p:cNvPr id="2441" name="Google Shape;2441;p21"/>
                  <p:cNvSpPr/>
                  <p:nvPr/>
                </p:nvSpPr>
                <p:spPr>
                  <a:xfrm>
                    <a:off x="7743955" y="9802450"/>
                    <a:ext cx="43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45" extrusionOk="0">
                        <a:moveTo>
                          <a:pt x="44" y="45"/>
                        </a:moveTo>
                        <a:cubicBezTo>
                          <a:pt x="44" y="6"/>
                          <a:pt x="-55" y="-33"/>
                          <a:pt x="44" y="45"/>
                        </a:cubicBezTo>
                        <a:lnTo>
                          <a:pt x="44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42" name="Google Shape;2442;p21"/>
                  <p:cNvSpPr/>
                  <p:nvPr/>
                </p:nvSpPr>
                <p:spPr>
                  <a:xfrm>
                    <a:off x="7679198" y="9799784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7" y="55501"/>
                        </a:moveTo>
                        <a:cubicBezTo>
                          <a:pt x="95871" y="3713"/>
                          <a:pt x="48116" y="-4925"/>
                          <a:pt x="69222" y="5204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3" y="8942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443" name="Google Shape;2443;p21"/>
                <p:cNvGrpSpPr/>
                <p:nvPr/>
              </p:nvGrpSpPr>
              <p:grpSpPr>
                <a:xfrm>
                  <a:off x="8366658" y="9799784"/>
                  <a:ext cx="100288" cy="112720"/>
                  <a:chOff x="8366658" y="9799784"/>
                  <a:chExt cx="100288" cy="112720"/>
                </a:xfrm>
              </p:grpSpPr>
              <p:sp>
                <p:nvSpPr>
                  <p:cNvPr id="2444" name="Google Shape;2444;p21"/>
                  <p:cNvSpPr/>
                  <p:nvPr/>
                </p:nvSpPr>
                <p:spPr>
                  <a:xfrm>
                    <a:off x="8431429" y="9802450"/>
                    <a:ext cx="48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5" extrusionOk="0">
                        <a:moveTo>
                          <a:pt x="48" y="45"/>
                        </a:moveTo>
                        <a:cubicBezTo>
                          <a:pt x="29" y="6"/>
                          <a:pt x="-50" y="-33"/>
                          <a:pt x="48" y="45"/>
                        </a:cubicBezTo>
                        <a:lnTo>
                          <a:pt x="48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45" name="Google Shape;2445;p21"/>
                  <p:cNvSpPr/>
                  <p:nvPr/>
                </p:nvSpPr>
                <p:spPr>
                  <a:xfrm>
                    <a:off x="8366658" y="9799784"/>
                    <a:ext cx="100288" cy="112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88" h="112720" extrusionOk="0">
                        <a:moveTo>
                          <a:pt x="100077" y="55501"/>
                        </a:moveTo>
                        <a:cubicBezTo>
                          <a:pt x="95871" y="3713"/>
                          <a:pt x="48115" y="-4925"/>
                          <a:pt x="69222" y="5204"/>
                        </a:cubicBezTo>
                        <a:cubicBezTo>
                          <a:pt x="53225" y="-2844"/>
                          <a:pt x="37720" y="-1176"/>
                          <a:pt x="24533" y="7580"/>
                        </a:cubicBezTo>
                        <a:cubicBezTo>
                          <a:pt x="-28686" y="42898"/>
                          <a:pt x="14019" y="131869"/>
                          <a:pt x="64093" y="109018"/>
                        </a:cubicBezTo>
                        <a:cubicBezTo>
                          <a:pt x="107034" y="89425"/>
                          <a:pt x="99585" y="49435"/>
                          <a:pt x="100077" y="5550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446" name="Google Shape;2446;p21"/>
                <p:cNvGrpSpPr/>
                <p:nvPr/>
              </p:nvGrpSpPr>
              <p:grpSpPr>
                <a:xfrm>
                  <a:off x="9054079" y="9799750"/>
                  <a:ext cx="100319" cy="112703"/>
                  <a:chOff x="9054079" y="9799750"/>
                  <a:chExt cx="100319" cy="112703"/>
                </a:xfrm>
              </p:grpSpPr>
              <p:sp>
                <p:nvSpPr>
                  <p:cNvPr id="2447" name="Google Shape;2447;p21"/>
                  <p:cNvSpPr/>
                  <p:nvPr/>
                </p:nvSpPr>
                <p:spPr>
                  <a:xfrm>
                    <a:off x="9118894" y="9802450"/>
                    <a:ext cx="43" cy="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45" extrusionOk="0">
                        <a:moveTo>
                          <a:pt x="43" y="45"/>
                        </a:moveTo>
                        <a:cubicBezTo>
                          <a:pt x="43" y="6"/>
                          <a:pt x="-54" y="-33"/>
                          <a:pt x="43" y="45"/>
                        </a:cubicBezTo>
                        <a:lnTo>
                          <a:pt x="43" y="45"/>
                        </a:lnTo>
                        <a:close/>
                      </a:path>
                    </a:pathLst>
                  </a:custGeom>
                  <a:solidFill>
                    <a:srgbClr val="C7EAFB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48" name="Google Shape;2448;p21"/>
                  <p:cNvSpPr/>
                  <p:nvPr/>
                </p:nvSpPr>
                <p:spPr>
                  <a:xfrm>
                    <a:off x="9054079" y="9799750"/>
                    <a:ext cx="100319" cy="1127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19" h="112703" extrusionOk="0">
                        <a:moveTo>
                          <a:pt x="100135" y="55535"/>
                        </a:moveTo>
                        <a:cubicBezTo>
                          <a:pt x="95772" y="3727"/>
                          <a:pt x="48312" y="-4813"/>
                          <a:pt x="69280" y="5238"/>
                        </a:cubicBezTo>
                        <a:cubicBezTo>
                          <a:pt x="53598" y="-2673"/>
                          <a:pt x="38328" y="-1417"/>
                          <a:pt x="24591" y="7614"/>
                        </a:cubicBezTo>
                        <a:cubicBezTo>
                          <a:pt x="-28863" y="43442"/>
                          <a:pt x="14293" y="131647"/>
                          <a:pt x="64151" y="109051"/>
                        </a:cubicBezTo>
                        <a:cubicBezTo>
                          <a:pt x="107072" y="89321"/>
                          <a:pt x="99584" y="48565"/>
                          <a:pt x="100135" y="55535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2449" name="Google Shape;2449;p21"/>
            <p:cNvSpPr/>
            <p:nvPr/>
          </p:nvSpPr>
          <p:spPr>
            <a:xfrm>
              <a:off x="3073061" y="8571153"/>
              <a:ext cx="1801749" cy="2089445"/>
            </a:xfrm>
            <a:custGeom>
              <a:avLst/>
              <a:gdLst/>
              <a:ahLst/>
              <a:cxnLst/>
              <a:rect l="l" t="t" r="r" b="b"/>
              <a:pathLst>
                <a:path w="1801749" h="2089445" extrusionOk="0">
                  <a:moveTo>
                    <a:pt x="1222319" y="1670446"/>
                  </a:moveTo>
                  <a:cubicBezTo>
                    <a:pt x="1343161" y="1787372"/>
                    <a:pt x="1474695" y="1892834"/>
                    <a:pt x="1615759" y="1984397"/>
                  </a:cubicBezTo>
                  <a:cubicBezTo>
                    <a:pt x="1687785" y="2031159"/>
                    <a:pt x="1756903" y="2072504"/>
                    <a:pt x="1801749" y="2089446"/>
                  </a:cubicBezTo>
                  <a:cubicBezTo>
                    <a:pt x="1651939" y="1928132"/>
                    <a:pt x="1605501" y="1687447"/>
                    <a:pt x="1532630" y="1468789"/>
                  </a:cubicBezTo>
                  <a:cubicBezTo>
                    <a:pt x="1443074" y="1197694"/>
                    <a:pt x="1507082" y="938260"/>
                    <a:pt x="1429258" y="922241"/>
                  </a:cubicBezTo>
                  <a:cubicBezTo>
                    <a:pt x="796982" y="792965"/>
                    <a:pt x="292192" y="548845"/>
                    <a:pt x="0" y="0"/>
                  </a:cubicBezTo>
                  <a:cubicBezTo>
                    <a:pt x="16174" y="65983"/>
                    <a:pt x="40464" y="142213"/>
                    <a:pt x="72301" y="225137"/>
                  </a:cubicBezTo>
                  <a:cubicBezTo>
                    <a:pt x="208079" y="578803"/>
                    <a:pt x="422801" y="896896"/>
                    <a:pt x="695183" y="116041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50" name="Google Shape;2450;p21"/>
          <p:cNvGrpSpPr/>
          <p:nvPr/>
        </p:nvGrpSpPr>
        <p:grpSpPr>
          <a:xfrm rot="-434324">
            <a:off x="1158172" y="3012460"/>
            <a:ext cx="1590700" cy="780737"/>
            <a:chOff x="2316709" y="6024881"/>
            <a:chExt cx="3181496" cy="1561521"/>
          </a:xfrm>
        </p:grpSpPr>
        <p:sp>
          <p:nvSpPr>
            <p:cNvPr id="2451" name="Google Shape;2451;p21"/>
            <p:cNvSpPr/>
            <p:nvPr/>
          </p:nvSpPr>
          <p:spPr>
            <a:xfrm>
              <a:off x="2316709" y="6024881"/>
              <a:ext cx="1393174" cy="780535"/>
            </a:xfrm>
            <a:custGeom>
              <a:avLst/>
              <a:gdLst/>
              <a:ahLst/>
              <a:cxnLst/>
              <a:rect l="l" t="t" r="r" b="b"/>
              <a:pathLst>
                <a:path w="1393174" h="780535" extrusionOk="0">
                  <a:moveTo>
                    <a:pt x="1364527" y="3034"/>
                  </a:moveTo>
                  <a:cubicBezTo>
                    <a:pt x="1310052" y="7168"/>
                    <a:pt x="1255360" y="571"/>
                    <a:pt x="1200729" y="1214"/>
                  </a:cubicBezTo>
                  <a:cubicBezTo>
                    <a:pt x="918210" y="-9532"/>
                    <a:pt x="642086" y="54035"/>
                    <a:pt x="362053" y="75255"/>
                  </a:cubicBezTo>
                  <a:cubicBezTo>
                    <a:pt x="329440" y="74876"/>
                    <a:pt x="316717" y="99872"/>
                    <a:pt x="323105" y="128759"/>
                  </a:cubicBezTo>
                  <a:cubicBezTo>
                    <a:pt x="289422" y="314871"/>
                    <a:pt x="262539" y="502079"/>
                    <a:pt x="245704" y="690613"/>
                  </a:cubicBezTo>
                  <a:cubicBezTo>
                    <a:pt x="202156" y="650757"/>
                    <a:pt x="156278" y="613743"/>
                    <a:pt x="116490" y="569976"/>
                  </a:cubicBezTo>
                  <a:cubicBezTo>
                    <a:pt x="88484" y="545007"/>
                    <a:pt x="48560" y="477150"/>
                    <a:pt x="7865" y="517135"/>
                  </a:cubicBezTo>
                  <a:cubicBezTo>
                    <a:pt x="-9838" y="538545"/>
                    <a:pt x="5053" y="564150"/>
                    <a:pt x="25757" y="576628"/>
                  </a:cubicBezTo>
                  <a:cubicBezTo>
                    <a:pt x="84818" y="640296"/>
                    <a:pt x="148839" y="698679"/>
                    <a:pt x="214466" y="755587"/>
                  </a:cubicBezTo>
                  <a:cubicBezTo>
                    <a:pt x="336885" y="859070"/>
                    <a:pt x="316060" y="611314"/>
                    <a:pt x="330375" y="546333"/>
                  </a:cubicBezTo>
                  <a:cubicBezTo>
                    <a:pt x="343931" y="410985"/>
                    <a:pt x="368686" y="277377"/>
                    <a:pt x="391530" y="143423"/>
                  </a:cubicBezTo>
                  <a:cubicBezTo>
                    <a:pt x="594839" y="129470"/>
                    <a:pt x="794978" y="81832"/>
                    <a:pt x="999018" y="74443"/>
                  </a:cubicBezTo>
                  <a:cubicBezTo>
                    <a:pt x="1084834" y="72081"/>
                    <a:pt x="1170608" y="68847"/>
                    <a:pt x="1256457" y="68786"/>
                  </a:cubicBezTo>
                  <a:cubicBezTo>
                    <a:pt x="1297797" y="66912"/>
                    <a:pt x="1343384" y="75884"/>
                    <a:pt x="1381200" y="56058"/>
                  </a:cubicBezTo>
                  <a:cubicBezTo>
                    <a:pt x="1404139" y="40860"/>
                    <a:pt x="1391667" y="2648"/>
                    <a:pt x="1364527" y="30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2" name="Google Shape;2452;p21"/>
            <p:cNvSpPr/>
            <p:nvPr/>
          </p:nvSpPr>
          <p:spPr>
            <a:xfrm>
              <a:off x="3014036" y="6236381"/>
              <a:ext cx="249675" cy="495022"/>
            </a:xfrm>
            <a:custGeom>
              <a:avLst/>
              <a:gdLst/>
              <a:ahLst/>
              <a:cxnLst/>
              <a:rect l="l" t="t" r="r" b="b"/>
              <a:pathLst>
                <a:path w="249675" h="495022" extrusionOk="0">
                  <a:moveTo>
                    <a:pt x="244926" y="119131"/>
                  </a:moveTo>
                  <a:cubicBezTo>
                    <a:pt x="237664" y="64997"/>
                    <a:pt x="198066" y="6878"/>
                    <a:pt x="140311" y="450"/>
                  </a:cubicBezTo>
                  <a:cubicBezTo>
                    <a:pt x="77842" y="-5255"/>
                    <a:pt x="19708" y="44109"/>
                    <a:pt x="3916" y="102762"/>
                  </a:cubicBezTo>
                  <a:cubicBezTo>
                    <a:pt x="-6402" y="122724"/>
                    <a:pt x="4228" y="151388"/>
                    <a:pt x="29233" y="151327"/>
                  </a:cubicBezTo>
                  <a:cubicBezTo>
                    <a:pt x="57450" y="151070"/>
                    <a:pt x="63703" y="120579"/>
                    <a:pt x="77117" y="101565"/>
                  </a:cubicBezTo>
                  <a:cubicBezTo>
                    <a:pt x="115746" y="52283"/>
                    <a:pt x="156625" y="60741"/>
                    <a:pt x="174910" y="120018"/>
                  </a:cubicBezTo>
                  <a:cubicBezTo>
                    <a:pt x="180736" y="163649"/>
                    <a:pt x="148556" y="199783"/>
                    <a:pt x="124838" y="232995"/>
                  </a:cubicBezTo>
                  <a:cubicBezTo>
                    <a:pt x="111485" y="249343"/>
                    <a:pt x="93965" y="270462"/>
                    <a:pt x="106444" y="292291"/>
                  </a:cubicBezTo>
                  <a:cubicBezTo>
                    <a:pt x="115001" y="309479"/>
                    <a:pt x="134736" y="309655"/>
                    <a:pt x="150819" y="314560"/>
                  </a:cubicBezTo>
                  <a:cubicBezTo>
                    <a:pt x="165744" y="320251"/>
                    <a:pt x="177200" y="332817"/>
                    <a:pt x="180092" y="348854"/>
                  </a:cubicBezTo>
                  <a:cubicBezTo>
                    <a:pt x="187402" y="388927"/>
                    <a:pt x="144654" y="411994"/>
                    <a:pt x="112366" y="422456"/>
                  </a:cubicBezTo>
                  <a:cubicBezTo>
                    <a:pt x="86324" y="426218"/>
                    <a:pt x="59543" y="437322"/>
                    <a:pt x="66013" y="468814"/>
                  </a:cubicBezTo>
                  <a:cubicBezTo>
                    <a:pt x="87665" y="525174"/>
                    <a:pt x="169741" y="476596"/>
                    <a:pt x="202042" y="453176"/>
                  </a:cubicBezTo>
                  <a:cubicBezTo>
                    <a:pt x="268604" y="406391"/>
                    <a:pt x="265271" y="297224"/>
                    <a:pt x="192897" y="257632"/>
                  </a:cubicBezTo>
                  <a:cubicBezTo>
                    <a:pt x="222556" y="218101"/>
                    <a:pt x="250244" y="170416"/>
                    <a:pt x="244926" y="1191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3" name="Google Shape;2453;p21"/>
            <p:cNvSpPr/>
            <p:nvPr/>
          </p:nvSpPr>
          <p:spPr>
            <a:xfrm>
              <a:off x="2734342" y="6843232"/>
              <a:ext cx="961776" cy="102046"/>
            </a:xfrm>
            <a:custGeom>
              <a:avLst/>
              <a:gdLst/>
              <a:ahLst/>
              <a:cxnLst/>
              <a:rect l="l" t="t" r="r" b="b"/>
              <a:pathLst>
                <a:path w="961776" h="102046" extrusionOk="0">
                  <a:moveTo>
                    <a:pt x="942410" y="464"/>
                  </a:moveTo>
                  <a:cubicBezTo>
                    <a:pt x="697437" y="-3366"/>
                    <a:pt x="450993" y="17503"/>
                    <a:pt x="205735" y="26151"/>
                  </a:cubicBezTo>
                  <a:cubicBezTo>
                    <a:pt x="148807" y="28742"/>
                    <a:pt x="89623" y="30021"/>
                    <a:pt x="30622" y="33290"/>
                  </a:cubicBezTo>
                  <a:cubicBezTo>
                    <a:pt x="11863" y="34379"/>
                    <a:pt x="-1883" y="53570"/>
                    <a:pt x="211" y="71488"/>
                  </a:cubicBezTo>
                  <a:cubicBezTo>
                    <a:pt x="2121" y="88675"/>
                    <a:pt x="16782" y="101593"/>
                    <a:pt x="33989" y="102046"/>
                  </a:cubicBezTo>
                  <a:cubicBezTo>
                    <a:pt x="233484" y="95949"/>
                    <a:pt x="432539" y="82856"/>
                    <a:pt x="632833" y="76583"/>
                  </a:cubicBezTo>
                  <a:cubicBezTo>
                    <a:pt x="736195" y="67347"/>
                    <a:pt x="843723" y="76712"/>
                    <a:pt x="944687" y="52033"/>
                  </a:cubicBezTo>
                  <a:cubicBezTo>
                    <a:pt x="968649" y="43562"/>
                    <a:pt x="966976" y="6460"/>
                    <a:pt x="942410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4" name="Google Shape;2454;p21"/>
            <p:cNvSpPr/>
            <p:nvPr/>
          </p:nvSpPr>
          <p:spPr>
            <a:xfrm>
              <a:off x="3006456" y="7091826"/>
              <a:ext cx="358735" cy="494576"/>
            </a:xfrm>
            <a:custGeom>
              <a:avLst/>
              <a:gdLst/>
              <a:ahLst/>
              <a:cxnLst/>
              <a:rect l="l" t="t" r="r" b="b"/>
              <a:pathLst>
                <a:path w="358735" h="494576" extrusionOk="0">
                  <a:moveTo>
                    <a:pt x="300505" y="202154"/>
                  </a:moveTo>
                  <a:cubicBezTo>
                    <a:pt x="300397" y="179783"/>
                    <a:pt x="300255" y="157412"/>
                    <a:pt x="300126" y="135035"/>
                  </a:cubicBezTo>
                  <a:cubicBezTo>
                    <a:pt x="297958" y="98684"/>
                    <a:pt x="303568" y="60472"/>
                    <a:pt x="294395" y="25170"/>
                  </a:cubicBezTo>
                  <a:cubicBezTo>
                    <a:pt x="285222" y="5087"/>
                    <a:pt x="253516" y="8145"/>
                    <a:pt x="247683" y="29630"/>
                  </a:cubicBezTo>
                  <a:cubicBezTo>
                    <a:pt x="243767" y="40362"/>
                    <a:pt x="242948" y="52636"/>
                    <a:pt x="242216" y="64093"/>
                  </a:cubicBezTo>
                  <a:cubicBezTo>
                    <a:pt x="239547" y="110140"/>
                    <a:pt x="237778" y="156248"/>
                    <a:pt x="236491" y="202363"/>
                  </a:cubicBezTo>
                  <a:cubicBezTo>
                    <a:pt x="187422" y="203642"/>
                    <a:pt x="138400" y="207932"/>
                    <a:pt x="89582" y="212838"/>
                  </a:cubicBezTo>
                  <a:cubicBezTo>
                    <a:pt x="117270" y="152994"/>
                    <a:pt x="151482" y="96153"/>
                    <a:pt x="176901" y="35523"/>
                  </a:cubicBezTo>
                  <a:cubicBezTo>
                    <a:pt x="186284" y="7347"/>
                    <a:pt x="145676" y="-13285"/>
                    <a:pt x="128265" y="10243"/>
                  </a:cubicBezTo>
                  <a:cubicBezTo>
                    <a:pt x="128238" y="10182"/>
                    <a:pt x="128211" y="10121"/>
                    <a:pt x="128184" y="10060"/>
                  </a:cubicBezTo>
                  <a:cubicBezTo>
                    <a:pt x="79799" y="68978"/>
                    <a:pt x="50722" y="140759"/>
                    <a:pt x="15006" y="207499"/>
                  </a:cubicBezTo>
                  <a:cubicBezTo>
                    <a:pt x="-1355" y="231460"/>
                    <a:pt x="-11741" y="272900"/>
                    <a:pt x="24300" y="284254"/>
                  </a:cubicBezTo>
                  <a:cubicBezTo>
                    <a:pt x="59021" y="291583"/>
                    <a:pt x="94805" y="279348"/>
                    <a:pt x="129918" y="278618"/>
                  </a:cubicBezTo>
                  <a:cubicBezTo>
                    <a:pt x="164930" y="274930"/>
                    <a:pt x="199969" y="273224"/>
                    <a:pt x="235028" y="272419"/>
                  </a:cubicBezTo>
                  <a:cubicBezTo>
                    <a:pt x="234398" y="317357"/>
                    <a:pt x="234181" y="362301"/>
                    <a:pt x="234669" y="407219"/>
                  </a:cubicBezTo>
                  <a:cubicBezTo>
                    <a:pt x="238429" y="437567"/>
                    <a:pt x="222081" y="486633"/>
                    <a:pt x="264173" y="494340"/>
                  </a:cubicBezTo>
                  <a:cubicBezTo>
                    <a:pt x="305702" y="498123"/>
                    <a:pt x="306799" y="455756"/>
                    <a:pt x="303683" y="424041"/>
                  </a:cubicBezTo>
                  <a:cubicBezTo>
                    <a:pt x="302050" y="373304"/>
                    <a:pt x="301325" y="322554"/>
                    <a:pt x="300912" y="271783"/>
                  </a:cubicBezTo>
                  <a:cubicBezTo>
                    <a:pt x="310112" y="271783"/>
                    <a:pt x="319305" y="271756"/>
                    <a:pt x="328505" y="271790"/>
                  </a:cubicBezTo>
                  <a:cubicBezTo>
                    <a:pt x="345259" y="269604"/>
                    <a:pt x="358463" y="255692"/>
                    <a:pt x="358734" y="238592"/>
                  </a:cubicBezTo>
                  <a:cubicBezTo>
                    <a:pt x="358971" y="206667"/>
                    <a:pt x="326351" y="201754"/>
                    <a:pt x="300505" y="2021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5" name="Google Shape;2455;p21"/>
            <p:cNvSpPr/>
            <p:nvPr/>
          </p:nvSpPr>
          <p:spPr>
            <a:xfrm>
              <a:off x="3939138" y="6675555"/>
              <a:ext cx="412072" cy="100978"/>
            </a:xfrm>
            <a:custGeom>
              <a:avLst/>
              <a:gdLst/>
              <a:ahLst/>
              <a:cxnLst/>
              <a:rect l="l" t="t" r="r" b="b"/>
              <a:pathLst>
                <a:path w="412072" h="100978" extrusionOk="0">
                  <a:moveTo>
                    <a:pt x="311167" y="68901"/>
                  </a:moveTo>
                  <a:cubicBezTo>
                    <a:pt x="341897" y="59150"/>
                    <a:pt x="413296" y="71154"/>
                    <a:pt x="412056" y="25337"/>
                  </a:cubicBezTo>
                  <a:cubicBezTo>
                    <a:pt x="410234" y="9692"/>
                    <a:pt x="395844" y="-1405"/>
                    <a:pt x="380276" y="144"/>
                  </a:cubicBezTo>
                  <a:cubicBezTo>
                    <a:pt x="334479" y="4604"/>
                    <a:pt x="288682" y="8149"/>
                    <a:pt x="242973" y="12967"/>
                  </a:cubicBezTo>
                  <a:cubicBezTo>
                    <a:pt x="173336" y="19030"/>
                    <a:pt x="104484" y="38376"/>
                    <a:pt x="34190" y="31068"/>
                  </a:cubicBezTo>
                  <a:cubicBezTo>
                    <a:pt x="-7725" y="29634"/>
                    <a:pt x="-12874" y="93836"/>
                    <a:pt x="28635" y="99277"/>
                  </a:cubicBezTo>
                  <a:cubicBezTo>
                    <a:pt x="123623" y="108567"/>
                    <a:pt x="216965" y="77163"/>
                    <a:pt x="311167" y="68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6" name="Google Shape;2456;p21"/>
            <p:cNvSpPr/>
            <p:nvPr/>
          </p:nvSpPr>
          <p:spPr>
            <a:xfrm>
              <a:off x="3995740" y="6851072"/>
              <a:ext cx="373605" cy="96834"/>
            </a:xfrm>
            <a:custGeom>
              <a:avLst/>
              <a:gdLst/>
              <a:ahLst/>
              <a:cxnLst/>
              <a:rect l="l" t="t" r="r" b="b"/>
              <a:pathLst>
                <a:path w="373605" h="96834" extrusionOk="0">
                  <a:moveTo>
                    <a:pt x="195050" y="9345"/>
                  </a:moveTo>
                  <a:cubicBezTo>
                    <a:pt x="146523" y="14873"/>
                    <a:pt x="98497" y="24164"/>
                    <a:pt x="49733" y="27087"/>
                  </a:cubicBezTo>
                  <a:cubicBezTo>
                    <a:pt x="28609" y="24489"/>
                    <a:pt x="-630" y="35024"/>
                    <a:pt x="20" y="61557"/>
                  </a:cubicBezTo>
                  <a:cubicBezTo>
                    <a:pt x="-1979" y="129163"/>
                    <a:pt x="146618" y="78839"/>
                    <a:pt x="189407" y="78656"/>
                  </a:cubicBezTo>
                  <a:cubicBezTo>
                    <a:pt x="241755" y="71003"/>
                    <a:pt x="294652" y="68411"/>
                    <a:pt x="347197" y="62917"/>
                  </a:cubicBezTo>
                  <a:cubicBezTo>
                    <a:pt x="361857" y="61279"/>
                    <a:pt x="373422" y="48551"/>
                    <a:pt x="373605" y="33813"/>
                  </a:cubicBezTo>
                  <a:cubicBezTo>
                    <a:pt x="374113" y="-24144"/>
                    <a:pt x="234371" y="10157"/>
                    <a:pt x="195050" y="93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7" name="Google Shape;2457;p21"/>
            <p:cNvSpPr/>
            <p:nvPr/>
          </p:nvSpPr>
          <p:spPr>
            <a:xfrm>
              <a:off x="4520910" y="6156261"/>
              <a:ext cx="239244" cy="1247273"/>
            </a:xfrm>
            <a:custGeom>
              <a:avLst/>
              <a:gdLst/>
              <a:ahLst/>
              <a:cxnLst/>
              <a:rect l="l" t="t" r="r" b="b"/>
              <a:pathLst>
                <a:path w="239244" h="1247273" extrusionOk="0">
                  <a:moveTo>
                    <a:pt x="126712" y="918382"/>
                  </a:moveTo>
                  <a:cubicBezTo>
                    <a:pt x="35958" y="635365"/>
                    <a:pt x="42374" y="302693"/>
                    <a:pt x="215041" y="51459"/>
                  </a:cubicBezTo>
                  <a:cubicBezTo>
                    <a:pt x="236111" y="30820"/>
                    <a:pt x="222459" y="-5301"/>
                    <a:pt x="191587" y="654"/>
                  </a:cubicBezTo>
                  <a:cubicBezTo>
                    <a:pt x="163526" y="8740"/>
                    <a:pt x="149354" y="38419"/>
                    <a:pt x="133406" y="60587"/>
                  </a:cubicBezTo>
                  <a:cubicBezTo>
                    <a:pt x="88361" y="129276"/>
                    <a:pt x="55016" y="205124"/>
                    <a:pt x="33161" y="284220"/>
                  </a:cubicBezTo>
                  <a:cubicBezTo>
                    <a:pt x="-49051" y="605070"/>
                    <a:pt x="29617" y="948582"/>
                    <a:pt x="180937" y="1236675"/>
                  </a:cubicBezTo>
                  <a:cubicBezTo>
                    <a:pt x="192339" y="1249153"/>
                    <a:pt x="212202" y="1250662"/>
                    <a:pt x="225738" y="1240945"/>
                  </a:cubicBezTo>
                  <a:cubicBezTo>
                    <a:pt x="249260" y="1224177"/>
                    <a:pt x="237303" y="1195500"/>
                    <a:pt x="225555" y="1175281"/>
                  </a:cubicBezTo>
                  <a:cubicBezTo>
                    <a:pt x="185273" y="1092618"/>
                    <a:pt x="155397" y="1005632"/>
                    <a:pt x="126712" y="9183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8" name="Google Shape;2458;p21"/>
            <p:cNvSpPr/>
            <p:nvPr/>
          </p:nvSpPr>
          <p:spPr>
            <a:xfrm>
              <a:off x="4803698" y="6663265"/>
              <a:ext cx="311158" cy="340370"/>
            </a:xfrm>
            <a:custGeom>
              <a:avLst/>
              <a:gdLst/>
              <a:ahLst/>
              <a:cxnLst/>
              <a:rect l="l" t="t" r="r" b="b"/>
              <a:pathLst>
                <a:path w="311158" h="340370" extrusionOk="0">
                  <a:moveTo>
                    <a:pt x="296069" y="122149"/>
                  </a:moveTo>
                  <a:cubicBezTo>
                    <a:pt x="297336" y="103134"/>
                    <a:pt x="296780" y="78104"/>
                    <a:pt x="276260" y="69484"/>
                  </a:cubicBezTo>
                  <a:cubicBezTo>
                    <a:pt x="231235" y="-768"/>
                    <a:pt x="126769" y="-29425"/>
                    <a:pt x="67206" y="39291"/>
                  </a:cubicBezTo>
                  <a:cubicBezTo>
                    <a:pt x="1193" y="110673"/>
                    <a:pt x="-39679" y="265211"/>
                    <a:pt x="58913" y="325306"/>
                  </a:cubicBezTo>
                  <a:cubicBezTo>
                    <a:pt x="125441" y="353963"/>
                    <a:pt x="199665" y="309343"/>
                    <a:pt x="237054" y="254046"/>
                  </a:cubicBezTo>
                  <a:cubicBezTo>
                    <a:pt x="244825" y="283548"/>
                    <a:pt x="230666" y="332729"/>
                    <a:pt x="271158" y="340125"/>
                  </a:cubicBezTo>
                  <a:cubicBezTo>
                    <a:pt x="316799" y="344442"/>
                    <a:pt x="314042" y="290884"/>
                    <a:pt x="307484" y="259824"/>
                  </a:cubicBezTo>
                  <a:cubicBezTo>
                    <a:pt x="302003" y="214000"/>
                    <a:pt x="297512" y="168264"/>
                    <a:pt x="296069" y="122149"/>
                  </a:cubicBezTo>
                  <a:close/>
                  <a:moveTo>
                    <a:pt x="105869" y="265231"/>
                  </a:moveTo>
                  <a:cubicBezTo>
                    <a:pt x="19247" y="270177"/>
                    <a:pt x="102461" y="-44772"/>
                    <a:pt x="229792" y="107776"/>
                  </a:cubicBezTo>
                  <a:cubicBezTo>
                    <a:pt x="217740" y="173434"/>
                    <a:pt x="179896" y="255501"/>
                    <a:pt x="105869" y="2652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9" name="Google Shape;2459;p21"/>
            <p:cNvSpPr/>
            <p:nvPr/>
          </p:nvSpPr>
          <p:spPr>
            <a:xfrm>
              <a:off x="5049790" y="6489163"/>
              <a:ext cx="210323" cy="219822"/>
            </a:xfrm>
            <a:custGeom>
              <a:avLst/>
              <a:gdLst/>
              <a:ahLst/>
              <a:cxnLst/>
              <a:rect l="l" t="t" r="r" b="b"/>
              <a:pathLst>
                <a:path w="210323" h="219822" extrusionOk="0">
                  <a:moveTo>
                    <a:pt x="210137" y="178822"/>
                  </a:moveTo>
                  <a:cubicBezTo>
                    <a:pt x="206872" y="148899"/>
                    <a:pt x="172653" y="147654"/>
                    <a:pt x="149043" y="148764"/>
                  </a:cubicBezTo>
                  <a:cubicBezTo>
                    <a:pt x="165458" y="101356"/>
                    <a:pt x="167863" y="23661"/>
                    <a:pt x="110434" y="4207"/>
                  </a:cubicBezTo>
                  <a:cubicBezTo>
                    <a:pt x="72075" y="-7750"/>
                    <a:pt x="30201" y="6460"/>
                    <a:pt x="5907" y="38223"/>
                  </a:cubicBezTo>
                  <a:cubicBezTo>
                    <a:pt x="5954" y="38209"/>
                    <a:pt x="5995" y="38196"/>
                    <a:pt x="6042" y="38176"/>
                  </a:cubicBezTo>
                  <a:cubicBezTo>
                    <a:pt x="-8225" y="54321"/>
                    <a:pt x="4511" y="81814"/>
                    <a:pt x="26123" y="81598"/>
                  </a:cubicBezTo>
                  <a:cubicBezTo>
                    <a:pt x="47212" y="81205"/>
                    <a:pt x="64115" y="60898"/>
                    <a:pt x="86316" y="67949"/>
                  </a:cubicBezTo>
                  <a:cubicBezTo>
                    <a:pt x="94276" y="89839"/>
                    <a:pt x="87949" y="113983"/>
                    <a:pt x="80490" y="135156"/>
                  </a:cubicBezTo>
                  <a:cubicBezTo>
                    <a:pt x="63241" y="168624"/>
                    <a:pt x="51480" y="209299"/>
                    <a:pt x="100509" y="219469"/>
                  </a:cubicBezTo>
                  <a:cubicBezTo>
                    <a:pt x="128827" y="220816"/>
                    <a:pt x="157633" y="218177"/>
                    <a:pt x="185640" y="213921"/>
                  </a:cubicBezTo>
                  <a:cubicBezTo>
                    <a:pt x="201398" y="210835"/>
                    <a:pt x="211865" y="194196"/>
                    <a:pt x="210137" y="1788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0" name="Google Shape;2460;p21"/>
            <p:cNvSpPr/>
            <p:nvPr/>
          </p:nvSpPr>
          <p:spPr>
            <a:xfrm>
              <a:off x="5211586" y="6151769"/>
              <a:ext cx="286619" cy="1245618"/>
            </a:xfrm>
            <a:custGeom>
              <a:avLst/>
              <a:gdLst/>
              <a:ahLst/>
              <a:cxnLst/>
              <a:rect l="l" t="t" r="r" b="b"/>
              <a:pathLst>
                <a:path w="286619" h="1245618" extrusionOk="0">
                  <a:moveTo>
                    <a:pt x="224098" y="294450"/>
                  </a:moveTo>
                  <a:cubicBezTo>
                    <a:pt x="190237" y="206537"/>
                    <a:pt x="138655" y="47093"/>
                    <a:pt x="51024" y="4334"/>
                  </a:cubicBezTo>
                  <a:cubicBezTo>
                    <a:pt x="6223" y="-14518"/>
                    <a:pt x="-22197" y="32842"/>
                    <a:pt x="22489" y="56005"/>
                  </a:cubicBezTo>
                  <a:cubicBezTo>
                    <a:pt x="193347" y="265238"/>
                    <a:pt x="265091" y="648417"/>
                    <a:pt x="182413" y="905768"/>
                  </a:cubicBezTo>
                  <a:cubicBezTo>
                    <a:pt x="164616" y="961337"/>
                    <a:pt x="142415" y="1015335"/>
                    <a:pt x="114415" y="1066539"/>
                  </a:cubicBezTo>
                  <a:cubicBezTo>
                    <a:pt x="89803" y="1109622"/>
                    <a:pt x="62189" y="1150852"/>
                    <a:pt x="36634" y="1193428"/>
                  </a:cubicBezTo>
                  <a:cubicBezTo>
                    <a:pt x="26981" y="1209526"/>
                    <a:pt x="31811" y="1230990"/>
                    <a:pt x="47928" y="1240903"/>
                  </a:cubicBezTo>
                  <a:cubicBezTo>
                    <a:pt x="95981" y="1264499"/>
                    <a:pt x="113616" y="1193340"/>
                    <a:pt x="136799" y="1164608"/>
                  </a:cubicBezTo>
                  <a:cubicBezTo>
                    <a:pt x="163572" y="1123237"/>
                    <a:pt x="186559" y="1081256"/>
                    <a:pt x="207269" y="1036190"/>
                  </a:cubicBezTo>
                  <a:cubicBezTo>
                    <a:pt x="317487" y="803611"/>
                    <a:pt x="303036" y="534344"/>
                    <a:pt x="224098" y="2944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61" name="Google Shape;2461;p21"/>
          <p:cNvGrpSpPr/>
          <p:nvPr/>
        </p:nvGrpSpPr>
        <p:grpSpPr>
          <a:xfrm rot="-5400000">
            <a:off x="2732254" y="-109914"/>
            <a:ext cx="3678762" cy="5590387"/>
            <a:chOff x="5464508" y="-219828"/>
            <a:chExt cx="7357524" cy="11180775"/>
          </a:xfrm>
        </p:grpSpPr>
        <p:sp>
          <p:nvSpPr>
            <p:cNvPr id="2462" name="Google Shape;2462;p21"/>
            <p:cNvSpPr/>
            <p:nvPr/>
          </p:nvSpPr>
          <p:spPr>
            <a:xfrm>
              <a:off x="5464508" y="-219828"/>
              <a:ext cx="7357524" cy="11180775"/>
            </a:xfrm>
            <a:custGeom>
              <a:avLst/>
              <a:gdLst/>
              <a:ahLst/>
              <a:cxnLst/>
              <a:rect l="l" t="t" r="r" b="b"/>
              <a:pathLst>
                <a:path w="7357524" h="11180775" extrusionOk="0">
                  <a:moveTo>
                    <a:pt x="7354220" y="11098440"/>
                  </a:moveTo>
                  <a:cubicBezTo>
                    <a:pt x="7356635" y="11139429"/>
                    <a:pt x="7714832" y="11121964"/>
                    <a:pt x="208937" y="11180775"/>
                  </a:cubicBezTo>
                  <a:cubicBezTo>
                    <a:pt x="74775" y="11180775"/>
                    <a:pt x="48449" y="1665374"/>
                    <a:pt x="0" y="211537"/>
                  </a:cubicBezTo>
                  <a:cubicBezTo>
                    <a:pt x="0" y="107109"/>
                    <a:pt x="1176811" y="142507"/>
                    <a:pt x="1566860" y="123321"/>
                  </a:cubicBezTo>
                  <a:cubicBezTo>
                    <a:pt x="4204374" y="-6376"/>
                    <a:pt x="5532212" y="-55661"/>
                    <a:pt x="7160426" y="84121"/>
                  </a:cubicBezTo>
                  <a:cubicBezTo>
                    <a:pt x="7275575" y="94005"/>
                    <a:pt x="7045098" y="4232593"/>
                    <a:pt x="7354220" y="110984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3" name="Google Shape;2463;p21"/>
            <p:cNvSpPr/>
            <p:nvPr/>
          </p:nvSpPr>
          <p:spPr>
            <a:xfrm>
              <a:off x="5775486" y="125337"/>
              <a:ext cx="6726022" cy="10490414"/>
            </a:xfrm>
            <a:custGeom>
              <a:avLst/>
              <a:gdLst/>
              <a:ahLst/>
              <a:cxnLst/>
              <a:rect l="l" t="t" r="r" b="b"/>
              <a:pathLst>
                <a:path w="6726022" h="10490414" extrusionOk="0">
                  <a:moveTo>
                    <a:pt x="0" y="147815"/>
                  </a:moveTo>
                  <a:cubicBezTo>
                    <a:pt x="263201" y="124805"/>
                    <a:pt x="533627" y="128785"/>
                    <a:pt x="836397" y="129344"/>
                  </a:cubicBezTo>
                  <a:cubicBezTo>
                    <a:pt x="1873499" y="129344"/>
                    <a:pt x="4296707" y="-108717"/>
                    <a:pt x="6577612" y="61097"/>
                  </a:cubicBezTo>
                  <a:cubicBezTo>
                    <a:pt x="6644134" y="4696804"/>
                    <a:pt x="6451883" y="4424284"/>
                    <a:pt x="6726022" y="10439162"/>
                  </a:cubicBezTo>
                  <a:cubicBezTo>
                    <a:pt x="3678642" y="10463782"/>
                    <a:pt x="3896772" y="10460696"/>
                    <a:pt x="165946" y="10490414"/>
                  </a:cubicBezTo>
                  <a:cubicBezTo>
                    <a:pt x="16418" y="5984740"/>
                    <a:pt x="48001" y="2037053"/>
                    <a:pt x="0" y="1478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4" name="Google Shape;2464;p21"/>
            <p:cNvSpPr/>
            <p:nvPr/>
          </p:nvSpPr>
          <p:spPr>
            <a:xfrm>
              <a:off x="5779236" y="121596"/>
              <a:ext cx="6712758" cy="10494314"/>
            </a:xfrm>
            <a:custGeom>
              <a:avLst/>
              <a:gdLst/>
              <a:ahLst/>
              <a:cxnLst/>
              <a:rect l="l" t="t" r="r" b="b"/>
              <a:pathLst>
                <a:path w="6712758" h="10494314" extrusionOk="0">
                  <a:moveTo>
                    <a:pt x="6667069" y="10228925"/>
                  </a:moveTo>
                  <a:cubicBezTo>
                    <a:pt x="6721579" y="10228925"/>
                    <a:pt x="6712699" y="10234247"/>
                    <a:pt x="6711514" y="10208129"/>
                  </a:cubicBezTo>
                  <a:cubicBezTo>
                    <a:pt x="6672862" y="10208173"/>
                    <a:pt x="6658949" y="10208129"/>
                    <a:pt x="6616227" y="10208195"/>
                  </a:cubicBezTo>
                  <a:cubicBezTo>
                    <a:pt x="6618262" y="9729144"/>
                    <a:pt x="6575988" y="9801908"/>
                    <a:pt x="6692837" y="9802177"/>
                  </a:cubicBezTo>
                  <a:cubicBezTo>
                    <a:pt x="6691674" y="9776998"/>
                    <a:pt x="6698003" y="9781380"/>
                    <a:pt x="6667069" y="9781380"/>
                  </a:cubicBezTo>
                  <a:cubicBezTo>
                    <a:pt x="6595895" y="9781380"/>
                    <a:pt x="6610300" y="9844932"/>
                    <a:pt x="6603970" y="9440657"/>
                  </a:cubicBezTo>
                  <a:cubicBezTo>
                    <a:pt x="6602784" y="9363935"/>
                    <a:pt x="6586657" y="9376882"/>
                    <a:pt x="6667069" y="9376882"/>
                  </a:cubicBezTo>
                  <a:cubicBezTo>
                    <a:pt x="6678119" y="9376882"/>
                    <a:pt x="6675994" y="9381064"/>
                    <a:pt x="6675122" y="9356131"/>
                  </a:cubicBezTo>
                  <a:cubicBezTo>
                    <a:pt x="6579052" y="9356131"/>
                    <a:pt x="6604932" y="9396851"/>
                    <a:pt x="6600816" y="9135198"/>
                  </a:cubicBezTo>
                  <a:cubicBezTo>
                    <a:pt x="6597192" y="8912500"/>
                    <a:pt x="6576435" y="8948904"/>
                    <a:pt x="6661835" y="8948927"/>
                  </a:cubicBezTo>
                  <a:cubicBezTo>
                    <a:pt x="6660985" y="8921176"/>
                    <a:pt x="6672683" y="8928310"/>
                    <a:pt x="6597438" y="8928064"/>
                  </a:cubicBezTo>
                  <a:cubicBezTo>
                    <a:pt x="6593054" y="8659412"/>
                    <a:pt x="6596185" y="8840832"/>
                    <a:pt x="6592137" y="8522179"/>
                  </a:cubicBezTo>
                  <a:cubicBezTo>
                    <a:pt x="6659620" y="8522022"/>
                    <a:pt x="6649488" y="8529022"/>
                    <a:pt x="6648705" y="8501338"/>
                  </a:cubicBezTo>
                  <a:cubicBezTo>
                    <a:pt x="6581087" y="8501361"/>
                    <a:pt x="6585896" y="8569787"/>
                    <a:pt x="6583995" y="8093732"/>
                  </a:cubicBezTo>
                  <a:cubicBezTo>
                    <a:pt x="6648191" y="8094447"/>
                    <a:pt x="6637633" y="8099277"/>
                    <a:pt x="6636940" y="8073315"/>
                  </a:cubicBezTo>
                  <a:cubicBezTo>
                    <a:pt x="6575943" y="8073115"/>
                    <a:pt x="6583928" y="8074792"/>
                    <a:pt x="6583906" y="8066786"/>
                  </a:cubicBezTo>
                  <a:cubicBezTo>
                    <a:pt x="6583615" y="7970989"/>
                    <a:pt x="6583190" y="7959316"/>
                    <a:pt x="6578582" y="7667029"/>
                  </a:cubicBezTo>
                  <a:cubicBezTo>
                    <a:pt x="6635418" y="7667632"/>
                    <a:pt x="6626069" y="7672507"/>
                    <a:pt x="6625353" y="7646590"/>
                  </a:cubicBezTo>
                  <a:cubicBezTo>
                    <a:pt x="6559368" y="7646322"/>
                    <a:pt x="6579052" y="7698111"/>
                    <a:pt x="6572856" y="7303654"/>
                  </a:cubicBezTo>
                  <a:cubicBezTo>
                    <a:pt x="6571648" y="7226998"/>
                    <a:pt x="6561001" y="7240281"/>
                    <a:pt x="6613991" y="7240862"/>
                  </a:cubicBezTo>
                  <a:cubicBezTo>
                    <a:pt x="6613230" y="7214341"/>
                    <a:pt x="6621752" y="7220580"/>
                    <a:pt x="6571581" y="7219328"/>
                  </a:cubicBezTo>
                  <a:cubicBezTo>
                    <a:pt x="6566347" y="6863980"/>
                    <a:pt x="6567913" y="6952554"/>
                    <a:pt x="6562612" y="6810961"/>
                  </a:cubicBezTo>
                  <a:cubicBezTo>
                    <a:pt x="6608712" y="6810693"/>
                    <a:pt x="6601151" y="6816261"/>
                    <a:pt x="6600302" y="6790030"/>
                  </a:cubicBezTo>
                  <a:cubicBezTo>
                    <a:pt x="6552814" y="6790187"/>
                    <a:pt x="6561471" y="6809664"/>
                    <a:pt x="6559637" y="6693161"/>
                  </a:cubicBezTo>
                  <a:cubicBezTo>
                    <a:pt x="6553866" y="6323457"/>
                    <a:pt x="6543622" y="6383833"/>
                    <a:pt x="6586366" y="6383229"/>
                  </a:cubicBezTo>
                  <a:cubicBezTo>
                    <a:pt x="6585404" y="6357200"/>
                    <a:pt x="6591600" y="6362232"/>
                    <a:pt x="6555387" y="6362925"/>
                  </a:cubicBezTo>
                  <a:cubicBezTo>
                    <a:pt x="6548005" y="5906279"/>
                    <a:pt x="6537582" y="5958181"/>
                    <a:pt x="6571850" y="5958092"/>
                  </a:cubicBezTo>
                  <a:cubicBezTo>
                    <a:pt x="6571179" y="5931951"/>
                    <a:pt x="6576457" y="5937273"/>
                    <a:pt x="6548005" y="5937340"/>
                  </a:cubicBezTo>
                  <a:cubicBezTo>
                    <a:pt x="6540602" y="5478593"/>
                    <a:pt x="6533444" y="5530539"/>
                    <a:pt x="6564871" y="5530270"/>
                  </a:cubicBezTo>
                  <a:cubicBezTo>
                    <a:pt x="6564647" y="5505314"/>
                    <a:pt x="6570485" y="5509407"/>
                    <a:pt x="6541854" y="5509698"/>
                  </a:cubicBezTo>
                  <a:cubicBezTo>
                    <a:pt x="6538790" y="5303390"/>
                    <a:pt x="6542302" y="5282191"/>
                    <a:pt x="6538253" y="5103410"/>
                  </a:cubicBezTo>
                  <a:cubicBezTo>
                    <a:pt x="6569210" y="5103410"/>
                    <a:pt x="6563976" y="5108777"/>
                    <a:pt x="6564110" y="5082636"/>
                  </a:cubicBezTo>
                  <a:cubicBezTo>
                    <a:pt x="6529530" y="5082659"/>
                    <a:pt x="6536867" y="5141693"/>
                    <a:pt x="6529194" y="4709221"/>
                  </a:cubicBezTo>
                  <a:cubicBezTo>
                    <a:pt x="6528479" y="4669372"/>
                    <a:pt x="6527248" y="4674605"/>
                    <a:pt x="6532617" y="4674650"/>
                  </a:cubicBezTo>
                  <a:cubicBezTo>
                    <a:pt x="6574758" y="4675053"/>
                    <a:pt x="6567600" y="4680330"/>
                    <a:pt x="6567935" y="4654189"/>
                  </a:cubicBezTo>
                  <a:cubicBezTo>
                    <a:pt x="6518726" y="4653831"/>
                    <a:pt x="6524542" y="4692785"/>
                    <a:pt x="6525772" y="4403807"/>
                  </a:cubicBezTo>
                  <a:cubicBezTo>
                    <a:pt x="6526354" y="4217468"/>
                    <a:pt x="6510160" y="4248126"/>
                    <a:pt x="6574108" y="4246806"/>
                  </a:cubicBezTo>
                  <a:cubicBezTo>
                    <a:pt x="6574534" y="4220778"/>
                    <a:pt x="6582832" y="4225630"/>
                    <a:pt x="6532460" y="4227083"/>
                  </a:cubicBezTo>
                  <a:cubicBezTo>
                    <a:pt x="6520494" y="4227419"/>
                    <a:pt x="6525369" y="4275116"/>
                    <a:pt x="6515684" y="3820327"/>
                  </a:cubicBezTo>
                  <a:cubicBezTo>
                    <a:pt x="6534406" y="3819991"/>
                    <a:pt x="6556237" y="3819566"/>
                    <a:pt x="6580886" y="3819276"/>
                  </a:cubicBezTo>
                  <a:cubicBezTo>
                    <a:pt x="6581266" y="3793269"/>
                    <a:pt x="6590907" y="3798166"/>
                    <a:pt x="6532549" y="3799262"/>
                  </a:cubicBezTo>
                  <a:cubicBezTo>
                    <a:pt x="6512106" y="3799620"/>
                    <a:pt x="6515282" y="3801498"/>
                    <a:pt x="6515125" y="3793627"/>
                  </a:cubicBezTo>
                  <a:cubicBezTo>
                    <a:pt x="6505239" y="3342616"/>
                    <a:pt x="6501995" y="3393556"/>
                    <a:pt x="6532639" y="3393869"/>
                  </a:cubicBezTo>
                  <a:cubicBezTo>
                    <a:pt x="6596789" y="3394652"/>
                    <a:pt x="6585941" y="3399616"/>
                    <a:pt x="6586143" y="3373610"/>
                  </a:cubicBezTo>
                  <a:cubicBezTo>
                    <a:pt x="6555678" y="3373386"/>
                    <a:pt x="6527428" y="3373028"/>
                    <a:pt x="6508638" y="3372827"/>
                  </a:cubicBezTo>
                  <a:cubicBezTo>
                    <a:pt x="6507878" y="3322536"/>
                    <a:pt x="6503226" y="2967546"/>
                    <a:pt x="6503203" y="2965981"/>
                  </a:cubicBezTo>
                  <a:cubicBezTo>
                    <a:pt x="6541250" y="2965847"/>
                    <a:pt x="6560196" y="2965735"/>
                    <a:pt x="6587149" y="2965668"/>
                  </a:cubicBezTo>
                  <a:cubicBezTo>
                    <a:pt x="6587060" y="2939505"/>
                    <a:pt x="6598199" y="2944805"/>
                    <a:pt x="6532661" y="2945073"/>
                  </a:cubicBezTo>
                  <a:cubicBezTo>
                    <a:pt x="6489089" y="2945252"/>
                    <a:pt x="6507162" y="3002475"/>
                    <a:pt x="6498193" y="2573222"/>
                  </a:cubicBezTo>
                  <a:cubicBezTo>
                    <a:pt x="6497320" y="2531183"/>
                    <a:pt x="6488395" y="2537914"/>
                    <a:pt x="6532549" y="2538741"/>
                  </a:cubicBezTo>
                  <a:cubicBezTo>
                    <a:pt x="6592428" y="2539859"/>
                    <a:pt x="6582519" y="2544801"/>
                    <a:pt x="6582005" y="2518772"/>
                  </a:cubicBezTo>
                  <a:cubicBezTo>
                    <a:pt x="6548610" y="2518370"/>
                    <a:pt x="6529082" y="2517833"/>
                    <a:pt x="6497074" y="2517363"/>
                  </a:cubicBezTo>
                  <a:cubicBezTo>
                    <a:pt x="6489782" y="2134690"/>
                    <a:pt x="6489693" y="2119261"/>
                    <a:pt x="6489558" y="2110025"/>
                  </a:cubicBezTo>
                  <a:cubicBezTo>
                    <a:pt x="6518726" y="2110495"/>
                    <a:pt x="6541698" y="2111143"/>
                    <a:pt x="6570597" y="2111613"/>
                  </a:cubicBezTo>
                  <a:cubicBezTo>
                    <a:pt x="6569635" y="2085338"/>
                    <a:pt x="6578046" y="2091040"/>
                    <a:pt x="6532885" y="2090056"/>
                  </a:cubicBezTo>
                  <a:cubicBezTo>
                    <a:pt x="6472581" y="2088759"/>
                    <a:pt x="6491191" y="2152557"/>
                    <a:pt x="6483542" y="1682852"/>
                  </a:cubicBezTo>
                  <a:cubicBezTo>
                    <a:pt x="6515483" y="1683456"/>
                    <a:pt x="6535099" y="1684172"/>
                    <a:pt x="6562433" y="1684820"/>
                  </a:cubicBezTo>
                  <a:cubicBezTo>
                    <a:pt x="6562276" y="1658613"/>
                    <a:pt x="6568204" y="1664225"/>
                    <a:pt x="6532952" y="1663264"/>
                  </a:cubicBezTo>
                  <a:cubicBezTo>
                    <a:pt x="6462874" y="1661251"/>
                    <a:pt x="6484168" y="1724154"/>
                    <a:pt x="6474662" y="1255411"/>
                  </a:cubicBezTo>
                  <a:cubicBezTo>
                    <a:pt x="6510383" y="1256015"/>
                    <a:pt x="6528635" y="1256820"/>
                    <a:pt x="6563819" y="1257670"/>
                  </a:cubicBezTo>
                  <a:cubicBezTo>
                    <a:pt x="6564133" y="1231440"/>
                    <a:pt x="6570038" y="1237142"/>
                    <a:pt x="6532952" y="1236024"/>
                  </a:cubicBezTo>
                  <a:cubicBezTo>
                    <a:pt x="6462539" y="1234011"/>
                    <a:pt x="6474349" y="1243783"/>
                    <a:pt x="6473678" y="1200603"/>
                  </a:cubicBezTo>
                  <a:cubicBezTo>
                    <a:pt x="6466766" y="755921"/>
                    <a:pt x="6454442" y="828686"/>
                    <a:pt x="6532751" y="828484"/>
                  </a:cubicBezTo>
                  <a:cubicBezTo>
                    <a:pt x="6577710" y="828350"/>
                    <a:pt x="6570149" y="833784"/>
                    <a:pt x="6570552" y="807621"/>
                  </a:cubicBezTo>
                  <a:cubicBezTo>
                    <a:pt x="6534607" y="807688"/>
                    <a:pt x="6512910" y="807800"/>
                    <a:pt x="6469204" y="807845"/>
                  </a:cubicBezTo>
                  <a:cubicBezTo>
                    <a:pt x="6465983" y="646573"/>
                    <a:pt x="6464149" y="638612"/>
                    <a:pt x="6463455" y="401826"/>
                  </a:cubicBezTo>
                  <a:cubicBezTo>
                    <a:pt x="6511635" y="402094"/>
                    <a:pt x="6529731" y="402564"/>
                    <a:pt x="6574981" y="402966"/>
                  </a:cubicBezTo>
                  <a:cubicBezTo>
                    <a:pt x="6575115" y="376714"/>
                    <a:pt x="6583548" y="382349"/>
                    <a:pt x="6532862" y="381701"/>
                  </a:cubicBezTo>
                  <a:cubicBezTo>
                    <a:pt x="6441155" y="380605"/>
                    <a:pt x="6464820" y="440198"/>
                    <a:pt x="6458445" y="57301"/>
                  </a:cubicBezTo>
                  <a:cubicBezTo>
                    <a:pt x="6429434" y="55289"/>
                    <a:pt x="6442922" y="15083"/>
                    <a:pt x="6445047" y="380940"/>
                  </a:cubicBezTo>
                  <a:cubicBezTo>
                    <a:pt x="6408386" y="380806"/>
                    <a:pt x="6141293" y="379710"/>
                    <a:pt x="6088237" y="379889"/>
                  </a:cubicBezTo>
                  <a:cubicBezTo>
                    <a:pt x="6079648" y="-3567"/>
                    <a:pt x="6098571" y="34940"/>
                    <a:pt x="6066943" y="33307"/>
                  </a:cubicBezTo>
                  <a:cubicBezTo>
                    <a:pt x="6070991" y="443843"/>
                    <a:pt x="6092509" y="379397"/>
                    <a:pt x="5995545" y="380761"/>
                  </a:cubicBezTo>
                  <a:cubicBezTo>
                    <a:pt x="5895248" y="382170"/>
                    <a:pt x="5893235" y="381455"/>
                    <a:pt x="5727333" y="381879"/>
                  </a:cubicBezTo>
                  <a:cubicBezTo>
                    <a:pt x="5714136" y="381902"/>
                    <a:pt x="5717380" y="396504"/>
                    <a:pt x="5715635" y="285054"/>
                  </a:cubicBezTo>
                  <a:cubicBezTo>
                    <a:pt x="5711050" y="-18527"/>
                    <a:pt x="5719281" y="17207"/>
                    <a:pt x="5693245" y="16268"/>
                  </a:cubicBezTo>
                  <a:cubicBezTo>
                    <a:pt x="5696533" y="234114"/>
                    <a:pt x="5697585" y="308869"/>
                    <a:pt x="5698971" y="381947"/>
                  </a:cubicBezTo>
                  <a:cubicBezTo>
                    <a:pt x="5615517" y="382103"/>
                    <a:pt x="5595274" y="382036"/>
                    <a:pt x="5344308" y="381857"/>
                  </a:cubicBezTo>
                  <a:cubicBezTo>
                    <a:pt x="5335182" y="-35812"/>
                    <a:pt x="5349408" y="6675"/>
                    <a:pt x="5320285" y="6071"/>
                  </a:cubicBezTo>
                  <a:cubicBezTo>
                    <a:pt x="5326481" y="412246"/>
                    <a:pt x="5326325" y="381835"/>
                    <a:pt x="5324737" y="381835"/>
                  </a:cubicBezTo>
                  <a:cubicBezTo>
                    <a:pt x="5189322" y="381835"/>
                    <a:pt x="5190799" y="379822"/>
                    <a:pt x="5056369" y="379822"/>
                  </a:cubicBezTo>
                  <a:cubicBezTo>
                    <a:pt x="4944127" y="379822"/>
                    <a:pt x="4973787" y="452810"/>
                    <a:pt x="4966942" y="1666"/>
                  </a:cubicBezTo>
                  <a:cubicBezTo>
                    <a:pt x="4942025" y="1509"/>
                    <a:pt x="4946789" y="-46233"/>
                    <a:pt x="4953701" y="380739"/>
                  </a:cubicBezTo>
                  <a:cubicBezTo>
                    <a:pt x="4765208" y="384585"/>
                    <a:pt x="4780306" y="383042"/>
                    <a:pt x="4599306" y="381633"/>
                  </a:cubicBezTo>
                  <a:cubicBezTo>
                    <a:pt x="4590628" y="-43929"/>
                    <a:pt x="4600738" y="1666"/>
                    <a:pt x="4573740" y="1912"/>
                  </a:cubicBezTo>
                  <a:cubicBezTo>
                    <a:pt x="4581099" y="446124"/>
                    <a:pt x="4603511" y="381365"/>
                    <a:pt x="4519722" y="381365"/>
                  </a:cubicBezTo>
                  <a:cubicBezTo>
                    <a:pt x="4173581" y="381365"/>
                    <a:pt x="4226906" y="411844"/>
                    <a:pt x="4224915" y="285009"/>
                  </a:cubicBezTo>
                  <a:cubicBezTo>
                    <a:pt x="4222589" y="135567"/>
                    <a:pt x="4221761" y="140688"/>
                    <a:pt x="4219547" y="7592"/>
                  </a:cubicBezTo>
                  <a:cubicBezTo>
                    <a:pt x="4193332" y="8173"/>
                    <a:pt x="4200199" y="-39300"/>
                    <a:pt x="4208251" y="382371"/>
                  </a:cubicBezTo>
                  <a:cubicBezTo>
                    <a:pt x="4118199" y="381924"/>
                    <a:pt x="4017544" y="377810"/>
                    <a:pt x="3853790" y="381320"/>
                  </a:cubicBezTo>
                  <a:cubicBezTo>
                    <a:pt x="3852716" y="257818"/>
                    <a:pt x="3849025" y="99967"/>
                    <a:pt x="3847661" y="17364"/>
                  </a:cubicBezTo>
                  <a:cubicBezTo>
                    <a:pt x="3817688" y="18281"/>
                    <a:pt x="3832183" y="-22596"/>
                    <a:pt x="3835471" y="381701"/>
                  </a:cubicBezTo>
                  <a:cubicBezTo>
                    <a:pt x="3675698" y="385010"/>
                    <a:pt x="3595845" y="381007"/>
                    <a:pt x="3478750" y="380605"/>
                  </a:cubicBezTo>
                  <a:cubicBezTo>
                    <a:pt x="3474478" y="190151"/>
                    <a:pt x="3476401" y="158174"/>
                    <a:pt x="3474836" y="29573"/>
                  </a:cubicBezTo>
                  <a:cubicBezTo>
                    <a:pt x="3450030" y="30423"/>
                    <a:pt x="3456852" y="11930"/>
                    <a:pt x="3457232" y="132638"/>
                  </a:cubicBezTo>
                  <a:cubicBezTo>
                    <a:pt x="3457500" y="218595"/>
                    <a:pt x="3458753" y="305000"/>
                    <a:pt x="3460431" y="380582"/>
                  </a:cubicBezTo>
                  <a:cubicBezTo>
                    <a:pt x="3444102" y="380560"/>
                    <a:pt x="3189155" y="380426"/>
                    <a:pt x="3178195" y="380404"/>
                  </a:cubicBezTo>
                  <a:cubicBezTo>
                    <a:pt x="3082058" y="380404"/>
                    <a:pt x="3107289" y="439214"/>
                    <a:pt x="3103733" y="43057"/>
                  </a:cubicBezTo>
                  <a:cubicBezTo>
                    <a:pt x="3078994" y="43996"/>
                    <a:pt x="3085861" y="27762"/>
                    <a:pt x="3085637" y="132570"/>
                  </a:cubicBezTo>
                  <a:cubicBezTo>
                    <a:pt x="3085458" y="216449"/>
                    <a:pt x="3086554" y="299030"/>
                    <a:pt x="3088500" y="380694"/>
                  </a:cubicBezTo>
                  <a:cubicBezTo>
                    <a:pt x="2742896" y="383333"/>
                    <a:pt x="3080649" y="380538"/>
                    <a:pt x="2735045" y="382774"/>
                  </a:cubicBezTo>
                  <a:cubicBezTo>
                    <a:pt x="2734307" y="312111"/>
                    <a:pt x="2733077" y="244647"/>
                    <a:pt x="2730035" y="57838"/>
                  </a:cubicBezTo>
                  <a:cubicBezTo>
                    <a:pt x="2704402" y="58889"/>
                    <a:pt x="2711179" y="24855"/>
                    <a:pt x="2715429" y="285345"/>
                  </a:cubicBezTo>
                  <a:cubicBezTo>
                    <a:pt x="2717397" y="410256"/>
                    <a:pt x="2787319" y="383355"/>
                    <a:pt x="2373292" y="383355"/>
                  </a:cubicBezTo>
                  <a:cubicBezTo>
                    <a:pt x="2358194" y="383355"/>
                    <a:pt x="2366067" y="420386"/>
                    <a:pt x="2356449" y="73670"/>
                  </a:cubicBezTo>
                  <a:cubicBezTo>
                    <a:pt x="2326252" y="74967"/>
                    <a:pt x="2342603" y="29372"/>
                    <a:pt x="2345019" y="383288"/>
                  </a:cubicBezTo>
                  <a:cubicBezTo>
                    <a:pt x="2230966" y="382707"/>
                    <a:pt x="2156459" y="376110"/>
                    <a:pt x="1988343" y="380650"/>
                  </a:cubicBezTo>
                  <a:cubicBezTo>
                    <a:pt x="1986934" y="314683"/>
                    <a:pt x="1986889" y="290801"/>
                    <a:pt x="1983176" y="90374"/>
                  </a:cubicBezTo>
                  <a:cubicBezTo>
                    <a:pt x="1959086" y="91492"/>
                    <a:pt x="1962933" y="45942"/>
                    <a:pt x="1970002" y="381164"/>
                  </a:cubicBezTo>
                  <a:cubicBezTo>
                    <a:pt x="1882633" y="383691"/>
                    <a:pt x="1791373" y="383355"/>
                    <a:pt x="1702774" y="382260"/>
                  </a:cubicBezTo>
                  <a:cubicBezTo>
                    <a:pt x="1590153" y="380985"/>
                    <a:pt x="1614019" y="434340"/>
                    <a:pt x="1612610" y="107704"/>
                  </a:cubicBezTo>
                  <a:cubicBezTo>
                    <a:pt x="1590622" y="108755"/>
                    <a:pt x="1590622" y="66067"/>
                    <a:pt x="1597556" y="381499"/>
                  </a:cubicBezTo>
                  <a:cubicBezTo>
                    <a:pt x="1577985" y="381455"/>
                    <a:pt x="1589347" y="381477"/>
                    <a:pt x="1300334" y="381410"/>
                  </a:cubicBezTo>
                  <a:cubicBezTo>
                    <a:pt x="1223121" y="381410"/>
                    <a:pt x="1242334" y="426916"/>
                    <a:pt x="1238062" y="125594"/>
                  </a:cubicBezTo>
                  <a:cubicBezTo>
                    <a:pt x="1211422" y="126779"/>
                    <a:pt x="1218535" y="87736"/>
                    <a:pt x="1223635" y="381209"/>
                  </a:cubicBezTo>
                  <a:cubicBezTo>
                    <a:pt x="1128349" y="380650"/>
                    <a:pt x="1114816" y="379353"/>
                    <a:pt x="869889" y="380605"/>
                  </a:cubicBezTo>
                  <a:cubicBezTo>
                    <a:pt x="868100" y="318507"/>
                    <a:pt x="866624" y="228144"/>
                    <a:pt x="866713" y="132861"/>
                  </a:cubicBezTo>
                  <a:cubicBezTo>
                    <a:pt x="843518" y="132906"/>
                    <a:pt x="846761" y="109941"/>
                    <a:pt x="849512" y="285367"/>
                  </a:cubicBezTo>
                  <a:cubicBezTo>
                    <a:pt x="851369" y="405180"/>
                    <a:pt x="869934" y="380828"/>
                    <a:pt x="763889" y="380828"/>
                  </a:cubicBezTo>
                  <a:cubicBezTo>
                    <a:pt x="631002" y="380828"/>
                    <a:pt x="630040" y="382841"/>
                    <a:pt x="498406" y="382863"/>
                  </a:cubicBezTo>
                  <a:cubicBezTo>
                    <a:pt x="496281" y="273940"/>
                    <a:pt x="496527" y="248537"/>
                    <a:pt x="493642" y="132794"/>
                  </a:cubicBezTo>
                  <a:cubicBezTo>
                    <a:pt x="468299" y="132906"/>
                    <a:pt x="474629" y="100616"/>
                    <a:pt x="480065" y="382841"/>
                  </a:cubicBezTo>
                  <a:cubicBezTo>
                    <a:pt x="478454" y="382841"/>
                    <a:pt x="125827" y="380314"/>
                    <a:pt x="124216" y="380292"/>
                  </a:cubicBezTo>
                  <a:cubicBezTo>
                    <a:pt x="122427" y="318954"/>
                    <a:pt x="121376" y="240040"/>
                    <a:pt x="120056" y="142812"/>
                  </a:cubicBezTo>
                  <a:cubicBezTo>
                    <a:pt x="95675" y="144221"/>
                    <a:pt x="101289" y="123447"/>
                    <a:pt x="103839" y="285345"/>
                  </a:cubicBezTo>
                  <a:cubicBezTo>
                    <a:pt x="105539" y="394245"/>
                    <a:pt x="110482" y="380113"/>
                    <a:pt x="93617" y="379845"/>
                  </a:cubicBezTo>
                  <a:cubicBezTo>
                    <a:pt x="-16208" y="378212"/>
                    <a:pt x="702" y="372465"/>
                    <a:pt x="1238" y="399746"/>
                  </a:cubicBezTo>
                  <a:cubicBezTo>
                    <a:pt x="48636" y="399925"/>
                    <a:pt x="74761" y="400395"/>
                    <a:pt x="106523" y="400842"/>
                  </a:cubicBezTo>
                  <a:cubicBezTo>
                    <a:pt x="114285" y="639149"/>
                    <a:pt x="112317" y="650218"/>
                    <a:pt x="113927" y="809365"/>
                  </a:cubicBezTo>
                  <a:cubicBezTo>
                    <a:pt x="81270" y="809678"/>
                    <a:pt x="55010" y="810014"/>
                    <a:pt x="7837" y="810170"/>
                  </a:cubicBezTo>
                  <a:cubicBezTo>
                    <a:pt x="8172" y="837340"/>
                    <a:pt x="-7753" y="831414"/>
                    <a:pt x="93572" y="830340"/>
                  </a:cubicBezTo>
                  <a:cubicBezTo>
                    <a:pt x="123523" y="830050"/>
                    <a:pt x="112272" y="773699"/>
                    <a:pt x="119049" y="1200849"/>
                  </a:cubicBezTo>
                  <a:cubicBezTo>
                    <a:pt x="119765" y="1246332"/>
                    <a:pt x="139717" y="1234973"/>
                    <a:pt x="11863" y="1234906"/>
                  </a:cubicBezTo>
                  <a:cubicBezTo>
                    <a:pt x="12042" y="1262589"/>
                    <a:pt x="-7552" y="1255657"/>
                    <a:pt x="119966" y="1255724"/>
                  </a:cubicBezTo>
                  <a:cubicBezTo>
                    <a:pt x="121778" y="1357268"/>
                    <a:pt x="126140" y="1501433"/>
                    <a:pt x="126386" y="1662951"/>
                  </a:cubicBezTo>
                  <a:cubicBezTo>
                    <a:pt x="89054" y="1663107"/>
                    <a:pt x="60155" y="1663353"/>
                    <a:pt x="14010" y="1663465"/>
                  </a:cubicBezTo>
                  <a:cubicBezTo>
                    <a:pt x="14100" y="1690567"/>
                    <a:pt x="-887" y="1684440"/>
                    <a:pt x="93528" y="1683926"/>
                  </a:cubicBezTo>
                  <a:cubicBezTo>
                    <a:pt x="139672" y="1683680"/>
                    <a:pt x="125133" y="1620665"/>
                    <a:pt x="132671" y="2090012"/>
                  </a:cubicBezTo>
                  <a:cubicBezTo>
                    <a:pt x="92230" y="2090213"/>
                    <a:pt x="62750" y="2090526"/>
                    <a:pt x="15308" y="2090683"/>
                  </a:cubicBezTo>
                  <a:cubicBezTo>
                    <a:pt x="15375" y="2118254"/>
                    <a:pt x="1216" y="2111680"/>
                    <a:pt x="93528" y="2111076"/>
                  </a:cubicBezTo>
                  <a:cubicBezTo>
                    <a:pt x="149290" y="2110696"/>
                    <a:pt x="132940" y="2062932"/>
                    <a:pt x="138554" y="2421008"/>
                  </a:cubicBezTo>
                  <a:cubicBezTo>
                    <a:pt x="140343" y="2535141"/>
                    <a:pt x="152892" y="2515619"/>
                    <a:pt x="93326" y="2516737"/>
                  </a:cubicBezTo>
                  <a:cubicBezTo>
                    <a:pt x="2692" y="2518437"/>
                    <a:pt x="16672" y="2510655"/>
                    <a:pt x="16806" y="2538607"/>
                  </a:cubicBezTo>
                  <a:cubicBezTo>
                    <a:pt x="71809" y="2538204"/>
                    <a:pt x="94780" y="2537355"/>
                    <a:pt x="141014" y="2536751"/>
                  </a:cubicBezTo>
                  <a:cubicBezTo>
                    <a:pt x="146316" y="2723023"/>
                    <a:pt x="144437" y="2637713"/>
                    <a:pt x="148664" y="2943843"/>
                  </a:cubicBezTo>
                  <a:cubicBezTo>
                    <a:pt x="104264" y="2944492"/>
                    <a:pt x="74515" y="2945811"/>
                    <a:pt x="19625" y="2946392"/>
                  </a:cubicBezTo>
                  <a:cubicBezTo>
                    <a:pt x="19848" y="2971929"/>
                    <a:pt x="4840" y="2968038"/>
                    <a:pt x="93662" y="2965780"/>
                  </a:cubicBezTo>
                  <a:cubicBezTo>
                    <a:pt x="169019" y="2963946"/>
                    <a:pt x="148709" y="2901915"/>
                    <a:pt x="155330" y="3371329"/>
                  </a:cubicBezTo>
                  <a:cubicBezTo>
                    <a:pt x="100327" y="3371060"/>
                    <a:pt x="83999" y="3370613"/>
                    <a:pt x="25038" y="3370390"/>
                  </a:cubicBezTo>
                  <a:cubicBezTo>
                    <a:pt x="25463" y="3397872"/>
                    <a:pt x="12691" y="3390895"/>
                    <a:pt x="93371" y="3391678"/>
                  </a:cubicBezTo>
                  <a:cubicBezTo>
                    <a:pt x="171479" y="3392394"/>
                    <a:pt x="155665" y="3372626"/>
                    <a:pt x="156515" y="3488705"/>
                  </a:cubicBezTo>
                  <a:cubicBezTo>
                    <a:pt x="159244" y="3861919"/>
                    <a:pt x="190268" y="3799553"/>
                    <a:pt x="93461" y="3799799"/>
                  </a:cubicBezTo>
                  <a:cubicBezTo>
                    <a:pt x="23047" y="3799911"/>
                    <a:pt x="33716" y="3793001"/>
                    <a:pt x="34410" y="3820662"/>
                  </a:cubicBezTo>
                  <a:cubicBezTo>
                    <a:pt x="70109" y="3820617"/>
                    <a:pt x="102631" y="3820528"/>
                    <a:pt x="161749" y="3820461"/>
                  </a:cubicBezTo>
                  <a:cubicBezTo>
                    <a:pt x="172352" y="4308658"/>
                    <a:pt x="182082" y="4228134"/>
                    <a:pt x="93550" y="4227307"/>
                  </a:cubicBezTo>
                  <a:cubicBezTo>
                    <a:pt x="35707" y="4226770"/>
                    <a:pt x="45213" y="4221605"/>
                    <a:pt x="45974" y="4247679"/>
                  </a:cubicBezTo>
                  <a:cubicBezTo>
                    <a:pt x="91157" y="4247969"/>
                    <a:pt x="115359" y="4248394"/>
                    <a:pt x="166290" y="4248595"/>
                  </a:cubicBezTo>
                  <a:cubicBezTo>
                    <a:pt x="166312" y="4249445"/>
                    <a:pt x="171166" y="4448575"/>
                    <a:pt x="175259" y="4655754"/>
                  </a:cubicBezTo>
                  <a:cubicBezTo>
                    <a:pt x="121085" y="4655330"/>
                    <a:pt x="97800" y="4654346"/>
                    <a:pt x="55637" y="4653630"/>
                  </a:cubicBezTo>
                  <a:cubicBezTo>
                    <a:pt x="56106" y="4679905"/>
                    <a:pt x="48412" y="4674203"/>
                    <a:pt x="93282" y="4675209"/>
                  </a:cubicBezTo>
                  <a:cubicBezTo>
                    <a:pt x="198477" y="4677624"/>
                    <a:pt x="175192" y="4601729"/>
                    <a:pt x="182797" y="5083397"/>
                  </a:cubicBezTo>
                  <a:cubicBezTo>
                    <a:pt x="130949" y="5083285"/>
                    <a:pt x="110930" y="5083017"/>
                    <a:pt x="61743" y="5082748"/>
                  </a:cubicBezTo>
                  <a:cubicBezTo>
                    <a:pt x="62034" y="5108956"/>
                    <a:pt x="55659" y="5103500"/>
                    <a:pt x="93393" y="5103746"/>
                  </a:cubicBezTo>
                  <a:cubicBezTo>
                    <a:pt x="217780" y="5104596"/>
                    <a:pt x="178055" y="5041670"/>
                    <a:pt x="184989" y="5472399"/>
                  </a:cubicBezTo>
                  <a:cubicBezTo>
                    <a:pt x="185705" y="5519045"/>
                    <a:pt x="207983" y="5507372"/>
                    <a:pt x="65210" y="5507417"/>
                  </a:cubicBezTo>
                  <a:cubicBezTo>
                    <a:pt x="65367" y="5535100"/>
                    <a:pt x="43491" y="5528168"/>
                    <a:pt x="185862" y="5528145"/>
                  </a:cubicBezTo>
                  <a:cubicBezTo>
                    <a:pt x="185906" y="5530315"/>
                    <a:pt x="190693" y="5829557"/>
                    <a:pt x="193265" y="5938391"/>
                  </a:cubicBezTo>
                  <a:cubicBezTo>
                    <a:pt x="133320" y="5938078"/>
                    <a:pt x="102408" y="5936937"/>
                    <a:pt x="66888" y="5936177"/>
                  </a:cubicBezTo>
                  <a:cubicBezTo>
                    <a:pt x="66955" y="5961155"/>
                    <a:pt x="41478" y="5958405"/>
                    <a:pt x="193758" y="5959165"/>
                  </a:cubicBezTo>
                  <a:cubicBezTo>
                    <a:pt x="193802" y="5961155"/>
                    <a:pt x="201743" y="6362679"/>
                    <a:pt x="201765" y="6364311"/>
                  </a:cubicBezTo>
                  <a:cubicBezTo>
                    <a:pt x="135915" y="6364423"/>
                    <a:pt x="106635" y="6364915"/>
                    <a:pt x="67827" y="6365273"/>
                  </a:cubicBezTo>
                  <a:cubicBezTo>
                    <a:pt x="67872" y="6391391"/>
                    <a:pt x="62638" y="6386114"/>
                    <a:pt x="93572" y="6385779"/>
                  </a:cubicBezTo>
                  <a:cubicBezTo>
                    <a:pt x="214000" y="6384482"/>
                    <a:pt x="202101" y="6384147"/>
                    <a:pt x="202168" y="6388082"/>
                  </a:cubicBezTo>
                  <a:cubicBezTo>
                    <a:pt x="204360" y="6527707"/>
                    <a:pt x="208543" y="6669658"/>
                    <a:pt x="209035" y="6790009"/>
                  </a:cubicBezTo>
                  <a:cubicBezTo>
                    <a:pt x="41411" y="6790165"/>
                    <a:pt x="68901" y="6785849"/>
                    <a:pt x="68990" y="6811721"/>
                  </a:cubicBezTo>
                  <a:cubicBezTo>
                    <a:pt x="109029" y="6811364"/>
                    <a:pt x="138017" y="6810849"/>
                    <a:pt x="209102" y="6810760"/>
                  </a:cubicBezTo>
                  <a:cubicBezTo>
                    <a:pt x="209437" y="7066062"/>
                    <a:pt x="212636" y="7097659"/>
                    <a:pt x="215432" y="7215973"/>
                  </a:cubicBezTo>
                  <a:cubicBezTo>
                    <a:pt x="143833" y="7216041"/>
                    <a:pt x="114330" y="7216689"/>
                    <a:pt x="71317" y="7217271"/>
                  </a:cubicBezTo>
                  <a:cubicBezTo>
                    <a:pt x="71518" y="7242226"/>
                    <a:pt x="65859" y="7238134"/>
                    <a:pt x="93595" y="7237732"/>
                  </a:cubicBezTo>
                  <a:cubicBezTo>
                    <a:pt x="253412" y="7235361"/>
                    <a:pt x="212323" y="7161881"/>
                    <a:pt x="219301" y="7609313"/>
                  </a:cubicBezTo>
                  <a:cubicBezTo>
                    <a:pt x="220062" y="7658196"/>
                    <a:pt x="243973" y="7645986"/>
                    <a:pt x="93438" y="7646412"/>
                  </a:cubicBezTo>
                  <a:cubicBezTo>
                    <a:pt x="72167" y="7646456"/>
                    <a:pt x="75812" y="7641112"/>
                    <a:pt x="76193" y="7667252"/>
                  </a:cubicBezTo>
                  <a:cubicBezTo>
                    <a:pt x="113681" y="7667185"/>
                    <a:pt x="140075" y="7667029"/>
                    <a:pt x="220174" y="7667029"/>
                  </a:cubicBezTo>
                  <a:cubicBezTo>
                    <a:pt x="221315" y="7749454"/>
                    <a:pt x="222522" y="7905559"/>
                    <a:pt x="226280" y="8070833"/>
                  </a:cubicBezTo>
                  <a:cubicBezTo>
                    <a:pt x="156068" y="8070856"/>
                    <a:pt x="128309" y="8071527"/>
                    <a:pt x="83820" y="8072421"/>
                  </a:cubicBezTo>
                  <a:cubicBezTo>
                    <a:pt x="84514" y="8101715"/>
                    <a:pt x="61855" y="8091608"/>
                    <a:pt x="226705" y="8091585"/>
                  </a:cubicBezTo>
                  <a:cubicBezTo>
                    <a:pt x="226750" y="8093263"/>
                    <a:pt x="234668" y="8499303"/>
                    <a:pt x="234713" y="8501159"/>
                  </a:cubicBezTo>
                  <a:cubicBezTo>
                    <a:pt x="175237" y="8501226"/>
                    <a:pt x="141954" y="8500689"/>
                    <a:pt x="95988" y="8499638"/>
                  </a:cubicBezTo>
                  <a:cubicBezTo>
                    <a:pt x="96838" y="8525466"/>
                    <a:pt x="73934" y="8521933"/>
                    <a:pt x="227622" y="8521933"/>
                  </a:cubicBezTo>
                  <a:cubicBezTo>
                    <a:pt x="236413" y="8521933"/>
                    <a:pt x="235048" y="8521016"/>
                    <a:pt x="235093" y="8524818"/>
                  </a:cubicBezTo>
                  <a:cubicBezTo>
                    <a:pt x="242072" y="8977595"/>
                    <a:pt x="246232" y="8928891"/>
                    <a:pt x="227622" y="8928891"/>
                  </a:cubicBezTo>
                  <a:cubicBezTo>
                    <a:pt x="90061" y="8928891"/>
                    <a:pt x="110035" y="8922987"/>
                    <a:pt x="110930" y="8949799"/>
                  </a:cubicBezTo>
                  <a:cubicBezTo>
                    <a:pt x="145577" y="8949710"/>
                    <a:pt x="176780" y="8949665"/>
                    <a:pt x="241669" y="8949665"/>
                  </a:cubicBezTo>
                  <a:cubicBezTo>
                    <a:pt x="248223" y="9234238"/>
                    <a:pt x="246389" y="9236765"/>
                    <a:pt x="247485" y="9353023"/>
                  </a:cubicBezTo>
                  <a:cubicBezTo>
                    <a:pt x="194361" y="9352866"/>
                    <a:pt x="155844" y="9353246"/>
                    <a:pt x="124350" y="9353805"/>
                  </a:cubicBezTo>
                  <a:cubicBezTo>
                    <a:pt x="125267" y="9381131"/>
                    <a:pt x="107105" y="9373752"/>
                    <a:pt x="227645" y="9373752"/>
                  </a:cubicBezTo>
                  <a:cubicBezTo>
                    <a:pt x="255202" y="9373752"/>
                    <a:pt x="247194" y="9326905"/>
                    <a:pt x="253748" y="9746161"/>
                  </a:cubicBezTo>
                  <a:cubicBezTo>
                    <a:pt x="254464" y="9790526"/>
                    <a:pt x="261263" y="9782946"/>
                    <a:pt x="227645" y="9782946"/>
                  </a:cubicBezTo>
                  <a:cubicBezTo>
                    <a:pt x="120861" y="9782946"/>
                    <a:pt x="138330" y="9774851"/>
                    <a:pt x="139270" y="9803139"/>
                  </a:cubicBezTo>
                  <a:cubicBezTo>
                    <a:pt x="177071" y="9803698"/>
                    <a:pt x="216528" y="9803787"/>
                    <a:pt x="254710" y="9803675"/>
                  </a:cubicBezTo>
                  <a:cubicBezTo>
                    <a:pt x="262426" y="10274117"/>
                    <a:pt x="273409" y="10211326"/>
                    <a:pt x="227645" y="10211326"/>
                  </a:cubicBezTo>
                  <a:cubicBezTo>
                    <a:pt x="138755" y="10211326"/>
                    <a:pt x="152601" y="10204573"/>
                    <a:pt x="153496" y="10232123"/>
                  </a:cubicBezTo>
                  <a:cubicBezTo>
                    <a:pt x="191140" y="10232056"/>
                    <a:pt x="224133" y="10232077"/>
                    <a:pt x="260234" y="10232077"/>
                  </a:cubicBezTo>
                  <a:cubicBezTo>
                    <a:pt x="260525" y="10305021"/>
                    <a:pt x="262046" y="10393864"/>
                    <a:pt x="263791" y="10493238"/>
                  </a:cubicBezTo>
                  <a:cubicBezTo>
                    <a:pt x="292176" y="10493015"/>
                    <a:pt x="279761" y="10526848"/>
                    <a:pt x="278554" y="10232077"/>
                  </a:cubicBezTo>
                  <a:lnTo>
                    <a:pt x="632635" y="10232100"/>
                  </a:lnTo>
                  <a:cubicBezTo>
                    <a:pt x="634156" y="10340285"/>
                    <a:pt x="635118" y="10414011"/>
                    <a:pt x="637779" y="10490264"/>
                  </a:cubicBezTo>
                  <a:cubicBezTo>
                    <a:pt x="664621" y="10490041"/>
                    <a:pt x="655025" y="10525238"/>
                    <a:pt x="650976" y="10232100"/>
                  </a:cubicBezTo>
                  <a:cubicBezTo>
                    <a:pt x="952561" y="10232123"/>
                    <a:pt x="870672" y="10229439"/>
                    <a:pt x="1006534" y="10228947"/>
                  </a:cubicBezTo>
                  <a:cubicBezTo>
                    <a:pt x="1008905" y="10327360"/>
                    <a:pt x="1009151" y="10381073"/>
                    <a:pt x="1011388" y="10487312"/>
                  </a:cubicBezTo>
                  <a:cubicBezTo>
                    <a:pt x="1035925" y="10487111"/>
                    <a:pt x="1029729" y="10507661"/>
                    <a:pt x="1027358" y="10356989"/>
                  </a:cubicBezTo>
                  <a:cubicBezTo>
                    <a:pt x="1025099" y="10213808"/>
                    <a:pt x="1022012" y="10228902"/>
                    <a:pt x="1032145" y="10228902"/>
                  </a:cubicBezTo>
                  <a:cubicBezTo>
                    <a:pt x="1162504" y="10228902"/>
                    <a:pt x="1165121" y="10231116"/>
                    <a:pt x="1300289" y="10231116"/>
                  </a:cubicBezTo>
                  <a:cubicBezTo>
                    <a:pt x="1400497" y="10231138"/>
                    <a:pt x="1377816" y="10205736"/>
                    <a:pt x="1380187" y="10357392"/>
                  </a:cubicBezTo>
                  <a:cubicBezTo>
                    <a:pt x="1382468" y="10503703"/>
                    <a:pt x="1378062" y="10484473"/>
                    <a:pt x="1401548" y="10484271"/>
                  </a:cubicBezTo>
                  <a:cubicBezTo>
                    <a:pt x="1398842" y="10405067"/>
                    <a:pt x="1397410" y="10304104"/>
                    <a:pt x="1397388" y="10231138"/>
                  </a:cubicBezTo>
                  <a:cubicBezTo>
                    <a:pt x="1546715" y="10231183"/>
                    <a:pt x="1617195" y="10231385"/>
                    <a:pt x="1702752" y="10230691"/>
                  </a:cubicBezTo>
                  <a:cubicBezTo>
                    <a:pt x="1763391" y="10230199"/>
                    <a:pt x="1750373" y="10205043"/>
                    <a:pt x="1752744" y="10357370"/>
                  </a:cubicBezTo>
                  <a:cubicBezTo>
                    <a:pt x="1754981" y="10500349"/>
                    <a:pt x="1748807" y="10481543"/>
                    <a:pt x="1773143" y="10481364"/>
                  </a:cubicBezTo>
                  <a:cubicBezTo>
                    <a:pt x="1771577" y="10393014"/>
                    <a:pt x="1770191" y="10303724"/>
                    <a:pt x="1769184" y="10230266"/>
                  </a:cubicBezTo>
                  <a:cubicBezTo>
                    <a:pt x="1876102" y="10229864"/>
                    <a:pt x="1961904" y="10230535"/>
                    <a:pt x="2125122" y="10230468"/>
                  </a:cubicBezTo>
                  <a:cubicBezTo>
                    <a:pt x="2125457" y="10308264"/>
                    <a:pt x="2127135" y="10409338"/>
                    <a:pt x="2128813" y="10478614"/>
                  </a:cubicBezTo>
                  <a:cubicBezTo>
                    <a:pt x="2157354" y="10478413"/>
                    <a:pt x="2144582" y="10510770"/>
                    <a:pt x="2143463" y="10230423"/>
                  </a:cubicBezTo>
                  <a:cubicBezTo>
                    <a:pt x="2145119" y="10230423"/>
                    <a:pt x="2494972" y="10228880"/>
                    <a:pt x="2496762" y="10228858"/>
                  </a:cubicBezTo>
                  <a:cubicBezTo>
                    <a:pt x="2499066" y="10351287"/>
                    <a:pt x="2499222" y="10389592"/>
                    <a:pt x="2501191" y="10475707"/>
                  </a:cubicBezTo>
                  <a:cubicBezTo>
                    <a:pt x="2526712" y="10475528"/>
                    <a:pt x="2520293" y="10511172"/>
                    <a:pt x="2515126" y="10228746"/>
                  </a:cubicBezTo>
                  <a:cubicBezTo>
                    <a:pt x="2764996" y="10227047"/>
                    <a:pt x="2744552" y="10230311"/>
                    <a:pt x="2871578" y="10230915"/>
                  </a:cubicBezTo>
                  <a:cubicBezTo>
                    <a:pt x="2874083" y="10307347"/>
                    <a:pt x="2875470" y="10401020"/>
                    <a:pt x="2875828" y="10472822"/>
                  </a:cubicBezTo>
                  <a:cubicBezTo>
                    <a:pt x="2899649" y="10472644"/>
                    <a:pt x="2894997" y="10491897"/>
                    <a:pt x="2892894" y="10356989"/>
                  </a:cubicBezTo>
                  <a:cubicBezTo>
                    <a:pt x="2890613" y="10211840"/>
                    <a:pt x="2882382" y="10231027"/>
                    <a:pt x="2909894" y="10231027"/>
                  </a:cubicBezTo>
                  <a:cubicBezTo>
                    <a:pt x="3150995" y="10231228"/>
                    <a:pt x="3192040" y="10231340"/>
                    <a:pt x="3244135" y="10231116"/>
                  </a:cubicBezTo>
                  <a:cubicBezTo>
                    <a:pt x="3245745" y="10332436"/>
                    <a:pt x="3246953" y="10400505"/>
                    <a:pt x="3247602" y="10469982"/>
                  </a:cubicBezTo>
                  <a:cubicBezTo>
                    <a:pt x="3271423" y="10469803"/>
                    <a:pt x="3266525" y="10488833"/>
                    <a:pt x="3264467" y="10356989"/>
                  </a:cubicBezTo>
                  <a:cubicBezTo>
                    <a:pt x="3262118" y="10209180"/>
                    <a:pt x="3245790" y="10231250"/>
                    <a:pt x="3312468" y="10230625"/>
                  </a:cubicBezTo>
                  <a:cubicBezTo>
                    <a:pt x="3440568" y="10229417"/>
                    <a:pt x="3513845" y="10229953"/>
                    <a:pt x="3580635" y="10230937"/>
                  </a:cubicBezTo>
                  <a:cubicBezTo>
                    <a:pt x="3627339" y="10231630"/>
                    <a:pt x="3615036" y="10207748"/>
                    <a:pt x="3617385" y="10357392"/>
                  </a:cubicBezTo>
                  <a:cubicBezTo>
                    <a:pt x="3619398" y="10485971"/>
                    <a:pt x="3614433" y="10467165"/>
                    <a:pt x="3637919" y="10466986"/>
                  </a:cubicBezTo>
                  <a:cubicBezTo>
                    <a:pt x="3636264" y="10403479"/>
                    <a:pt x="3634608" y="10307772"/>
                    <a:pt x="3634653" y="10231608"/>
                  </a:cubicBezTo>
                  <a:cubicBezTo>
                    <a:pt x="3841577" y="10233464"/>
                    <a:pt x="3826009" y="10228366"/>
                    <a:pt x="3988018" y="10228366"/>
                  </a:cubicBezTo>
                  <a:cubicBezTo>
                    <a:pt x="3988332" y="10303389"/>
                    <a:pt x="3989897" y="10400102"/>
                    <a:pt x="3991396" y="10464280"/>
                  </a:cubicBezTo>
                  <a:cubicBezTo>
                    <a:pt x="4019445" y="10464057"/>
                    <a:pt x="4007456" y="10496771"/>
                    <a:pt x="4006360" y="10228388"/>
                  </a:cubicBezTo>
                  <a:cubicBezTo>
                    <a:pt x="4041164" y="10228433"/>
                    <a:pt x="3895729" y="10227807"/>
                    <a:pt x="4362723" y="10230065"/>
                  </a:cubicBezTo>
                  <a:cubicBezTo>
                    <a:pt x="4364065" y="10296099"/>
                    <a:pt x="4365743" y="10394065"/>
                    <a:pt x="4366234" y="10461418"/>
                  </a:cubicBezTo>
                  <a:cubicBezTo>
                    <a:pt x="4390190" y="10461239"/>
                    <a:pt x="4385202" y="10479352"/>
                    <a:pt x="4383301" y="10357012"/>
                  </a:cubicBezTo>
                  <a:cubicBezTo>
                    <a:pt x="4381109" y="10216089"/>
                    <a:pt x="4378984" y="10230154"/>
                    <a:pt x="4385605" y="10230177"/>
                  </a:cubicBezTo>
                  <a:cubicBezTo>
                    <a:pt x="4806946" y="10232436"/>
                    <a:pt x="4734631" y="10191022"/>
                    <a:pt x="4737293" y="10357370"/>
                  </a:cubicBezTo>
                  <a:cubicBezTo>
                    <a:pt x="4739127" y="10475461"/>
                    <a:pt x="4733378" y="10458600"/>
                    <a:pt x="4757379" y="10458421"/>
                  </a:cubicBezTo>
                  <a:cubicBezTo>
                    <a:pt x="4755478" y="10360344"/>
                    <a:pt x="4755321" y="10324386"/>
                    <a:pt x="4753264" y="10228970"/>
                  </a:cubicBezTo>
                  <a:cubicBezTo>
                    <a:pt x="4922140" y="10228545"/>
                    <a:pt x="4913842" y="10231564"/>
                    <a:pt x="5107568" y="10231116"/>
                  </a:cubicBezTo>
                  <a:cubicBezTo>
                    <a:pt x="5109761" y="10330178"/>
                    <a:pt x="5109805" y="10365532"/>
                    <a:pt x="5111662" y="10455693"/>
                  </a:cubicBezTo>
                  <a:cubicBezTo>
                    <a:pt x="5135841" y="10455514"/>
                    <a:pt x="5130093" y="10472062"/>
                    <a:pt x="5128236" y="10357012"/>
                  </a:cubicBezTo>
                  <a:cubicBezTo>
                    <a:pt x="5125888" y="10205780"/>
                    <a:pt x="5108776" y="10231273"/>
                    <a:pt x="5190575" y="10230736"/>
                  </a:cubicBezTo>
                  <a:cubicBezTo>
                    <a:pt x="5269936" y="10230199"/>
                    <a:pt x="5334802" y="10229976"/>
                    <a:pt x="5458876" y="10230646"/>
                  </a:cubicBezTo>
                  <a:cubicBezTo>
                    <a:pt x="5488826" y="10230803"/>
                    <a:pt x="5480461" y="10208218"/>
                    <a:pt x="5482832" y="10357392"/>
                  </a:cubicBezTo>
                  <a:cubicBezTo>
                    <a:pt x="5484688" y="10471928"/>
                    <a:pt x="5478269" y="10452898"/>
                    <a:pt x="5502694" y="10452719"/>
                  </a:cubicBezTo>
                  <a:cubicBezTo>
                    <a:pt x="5501419" y="10374409"/>
                    <a:pt x="5500234" y="10306363"/>
                    <a:pt x="5499451" y="10230848"/>
                  </a:cubicBezTo>
                  <a:cubicBezTo>
                    <a:pt x="5757776" y="10231854"/>
                    <a:pt x="5687362" y="10228813"/>
                    <a:pt x="5853018" y="10228679"/>
                  </a:cubicBezTo>
                  <a:cubicBezTo>
                    <a:pt x="5856328" y="10484383"/>
                    <a:pt x="5849394" y="10450036"/>
                    <a:pt x="5874894" y="10449834"/>
                  </a:cubicBezTo>
                  <a:cubicBezTo>
                    <a:pt x="5873484" y="10384360"/>
                    <a:pt x="5872231" y="10294936"/>
                    <a:pt x="5871382" y="10228679"/>
                  </a:cubicBezTo>
                  <a:cubicBezTo>
                    <a:pt x="5988678" y="10228723"/>
                    <a:pt x="5965930" y="10229685"/>
                    <a:pt x="6226067" y="10229596"/>
                  </a:cubicBezTo>
                  <a:cubicBezTo>
                    <a:pt x="6229869" y="10480537"/>
                    <a:pt x="6221817" y="10447017"/>
                    <a:pt x="6247853" y="10446794"/>
                  </a:cubicBezTo>
                  <a:cubicBezTo>
                    <a:pt x="6246578" y="10379686"/>
                    <a:pt x="6245773" y="10322217"/>
                    <a:pt x="6244386" y="10229573"/>
                  </a:cubicBezTo>
                  <a:cubicBezTo>
                    <a:pt x="6420196" y="10229506"/>
                    <a:pt x="6460481" y="10229596"/>
                    <a:pt x="6532751" y="10229215"/>
                  </a:cubicBezTo>
                  <a:cubicBezTo>
                    <a:pt x="6615914" y="10228768"/>
                    <a:pt x="6596432" y="10203253"/>
                    <a:pt x="6598825" y="10357437"/>
                  </a:cubicBezTo>
                  <a:cubicBezTo>
                    <a:pt x="6600413" y="10459674"/>
                    <a:pt x="6594620" y="10443864"/>
                    <a:pt x="6618733" y="10443663"/>
                  </a:cubicBezTo>
                  <a:cubicBezTo>
                    <a:pt x="6613341" y="10195137"/>
                    <a:pt x="6601129" y="10228925"/>
                    <a:pt x="6667069" y="10228925"/>
                  </a:cubicBezTo>
                  <a:close/>
                  <a:moveTo>
                    <a:pt x="6573885" y="8524907"/>
                  </a:moveTo>
                  <a:cubicBezTo>
                    <a:pt x="6581021" y="8991951"/>
                    <a:pt x="6594463" y="8928153"/>
                    <a:pt x="6532773" y="8927728"/>
                  </a:cubicBezTo>
                  <a:cubicBezTo>
                    <a:pt x="6159881" y="8925201"/>
                    <a:pt x="6223517" y="8952482"/>
                    <a:pt x="6221615" y="8829919"/>
                  </a:cubicBezTo>
                  <a:cubicBezTo>
                    <a:pt x="6215823" y="8459097"/>
                    <a:pt x="6199449" y="8520122"/>
                    <a:pt x="6263936" y="8521352"/>
                  </a:cubicBezTo>
                  <a:cubicBezTo>
                    <a:pt x="6492959" y="8525667"/>
                    <a:pt x="6573773" y="8518601"/>
                    <a:pt x="6573885" y="8524907"/>
                  </a:cubicBezTo>
                  <a:close/>
                  <a:moveTo>
                    <a:pt x="6573482" y="8501450"/>
                  </a:moveTo>
                  <a:cubicBezTo>
                    <a:pt x="6268163" y="8502188"/>
                    <a:pt x="6380673" y="8501920"/>
                    <a:pt x="6217187" y="8499818"/>
                  </a:cubicBezTo>
                  <a:cubicBezTo>
                    <a:pt x="6215532" y="8382554"/>
                    <a:pt x="6216739" y="8234856"/>
                    <a:pt x="6211438" y="8091675"/>
                  </a:cubicBezTo>
                  <a:cubicBezTo>
                    <a:pt x="6521724" y="8091831"/>
                    <a:pt x="6431067" y="8091585"/>
                    <a:pt x="6565654" y="8093531"/>
                  </a:cubicBezTo>
                  <a:cubicBezTo>
                    <a:pt x="6566526" y="8289507"/>
                    <a:pt x="6571223" y="8371730"/>
                    <a:pt x="6573482" y="8501450"/>
                  </a:cubicBezTo>
                  <a:close/>
                  <a:moveTo>
                    <a:pt x="6565587" y="8072712"/>
                  </a:moveTo>
                  <a:cubicBezTo>
                    <a:pt x="6195915" y="8067166"/>
                    <a:pt x="6210857" y="8076268"/>
                    <a:pt x="6210499" y="8066383"/>
                  </a:cubicBezTo>
                  <a:cubicBezTo>
                    <a:pt x="6206383" y="7961843"/>
                    <a:pt x="6205265" y="7869535"/>
                    <a:pt x="6204795" y="7761685"/>
                  </a:cubicBezTo>
                  <a:cubicBezTo>
                    <a:pt x="6204303" y="7646300"/>
                    <a:pt x="6188154" y="7665709"/>
                    <a:pt x="6264069" y="7665508"/>
                  </a:cubicBezTo>
                  <a:cubicBezTo>
                    <a:pt x="6371703" y="7665217"/>
                    <a:pt x="6447373" y="7665038"/>
                    <a:pt x="6532594" y="7666402"/>
                  </a:cubicBezTo>
                  <a:cubicBezTo>
                    <a:pt x="6569076" y="7667006"/>
                    <a:pt x="6563708" y="7609783"/>
                    <a:pt x="6565587" y="8072712"/>
                  </a:cubicBezTo>
                  <a:close/>
                  <a:moveTo>
                    <a:pt x="2864219" y="8524549"/>
                  </a:moveTo>
                  <a:cubicBezTo>
                    <a:pt x="2864107" y="8518288"/>
                    <a:pt x="2823085" y="8516880"/>
                    <a:pt x="3218076" y="8519160"/>
                  </a:cubicBezTo>
                  <a:cubicBezTo>
                    <a:pt x="3220783" y="8675758"/>
                    <a:pt x="3218367" y="8745123"/>
                    <a:pt x="3223020" y="8927616"/>
                  </a:cubicBezTo>
                  <a:cubicBezTo>
                    <a:pt x="3023857" y="8927795"/>
                    <a:pt x="2978160" y="8930478"/>
                    <a:pt x="2867305" y="8929472"/>
                  </a:cubicBezTo>
                  <a:cubicBezTo>
                    <a:pt x="2862318" y="8649864"/>
                    <a:pt x="2866881" y="8695302"/>
                    <a:pt x="2864219" y="8524549"/>
                  </a:cubicBezTo>
                  <a:close/>
                  <a:moveTo>
                    <a:pt x="619617" y="8094559"/>
                  </a:moveTo>
                  <a:cubicBezTo>
                    <a:pt x="982220" y="8094559"/>
                    <a:pt x="818198" y="8093531"/>
                    <a:pt x="973049" y="8092412"/>
                  </a:cubicBezTo>
                  <a:cubicBezTo>
                    <a:pt x="973363" y="8179757"/>
                    <a:pt x="974705" y="8220208"/>
                    <a:pt x="976449" y="8372312"/>
                  </a:cubicBezTo>
                  <a:cubicBezTo>
                    <a:pt x="978395" y="8541857"/>
                    <a:pt x="1050106" y="8496396"/>
                    <a:pt x="629816" y="8498677"/>
                  </a:cubicBezTo>
                  <a:cubicBezTo>
                    <a:pt x="614114" y="8498766"/>
                    <a:pt x="631360" y="8484813"/>
                    <a:pt x="619617" y="8094559"/>
                  </a:cubicBezTo>
                  <a:close/>
                  <a:moveTo>
                    <a:pt x="600291" y="6811029"/>
                  </a:moveTo>
                  <a:cubicBezTo>
                    <a:pt x="753622" y="6813309"/>
                    <a:pt x="710698" y="6812884"/>
                    <a:pt x="952024" y="6812124"/>
                  </a:cubicBezTo>
                  <a:cubicBezTo>
                    <a:pt x="960769" y="7233907"/>
                    <a:pt x="949407" y="6740053"/>
                    <a:pt x="960769" y="7216600"/>
                  </a:cubicBezTo>
                  <a:cubicBezTo>
                    <a:pt x="833497" y="7218277"/>
                    <a:pt x="911471" y="7220535"/>
                    <a:pt x="604496" y="7219059"/>
                  </a:cubicBezTo>
                  <a:cubicBezTo>
                    <a:pt x="603691" y="7064541"/>
                    <a:pt x="607024" y="7180620"/>
                    <a:pt x="600291" y="6811029"/>
                  </a:cubicBezTo>
                  <a:close/>
                  <a:moveTo>
                    <a:pt x="575172" y="5166940"/>
                  </a:moveTo>
                  <a:cubicBezTo>
                    <a:pt x="573830" y="5080356"/>
                    <a:pt x="516613" y="5104931"/>
                    <a:pt x="898073" y="5102359"/>
                  </a:cubicBezTo>
                  <a:cubicBezTo>
                    <a:pt x="940348" y="5102091"/>
                    <a:pt x="924131" y="5046634"/>
                    <a:pt x="930797" y="5472555"/>
                  </a:cubicBezTo>
                  <a:cubicBezTo>
                    <a:pt x="931512" y="5516875"/>
                    <a:pt x="980364" y="5511464"/>
                    <a:pt x="629906" y="5507708"/>
                  </a:cubicBezTo>
                  <a:cubicBezTo>
                    <a:pt x="555578" y="5506880"/>
                    <a:pt x="581346" y="5561577"/>
                    <a:pt x="575172" y="5166940"/>
                  </a:cubicBezTo>
                  <a:close/>
                  <a:moveTo>
                    <a:pt x="540435" y="3030986"/>
                  </a:moveTo>
                  <a:cubicBezTo>
                    <a:pt x="539160" y="2949411"/>
                    <a:pt x="473824" y="2963365"/>
                    <a:pt x="893621" y="2966719"/>
                  </a:cubicBezTo>
                  <a:cubicBezTo>
                    <a:pt x="900958" y="3402904"/>
                    <a:pt x="900220" y="3373274"/>
                    <a:pt x="898207" y="3373230"/>
                  </a:cubicBezTo>
                  <a:cubicBezTo>
                    <a:pt x="493440" y="3365068"/>
                    <a:pt x="543678" y="3398006"/>
                    <a:pt x="542694" y="3336087"/>
                  </a:cubicBezTo>
                  <a:cubicBezTo>
                    <a:pt x="540346" y="3181010"/>
                    <a:pt x="542851" y="3181882"/>
                    <a:pt x="540435" y="3030986"/>
                  </a:cubicBezTo>
                  <a:close/>
                  <a:moveTo>
                    <a:pt x="881297" y="2111032"/>
                  </a:moveTo>
                  <a:cubicBezTo>
                    <a:pt x="881767" y="2140213"/>
                    <a:pt x="886934" y="2516491"/>
                    <a:pt x="886934" y="2518079"/>
                  </a:cubicBezTo>
                  <a:cubicBezTo>
                    <a:pt x="463356" y="2510409"/>
                    <a:pt x="533837" y="2551979"/>
                    <a:pt x="531801" y="2420762"/>
                  </a:cubicBezTo>
                  <a:cubicBezTo>
                    <a:pt x="529408" y="2267808"/>
                    <a:pt x="527037" y="2268211"/>
                    <a:pt x="524643" y="2115884"/>
                  </a:cubicBezTo>
                  <a:cubicBezTo>
                    <a:pt x="524442" y="2103518"/>
                    <a:pt x="506078" y="2113715"/>
                    <a:pt x="881297" y="2111032"/>
                  </a:cubicBezTo>
                  <a:close/>
                  <a:moveTo>
                    <a:pt x="524218" y="2089207"/>
                  </a:moveTo>
                  <a:cubicBezTo>
                    <a:pt x="521065" y="1891531"/>
                    <a:pt x="518336" y="1789651"/>
                    <a:pt x="518492" y="1685066"/>
                  </a:cubicBezTo>
                  <a:cubicBezTo>
                    <a:pt x="651849" y="1685178"/>
                    <a:pt x="644848" y="1686319"/>
                    <a:pt x="872887" y="1685894"/>
                  </a:cubicBezTo>
                  <a:cubicBezTo>
                    <a:pt x="873222" y="1887013"/>
                    <a:pt x="878322" y="1942895"/>
                    <a:pt x="880961" y="2090235"/>
                  </a:cubicBezTo>
                  <a:cubicBezTo>
                    <a:pt x="689650" y="2091666"/>
                    <a:pt x="644423" y="2089430"/>
                    <a:pt x="524218" y="2089207"/>
                  </a:cubicBezTo>
                  <a:close/>
                  <a:moveTo>
                    <a:pt x="887157" y="2538853"/>
                  </a:moveTo>
                  <a:cubicBezTo>
                    <a:pt x="889349" y="2749052"/>
                    <a:pt x="890691" y="2797173"/>
                    <a:pt x="893264" y="2945967"/>
                  </a:cubicBezTo>
                  <a:cubicBezTo>
                    <a:pt x="804933" y="2945274"/>
                    <a:pt x="717341" y="2945363"/>
                    <a:pt x="629794" y="2945833"/>
                  </a:cubicBezTo>
                  <a:cubicBezTo>
                    <a:pt x="514958" y="2946459"/>
                    <a:pt x="538959" y="3017301"/>
                    <a:pt x="533859" y="2573357"/>
                  </a:cubicBezTo>
                  <a:cubicBezTo>
                    <a:pt x="533322" y="2526174"/>
                    <a:pt x="476665" y="2531697"/>
                    <a:pt x="887157" y="2538853"/>
                  </a:cubicBezTo>
                  <a:close/>
                  <a:moveTo>
                    <a:pt x="3865443" y="2421142"/>
                  </a:moveTo>
                  <a:cubicBezTo>
                    <a:pt x="3867434" y="2548334"/>
                    <a:pt x="3926776" y="2512533"/>
                    <a:pt x="3580657" y="2516693"/>
                  </a:cubicBezTo>
                  <a:cubicBezTo>
                    <a:pt x="3497628" y="2517699"/>
                    <a:pt x="3515589" y="2536371"/>
                    <a:pt x="3513778" y="2420739"/>
                  </a:cubicBezTo>
                  <a:cubicBezTo>
                    <a:pt x="3511384" y="2268054"/>
                    <a:pt x="3508678" y="2267943"/>
                    <a:pt x="3506307" y="2115862"/>
                  </a:cubicBezTo>
                  <a:cubicBezTo>
                    <a:pt x="3506128" y="2104502"/>
                    <a:pt x="3484364" y="2115370"/>
                    <a:pt x="3849115" y="2111434"/>
                  </a:cubicBezTo>
                  <a:cubicBezTo>
                    <a:pt x="3874793" y="2111166"/>
                    <a:pt x="3860053" y="2076751"/>
                    <a:pt x="3865443" y="2421142"/>
                  </a:cubicBezTo>
                  <a:close/>
                  <a:moveTo>
                    <a:pt x="4239723" y="2516871"/>
                  </a:moveTo>
                  <a:cubicBezTo>
                    <a:pt x="4130434" y="2516827"/>
                    <a:pt x="4265804" y="2516715"/>
                    <a:pt x="3885641" y="2516111"/>
                  </a:cubicBezTo>
                  <a:cubicBezTo>
                    <a:pt x="3880273" y="2303408"/>
                    <a:pt x="3884858" y="2286346"/>
                    <a:pt x="3882085" y="2111099"/>
                  </a:cubicBezTo>
                  <a:cubicBezTo>
                    <a:pt x="4093639" y="2109108"/>
                    <a:pt x="4236613" y="2114162"/>
                    <a:pt x="4236636" y="2116130"/>
                  </a:cubicBezTo>
                  <a:cubicBezTo>
                    <a:pt x="4239275" y="2284267"/>
                    <a:pt x="4233929" y="2310184"/>
                    <a:pt x="4239723" y="2516871"/>
                  </a:cubicBezTo>
                  <a:close/>
                  <a:moveTo>
                    <a:pt x="5724314" y="2090593"/>
                  </a:moveTo>
                  <a:cubicBezTo>
                    <a:pt x="5297403" y="2090750"/>
                    <a:pt x="5371396" y="2114542"/>
                    <a:pt x="5370121" y="1963401"/>
                  </a:cubicBezTo>
                  <a:cubicBezTo>
                    <a:pt x="5369450" y="1872098"/>
                    <a:pt x="5367839" y="1769347"/>
                    <a:pt x="5365983" y="1684373"/>
                  </a:cubicBezTo>
                  <a:cubicBezTo>
                    <a:pt x="5462701" y="1683881"/>
                    <a:pt x="5570715" y="1679073"/>
                    <a:pt x="5719795" y="1683501"/>
                  </a:cubicBezTo>
                  <a:cubicBezTo>
                    <a:pt x="5726126" y="1848798"/>
                    <a:pt x="5722860" y="1977801"/>
                    <a:pt x="5724314" y="2090593"/>
                  </a:cubicBezTo>
                  <a:close/>
                  <a:moveTo>
                    <a:pt x="5734871" y="2726243"/>
                  </a:moveTo>
                  <a:cubicBezTo>
                    <a:pt x="5738719" y="2975619"/>
                    <a:pt x="5742834" y="2945051"/>
                    <a:pt x="5727154" y="2945408"/>
                  </a:cubicBezTo>
                  <a:cubicBezTo>
                    <a:pt x="5633635" y="2947421"/>
                    <a:pt x="5553514" y="2947443"/>
                    <a:pt x="5459055" y="2945408"/>
                  </a:cubicBezTo>
                  <a:cubicBezTo>
                    <a:pt x="5356029" y="2943194"/>
                    <a:pt x="5391415" y="3009787"/>
                    <a:pt x="5378643" y="2573156"/>
                  </a:cubicBezTo>
                  <a:cubicBezTo>
                    <a:pt x="5377502" y="2534112"/>
                    <a:pt x="5320397" y="2533508"/>
                    <a:pt x="5727221" y="2538450"/>
                  </a:cubicBezTo>
                  <a:cubicBezTo>
                    <a:pt x="5738450" y="2538585"/>
                    <a:pt x="5731583" y="2516111"/>
                    <a:pt x="5734871" y="2726243"/>
                  </a:cubicBezTo>
                  <a:close/>
                  <a:moveTo>
                    <a:pt x="6129841" y="7217673"/>
                  </a:moveTo>
                  <a:cubicBezTo>
                    <a:pt x="5764352" y="7217673"/>
                    <a:pt x="5822866" y="7234355"/>
                    <a:pt x="5822173" y="7151192"/>
                  </a:cubicBezTo>
                  <a:cubicBezTo>
                    <a:pt x="5818907" y="6759395"/>
                    <a:pt x="5802869" y="6813421"/>
                    <a:pt x="5861495" y="6813421"/>
                  </a:cubicBezTo>
                  <a:cubicBezTo>
                    <a:pt x="6217455" y="6813421"/>
                    <a:pt x="6172943" y="6791976"/>
                    <a:pt x="6173302" y="6846046"/>
                  </a:cubicBezTo>
                  <a:cubicBezTo>
                    <a:pt x="6175516" y="7273689"/>
                    <a:pt x="6201798" y="7217673"/>
                    <a:pt x="6129841" y="7217673"/>
                  </a:cubicBezTo>
                  <a:close/>
                  <a:moveTo>
                    <a:pt x="6178647" y="7238358"/>
                  </a:moveTo>
                  <a:cubicBezTo>
                    <a:pt x="6182002" y="7453744"/>
                    <a:pt x="6184038" y="7538517"/>
                    <a:pt x="6185469" y="7644890"/>
                  </a:cubicBezTo>
                  <a:cubicBezTo>
                    <a:pt x="5961680" y="7645137"/>
                    <a:pt x="5975929" y="7646657"/>
                    <a:pt x="5830784" y="7646322"/>
                  </a:cubicBezTo>
                  <a:cubicBezTo>
                    <a:pt x="5825908" y="7374137"/>
                    <a:pt x="5825304" y="7415215"/>
                    <a:pt x="5823045" y="7238156"/>
                  </a:cubicBezTo>
                  <a:cubicBezTo>
                    <a:pt x="5933251" y="7237911"/>
                    <a:pt x="6075353" y="7238715"/>
                    <a:pt x="6178647" y="7238358"/>
                  </a:cubicBezTo>
                  <a:close/>
                  <a:moveTo>
                    <a:pt x="6129841" y="6789718"/>
                  </a:moveTo>
                  <a:cubicBezTo>
                    <a:pt x="5754779" y="6789718"/>
                    <a:pt x="5819377" y="6825094"/>
                    <a:pt x="5817319" y="6693138"/>
                  </a:cubicBezTo>
                  <a:cubicBezTo>
                    <a:pt x="5811526" y="6323054"/>
                    <a:pt x="5793117" y="6385018"/>
                    <a:pt x="5861495" y="6385018"/>
                  </a:cubicBezTo>
                  <a:cubicBezTo>
                    <a:pt x="6191039" y="6385018"/>
                    <a:pt x="6165853" y="6379741"/>
                    <a:pt x="6165965" y="6388216"/>
                  </a:cubicBezTo>
                  <a:cubicBezTo>
                    <a:pt x="6173167" y="6852419"/>
                    <a:pt x="6190122" y="6789718"/>
                    <a:pt x="6129841" y="6789718"/>
                  </a:cubicBezTo>
                  <a:close/>
                  <a:moveTo>
                    <a:pt x="5809423" y="6235151"/>
                  </a:moveTo>
                  <a:cubicBezTo>
                    <a:pt x="5807186" y="6128061"/>
                    <a:pt x="5805688" y="6028262"/>
                    <a:pt x="5804994" y="5956571"/>
                  </a:cubicBezTo>
                  <a:cubicBezTo>
                    <a:pt x="5880351" y="5956526"/>
                    <a:pt x="5821390" y="5956526"/>
                    <a:pt x="6129841" y="5956638"/>
                  </a:cubicBezTo>
                  <a:cubicBezTo>
                    <a:pt x="6169902" y="5956638"/>
                    <a:pt x="6157733" y="5893735"/>
                    <a:pt x="6165585" y="6362903"/>
                  </a:cubicBezTo>
                  <a:cubicBezTo>
                    <a:pt x="5741336" y="6361605"/>
                    <a:pt x="5813002" y="6405904"/>
                    <a:pt x="5809423" y="6235151"/>
                  </a:cubicBezTo>
                  <a:close/>
                  <a:moveTo>
                    <a:pt x="6129841" y="5935864"/>
                  </a:moveTo>
                  <a:cubicBezTo>
                    <a:pt x="5819041" y="5935753"/>
                    <a:pt x="5879568" y="5935774"/>
                    <a:pt x="5804793" y="5935797"/>
                  </a:cubicBezTo>
                  <a:cubicBezTo>
                    <a:pt x="5803093" y="5731524"/>
                    <a:pt x="5799156" y="5609318"/>
                    <a:pt x="5797658" y="5530874"/>
                  </a:cubicBezTo>
                  <a:cubicBezTo>
                    <a:pt x="6060188" y="5530069"/>
                    <a:pt x="6004246" y="5527274"/>
                    <a:pt x="6151515" y="5527721"/>
                  </a:cubicBezTo>
                  <a:cubicBezTo>
                    <a:pt x="6160820" y="5984456"/>
                    <a:pt x="6172272" y="5935864"/>
                    <a:pt x="6129841" y="5935864"/>
                  </a:cubicBezTo>
                  <a:close/>
                  <a:moveTo>
                    <a:pt x="4700923" y="6812258"/>
                  </a:moveTo>
                  <a:cubicBezTo>
                    <a:pt x="5104213" y="6815210"/>
                    <a:pt x="5052387" y="6791193"/>
                    <a:pt x="5053931" y="6845756"/>
                  </a:cubicBezTo>
                  <a:cubicBezTo>
                    <a:pt x="5058203" y="6997680"/>
                    <a:pt x="5060730" y="7217964"/>
                    <a:pt x="5056324" y="7217964"/>
                  </a:cubicBezTo>
                  <a:cubicBezTo>
                    <a:pt x="4923012" y="7217964"/>
                    <a:pt x="4919545" y="7219865"/>
                    <a:pt x="4787956" y="7219865"/>
                  </a:cubicBezTo>
                  <a:cubicBezTo>
                    <a:pt x="4672225" y="7219887"/>
                    <a:pt x="4711033" y="7293277"/>
                    <a:pt x="4700923" y="6812258"/>
                  </a:cubicBezTo>
                  <a:close/>
                  <a:moveTo>
                    <a:pt x="3209465" y="6810358"/>
                  </a:moveTo>
                  <a:cubicBezTo>
                    <a:pt x="3619734" y="6812079"/>
                    <a:pt x="3562002" y="6802374"/>
                    <a:pt x="3563412" y="6846359"/>
                  </a:cubicBezTo>
                  <a:cubicBezTo>
                    <a:pt x="3565760" y="6921024"/>
                    <a:pt x="3567729" y="7000878"/>
                    <a:pt x="3568668" y="7151326"/>
                  </a:cubicBezTo>
                  <a:cubicBezTo>
                    <a:pt x="3569272" y="7246989"/>
                    <a:pt x="3624207" y="7218970"/>
                    <a:pt x="3214565" y="7216644"/>
                  </a:cubicBezTo>
                  <a:cubicBezTo>
                    <a:pt x="3213894" y="7097524"/>
                    <a:pt x="3216444" y="7113602"/>
                    <a:pt x="3209465" y="6810358"/>
                  </a:cubicBezTo>
                  <a:close/>
                  <a:moveTo>
                    <a:pt x="966764" y="6387791"/>
                  </a:moveTo>
                  <a:cubicBezTo>
                    <a:pt x="966719" y="6385354"/>
                    <a:pt x="938670" y="6382827"/>
                    <a:pt x="1300334" y="6382827"/>
                  </a:cubicBezTo>
                  <a:cubicBezTo>
                    <a:pt x="1324424" y="6382827"/>
                    <a:pt x="1318049" y="6335175"/>
                    <a:pt x="1323664" y="6693518"/>
                  </a:cubicBezTo>
                  <a:cubicBezTo>
                    <a:pt x="1325632" y="6821024"/>
                    <a:pt x="1386517" y="6791238"/>
                    <a:pt x="1032190" y="6791238"/>
                  </a:cubicBezTo>
                  <a:cubicBezTo>
                    <a:pt x="941108" y="6791238"/>
                    <a:pt x="974034" y="6852643"/>
                    <a:pt x="966764" y="6387791"/>
                  </a:cubicBezTo>
                  <a:close/>
                  <a:moveTo>
                    <a:pt x="1274365" y="3392953"/>
                  </a:moveTo>
                  <a:cubicBezTo>
                    <a:pt x="1275304" y="3503911"/>
                    <a:pt x="1277452" y="3794722"/>
                    <a:pt x="1277519" y="3799776"/>
                  </a:cubicBezTo>
                  <a:cubicBezTo>
                    <a:pt x="987700" y="3800022"/>
                    <a:pt x="972423" y="3799955"/>
                    <a:pt x="923415" y="3800626"/>
                  </a:cubicBezTo>
                  <a:cubicBezTo>
                    <a:pt x="917398" y="3491947"/>
                    <a:pt x="920150" y="3540807"/>
                    <a:pt x="918427" y="3394406"/>
                  </a:cubicBezTo>
                  <a:cubicBezTo>
                    <a:pt x="1071535" y="3397246"/>
                    <a:pt x="1175477" y="3393221"/>
                    <a:pt x="1274365" y="3392953"/>
                  </a:cubicBezTo>
                  <a:close/>
                  <a:moveTo>
                    <a:pt x="918181" y="3373632"/>
                  </a:moveTo>
                  <a:cubicBezTo>
                    <a:pt x="911672" y="2882818"/>
                    <a:pt x="877181" y="2967323"/>
                    <a:pt x="1032212" y="2967323"/>
                  </a:cubicBezTo>
                  <a:cubicBezTo>
                    <a:pt x="1158388" y="2967323"/>
                    <a:pt x="1162728" y="2965981"/>
                    <a:pt x="1265686" y="2965713"/>
                  </a:cubicBezTo>
                  <a:cubicBezTo>
                    <a:pt x="1273448" y="3342393"/>
                    <a:pt x="1272866" y="3260259"/>
                    <a:pt x="1274141" y="3372223"/>
                  </a:cubicBezTo>
                  <a:cubicBezTo>
                    <a:pt x="1165434" y="3372469"/>
                    <a:pt x="1070058" y="3376472"/>
                    <a:pt x="918181" y="3373632"/>
                  </a:cubicBezTo>
                  <a:close/>
                  <a:moveTo>
                    <a:pt x="1277810" y="3820528"/>
                  </a:moveTo>
                  <a:cubicBezTo>
                    <a:pt x="1282194" y="4130973"/>
                    <a:pt x="1282731" y="4056196"/>
                    <a:pt x="1285706" y="4225272"/>
                  </a:cubicBezTo>
                  <a:cubicBezTo>
                    <a:pt x="1284117" y="4225272"/>
                    <a:pt x="955379" y="4226994"/>
                    <a:pt x="932049" y="4227329"/>
                  </a:cubicBezTo>
                  <a:cubicBezTo>
                    <a:pt x="930126" y="4112972"/>
                    <a:pt x="932586" y="4276435"/>
                    <a:pt x="923840" y="3821377"/>
                  </a:cubicBezTo>
                  <a:cubicBezTo>
                    <a:pt x="980833" y="3820640"/>
                    <a:pt x="991368" y="3820774"/>
                    <a:pt x="1277810" y="3820528"/>
                  </a:cubicBezTo>
                  <a:close/>
                  <a:moveTo>
                    <a:pt x="2015498" y="3336445"/>
                  </a:moveTo>
                  <a:cubicBezTo>
                    <a:pt x="2016124" y="3376875"/>
                    <a:pt x="2066809" y="3382375"/>
                    <a:pt x="1702931" y="3372425"/>
                  </a:cubicBezTo>
                  <a:cubicBezTo>
                    <a:pt x="1650836" y="3370926"/>
                    <a:pt x="1663519" y="3429670"/>
                    <a:pt x="1657278" y="3031031"/>
                  </a:cubicBezTo>
                  <a:cubicBezTo>
                    <a:pt x="1655936" y="2944648"/>
                    <a:pt x="1600420" y="2967971"/>
                    <a:pt x="1970963" y="2966495"/>
                  </a:cubicBezTo>
                  <a:cubicBezTo>
                    <a:pt x="2033325" y="2966317"/>
                    <a:pt x="2008877" y="2912805"/>
                    <a:pt x="2015498" y="3336445"/>
                  </a:cubicBezTo>
                  <a:close/>
                  <a:moveTo>
                    <a:pt x="2770319" y="3800581"/>
                  </a:moveTo>
                  <a:cubicBezTo>
                    <a:pt x="2417401" y="3793940"/>
                    <a:pt x="2416573" y="3811606"/>
                    <a:pt x="2415925" y="3793783"/>
                  </a:cubicBezTo>
                  <a:cubicBezTo>
                    <a:pt x="2412100" y="3690809"/>
                    <a:pt x="2410825" y="3592306"/>
                    <a:pt x="2410266" y="3488727"/>
                  </a:cubicBezTo>
                  <a:cubicBezTo>
                    <a:pt x="2409639" y="3365448"/>
                    <a:pt x="2339360" y="3391857"/>
                    <a:pt x="2764861" y="3391499"/>
                  </a:cubicBezTo>
                  <a:cubicBezTo>
                    <a:pt x="2765868" y="3504738"/>
                    <a:pt x="2762043" y="3602458"/>
                    <a:pt x="2770319" y="3800581"/>
                  </a:cubicBezTo>
                  <a:close/>
                  <a:moveTo>
                    <a:pt x="3141646" y="3801923"/>
                  </a:moveTo>
                  <a:cubicBezTo>
                    <a:pt x="2898531" y="3802012"/>
                    <a:pt x="2864912" y="3802348"/>
                    <a:pt x="2788683" y="3800939"/>
                  </a:cubicBezTo>
                  <a:cubicBezTo>
                    <a:pt x="2780362" y="3602279"/>
                    <a:pt x="2784143" y="3498879"/>
                    <a:pt x="2783180" y="3391499"/>
                  </a:cubicBezTo>
                  <a:cubicBezTo>
                    <a:pt x="3211657" y="3391141"/>
                    <a:pt x="3138783" y="3370949"/>
                    <a:pt x="3138157" y="3488705"/>
                  </a:cubicBezTo>
                  <a:cubicBezTo>
                    <a:pt x="3137754" y="3566076"/>
                    <a:pt x="3137977" y="3590204"/>
                    <a:pt x="3141646" y="3801923"/>
                  </a:cubicBezTo>
                  <a:close/>
                  <a:moveTo>
                    <a:pt x="5727266" y="5510480"/>
                  </a:moveTo>
                  <a:cubicBezTo>
                    <a:pt x="5375758" y="5512850"/>
                    <a:pt x="5423669" y="5520655"/>
                    <a:pt x="5422909" y="5472152"/>
                  </a:cubicBezTo>
                  <a:cubicBezTo>
                    <a:pt x="5416221" y="5045315"/>
                    <a:pt x="5404164" y="5103612"/>
                    <a:pt x="5459099" y="5102091"/>
                  </a:cubicBezTo>
                  <a:cubicBezTo>
                    <a:pt x="5541748" y="5099944"/>
                    <a:pt x="5620617" y="5099430"/>
                    <a:pt x="5727110" y="5101867"/>
                  </a:cubicBezTo>
                  <a:cubicBezTo>
                    <a:pt x="5784393" y="5103187"/>
                    <a:pt x="5773031" y="5089703"/>
                    <a:pt x="5774239" y="5167275"/>
                  </a:cubicBezTo>
                  <a:cubicBezTo>
                    <a:pt x="5780524" y="5569604"/>
                    <a:pt x="5795600" y="5510033"/>
                    <a:pt x="5727266" y="5510480"/>
                  </a:cubicBezTo>
                  <a:close/>
                  <a:moveTo>
                    <a:pt x="5779339" y="5530963"/>
                  </a:moveTo>
                  <a:cubicBezTo>
                    <a:pt x="5781642" y="5655383"/>
                    <a:pt x="5783969" y="5683760"/>
                    <a:pt x="5786474" y="5935842"/>
                  </a:cubicBezTo>
                  <a:cubicBezTo>
                    <a:pt x="5391348" y="5936043"/>
                    <a:pt x="5431610" y="5939822"/>
                    <a:pt x="5431498" y="5930073"/>
                  </a:cubicBezTo>
                  <a:cubicBezTo>
                    <a:pt x="5426711" y="5471526"/>
                    <a:pt x="5406200" y="5530807"/>
                    <a:pt x="5458809" y="5531231"/>
                  </a:cubicBezTo>
                  <a:cubicBezTo>
                    <a:pt x="5604870" y="5532372"/>
                    <a:pt x="5725477" y="5531187"/>
                    <a:pt x="5779339" y="5530963"/>
                  </a:cubicBezTo>
                  <a:close/>
                  <a:moveTo>
                    <a:pt x="4680233" y="5529935"/>
                  </a:moveTo>
                  <a:cubicBezTo>
                    <a:pt x="5101887" y="5529577"/>
                    <a:pt x="5033397" y="5505002"/>
                    <a:pt x="5036529" y="5625217"/>
                  </a:cubicBezTo>
                  <a:cubicBezTo>
                    <a:pt x="5039257" y="5733447"/>
                    <a:pt x="5041069" y="5828774"/>
                    <a:pt x="5040308" y="5930408"/>
                  </a:cubicBezTo>
                  <a:cubicBezTo>
                    <a:pt x="5040219" y="5940873"/>
                    <a:pt x="5078692" y="5937697"/>
                    <a:pt x="4684192" y="5937921"/>
                  </a:cubicBezTo>
                  <a:cubicBezTo>
                    <a:pt x="4677638" y="5510592"/>
                    <a:pt x="4682156" y="5714440"/>
                    <a:pt x="4680233" y="5529935"/>
                  </a:cubicBezTo>
                  <a:close/>
                  <a:moveTo>
                    <a:pt x="3561824" y="5529800"/>
                  </a:moveTo>
                  <a:cubicBezTo>
                    <a:pt x="3750406" y="5532462"/>
                    <a:pt x="3826657" y="5530248"/>
                    <a:pt x="3916621" y="5529756"/>
                  </a:cubicBezTo>
                  <a:cubicBezTo>
                    <a:pt x="3922190" y="5913033"/>
                    <a:pt x="3922369" y="5935573"/>
                    <a:pt x="3922391" y="5938301"/>
                  </a:cubicBezTo>
                  <a:cubicBezTo>
                    <a:pt x="3525677" y="5938235"/>
                    <a:pt x="3566454" y="5942394"/>
                    <a:pt x="3566141" y="5929916"/>
                  </a:cubicBezTo>
                  <a:cubicBezTo>
                    <a:pt x="3559989" y="5673831"/>
                    <a:pt x="3562964" y="5647802"/>
                    <a:pt x="3561824" y="5529800"/>
                  </a:cubicBezTo>
                  <a:close/>
                  <a:moveTo>
                    <a:pt x="1705190" y="5958158"/>
                  </a:moveTo>
                  <a:cubicBezTo>
                    <a:pt x="1931708" y="5960596"/>
                    <a:pt x="1943138" y="5956839"/>
                    <a:pt x="2056788" y="5956034"/>
                  </a:cubicBezTo>
                  <a:cubicBezTo>
                    <a:pt x="2063901" y="6338596"/>
                    <a:pt x="2063745" y="6219901"/>
                    <a:pt x="2066339" y="6365094"/>
                  </a:cubicBezTo>
                  <a:cubicBezTo>
                    <a:pt x="1902004" y="6364670"/>
                    <a:pt x="2048893" y="6363640"/>
                    <a:pt x="1708568" y="6363887"/>
                  </a:cubicBezTo>
                  <a:cubicBezTo>
                    <a:pt x="1706465" y="6199887"/>
                    <a:pt x="1711632" y="6226251"/>
                    <a:pt x="1705190" y="5958158"/>
                  </a:cubicBezTo>
                  <a:close/>
                  <a:moveTo>
                    <a:pt x="2034644" y="4557050"/>
                  </a:moveTo>
                  <a:cubicBezTo>
                    <a:pt x="2036501" y="4675455"/>
                    <a:pt x="2054060" y="4655374"/>
                    <a:pt x="1970829" y="4656023"/>
                  </a:cubicBezTo>
                  <a:cubicBezTo>
                    <a:pt x="1851810" y="4656984"/>
                    <a:pt x="1775022" y="4656671"/>
                    <a:pt x="1702774" y="4655889"/>
                  </a:cubicBezTo>
                  <a:cubicBezTo>
                    <a:pt x="1675665" y="4655598"/>
                    <a:pt x="1685775" y="4704346"/>
                    <a:pt x="1678461" y="4251413"/>
                  </a:cubicBezTo>
                  <a:cubicBezTo>
                    <a:pt x="1678438" y="4249825"/>
                    <a:pt x="1649472" y="4240523"/>
                    <a:pt x="1970717" y="4248305"/>
                  </a:cubicBezTo>
                  <a:cubicBezTo>
                    <a:pt x="2059361" y="4250429"/>
                    <a:pt x="2028873" y="4187235"/>
                    <a:pt x="2034644" y="4557050"/>
                  </a:cubicBezTo>
                  <a:close/>
                  <a:moveTo>
                    <a:pt x="1702618" y="4676640"/>
                  </a:moveTo>
                  <a:cubicBezTo>
                    <a:pt x="2088931" y="4680799"/>
                    <a:pt x="2036747" y="4660160"/>
                    <a:pt x="2038357" y="4709355"/>
                  </a:cubicBezTo>
                  <a:cubicBezTo>
                    <a:pt x="2041534" y="4804392"/>
                    <a:pt x="2041377" y="4817205"/>
                    <a:pt x="2045627" y="5083330"/>
                  </a:cubicBezTo>
                  <a:cubicBezTo>
                    <a:pt x="1739905" y="5082838"/>
                    <a:pt x="1761400" y="5082592"/>
                    <a:pt x="1690562" y="5081518"/>
                  </a:cubicBezTo>
                  <a:cubicBezTo>
                    <a:pt x="1685372" y="4625835"/>
                    <a:pt x="1676425" y="4676372"/>
                    <a:pt x="1702618" y="4676640"/>
                  </a:cubicBezTo>
                  <a:close/>
                  <a:moveTo>
                    <a:pt x="1702573" y="5102538"/>
                  </a:moveTo>
                  <a:cubicBezTo>
                    <a:pt x="2106311" y="5109045"/>
                    <a:pt x="2045493" y="5076353"/>
                    <a:pt x="2046947" y="5167298"/>
                  </a:cubicBezTo>
                  <a:cubicBezTo>
                    <a:pt x="2053366" y="5577408"/>
                    <a:pt x="2070724" y="5507819"/>
                    <a:pt x="1970919" y="5507685"/>
                  </a:cubicBezTo>
                  <a:cubicBezTo>
                    <a:pt x="1640368" y="5506768"/>
                    <a:pt x="1695617" y="5526536"/>
                    <a:pt x="1694744" y="5472175"/>
                  </a:cubicBezTo>
                  <a:cubicBezTo>
                    <a:pt x="1688235" y="5056451"/>
                    <a:pt x="1687721" y="5102292"/>
                    <a:pt x="1702573" y="5102538"/>
                  </a:cubicBezTo>
                  <a:close/>
                  <a:moveTo>
                    <a:pt x="1702909" y="5530024"/>
                  </a:moveTo>
                  <a:cubicBezTo>
                    <a:pt x="1783969" y="5527945"/>
                    <a:pt x="1808775" y="5528236"/>
                    <a:pt x="1970919" y="5528436"/>
                  </a:cubicBezTo>
                  <a:cubicBezTo>
                    <a:pt x="2076629" y="5528727"/>
                    <a:pt x="2047304" y="5451468"/>
                    <a:pt x="2056296" y="5930385"/>
                  </a:cubicBezTo>
                  <a:cubicBezTo>
                    <a:pt x="2056319" y="5932040"/>
                    <a:pt x="2097095" y="5941611"/>
                    <a:pt x="1704675" y="5937362"/>
                  </a:cubicBezTo>
                  <a:cubicBezTo>
                    <a:pt x="1704653" y="5935797"/>
                    <a:pt x="1693805" y="5530248"/>
                    <a:pt x="1702909" y="5530024"/>
                  </a:cubicBezTo>
                  <a:close/>
                  <a:moveTo>
                    <a:pt x="2373292" y="4654077"/>
                  </a:moveTo>
                  <a:cubicBezTo>
                    <a:pt x="1990490" y="4654077"/>
                    <a:pt x="2055066" y="4685585"/>
                    <a:pt x="2052963" y="4556670"/>
                  </a:cubicBezTo>
                  <a:cubicBezTo>
                    <a:pt x="2050637" y="4407988"/>
                    <a:pt x="2053791" y="4403225"/>
                    <a:pt x="2051420" y="4251391"/>
                  </a:cubicBezTo>
                  <a:cubicBezTo>
                    <a:pt x="2051398" y="4249803"/>
                    <a:pt x="2406396" y="4245308"/>
                    <a:pt x="2406485" y="4251703"/>
                  </a:cubicBezTo>
                  <a:cubicBezTo>
                    <a:pt x="2413800" y="4718478"/>
                    <a:pt x="2422725" y="4654077"/>
                    <a:pt x="2373292" y="4654077"/>
                  </a:cubicBezTo>
                  <a:close/>
                  <a:moveTo>
                    <a:pt x="2411250" y="4674896"/>
                  </a:moveTo>
                  <a:cubicBezTo>
                    <a:pt x="2418654" y="5144243"/>
                    <a:pt x="2432589" y="5080870"/>
                    <a:pt x="2373292" y="5080870"/>
                  </a:cubicBezTo>
                  <a:cubicBezTo>
                    <a:pt x="2238884" y="5080870"/>
                    <a:pt x="2239242" y="5083397"/>
                    <a:pt x="2105080" y="5083397"/>
                  </a:cubicBezTo>
                  <a:cubicBezTo>
                    <a:pt x="2042630" y="5083397"/>
                    <a:pt x="2070075" y="5145204"/>
                    <a:pt x="2055670" y="4676327"/>
                  </a:cubicBezTo>
                  <a:cubicBezTo>
                    <a:pt x="2345064" y="4675477"/>
                    <a:pt x="2258255" y="4674538"/>
                    <a:pt x="2411250" y="4674896"/>
                  </a:cubicBezTo>
                  <a:close/>
                  <a:moveTo>
                    <a:pt x="2105080" y="5104148"/>
                  </a:moveTo>
                  <a:cubicBezTo>
                    <a:pt x="2239466" y="5104148"/>
                    <a:pt x="2239130" y="5101621"/>
                    <a:pt x="2373292" y="5101621"/>
                  </a:cubicBezTo>
                  <a:cubicBezTo>
                    <a:pt x="2430777" y="5101621"/>
                    <a:pt x="2415589" y="5036885"/>
                    <a:pt x="2423642" y="5510972"/>
                  </a:cubicBezTo>
                  <a:cubicBezTo>
                    <a:pt x="2271988" y="5512470"/>
                    <a:pt x="2269371" y="5507931"/>
                    <a:pt x="2069695" y="5507819"/>
                  </a:cubicBezTo>
                  <a:cubicBezTo>
                    <a:pt x="2063409" y="5039680"/>
                    <a:pt x="2051778" y="5104148"/>
                    <a:pt x="2105080" y="5104148"/>
                  </a:cubicBezTo>
                  <a:close/>
                  <a:moveTo>
                    <a:pt x="2105080" y="5528593"/>
                  </a:moveTo>
                  <a:cubicBezTo>
                    <a:pt x="2238303" y="5528593"/>
                    <a:pt x="2237050" y="5531970"/>
                    <a:pt x="2373292" y="5531970"/>
                  </a:cubicBezTo>
                  <a:cubicBezTo>
                    <a:pt x="2439545" y="5531970"/>
                    <a:pt x="2425677" y="5467523"/>
                    <a:pt x="2430978" y="5930273"/>
                  </a:cubicBezTo>
                  <a:cubicBezTo>
                    <a:pt x="2431068" y="5937944"/>
                    <a:pt x="2074772" y="5937676"/>
                    <a:pt x="2074638" y="5929961"/>
                  </a:cubicBezTo>
                  <a:cubicBezTo>
                    <a:pt x="2065847" y="5464437"/>
                    <a:pt x="2060054" y="5528593"/>
                    <a:pt x="2105080" y="5528593"/>
                  </a:cubicBezTo>
                  <a:close/>
                  <a:moveTo>
                    <a:pt x="2424715" y="4246784"/>
                  </a:moveTo>
                  <a:cubicBezTo>
                    <a:pt x="2495711" y="4247388"/>
                    <a:pt x="2620589" y="4252710"/>
                    <a:pt x="2776269" y="4248059"/>
                  </a:cubicBezTo>
                  <a:cubicBezTo>
                    <a:pt x="2778796" y="4405573"/>
                    <a:pt x="2783091" y="4508683"/>
                    <a:pt x="2783784" y="4655151"/>
                  </a:cubicBezTo>
                  <a:cubicBezTo>
                    <a:pt x="2488396" y="4655799"/>
                    <a:pt x="2563328" y="4654592"/>
                    <a:pt x="2429234" y="4654167"/>
                  </a:cubicBezTo>
                  <a:cubicBezTo>
                    <a:pt x="2425297" y="4404030"/>
                    <a:pt x="2427042" y="4390256"/>
                    <a:pt x="2424715" y="4246784"/>
                  </a:cubicBezTo>
                  <a:close/>
                  <a:moveTo>
                    <a:pt x="2429569" y="4674941"/>
                  </a:moveTo>
                  <a:cubicBezTo>
                    <a:pt x="2559503" y="4675410"/>
                    <a:pt x="2501616" y="4676528"/>
                    <a:pt x="2783874" y="4675924"/>
                  </a:cubicBezTo>
                  <a:cubicBezTo>
                    <a:pt x="2784433" y="4956562"/>
                    <a:pt x="2788236" y="4969196"/>
                    <a:pt x="2791345" y="5082189"/>
                  </a:cubicBezTo>
                  <a:cubicBezTo>
                    <a:pt x="2490141" y="5082882"/>
                    <a:pt x="2558922" y="5081608"/>
                    <a:pt x="2435139" y="5081004"/>
                  </a:cubicBezTo>
                  <a:cubicBezTo>
                    <a:pt x="2433058" y="4911325"/>
                    <a:pt x="2435966" y="5080043"/>
                    <a:pt x="2429569" y="4674941"/>
                  </a:cubicBezTo>
                  <a:close/>
                  <a:moveTo>
                    <a:pt x="2793134" y="5167298"/>
                  </a:moveTo>
                  <a:cubicBezTo>
                    <a:pt x="2799151" y="5561107"/>
                    <a:pt x="2807785" y="5508803"/>
                    <a:pt x="2775866" y="5508333"/>
                  </a:cubicBezTo>
                  <a:cubicBezTo>
                    <a:pt x="2393087" y="5502162"/>
                    <a:pt x="2442274" y="5532596"/>
                    <a:pt x="2441335" y="5472130"/>
                  </a:cubicBezTo>
                  <a:cubicBezTo>
                    <a:pt x="2436816" y="5194735"/>
                    <a:pt x="2436145" y="5157436"/>
                    <a:pt x="2435407" y="5101778"/>
                  </a:cubicBezTo>
                  <a:cubicBezTo>
                    <a:pt x="2854824" y="5103880"/>
                    <a:pt x="2791747" y="5079730"/>
                    <a:pt x="2793134" y="5167298"/>
                  </a:cubicBezTo>
                  <a:close/>
                  <a:moveTo>
                    <a:pt x="2794588" y="4247544"/>
                  </a:moveTo>
                  <a:cubicBezTo>
                    <a:pt x="2938837" y="4243698"/>
                    <a:pt x="3148804" y="4248931"/>
                    <a:pt x="3148848" y="4251815"/>
                  </a:cubicBezTo>
                  <a:cubicBezTo>
                    <a:pt x="3150078" y="4331042"/>
                    <a:pt x="3151980" y="4433346"/>
                    <a:pt x="3155581" y="4656023"/>
                  </a:cubicBezTo>
                  <a:cubicBezTo>
                    <a:pt x="3016342" y="4655889"/>
                    <a:pt x="3042132" y="4654659"/>
                    <a:pt x="2802148" y="4655106"/>
                  </a:cubicBezTo>
                  <a:cubicBezTo>
                    <a:pt x="2801254" y="4483369"/>
                    <a:pt x="2796489" y="4388445"/>
                    <a:pt x="2794588" y="4247544"/>
                  </a:cubicBezTo>
                  <a:close/>
                  <a:moveTo>
                    <a:pt x="2507722" y="5530024"/>
                  </a:moveTo>
                  <a:cubicBezTo>
                    <a:pt x="2598960" y="5527274"/>
                    <a:pt x="2684427" y="5527721"/>
                    <a:pt x="2775620" y="5529085"/>
                  </a:cubicBezTo>
                  <a:cubicBezTo>
                    <a:pt x="2806085" y="5529577"/>
                    <a:pt x="2799867" y="5512202"/>
                    <a:pt x="2798793" y="5624815"/>
                  </a:cubicBezTo>
                  <a:cubicBezTo>
                    <a:pt x="2794991" y="5983091"/>
                    <a:pt x="2821743" y="5936043"/>
                    <a:pt x="2775822" y="5935596"/>
                  </a:cubicBezTo>
                  <a:cubicBezTo>
                    <a:pt x="2421382" y="5932287"/>
                    <a:pt x="2449387" y="5938995"/>
                    <a:pt x="2449275" y="5930005"/>
                  </a:cubicBezTo>
                  <a:cubicBezTo>
                    <a:pt x="2443907" y="5461173"/>
                    <a:pt x="2418519" y="5532596"/>
                    <a:pt x="2507722" y="5530024"/>
                  </a:cubicBezTo>
                  <a:close/>
                  <a:moveTo>
                    <a:pt x="2802238" y="4709377"/>
                  </a:moveTo>
                  <a:cubicBezTo>
                    <a:pt x="2802238" y="4661188"/>
                    <a:pt x="2748175" y="4676439"/>
                    <a:pt x="3155916" y="4676774"/>
                  </a:cubicBezTo>
                  <a:cubicBezTo>
                    <a:pt x="3159987" y="4929259"/>
                    <a:pt x="3159987" y="4932747"/>
                    <a:pt x="3161777" y="5014792"/>
                  </a:cubicBezTo>
                  <a:cubicBezTo>
                    <a:pt x="3163611" y="5098200"/>
                    <a:pt x="3230110" y="5081228"/>
                    <a:pt x="2809664" y="5082144"/>
                  </a:cubicBezTo>
                  <a:cubicBezTo>
                    <a:pt x="2807561" y="5005422"/>
                    <a:pt x="2802238" y="4917854"/>
                    <a:pt x="2802238" y="4709377"/>
                  </a:cubicBezTo>
                  <a:close/>
                  <a:moveTo>
                    <a:pt x="2909871" y="5102807"/>
                  </a:moveTo>
                  <a:cubicBezTo>
                    <a:pt x="3045442" y="5102807"/>
                    <a:pt x="3040723" y="5100794"/>
                    <a:pt x="3163544" y="5100615"/>
                  </a:cubicBezTo>
                  <a:cubicBezTo>
                    <a:pt x="3164461" y="5149967"/>
                    <a:pt x="3164640" y="5165643"/>
                    <a:pt x="3169404" y="5472488"/>
                  </a:cubicBezTo>
                  <a:cubicBezTo>
                    <a:pt x="3170209" y="5523807"/>
                    <a:pt x="3209465" y="5509116"/>
                    <a:pt x="2909871" y="5509362"/>
                  </a:cubicBezTo>
                  <a:cubicBezTo>
                    <a:pt x="2798346" y="5509362"/>
                    <a:pt x="2817358" y="5517859"/>
                    <a:pt x="2816643" y="5472085"/>
                  </a:cubicBezTo>
                  <a:cubicBezTo>
                    <a:pt x="2809753" y="5027560"/>
                    <a:pt x="2782733" y="5102807"/>
                    <a:pt x="2909871" y="5102807"/>
                  </a:cubicBezTo>
                  <a:close/>
                  <a:moveTo>
                    <a:pt x="3167100" y="4249087"/>
                  </a:moveTo>
                  <a:cubicBezTo>
                    <a:pt x="3550640" y="4249713"/>
                    <a:pt x="3521517" y="4246314"/>
                    <a:pt x="3521606" y="4251815"/>
                  </a:cubicBezTo>
                  <a:cubicBezTo>
                    <a:pt x="3528921" y="4719216"/>
                    <a:pt x="3563636" y="4653496"/>
                    <a:pt x="3446541" y="4653496"/>
                  </a:cubicBezTo>
                  <a:cubicBezTo>
                    <a:pt x="3312379" y="4653496"/>
                    <a:pt x="3312177" y="4656023"/>
                    <a:pt x="3178172" y="4656023"/>
                  </a:cubicBezTo>
                  <a:cubicBezTo>
                    <a:pt x="3172379" y="4656023"/>
                    <a:pt x="3174169" y="4701372"/>
                    <a:pt x="3167100" y="4249087"/>
                  </a:cubicBezTo>
                  <a:close/>
                  <a:moveTo>
                    <a:pt x="2817090" y="5625083"/>
                  </a:moveTo>
                  <a:cubicBezTo>
                    <a:pt x="2818410" y="5500395"/>
                    <a:pt x="2742203" y="5530270"/>
                    <a:pt x="3170411" y="5529912"/>
                  </a:cubicBezTo>
                  <a:cubicBezTo>
                    <a:pt x="3172424" y="5635526"/>
                    <a:pt x="3177434" y="5762472"/>
                    <a:pt x="3176741" y="5930095"/>
                  </a:cubicBezTo>
                  <a:cubicBezTo>
                    <a:pt x="3176741" y="5931683"/>
                    <a:pt x="3218703" y="5938637"/>
                    <a:pt x="2821094" y="5935976"/>
                  </a:cubicBezTo>
                  <a:cubicBezTo>
                    <a:pt x="2818052" y="5831928"/>
                    <a:pt x="2816084" y="5729623"/>
                    <a:pt x="2817090" y="5625083"/>
                  </a:cubicBezTo>
                  <a:close/>
                  <a:moveTo>
                    <a:pt x="3174235" y="4676774"/>
                  </a:moveTo>
                  <a:cubicBezTo>
                    <a:pt x="3266279" y="4676774"/>
                    <a:pt x="3301754" y="4674493"/>
                    <a:pt x="3530330" y="4674203"/>
                  </a:cubicBezTo>
                  <a:cubicBezTo>
                    <a:pt x="3529659" y="4940171"/>
                    <a:pt x="3533864" y="4966602"/>
                    <a:pt x="3536861" y="5082324"/>
                  </a:cubicBezTo>
                  <a:cubicBezTo>
                    <a:pt x="3114111" y="5081116"/>
                    <a:pt x="3181975" y="5098289"/>
                    <a:pt x="3180118" y="5014277"/>
                  </a:cubicBezTo>
                  <a:cubicBezTo>
                    <a:pt x="3177949" y="4914791"/>
                    <a:pt x="3178172" y="4921141"/>
                    <a:pt x="3174235" y="4676774"/>
                  </a:cubicBezTo>
                  <a:close/>
                  <a:moveTo>
                    <a:pt x="3537376" y="5103097"/>
                  </a:moveTo>
                  <a:cubicBezTo>
                    <a:pt x="3538763" y="5163764"/>
                    <a:pt x="3543258" y="5507036"/>
                    <a:pt x="3543281" y="5508759"/>
                  </a:cubicBezTo>
                  <a:cubicBezTo>
                    <a:pt x="3136389" y="5504152"/>
                    <a:pt x="3188663" y="5530114"/>
                    <a:pt x="3187746" y="5472130"/>
                  </a:cubicBezTo>
                  <a:cubicBezTo>
                    <a:pt x="3183451" y="5195316"/>
                    <a:pt x="3182847" y="5153746"/>
                    <a:pt x="3181885" y="5100593"/>
                  </a:cubicBezTo>
                  <a:cubicBezTo>
                    <a:pt x="3307928" y="5100638"/>
                    <a:pt x="3233242" y="5102270"/>
                    <a:pt x="3537376" y="5103097"/>
                  </a:cubicBezTo>
                  <a:close/>
                  <a:moveTo>
                    <a:pt x="3543482" y="5529555"/>
                  </a:moveTo>
                  <a:cubicBezTo>
                    <a:pt x="3544578" y="5644895"/>
                    <a:pt x="3541603" y="5680406"/>
                    <a:pt x="3548000" y="5938436"/>
                  </a:cubicBezTo>
                  <a:cubicBezTo>
                    <a:pt x="3387847" y="5938681"/>
                    <a:pt x="3195015" y="5935931"/>
                    <a:pt x="3195038" y="5930207"/>
                  </a:cubicBezTo>
                  <a:cubicBezTo>
                    <a:pt x="3195731" y="5763680"/>
                    <a:pt x="3190877" y="5640937"/>
                    <a:pt x="3188730" y="5529868"/>
                  </a:cubicBezTo>
                  <a:cubicBezTo>
                    <a:pt x="3318664" y="5529845"/>
                    <a:pt x="3431286" y="5528191"/>
                    <a:pt x="3543482" y="5529555"/>
                  </a:cubicBezTo>
                  <a:close/>
                  <a:moveTo>
                    <a:pt x="3194970" y="5954871"/>
                  </a:moveTo>
                  <a:cubicBezTo>
                    <a:pt x="3334232" y="5955341"/>
                    <a:pt x="3269343" y="5959701"/>
                    <a:pt x="3548515" y="5959232"/>
                  </a:cubicBezTo>
                  <a:cubicBezTo>
                    <a:pt x="3548739" y="5969272"/>
                    <a:pt x="3556187" y="6362254"/>
                    <a:pt x="3556232" y="6364915"/>
                  </a:cubicBezTo>
                  <a:cubicBezTo>
                    <a:pt x="3306250" y="6366101"/>
                    <a:pt x="3343381" y="6362880"/>
                    <a:pt x="3202643" y="6362523"/>
                  </a:cubicBezTo>
                  <a:cubicBezTo>
                    <a:pt x="3200361" y="6232669"/>
                    <a:pt x="3194546" y="6123254"/>
                    <a:pt x="3194970" y="5954871"/>
                  </a:cubicBezTo>
                  <a:close/>
                  <a:moveTo>
                    <a:pt x="3555695" y="5103164"/>
                  </a:moveTo>
                  <a:cubicBezTo>
                    <a:pt x="3842047" y="5104148"/>
                    <a:pt x="3795969" y="5102829"/>
                    <a:pt x="3907964" y="5101979"/>
                  </a:cubicBezTo>
                  <a:cubicBezTo>
                    <a:pt x="3909865" y="5287826"/>
                    <a:pt x="3913377" y="5311731"/>
                    <a:pt x="3916308" y="5508982"/>
                  </a:cubicBezTo>
                  <a:cubicBezTo>
                    <a:pt x="3811067" y="5509519"/>
                    <a:pt x="3759152" y="5511710"/>
                    <a:pt x="3561578" y="5509004"/>
                  </a:cubicBezTo>
                  <a:cubicBezTo>
                    <a:pt x="3561555" y="5507237"/>
                    <a:pt x="3557216" y="5170875"/>
                    <a:pt x="3555695" y="5103164"/>
                  </a:cubicBezTo>
                  <a:close/>
                  <a:moveTo>
                    <a:pt x="3920803" y="4709020"/>
                  </a:moveTo>
                  <a:cubicBezTo>
                    <a:pt x="3919126" y="4658662"/>
                    <a:pt x="3868910" y="4675388"/>
                    <a:pt x="4251555" y="4675388"/>
                  </a:cubicBezTo>
                  <a:cubicBezTo>
                    <a:pt x="4289916" y="4675388"/>
                    <a:pt x="4267727" y="4626081"/>
                    <a:pt x="4279493" y="5014881"/>
                  </a:cubicBezTo>
                  <a:cubicBezTo>
                    <a:pt x="4281864" y="5093392"/>
                    <a:pt x="4342323" y="5080959"/>
                    <a:pt x="3983209" y="5080959"/>
                  </a:cubicBezTo>
                  <a:cubicBezTo>
                    <a:pt x="3900180" y="5080959"/>
                    <a:pt x="3935320" y="5143907"/>
                    <a:pt x="3920803" y="4709020"/>
                  </a:cubicBezTo>
                  <a:close/>
                  <a:moveTo>
                    <a:pt x="3983232" y="5101711"/>
                  </a:moveTo>
                  <a:cubicBezTo>
                    <a:pt x="4335166" y="5101711"/>
                    <a:pt x="4281662" y="5080490"/>
                    <a:pt x="4283026" y="5167298"/>
                  </a:cubicBezTo>
                  <a:cubicBezTo>
                    <a:pt x="4289200" y="5560838"/>
                    <a:pt x="4297543" y="5507327"/>
                    <a:pt x="4251578" y="5507327"/>
                  </a:cubicBezTo>
                  <a:cubicBezTo>
                    <a:pt x="3885105" y="5507327"/>
                    <a:pt x="3934895" y="5522779"/>
                    <a:pt x="3934090" y="5472130"/>
                  </a:cubicBezTo>
                  <a:cubicBezTo>
                    <a:pt x="3927268" y="5040328"/>
                    <a:pt x="3904005" y="5101711"/>
                    <a:pt x="3983232" y="5101711"/>
                  </a:cubicBezTo>
                  <a:close/>
                  <a:moveTo>
                    <a:pt x="3983232" y="5529577"/>
                  </a:moveTo>
                  <a:cubicBezTo>
                    <a:pt x="4116432" y="5529577"/>
                    <a:pt x="4123522" y="5528079"/>
                    <a:pt x="4251578" y="5528079"/>
                  </a:cubicBezTo>
                  <a:cubicBezTo>
                    <a:pt x="4301480" y="5528079"/>
                    <a:pt x="4286471" y="5470565"/>
                    <a:pt x="4293316" y="5934858"/>
                  </a:cubicBezTo>
                  <a:cubicBezTo>
                    <a:pt x="4146158" y="5933941"/>
                    <a:pt x="4121800" y="5938324"/>
                    <a:pt x="3940756" y="5938301"/>
                  </a:cubicBezTo>
                  <a:cubicBezTo>
                    <a:pt x="3934358" y="5472577"/>
                    <a:pt x="3915502" y="5529577"/>
                    <a:pt x="3983232" y="5529577"/>
                  </a:cubicBezTo>
                  <a:close/>
                  <a:moveTo>
                    <a:pt x="4285957" y="4251391"/>
                  </a:moveTo>
                  <a:cubicBezTo>
                    <a:pt x="4285890" y="4246538"/>
                    <a:pt x="4642185" y="4245845"/>
                    <a:pt x="4642275" y="4251748"/>
                  </a:cubicBezTo>
                  <a:cubicBezTo>
                    <a:pt x="4644937" y="4421897"/>
                    <a:pt x="4641984" y="4361387"/>
                    <a:pt x="4646815" y="4653719"/>
                  </a:cubicBezTo>
                  <a:cubicBezTo>
                    <a:pt x="4482502" y="4651103"/>
                    <a:pt x="4389385" y="4654144"/>
                    <a:pt x="4293875" y="4654525"/>
                  </a:cubicBezTo>
                  <a:cubicBezTo>
                    <a:pt x="4293719" y="4503248"/>
                    <a:pt x="4288216" y="4395734"/>
                    <a:pt x="4285957" y="4251391"/>
                  </a:cubicBezTo>
                  <a:close/>
                  <a:moveTo>
                    <a:pt x="4293629" y="4709467"/>
                  </a:moveTo>
                  <a:cubicBezTo>
                    <a:pt x="4293920" y="4670871"/>
                    <a:pt x="4240505" y="4667964"/>
                    <a:pt x="4647128" y="4674561"/>
                  </a:cubicBezTo>
                  <a:cubicBezTo>
                    <a:pt x="4653526" y="5050995"/>
                    <a:pt x="4650909" y="4926598"/>
                    <a:pt x="4652743" y="5082033"/>
                  </a:cubicBezTo>
                  <a:cubicBezTo>
                    <a:pt x="4242563" y="5074810"/>
                    <a:pt x="4300630" y="5108039"/>
                    <a:pt x="4297789" y="5014210"/>
                  </a:cubicBezTo>
                  <a:cubicBezTo>
                    <a:pt x="4293830" y="4882925"/>
                    <a:pt x="4293114" y="4792003"/>
                    <a:pt x="4293629" y="4709467"/>
                  </a:cubicBezTo>
                  <a:close/>
                  <a:moveTo>
                    <a:pt x="4653011" y="5102784"/>
                  </a:moveTo>
                  <a:cubicBezTo>
                    <a:pt x="4655740" y="5311306"/>
                    <a:pt x="4659565" y="5338319"/>
                    <a:pt x="4661668" y="5509206"/>
                  </a:cubicBezTo>
                  <a:cubicBezTo>
                    <a:pt x="4520684" y="5509318"/>
                    <a:pt x="4475948" y="5509675"/>
                    <a:pt x="4385739" y="5508333"/>
                  </a:cubicBezTo>
                  <a:cubicBezTo>
                    <a:pt x="4281796" y="5506790"/>
                    <a:pt x="4307609" y="5570320"/>
                    <a:pt x="4301301" y="5166940"/>
                  </a:cubicBezTo>
                  <a:cubicBezTo>
                    <a:pt x="4300004" y="5083173"/>
                    <a:pt x="4233012" y="5095986"/>
                    <a:pt x="4653011" y="5102784"/>
                  </a:cubicBezTo>
                  <a:close/>
                  <a:moveTo>
                    <a:pt x="4661914" y="5529957"/>
                  </a:moveTo>
                  <a:cubicBezTo>
                    <a:pt x="4664285" y="5764105"/>
                    <a:pt x="4658916" y="5485256"/>
                    <a:pt x="4665895" y="5937921"/>
                  </a:cubicBezTo>
                  <a:cubicBezTo>
                    <a:pt x="4282557" y="5938123"/>
                    <a:pt x="4490711" y="5936803"/>
                    <a:pt x="4311657" y="5935014"/>
                  </a:cubicBezTo>
                  <a:cubicBezTo>
                    <a:pt x="4310561" y="5847133"/>
                    <a:pt x="4311121" y="5889508"/>
                    <a:pt x="4305573" y="5528213"/>
                  </a:cubicBezTo>
                  <a:cubicBezTo>
                    <a:pt x="4455996" y="5529018"/>
                    <a:pt x="4317003" y="5530248"/>
                    <a:pt x="4661914" y="5529957"/>
                  </a:cubicBezTo>
                  <a:close/>
                  <a:moveTo>
                    <a:pt x="4665492" y="4674851"/>
                  </a:moveTo>
                  <a:cubicBezTo>
                    <a:pt x="5069275" y="4681247"/>
                    <a:pt x="5019216" y="4652847"/>
                    <a:pt x="5020290" y="4709601"/>
                  </a:cubicBezTo>
                  <a:cubicBezTo>
                    <a:pt x="5022392" y="4820917"/>
                    <a:pt x="5023868" y="4907054"/>
                    <a:pt x="5024875" y="5014702"/>
                  </a:cubicBezTo>
                  <a:cubicBezTo>
                    <a:pt x="5025568" y="5089837"/>
                    <a:pt x="5097794" y="5088987"/>
                    <a:pt x="4671107" y="5082324"/>
                  </a:cubicBezTo>
                  <a:cubicBezTo>
                    <a:pt x="4669675" y="4959715"/>
                    <a:pt x="4671219" y="5003857"/>
                    <a:pt x="4665492" y="4674851"/>
                  </a:cubicBezTo>
                  <a:close/>
                  <a:moveTo>
                    <a:pt x="4666231" y="5958673"/>
                  </a:moveTo>
                  <a:cubicBezTo>
                    <a:pt x="4668423" y="6100803"/>
                    <a:pt x="4669049" y="6148657"/>
                    <a:pt x="4671040" y="6235688"/>
                  </a:cubicBezTo>
                  <a:cubicBezTo>
                    <a:pt x="4674820" y="6407514"/>
                    <a:pt x="4736555" y="6356552"/>
                    <a:pt x="4385471" y="6364088"/>
                  </a:cubicBezTo>
                  <a:cubicBezTo>
                    <a:pt x="4301793" y="6365787"/>
                    <a:pt x="4318233" y="6442778"/>
                    <a:pt x="4311926" y="5955766"/>
                  </a:cubicBezTo>
                  <a:cubicBezTo>
                    <a:pt x="4449979" y="5957174"/>
                    <a:pt x="4317943" y="5958852"/>
                    <a:pt x="4666231" y="5958673"/>
                  </a:cubicBezTo>
                  <a:close/>
                  <a:moveTo>
                    <a:pt x="4672270" y="5166984"/>
                  </a:moveTo>
                  <a:cubicBezTo>
                    <a:pt x="4670995" y="5085320"/>
                    <a:pt x="4602572" y="5102807"/>
                    <a:pt x="5025859" y="5101062"/>
                  </a:cubicBezTo>
                  <a:cubicBezTo>
                    <a:pt x="5028700" y="5310836"/>
                    <a:pt x="5029706" y="5263318"/>
                    <a:pt x="5034046" y="5510794"/>
                  </a:cubicBezTo>
                  <a:cubicBezTo>
                    <a:pt x="4623441" y="5510100"/>
                    <a:pt x="4680278" y="5522801"/>
                    <a:pt x="4679495" y="5472130"/>
                  </a:cubicBezTo>
                  <a:cubicBezTo>
                    <a:pt x="4677101" y="5319512"/>
                    <a:pt x="4674618" y="5315778"/>
                    <a:pt x="4672270" y="5166984"/>
                  </a:cubicBezTo>
                  <a:close/>
                  <a:moveTo>
                    <a:pt x="5056324" y="4653541"/>
                  </a:moveTo>
                  <a:cubicBezTo>
                    <a:pt x="5031473" y="4653541"/>
                    <a:pt x="5037736" y="4668299"/>
                    <a:pt x="5035992" y="4556648"/>
                  </a:cubicBezTo>
                  <a:cubicBezTo>
                    <a:pt x="5030355" y="4201994"/>
                    <a:pt x="5021005" y="4248662"/>
                    <a:pt x="5056324" y="4248662"/>
                  </a:cubicBezTo>
                  <a:cubicBezTo>
                    <a:pt x="5190754" y="4248662"/>
                    <a:pt x="5189971" y="4247947"/>
                    <a:pt x="5324692" y="4247947"/>
                  </a:cubicBezTo>
                  <a:cubicBezTo>
                    <a:pt x="5414073" y="4247947"/>
                    <a:pt x="5386852" y="4187078"/>
                    <a:pt x="5392645" y="4556983"/>
                  </a:cubicBezTo>
                  <a:cubicBezTo>
                    <a:pt x="5394681" y="4687083"/>
                    <a:pt x="5461672" y="4653541"/>
                    <a:pt x="5056324" y="4653541"/>
                  </a:cubicBezTo>
                  <a:close/>
                  <a:moveTo>
                    <a:pt x="5393831" y="4676036"/>
                  </a:moveTo>
                  <a:cubicBezTo>
                    <a:pt x="5394322" y="4892094"/>
                    <a:pt x="5396694" y="4942094"/>
                    <a:pt x="5399467" y="5082659"/>
                  </a:cubicBezTo>
                  <a:cubicBezTo>
                    <a:pt x="5255576" y="5084828"/>
                    <a:pt x="5192543" y="5080132"/>
                    <a:pt x="5043932" y="5080244"/>
                  </a:cubicBezTo>
                  <a:cubicBezTo>
                    <a:pt x="5042769" y="4983888"/>
                    <a:pt x="5043239" y="4953655"/>
                    <a:pt x="5038005" y="4674315"/>
                  </a:cubicBezTo>
                  <a:cubicBezTo>
                    <a:pt x="5195138" y="4674158"/>
                    <a:pt x="5150447" y="4676148"/>
                    <a:pt x="5393831" y="4676036"/>
                  </a:cubicBezTo>
                  <a:close/>
                  <a:moveTo>
                    <a:pt x="5040152" y="5958494"/>
                  </a:moveTo>
                  <a:cubicBezTo>
                    <a:pt x="5039302" y="6136648"/>
                    <a:pt x="5045923" y="6227682"/>
                    <a:pt x="5048383" y="6361360"/>
                  </a:cubicBezTo>
                  <a:cubicBezTo>
                    <a:pt x="4889818" y="6361494"/>
                    <a:pt x="4904783" y="6365698"/>
                    <a:pt x="4691864" y="6363819"/>
                  </a:cubicBezTo>
                  <a:cubicBezTo>
                    <a:pt x="4689337" y="6209637"/>
                    <a:pt x="4689538" y="6283653"/>
                    <a:pt x="4684528" y="5958673"/>
                  </a:cubicBezTo>
                  <a:lnTo>
                    <a:pt x="5040152" y="5958494"/>
                  </a:lnTo>
                  <a:close/>
                  <a:moveTo>
                    <a:pt x="5045140" y="5166984"/>
                  </a:moveTo>
                  <a:cubicBezTo>
                    <a:pt x="5043686" y="5074273"/>
                    <a:pt x="4988326" y="5103925"/>
                    <a:pt x="5324692" y="5103925"/>
                  </a:cubicBezTo>
                  <a:cubicBezTo>
                    <a:pt x="5422886" y="5103925"/>
                    <a:pt x="5397745" y="5035208"/>
                    <a:pt x="5404590" y="5472532"/>
                  </a:cubicBezTo>
                  <a:cubicBezTo>
                    <a:pt x="5405372" y="5522444"/>
                    <a:pt x="5460867" y="5510815"/>
                    <a:pt x="5056324" y="5510815"/>
                  </a:cubicBezTo>
                  <a:cubicBezTo>
                    <a:pt x="5052969" y="5510815"/>
                    <a:pt x="5051135" y="5550597"/>
                    <a:pt x="5045140" y="5166984"/>
                  </a:cubicBezTo>
                  <a:close/>
                  <a:moveTo>
                    <a:pt x="5056324" y="5531567"/>
                  </a:moveTo>
                  <a:cubicBezTo>
                    <a:pt x="5474130" y="5531567"/>
                    <a:pt x="5404410" y="5501558"/>
                    <a:pt x="5407900" y="5625262"/>
                  </a:cubicBezTo>
                  <a:cubicBezTo>
                    <a:pt x="5410897" y="5735549"/>
                    <a:pt x="5411993" y="5819293"/>
                    <a:pt x="5413156" y="5930273"/>
                  </a:cubicBezTo>
                  <a:cubicBezTo>
                    <a:pt x="5413268" y="5940291"/>
                    <a:pt x="5447133" y="5937720"/>
                    <a:pt x="5058628" y="5937720"/>
                  </a:cubicBezTo>
                  <a:cubicBezTo>
                    <a:pt x="5060976" y="5634833"/>
                    <a:pt x="5046661" y="5531567"/>
                    <a:pt x="5056324" y="5531567"/>
                  </a:cubicBezTo>
                  <a:close/>
                  <a:moveTo>
                    <a:pt x="5058494" y="5958494"/>
                  </a:moveTo>
                  <a:cubicBezTo>
                    <a:pt x="5070907" y="5958494"/>
                    <a:pt x="5364797" y="5958203"/>
                    <a:pt x="5413447" y="5957845"/>
                  </a:cubicBezTo>
                  <a:cubicBezTo>
                    <a:pt x="5415796" y="6173769"/>
                    <a:pt x="5418391" y="6223881"/>
                    <a:pt x="5420716" y="6363417"/>
                  </a:cubicBezTo>
                  <a:cubicBezTo>
                    <a:pt x="5213368" y="6365027"/>
                    <a:pt x="5215716" y="6361516"/>
                    <a:pt x="5066703" y="6361382"/>
                  </a:cubicBezTo>
                  <a:cubicBezTo>
                    <a:pt x="5064108" y="6219498"/>
                    <a:pt x="5057644" y="6133697"/>
                    <a:pt x="5058494" y="5958494"/>
                  </a:cubicBezTo>
                  <a:close/>
                  <a:moveTo>
                    <a:pt x="5727512" y="5081094"/>
                  </a:moveTo>
                  <a:cubicBezTo>
                    <a:pt x="5366766" y="5072865"/>
                    <a:pt x="5418592" y="5112087"/>
                    <a:pt x="5416355" y="5014255"/>
                  </a:cubicBezTo>
                  <a:cubicBezTo>
                    <a:pt x="5414006" y="4912242"/>
                    <a:pt x="5412217" y="4810586"/>
                    <a:pt x="5412217" y="4709377"/>
                  </a:cubicBezTo>
                  <a:cubicBezTo>
                    <a:pt x="5412217" y="4659332"/>
                    <a:pt x="5359787" y="4679502"/>
                    <a:pt x="5766298" y="4674136"/>
                  </a:cubicBezTo>
                  <a:cubicBezTo>
                    <a:pt x="5772181" y="5146054"/>
                    <a:pt x="5791260" y="5082547"/>
                    <a:pt x="5727512" y="5081094"/>
                  </a:cubicBezTo>
                  <a:close/>
                  <a:moveTo>
                    <a:pt x="5727200" y="4653988"/>
                  </a:moveTo>
                  <a:cubicBezTo>
                    <a:pt x="5646116" y="4655419"/>
                    <a:pt x="5637191" y="4655151"/>
                    <a:pt x="5412083" y="4655262"/>
                  </a:cubicBezTo>
                  <a:cubicBezTo>
                    <a:pt x="5411904" y="4622749"/>
                    <a:pt x="5407587" y="4291530"/>
                    <a:pt x="5406938" y="4247857"/>
                  </a:cubicBezTo>
                  <a:cubicBezTo>
                    <a:pt x="5409219" y="4247857"/>
                    <a:pt x="5662892" y="4247343"/>
                    <a:pt x="5759632" y="4246896"/>
                  </a:cubicBezTo>
                  <a:cubicBezTo>
                    <a:pt x="5766992" y="4716555"/>
                    <a:pt x="5781240" y="4653049"/>
                    <a:pt x="5727200" y="4653988"/>
                  </a:cubicBezTo>
                  <a:close/>
                  <a:moveTo>
                    <a:pt x="5727266" y="4226301"/>
                  </a:moveTo>
                  <a:cubicBezTo>
                    <a:pt x="5603997" y="4226972"/>
                    <a:pt x="5579192" y="4226413"/>
                    <a:pt x="5458854" y="4226882"/>
                  </a:cubicBezTo>
                  <a:cubicBezTo>
                    <a:pt x="5387277" y="4227173"/>
                    <a:pt x="5407386" y="4292066"/>
                    <a:pt x="5399109" y="3820528"/>
                  </a:cubicBezTo>
                  <a:cubicBezTo>
                    <a:pt x="5507772" y="3820953"/>
                    <a:pt x="5487976" y="3821668"/>
                    <a:pt x="5751535" y="3821109"/>
                  </a:cubicBezTo>
                  <a:cubicBezTo>
                    <a:pt x="5753951" y="4281892"/>
                    <a:pt x="5779092" y="4226010"/>
                    <a:pt x="5727266" y="4226301"/>
                  </a:cubicBezTo>
                  <a:close/>
                  <a:moveTo>
                    <a:pt x="5727311" y="3800380"/>
                  </a:moveTo>
                  <a:cubicBezTo>
                    <a:pt x="5360055" y="3801386"/>
                    <a:pt x="5398752" y="3801118"/>
                    <a:pt x="5398617" y="3793649"/>
                  </a:cubicBezTo>
                  <a:cubicBezTo>
                    <a:pt x="5390185" y="3319003"/>
                    <a:pt x="5369673" y="3390537"/>
                    <a:pt x="5458719" y="3392103"/>
                  </a:cubicBezTo>
                  <a:cubicBezTo>
                    <a:pt x="5795801" y="3397984"/>
                    <a:pt x="5747867" y="3360238"/>
                    <a:pt x="5748382" y="3489420"/>
                  </a:cubicBezTo>
                  <a:cubicBezTo>
                    <a:pt x="5749522" y="3847854"/>
                    <a:pt x="5765090" y="3800268"/>
                    <a:pt x="5727311" y="3800380"/>
                  </a:cubicBezTo>
                  <a:close/>
                  <a:moveTo>
                    <a:pt x="5727378" y="3373185"/>
                  </a:moveTo>
                  <a:cubicBezTo>
                    <a:pt x="5339119" y="3369003"/>
                    <a:pt x="5391214" y="3384858"/>
                    <a:pt x="5390453" y="3336042"/>
                  </a:cubicBezTo>
                  <a:cubicBezTo>
                    <a:pt x="5383631" y="2897666"/>
                    <a:pt x="5361957" y="2964125"/>
                    <a:pt x="5458719" y="2966227"/>
                  </a:cubicBezTo>
                  <a:cubicBezTo>
                    <a:pt x="5795130" y="2973450"/>
                    <a:pt x="5738093" y="2936084"/>
                    <a:pt x="5739547" y="3031388"/>
                  </a:cubicBezTo>
                  <a:cubicBezTo>
                    <a:pt x="5745541" y="3413503"/>
                    <a:pt x="5759543" y="3373498"/>
                    <a:pt x="5727378" y="3373185"/>
                  </a:cubicBezTo>
                  <a:close/>
                  <a:moveTo>
                    <a:pt x="5324714" y="4227173"/>
                  </a:moveTo>
                  <a:cubicBezTo>
                    <a:pt x="5190284" y="4227173"/>
                    <a:pt x="5191067" y="4227888"/>
                    <a:pt x="5056346" y="4227888"/>
                  </a:cubicBezTo>
                  <a:cubicBezTo>
                    <a:pt x="5020513" y="4227888"/>
                    <a:pt x="5031451" y="4270465"/>
                    <a:pt x="5026284" y="3946334"/>
                  </a:cubicBezTo>
                  <a:cubicBezTo>
                    <a:pt x="5023958" y="3797831"/>
                    <a:pt x="5014429" y="3820550"/>
                    <a:pt x="5056346" y="3820550"/>
                  </a:cubicBezTo>
                  <a:cubicBezTo>
                    <a:pt x="5329926" y="3820416"/>
                    <a:pt x="5336972" y="3820371"/>
                    <a:pt x="5380768" y="3820483"/>
                  </a:cubicBezTo>
                  <a:cubicBezTo>
                    <a:pt x="5389267" y="4297522"/>
                    <a:pt x="5409712" y="4227173"/>
                    <a:pt x="5324714" y="4227173"/>
                  </a:cubicBezTo>
                  <a:close/>
                  <a:moveTo>
                    <a:pt x="5324714" y="3799665"/>
                  </a:moveTo>
                  <a:cubicBezTo>
                    <a:pt x="5023063" y="3799821"/>
                    <a:pt x="5055608" y="3799821"/>
                    <a:pt x="5024428" y="3799776"/>
                  </a:cubicBezTo>
                  <a:cubicBezTo>
                    <a:pt x="5023667" y="3728085"/>
                    <a:pt x="5019059" y="3393154"/>
                    <a:pt x="5019037" y="3391544"/>
                  </a:cubicBezTo>
                  <a:cubicBezTo>
                    <a:pt x="5020670" y="3391544"/>
                    <a:pt x="5320979" y="3390783"/>
                    <a:pt x="5373051" y="3391052"/>
                  </a:cubicBezTo>
                  <a:cubicBezTo>
                    <a:pt x="5381260" y="3865139"/>
                    <a:pt x="5404321" y="3799665"/>
                    <a:pt x="5324714" y="3799665"/>
                  </a:cubicBezTo>
                  <a:close/>
                  <a:moveTo>
                    <a:pt x="5019283" y="4653585"/>
                  </a:moveTo>
                  <a:cubicBezTo>
                    <a:pt x="4922744" y="4653809"/>
                    <a:pt x="4810458" y="4656381"/>
                    <a:pt x="4665157" y="4654033"/>
                  </a:cubicBezTo>
                  <a:cubicBezTo>
                    <a:pt x="4660393" y="4374223"/>
                    <a:pt x="4663390" y="4430484"/>
                    <a:pt x="4660594" y="4251391"/>
                  </a:cubicBezTo>
                  <a:cubicBezTo>
                    <a:pt x="4660482" y="4244995"/>
                    <a:pt x="4633909" y="4247611"/>
                    <a:pt x="5012796" y="4248595"/>
                  </a:cubicBezTo>
                  <a:cubicBezTo>
                    <a:pt x="5018590" y="4614811"/>
                    <a:pt x="5018433" y="4606470"/>
                    <a:pt x="5019283" y="4653585"/>
                  </a:cubicBezTo>
                  <a:close/>
                  <a:moveTo>
                    <a:pt x="4660191" y="4226949"/>
                  </a:moveTo>
                  <a:cubicBezTo>
                    <a:pt x="4653414" y="3797071"/>
                    <a:pt x="4652184" y="3819164"/>
                    <a:pt x="4653772" y="3819164"/>
                  </a:cubicBezTo>
                  <a:cubicBezTo>
                    <a:pt x="4793391" y="3819745"/>
                    <a:pt x="4799386" y="3819030"/>
                    <a:pt x="4922073" y="3820014"/>
                  </a:cubicBezTo>
                  <a:cubicBezTo>
                    <a:pt x="5033531" y="3820908"/>
                    <a:pt x="5004789" y="3746310"/>
                    <a:pt x="5012438" y="4227821"/>
                  </a:cubicBezTo>
                  <a:cubicBezTo>
                    <a:pt x="4929588" y="4227575"/>
                    <a:pt x="4839290" y="4225764"/>
                    <a:pt x="4660191" y="4226949"/>
                  </a:cubicBezTo>
                  <a:close/>
                  <a:moveTo>
                    <a:pt x="4652542" y="3793605"/>
                  </a:moveTo>
                  <a:cubicBezTo>
                    <a:pt x="4642498" y="3357308"/>
                    <a:pt x="4649186" y="3393131"/>
                    <a:pt x="4653772" y="3393131"/>
                  </a:cubicBezTo>
                  <a:cubicBezTo>
                    <a:pt x="5071154" y="3394853"/>
                    <a:pt x="5000360" y="3358784"/>
                    <a:pt x="5001993" y="3488906"/>
                  </a:cubicBezTo>
                  <a:cubicBezTo>
                    <a:pt x="5003603" y="3629493"/>
                    <a:pt x="5004744" y="3658630"/>
                    <a:pt x="5006019" y="3794052"/>
                  </a:cubicBezTo>
                  <a:cubicBezTo>
                    <a:pt x="5006086" y="3802415"/>
                    <a:pt x="4652698" y="3801118"/>
                    <a:pt x="4652542" y="3793605"/>
                  </a:cubicBezTo>
                  <a:close/>
                  <a:moveTo>
                    <a:pt x="4922028" y="3371664"/>
                  </a:moveTo>
                  <a:cubicBezTo>
                    <a:pt x="4597047" y="3376472"/>
                    <a:pt x="4647665" y="3384656"/>
                    <a:pt x="4646883" y="3336020"/>
                  </a:cubicBezTo>
                  <a:cubicBezTo>
                    <a:pt x="4640530" y="2920431"/>
                    <a:pt x="4634580" y="2965713"/>
                    <a:pt x="4653772" y="2965824"/>
                  </a:cubicBezTo>
                  <a:cubicBezTo>
                    <a:pt x="5058113" y="2968530"/>
                    <a:pt x="4995238" y="2945543"/>
                    <a:pt x="4996580" y="3031366"/>
                  </a:cubicBezTo>
                  <a:cubicBezTo>
                    <a:pt x="4998861" y="3177141"/>
                    <a:pt x="4997497" y="3184073"/>
                    <a:pt x="4999890" y="3336423"/>
                  </a:cubicBezTo>
                  <a:cubicBezTo>
                    <a:pt x="5000561" y="3380206"/>
                    <a:pt x="5016062" y="3370256"/>
                    <a:pt x="4922028" y="3371664"/>
                  </a:cubicBezTo>
                  <a:close/>
                  <a:moveTo>
                    <a:pt x="4641872" y="4227061"/>
                  </a:moveTo>
                  <a:cubicBezTo>
                    <a:pt x="4570765" y="4227441"/>
                    <a:pt x="4576491" y="4227374"/>
                    <a:pt x="4285599" y="4227508"/>
                  </a:cubicBezTo>
                  <a:cubicBezTo>
                    <a:pt x="4283206" y="4060244"/>
                    <a:pt x="4286091" y="4115522"/>
                    <a:pt x="4280790" y="3822183"/>
                  </a:cubicBezTo>
                  <a:cubicBezTo>
                    <a:pt x="4425151" y="3821579"/>
                    <a:pt x="4360508" y="3817934"/>
                    <a:pt x="4634804" y="3819097"/>
                  </a:cubicBezTo>
                  <a:cubicBezTo>
                    <a:pt x="4636124" y="3877170"/>
                    <a:pt x="4641671" y="4214203"/>
                    <a:pt x="4641872" y="4227061"/>
                  </a:cubicBezTo>
                  <a:close/>
                  <a:moveTo>
                    <a:pt x="4280410" y="3801386"/>
                  </a:moveTo>
                  <a:cubicBezTo>
                    <a:pt x="4273252" y="3389554"/>
                    <a:pt x="4274773" y="3498432"/>
                    <a:pt x="4272916" y="3394071"/>
                  </a:cubicBezTo>
                  <a:cubicBezTo>
                    <a:pt x="4417725" y="3393914"/>
                    <a:pt x="4408890" y="3392125"/>
                    <a:pt x="4629346" y="3393042"/>
                  </a:cubicBezTo>
                  <a:cubicBezTo>
                    <a:pt x="4630442" y="3492037"/>
                    <a:pt x="4628899" y="3571890"/>
                    <a:pt x="4634245" y="3794164"/>
                  </a:cubicBezTo>
                  <a:cubicBezTo>
                    <a:pt x="4634312" y="3798345"/>
                    <a:pt x="4665448" y="3799731"/>
                    <a:pt x="4280410" y="3801386"/>
                  </a:cubicBezTo>
                  <a:close/>
                  <a:moveTo>
                    <a:pt x="4272536" y="3373319"/>
                  </a:moveTo>
                  <a:cubicBezTo>
                    <a:pt x="4269651" y="3201560"/>
                    <a:pt x="4271194" y="3204333"/>
                    <a:pt x="4267481" y="2965690"/>
                  </a:cubicBezTo>
                  <a:cubicBezTo>
                    <a:pt x="4685914" y="2965623"/>
                    <a:pt x="4621920" y="2943396"/>
                    <a:pt x="4623285" y="3031366"/>
                  </a:cubicBezTo>
                  <a:cubicBezTo>
                    <a:pt x="4625387" y="3166765"/>
                    <a:pt x="4626036" y="3178885"/>
                    <a:pt x="4628541" y="3336378"/>
                  </a:cubicBezTo>
                  <a:cubicBezTo>
                    <a:pt x="4629324" y="3384768"/>
                    <a:pt x="4686160" y="3372872"/>
                    <a:pt x="4272536" y="3373319"/>
                  </a:cubicBezTo>
                  <a:close/>
                  <a:moveTo>
                    <a:pt x="4267593" y="4248260"/>
                  </a:moveTo>
                  <a:cubicBezTo>
                    <a:pt x="4269852" y="4398216"/>
                    <a:pt x="4275422" y="4501102"/>
                    <a:pt x="4275533" y="4654592"/>
                  </a:cubicBezTo>
                  <a:cubicBezTo>
                    <a:pt x="4157946" y="4654815"/>
                    <a:pt x="4111399" y="4653205"/>
                    <a:pt x="3919081" y="4653205"/>
                  </a:cubicBezTo>
                  <a:cubicBezTo>
                    <a:pt x="3914518" y="4486232"/>
                    <a:pt x="3916844" y="4398261"/>
                    <a:pt x="3914384" y="4248170"/>
                  </a:cubicBezTo>
                  <a:cubicBezTo>
                    <a:pt x="3960215" y="4248461"/>
                    <a:pt x="3969901" y="4248394"/>
                    <a:pt x="4267593" y="4248260"/>
                  </a:cubicBezTo>
                  <a:close/>
                  <a:moveTo>
                    <a:pt x="3983232" y="4227620"/>
                  </a:moveTo>
                  <a:cubicBezTo>
                    <a:pt x="3895081" y="4227620"/>
                    <a:pt x="3915637" y="4252844"/>
                    <a:pt x="3910984" y="4098683"/>
                  </a:cubicBezTo>
                  <a:cubicBezTo>
                    <a:pt x="3908233" y="4007761"/>
                    <a:pt x="3906242" y="3905613"/>
                    <a:pt x="3906712" y="3821579"/>
                  </a:cubicBezTo>
                  <a:cubicBezTo>
                    <a:pt x="3918992" y="3821646"/>
                    <a:pt x="4217377" y="3822294"/>
                    <a:pt x="4262448" y="3822227"/>
                  </a:cubicBezTo>
                  <a:cubicBezTo>
                    <a:pt x="4267705" y="4114045"/>
                    <a:pt x="4264976" y="4067064"/>
                    <a:pt x="4267280" y="4227508"/>
                  </a:cubicBezTo>
                  <a:lnTo>
                    <a:pt x="3983232" y="4227620"/>
                  </a:lnTo>
                  <a:close/>
                  <a:moveTo>
                    <a:pt x="3907517" y="5014568"/>
                  </a:moveTo>
                  <a:cubicBezTo>
                    <a:pt x="3907606" y="5096680"/>
                    <a:pt x="3971533" y="5084068"/>
                    <a:pt x="3580792" y="5082502"/>
                  </a:cubicBezTo>
                  <a:cubicBezTo>
                    <a:pt x="3554688" y="5082390"/>
                    <a:pt x="3545741" y="5141760"/>
                    <a:pt x="3548515" y="4709780"/>
                  </a:cubicBezTo>
                  <a:cubicBezTo>
                    <a:pt x="3548806" y="4662172"/>
                    <a:pt x="3492327" y="4673979"/>
                    <a:pt x="3901366" y="4673979"/>
                  </a:cubicBezTo>
                  <a:cubicBezTo>
                    <a:pt x="3904453" y="4776417"/>
                    <a:pt x="3907338" y="4852648"/>
                    <a:pt x="3907517" y="5014568"/>
                  </a:cubicBezTo>
                  <a:close/>
                  <a:moveTo>
                    <a:pt x="3548671" y="4653407"/>
                  </a:moveTo>
                  <a:cubicBezTo>
                    <a:pt x="3548381" y="4462886"/>
                    <a:pt x="3541782" y="4398418"/>
                    <a:pt x="3539881" y="4248461"/>
                  </a:cubicBezTo>
                  <a:cubicBezTo>
                    <a:pt x="3707348" y="4246359"/>
                    <a:pt x="3637427" y="4245845"/>
                    <a:pt x="3896042" y="4248036"/>
                  </a:cubicBezTo>
                  <a:cubicBezTo>
                    <a:pt x="3898659" y="4408458"/>
                    <a:pt x="3896020" y="4479702"/>
                    <a:pt x="3900717" y="4653205"/>
                  </a:cubicBezTo>
                  <a:cubicBezTo>
                    <a:pt x="3583118" y="4653227"/>
                    <a:pt x="3678248" y="4653205"/>
                    <a:pt x="3548671" y="4653407"/>
                  </a:cubicBezTo>
                  <a:close/>
                  <a:moveTo>
                    <a:pt x="3849160" y="4226748"/>
                  </a:moveTo>
                  <a:cubicBezTo>
                    <a:pt x="3763178" y="4225585"/>
                    <a:pt x="3668719" y="4225473"/>
                    <a:pt x="3580635" y="4227016"/>
                  </a:cubicBezTo>
                  <a:cubicBezTo>
                    <a:pt x="3512950" y="4228202"/>
                    <a:pt x="3550304" y="4279387"/>
                    <a:pt x="3535161" y="3820550"/>
                  </a:cubicBezTo>
                  <a:cubicBezTo>
                    <a:pt x="3836298" y="3819857"/>
                    <a:pt x="3749019" y="3820237"/>
                    <a:pt x="3888393" y="3821422"/>
                  </a:cubicBezTo>
                  <a:cubicBezTo>
                    <a:pt x="3885887" y="4279007"/>
                    <a:pt x="3926574" y="4227687"/>
                    <a:pt x="3849160" y="4226748"/>
                  </a:cubicBezTo>
                  <a:close/>
                  <a:moveTo>
                    <a:pt x="3888572" y="3793783"/>
                  </a:moveTo>
                  <a:cubicBezTo>
                    <a:pt x="3888482" y="3805121"/>
                    <a:pt x="3924628" y="3798278"/>
                    <a:pt x="3580702" y="3799642"/>
                  </a:cubicBezTo>
                  <a:cubicBezTo>
                    <a:pt x="3517379" y="3799821"/>
                    <a:pt x="3533059" y="3862523"/>
                    <a:pt x="3528071" y="3485999"/>
                  </a:cubicBezTo>
                  <a:cubicBezTo>
                    <a:pt x="3526662" y="3374750"/>
                    <a:pt x="3512838" y="3392841"/>
                    <a:pt x="3580612" y="3393847"/>
                  </a:cubicBezTo>
                  <a:cubicBezTo>
                    <a:pt x="3664425" y="3395189"/>
                    <a:pt x="3695650" y="3394876"/>
                    <a:pt x="3884098" y="3394920"/>
                  </a:cubicBezTo>
                  <a:cubicBezTo>
                    <a:pt x="3888773" y="3690607"/>
                    <a:pt x="3889354" y="3699910"/>
                    <a:pt x="3888572" y="3793783"/>
                  </a:cubicBezTo>
                  <a:close/>
                  <a:moveTo>
                    <a:pt x="3526483" y="3372380"/>
                  </a:moveTo>
                  <a:cubicBezTo>
                    <a:pt x="3523843" y="3200733"/>
                    <a:pt x="3523150" y="3178147"/>
                    <a:pt x="3519884" y="2965020"/>
                  </a:cubicBezTo>
                  <a:cubicBezTo>
                    <a:pt x="3619018" y="2964371"/>
                    <a:pt x="3650601" y="2962381"/>
                    <a:pt x="3876023" y="2964729"/>
                  </a:cubicBezTo>
                  <a:cubicBezTo>
                    <a:pt x="3880810" y="3277477"/>
                    <a:pt x="3879267" y="3090490"/>
                    <a:pt x="3883763" y="3374169"/>
                  </a:cubicBezTo>
                  <a:cubicBezTo>
                    <a:pt x="3519146" y="3374102"/>
                    <a:pt x="3675720" y="3373766"/>
                    <a:pt x="3526483" y="3372380"/>
                  </a:cubicBezTo>
                  <a:close/>
                  <a:moveTo>
                    <a:pt x="3520667" y="4099019"/>
                  </a:moveTo>
                  <a:cubicBezTo>
                    <a:pt x="3520130" y="4264494"/>
                    <a:pt x="3595957" y="4228984"/>
                    <a:pt x="3166787" y="4228313"/>
                  </a:cubicBezTo>
                  <a:cubicBezTo>
                    <a:pt x="3162425" y="3950337"/>
                    <a:pt x="3161397" y="3882827"/>
                    <a:pt x="3160368" y="3822674"/>
                  </a:cubicBezTo>
                  <a:cubicBezTo>
                    <a:pt x="3325508" y="3822630"/>
                    <a:pt x="3249637" y="3821042"/>
                    <a:pt x="3516775" y="3820595"/>
                  </a:cubicBezTo>
                  <a:cubicBezTo>
                    <a:pt x="3519236" y="3894187"/>
                    <a:pt x="3521003" y="3991303"/>
                    <a:pt x="3520667" y="4099019"/>
                  </a:cubicBezTo>
                  <a:close/>
                  <a:moveTo>
                    <a:pt x="3446541" y="3799888"/>
                  </a:moveTo>
                  <a:cubicBezTo>
                    <a:pt x="3128292" y="3799888"/>
                    <a:pt x="3160122" y="3808452"/>
                    <a:pt x="3159853" y="3793716"/>
                  </a:cubicBezTo>
                  <a:cubicBezTo>
                    <a:pt x="3151823" y="3340492"/>
                    <a:pt x="3151622" y="3394384"/>
                    <a:pt x="3178172" y="3394384"/>
                  </a:cubicBezTo>
                  <a:cubicBezTo>
                    <a:pt x="3575669" y="3394384"/>
                    <a:pt x="3508141" y="3363570"/>
                    <a:pt x="3509729" y="3486357"/>
                  </a:cubicBezTo>
                  <a:cubicBezTo>
                    <a:pt x="3511675" y="3633250"/>
                    <a:pt x="3512659" y="3703890"/>
                    <a:pt x="3515858" y="3794342"/>
                  </a:cubicBezTo>
                  <a:cubicBezTo>
                    <a:pt x="3516126" y="3801655"/>
                    <a:pt x="3526550" y="3799888"/>
                    <a:pt x="3446541" y="3799888"/>
                  </a:cubicBezTo>
                  <a:close/>
                  <a:moveTo>
                    <a:pt x="3446541" y="3372067"/>
                  </a:moveTo>
                  <a:cubicBezTo>
                    <a:pt x="3109481" y="3372067"/>
                    <a:pt x="3156520" y="3388212"/>
                    <a:pt x="3155670" y="3335998"/>
                  </a:cubicBezTo>
                  <a:cubicBezTo>
                    <a:pt x="3149005" y="2910211"/>
                    <a:pt x="3131804" y="2965086"/>
                    <a:pt x="3178150" y="2965086"/>
                  </a:cubicBezTo>
                  <a:cubicBezTo>
                    <a:pt x="3417104" y="2965198"/>
                    <a:pt x="3456852" y="2965310"/>
                    <a:pt x="3501565" y="2965109"/>
                  </a:cubicBezTo>
                  <a:cubicBezTo>
                    <a:pt x="3508812" y="3439554"/>
                    <a:pt x="3533819" y="3372067"/>
                    <a:pt x="3446541" y="3372067"/>
                  </a:cubicBezTo>
                  <a:close/>
                  <a:moveTo>
                    <a:pt x="3148468" y="4228268"/>
                  </a:moveTo>
                  <a:cubicBezTo>
                    <a:pt x="3046963" y="4227866"/>
                    <a:pt x="2939330" y="4223036"/>
                    <a:pt x="2794275" y="4226748"/>
                  </a:cubicBezTo>
                  <a:cubicBezTo>
                    <a:pt x="2792530" y="4094792"/>
                    <a:pt x="2795953" y="3987546"/>
                    <a:pt x="2789511" y="3821758"/>
                  </a:cubicBezTo>
                  <a:cubicBezTo>
                    <a:pt x="2866992" y="3823166"/>
                    <a:pt x="2909357" y="3822764"/>
                    <a:pt x="3142004" y="3822674"/>
                  </a:cubicBezTo>
                  <a:cubicBezTo>
                    <a:pt x="3143413" y="3902796"/>
                    <a:pt x="3144084" y="3948011"/>
                    <a:pt x="3148468" y="4228268"/>
                  </a:cubicBezTo>
                  <a:close/>
                  <a:moveTo>
                    <a:pt x="2782979" y="3370725"/>
                  </a:moveTo>
                  <a:cubicBezTo>
                    <a:pt x="2781190" y="3219092"/>
                    <a:pt x="2777700" y="3170567"/>
                    <a:pt x="2775039" y="2965668"/>
                  </a:cubicBezTo>
                  <a:cubicBezTo>
                    <a:pt x="2799845" y="2965668"/>
                    <a:pt x="3028286" y="2965400"/>
                    <a:pt x="3129142" y="2965131"/>
                  </a:cubicBezTo>
                  <a:cubicBezTo>
                    <a:pt x="3132565" y="3205026"/>
                    <a:pt x="3135853" y="3197692"/>
                    <a:pt x="3137888" y="3373453"/>
                  </a:cubicBezTo>
                  <a:cubicBezTo>
                    <a:pt x="2971293" y="3372537"/>
                    <a:pt x="3131692" y="3370434"/>
                    <a:pt x="2782979" y="3370725"/>
                  </a:cubicBezTo>
                  <a:close/>
                  <a:moveTo>
                    <a:pt x="2775486" y="4227262"/>
                  </a:moveTo>
                  <a:cubicBezTo>
                    <a:pt x="2608444" y="4232070"/>
                    <a:pt x="2519107" y="4226793"/>
                    <a:pt x="2424380" y="4226010"/>
                  </a:cubicBezTo>
                  <a:cubicBezTo>
                    <a:pt x="2416797" y="3745572"/>
                    <a:pt x="2388099" y="3823211"/>
                    <a:pt x="2507588" y="3821288"/>
                  </a:cubicBezTo>
                  <a:cubicBezTo>
                    <a:pt x="2595851" y="3819857"/>
                    <a:pt x="2680043" y="3819723"/>
                    <a:pt x="2771147" y="3821445"/>
                  </a:cubicBezTo>
                  <a:cubicBezTo>
                    <a:pt x="2775307" y="3928087"/>
                    <a:pt x="2777074" y="4227195"/>
                    <a:pt x="2775486" y="4227262"/>
                  </a:cubicBezTo>
                  <a:close/>
                  <a:moveTo>
                    <a:pt x="2641615" y="3370837"/>
                  </a:moveTo>
                  <a:cubicBezTo>
                    <a:pt x="2516937" y="3370837"/>
                    <a:pt x="2513135" y="3372291"/>
                    <a:pt x="2409170" y="3372581"/>
                  </a:cubicBezTo>
                  <a:cubicBezTo>
                    <a:pt x="2405233" y="3088254"/>
                    <a:pt x="2404495" y="3038186"/>
                    <a:pt x="2403242" y="2967569"/>
                  </a:cubicBezTo>
                  <a:cubicBezTo>
                    <a:pt x="2814339" y="2966317"/>
                    <a:pt x="2756205" y="2939482"/>
                    <a:pt x="2757659" y="3031388"/>
                  </a:cubicBezTo>
                  <a:cubicBezTo>
                    <a:pt x="2764101" y="3442595"/>
                    <a:pt x="2798435" y="3370703"/>
                    <a:pt x="2641615" y="3370837"/>
                  </a:cubicBezTo>
                  <a:close/>
                  <a:moveTo>
                    <a:pt x="2406083" y="4225898"/>
                  </a:moveTo>
                  <a:cubicBezTo>
                    <a:pt x="2235350" y="4225048"/>
                    <a:pt x="2224770" y="4230482"/>
                    <a:pt x="2051040" y="4228939"/>
                  </a:cubicBezTo>
                  <a:cubicBezTo>
                    <a:pt x="2042607" y="3756820"/>
                    <a:pt x="2014603" y="3819566"/>
                    <a:pt x="2105080" y="3819566"/>
                  </a:cubicBezTo>
                  <a:cubicBezTo>
                    <a:pt x="2237095" y="3819566"/>
                    <a:pt x="2239824" y="3822362"/>
                    <a:pt x="2373292" y="3822362"/>
                  </a:cubicBezTo>
                  <a:cubicBezTo>
                    <a:pt x="2408991" y="3822362"/>
                    <a:pt x="2398836" y="3767017"/>
                    <a:pt x="2406083" y="4225898"/>
                  </a:cubicBezTo>
                  <a:close/>
                  <a:moveTo>
                    <a:pt x="2373292" y="3801610"/>
                  </a:moveTo>
                  <a:cubicBezTo>
                    <a:pt x="2371301" y="3801610"/>
                    <a:pt x="2042160" y="3800559"/>
                    <a:pt x="2042138" y="3793940"/>
                  </a:cubicBezTo>
                  <a:cubicBezTo>
                    <a:pt x="2041176" y="3332398"/>
                    <a:pt x="2002211" y="3394607"/>
                    <a:pt x="2105080" y="3394607"/>
                  </a:cubicBezTo>
                  <a:cubicBezTo>
                    <a:pt x="2448425" y="3394607"/>
                    <a:pt x="2391275" y="3362384"/>
                    <a:pt x="2391924" y="3488839"/>
                  </a:cubicBezTo>
                  <a:cubicBezTo>
                    <a:pt x="2393803" y="3849195"/>
                    <a:pt x="2411809" y="3801610"/>
                    <a:pt x="2373292" y="3801610"/>
                  </a:cubicBezTo>
                  <a:close/>
                  <a:moveTo>
                    <a:pt x="2373292" y="3372648"/>
                  </a:moveTo>
                  <a:cubicBezTo>
                    <a:pt x="1982304" y="3372648"/>
                    <a:pt x="2034667" y="3389911"/>
                    <a:pt x="2033817" y="3336087"/>
                  </a:cubicBezTo>
                  <a:cubicBezTo>
                    <a:pt x="2031423" y="3183760"/>
                    <a:pt x="2034465" y="3183671"/>
                    <a:pt x="2032072" y="3030986"/>
                  </a:cubicBezTo>
                  <a:cubicBezTo>
                    <a:pt x="2030797" y="2949657"/>
                    <a:pt x="2016057" y="2966272"/>
                    <a:pt x="2105080" y="2966272"/>
                  </a:cubicBezTo>
                  <a:cubicBezTo>
                    <a:pt x="2441469" y="2966272"/>
                    <a:pt x="2384677" y="2946951"/>
                    <a:pt x="2385997" y="3031344"/>
                  </a:cubicBezTo>
                  <a:cubicBezTo>
                    <a:pt x="2392237" y="3425310"/>
                    <a:pt x="2396465" y="3372648"/>
                    <a:pt x="2373292" y="3372648"/>
                  </a:cubicBezTo>
                  <a:close/>
                  <a:moveTo>
                    <a:pt x="2032698" y="4228738"/>
                  </a:moveTo>
                  <a:cubicBezTo>
                    <a:pt x="1899879" y="4227039"/>
                    <a:pt x="1991452" y="4225116"/>
                    <a:pt x="1678058" y="4226323"/>
                  </a:cubicBezTo>
                  <a:cubicBezTo>
                    <a:pt x="1670140" y="3760017"/>
                    <a:pt x="1654125" y="3819566"/>
                    <a:pt x="1702797" y="3819164"/>
                  </a:cubicBezTo>
                  <a:cubicBezTo>
                    <a:pt x="1783835" y="3818515"/>
                    <a:pt x="1850110" y="3818269"/>
                    <a:pt x="1970852" y="3819074"/>
                  </a:cubicBezTo>
                  <a:cubicBezTo>
                    <a:pt x="2036904" y="3819589"/>
                    <a:pt x="2024042" y="3750849"/>
                    <a:pt x="2032698" y="4228738"/>
                  </a:cubicBezTo>
                  <a:close/>
                  <a:moveTo>
                    <a:pt x="1666427" y="4676282"/>
                  </a:moveTo>
                  <a:cubicBezTo>
                    <a:pt x="1672332" y="4990484"/>
                    <a:pt x="1670855" y="4961303"/>
                    <a:pt x="1672198" y="5081250"/>
                  </a:cubicBezTo>
                  <a:cubicBezTo>
                    <a:pt x="1614981" y="5080467"/>
                    <a:pt x="1598809" y="5080647"/>
                    <a:pt x="1317311" y="5080579"/>
                  </a:cubicBezTo>
                  <a:cubicBezTo>
                    <a:pt x="1314828" y="4968615"/>
                    <a:pt x="1312457" y="4938270"/>
                    <a:pt x="1310578" y="4674561"/>
                  </a:cubicBezTo>
                  <a:cubicBezTo>
                    <a:pt x="1313061" y="4674583"/>
                    <a:pt x="1664570" y="4676282"/>
                    <a:pt x="1666427" y="4676282"/>
                  </a:cubicBezTo>
                  <a:close/>
                  <a:moveTo>
                    <a:pt x="1310422" y="4653809"/>
                  </a:moveTo>
                  <a:cubicBezTo>
                    <a:pt x="1309907" y="4597681"/>
                    <a:pt x="1309348" y="4568433"/>
                    <a:pt x="1304472" y="4251391"/>
                  </a:cubicBezTo>
                  <a:cubicBezTo>
                    <a:pt x="1304316" y="4240947"/>
                    <a:pt x="1285862" y="4248394"/>
                    <a:pt x="1660074" y="4247164"/>
                  </a:cubicBezTo>
                  <a:cubicBezTo>
                    <a:pt x="1662378" y="4386253"/>
                    <a:pt x="1662490" y="4458436"/>
                    <a:pt x="1666046" y="4655531"/>
                  </a:cubicBezTo>
                  <a:cubicBezTo>
                    <a:pt x="1664212" y="4655508"/>
                    <a:pt x="1312122" y="4653809"/>
                    <a:pt x="1310422" y="4653809"/>
                  </a:cubicBezTo>
                  <a:close/>
                  <a:moveTo>
                    <a:pt x="1568590" y="5101398"/>
                  </a:moveTo>
                  <a:cubicBezTo>
                    <a:pt x="1704631" y="5101398"/>
                    <a:pt x="1669469" y="5027493"/>
                    <a:pt x="1676425" y="5472532"/>
                  </a:cubicBezTo>
                  <a:cubicBezTo>
                    <a:pt x="1677320" y="5529420"/>
                    <a:pt x="1724314" y="5508557"/>
                    <a:pt x="1323238" y="5507104"/>
                  </a:cubicBezTo>
                  <a:cubicBezTo>
                    <a:pt x="1320599" y="5369692"/>
                    <a:pt x="1321046" y="5264481"/>
                    <a:pt x="1317759" y="5101353"/>
                  </a:cubicBezTo>
                  <a:lnTo>
                    <a:pt x="1568590" y="5101398"/>
                  </a:lnTo>
                  <a:close/>
                  <a:moveTo>
                    <a:pt x="1970963" y="3798300"/>
                  </a:moveTo>
                  <a:cubicBezTo>
                    <a:pt x="1888851" y="3797652"/>
                    <a:pt x="1796294" y="3797585"/>
                    <a:pt x="1702618" y="3798345"/>
                  </a:cubicBezTo>
                  <a:cubicBezTo>
                    <a:pt x="1655467" y="3798725"/>
                    <a:pt x="1670520" y="3860466"/>
                    <a:pt x="1663675" y="3392192"/>
                  </a:cubicBezTo>
                  <a:cubicBezTo>
                    <a:pt x="1802982" y="3395189"/>
                    <a:pt x="1720333" y="3395524"/>
                    <a:pt x="2016549" y="3394697"/>
                  </a:cubicBezTo>
                  <a:cubicBezTo>
                    <a:pt x="2025988" y="3862210"/>
                    <a:pt x="2044061" y="3798792"/>
                    <a:pt x="1970963" y="3798300"/>
                  </a:cubicBezTo>
                  <a:close/>
                  <a:moveTo>
                    <a:pt x="1659739" y="4226390"/>
                  </a:moveTo>
                  <a:cubicBezTo>
                    <a:pt x="1444472" y="4227173"/>
                    <a:pt x="1461001" y="4225294"/>
                    <a:pt x="1304047" y="4225272"/>
                  </a:cubicBezTo>
                  <a:cubicBezTo>
                    <a:pt x="1296621" y="3791100"/>
                    <a:pt x="1292393" y="3820528"/>
                    <a:pt x="1300334" y="3820505"/>
                  </a:cubicBezTo>
                  <a:cubicBezTo>
                    <a:pt x="1302973" y="3820505"/>
                    <a:pt x="1649740" y="3819522"/>
                    <a:pt x="1651686" y="3819499"/>
                  </a:cubicBezTo>
                  <a:cubicBezTo>
                    <a:pt x="1655176" y="4034930"/>
                    <a:pt x="1658777" y="4170911"/>
                    <a:pt x="1659739" y="4226390"/>
                  </a:cubicBezTo>
                  <a:close/>
                  <a:moveTo>
                    <a:pt x="1295771" y="3793828"/>
                  </a:moveTo>
                  <a:cubicBezTo>
                    <a:pt x="1294541" y="3703778"/>
                    <a:pt x="1287361" y="3392908"/>
                    <a:pt x="1300356" y="3392908"/>
                  </a:cubicBezTo>
                  <a:cubicBezTo>
                    <a:pt x="1714629" y="3392908"/>
                    <a:pt x="1645065" y="3360104"/>
                    <a:pt x="1646676" y="3488906"/>
                  </a:cubicBezTo>
                  <a:cubicBezTo>
                    <a:pt x="1648063" y="3599976"/>
                    <a:pt x="1648913" y="3646488"/>
                    <a:pt x="1651373" y="3798725"/>
                  </a:cubicBezTo>
                  <a:cubicBezTo>
                    <a:pt x="1251662" y="3801006"/>
                    <a:pt x="1295883" y="3802124"/>
                    <a:pt x="1295771" y="3793828"/>
                  </a:cubicBezTo>
                  <a:close/>
                  <a:moveTo>
                    <a:pt x="1568590" y="3370524"/>
                  </a:moveTo>
                  <a:cubicBezTo>
                    <a:pt x="1240836" y="3370524"/>
                    <a:pt x="1292796" y="3388614"/>
                    <a:pt x="1291969" y="3335998"/>
                  </a:cubicBezTo>
                  <a:cubicBezTo>
                    <a:pt x="1285482" y="2920945"/>
                    <a:pt x="1273918" y="2965623"/>
                    <a:pt x="1300334" y="2965623"/>
                  </a:cubicBezTo>
                  <a:cubicBezTo>
                    <a:pt x="1700470" y="2965623"/>
                    <a:pt x="1637617" y="2945543"/>
                    <a:pt x="1638959" y="3031388"/>
                  </a:cubicBezTo>
                  <a:cubicBezTo>
                    <a:pt x="1645289" y="3434679"/>
                    <a:pt x="1666248" y="3370524"/>
                    <a:pt x="1568590" y="3370524"/>
                  </a:cubicBezTo>
                  <a:close/>
                  <a:moveTo>
                    <a:pt x="1286063" y="4246046"/>
                  </a:moveTo>
                  <a:cubicBezTo>
                    <a:pt x="1286086" y="4248014"/>
                    <a:pt x="1291499" y="4589385"/>
                    <a:pt x="1292080" y="4653809"/>
                  </a:cubicBezTo>
                  <a:cubicBezTo>
                    <a:pt x="1181025" y="4653764"/>
                    <a:pt x="1313464" y="4653563"/>
                    <a:pt x="938603" y="4652579"/>
                  </a:cubicBezTo>
                  <a:cubicBezTo>
                    <a:pt x="937798" y="4590145"/>
                    <a:pt x="936881" y="4535002"/>
                    <a:pt x="932430" y="4251413"/>
                  </a:cubicBezTo>
                  <a:cubicBezTo>
                    <a:pt x="932385" y="4247276"/>
                    <a:pt x="901696" y="4246381"/>
                    <a:pt x="1286063" y="4246046"/>
                  </a:cubicBezTo>
                  <a:close/>
                  <a:moveTo>
                    <a:pt x="1292259" y="4674561"/>
                  </a:moveTo>
                  <a:cubicBezTo>
                    <a:pt x="1294272" y="4949742"/>
                    <a:pt x="1296532" y="4970158"/>
                    <a:pt x="1298970" y="5080579"/>
                  </a:cubicBezTo>
                  <a:cubicBezTo>
                    <a:pt x="1297046" y="5080579"/>
                    <a:pt x="947326" y="5081250"/>
                    <a:pt x="944687" y="5081273"/>
                  </a:cubicBezTo>
                  <a:cubicBezTo>
                    <a:pt x="938827" y="4700835"/>
                    <a:pt x="940840" y="4833350"/>
                    <a:pt x="938849" y="4673331"/>
                  </a:cubicBezTo>
                  <a:cubicBezTo>
                    <a:pt x="1276087" y="4674113"/>
                    <a:pt x="1167470" y="4674516"/>
                    <a:pt x="1292259" y="4674561"/>
                  </a:cubicBezTo>
                  <a:close/>
                  <a:moveTo>
                    <a:pt x="1299417" y="5101353"/>
                  </a:moveTo>
                  <a:cubicBezTo>
                    <a:pt x="1302906" y="5274186"/>
                    <a:pt x="1301900" y="5348694"/>
                    <a:pt x="1304919" y="5507059"/>
                  </a:cubicBezTo>
                  <a:cubicBezTo>
                    <a:pt x="1302683" y="5507059"/>
                    <a:pt x="1264076" y="5506902"/>
                    <a:pt x="949697" y="5507819"/>
                  </a:cubicBezTo>
                  <a:cubicBezTo>
                    <a:pt x="946633" y="5319445"/>
                    <a:pt x="948780" y="5347107"/>
                    <a:pt x="945023" y="5102046"/>
                  </a:cubicBezTo>
                  <a:cubicBezTo>
                    <a:pt x="949429" y="5102046"/>
                    <a:pt x="1277854" y="5101353"/>
                    <a:pt x="1299417" y="5101353"/>
                  </a:cubicBezTo>
                  <a:close/>
                  <a:moveTo>
                    <a:pt x="1300334" y="5527810"/>
                  </a:moveTo>
                  <a:cubicBezTo>
                    <a:pt x="1307872" y="5527810"/>
                    <a:pt x="1304405" y="5517032"/>
                    <a:pt x="1308140" y="5625306"/>
                  </a:cubicBezTo>
                  <a:cubicBezTo>
                    <a:pt x="1320107" y="5972872"/>
                    <a:pt x="1317445" y="5937809"/>
                    <a:pt x="1300334" y="5937809"/>
                  </a:cubicBezTo>
                  <a:cubicBezTo>
                    <a:pt x="1298120" y="5937809"/>
                    <a:pt x="957705" y="5937877"/>
                    <a:pt x="957481" y="5929826"/>
                  </a:cubicBezTo>
                  <a:cubicBezTo>
                    <a:pt x="954685" y="5830944"/>
                    <a:pt x="954909" y="5826851"/>
                    <a:pt x="950055" y="5528616"/>
                  </a:cubicBezTo>
                  <a:cubicBezTo>
                    <a:pt x="952538" y="5528616"/>
                    <a:pt x="1298343" y="5527810"/>
                    <a:pt x="1300334" y="5527810"/>
                  </a:cubicBezTo>
                  <a:close/>
                  <a:moveTo>
                    <a:pt x="1032212" y="5956057"/>
                  </a:moveTo>
                  <a:cubicBezTo>
                    <a:pt x="1165725" y="5956057"/>
                    <a:pt x="1166195" y="5958584"/>
                    <a:pt x="1300356" y="5958584"/>
                  </a:cubicBezTo>
                  <a:cubicBezTo>
                    <a:pt x="1321964" y="5958584"/>
                    <a:pt x="1311249" y="5913793"/>
                    <a:pt x="1317557" y="6362097"/>
                  </a:cubicBezTo>
                  <a:cubicBezTo>
                    <a:pt x="1308834" y="6362076"/>
                    <a:pt x="968039" y="6363999"/>
                    <a:pt x="966384" y="6364021"/>
                  </a:cubicBezTo>
                  <a:cubicBezTo>
                    <a:pt x="958398" y="5883471"/>
                    <a:pt x="932922" y="5956057"/>
                    <a:pt x="1032212" y="5956057"/>
                  </a:cubicBezTo>
                  <a:close/>
                  <a:moveTo>
                    <a:pt x="1323664" y="5527855"/>
                  </a:moveTo>
                  <a:cubicBezTo>
                    <a:pt x="1442839" y="5528325"/>
                    <a:pt x="1435681" y="5531702"/>
                    <a:pt x="1568590" y="5531702"/>
                  </a:cubicBezTo>
                  <a:cubicBezTo>
                    <a:pt x="1711520" y="5531702"/>
                    <a:pt x="1674054" y="5446974"/>
                    <a:pt x="1686133" y="5930453"/>
                  </a:cubicBezTo>
                  <a:cubicBezTo>
                    <a:pt x="1686356" y="5939464"/>
                    <a:pt x="1731025" y="5937094"/>
                    <a:pt x="1331895" y="5937787"/>
                  </a:cubicBezTo>
                  <a:cubicBezTo>
                    <a:pt x="1330955" y="5705294"/>
                    <a:pt x="1325632" y="5619404"/>
                    <a:pt x="1323664" y="5527855"/>
                  </a:cubicBezTo>
                  <a:close/>
                  <a:moveTo>
                    <a:pt x="1686826" y="5957957"/>
                  </a:moveTo>
                  <a:cubicBezTo>
                    <a:pt x="1692754" y="6200736"/>
                    <a:pt x="1688347" y="6217127"/>
                    <a:pt x="1690248" y="6363887"/>
                  </a:cubicBezTo>
                  <a:cubicBezTo>
                    <a:pt x="1361331" y="6364110"/>
                    <a:pt x="1488737" y="6362567"/>
                    <a:pt x="1335854" y="6362120"/>
                  </a:cubicBezTo>
                  <a:cubicBezTo>
                    <a:pt x="1335832" y="6360353"/>
                    <a:pt x="1332029" y="5960283"/>
                    <a:pt x="1332007" y="5958539"/>
                  </a:cubicBezTo>
                  <a:cubicBezTo>
                    <a:pt x="1432594" y="5958382"/>
                    <a:pt x="1538304" y="5956437"/>
                    <a:pt x="1686826" y="5957957"/>
                  </a:cubicBezTo>
                  <a:close/>
                  <a:moveTo>
                    <a:pt x="1690562" y="6384638"/>
                  </a:moveTo>
                  <a:cubicBezTo>
                    <a:pt x="1690584" y="6386293"/>
                    <a:pt x="1695930" y="6727955"/>
                    <a:pt x="1697518" y="6791440"/>
                  </a:cubicBezTo>
                  <a:cubicBezTo>
                    <a:pt x="1505446" y="6790187"/>
                    <a:pt x="1427070" y="6792155"/>
                    <a:pt x="1343727" y="6792401"/>
                  </a:cubicBezTo>
                  <a:cubicBezTo>
                    <a:pt x="1343705" y="6790813"/>
                    <a:pt x="1336301" y="6390094"/>
                    <a:pt x="1336189" y="6382894"/>
                  </a:cubicBezTo>
                  <a:cubicBezTo>
                    <a:pt x="1504417" y="6383431"/>
                    <a:pt x="1350438" y="6384884"/>
                    <a:pt x="1690562" y="6384638"/>
                  </a:cubicBezTo>
                  <a:close/>
                  <a:moveTo>
                    <a:pt x="1698032" y="6812236"/>
                  </a:moveTo>
                  <a:cubicBezTo>
                    <a:pt x="1705078" y="7071250"/>
                    <a:pt x="1703222" y="7098531"/>
                    <a:pt x="1704385" y="7218478"/>
                  </a:cubicBezTo>
                  <a:cubicBezTo>
                    <a:pt x="1567718" y="7216935"/>
                    <a:pt x="1400049" y="7218590"/>
                    <a:pt x="1349632" y="7218724"/>
                  </a:cubicBezTo>
                  <a:cubicBezTo>
                    <a:pt x="1348492" y="7104524"/>
                    <a:pt x="1350102" y="7109465"/>
                    <a:pt x="1344108" y="6813153"/>
                  </a:cubicBezTo>
                  <a:cubicBezTo>
                    <a:pt x="1454269" y="6812884"/>
                    <a:pt x="1495179" y="6810917"/>
                    <a:pt x="1698032" y="6812236"/>
                  </a:cubicBezTo>
                  <a:close/>
                  <a:moveTo>
                    <a:pt x="1702618" y="7239297"/>
                  </a:moveTo>
                  <a:cubicBezTo>
                    <a:pt x="1707158" y="7239319"/>
                    <a:pt x="1702327" y="7215705"/>
                    <a:pt x="1710760" y="7644510"/>
                  </a:cubicBezTo>
                  <a:cubicBezTo>
                    <a:pt x="1507392" y="7643370"/>
                    <a:pt x="1450354" y="7644600"/>
                    <a:pt x="1358468" y="7644846"/>
                  </a:cubicBezTo>
                  <a:cubicBezTo>
                    <a:pt x="1355292" y="7433328"/>
                    <a:pt x="1352182" y="7443570"/>
                    <a:pt x="1349834" y="7239520"/>
                  </a:cubicBezTo>
                  <a:cubicBezTo>
                    <a:pt x="1461404" y="7239275"/>
                    <a:pt x="1535844" y="7237709"/>
                    <a:pt x="1702618" y="7239297"/>
                  </a:cubicBezTo>
                  <a:close/>
                  <a:moveTo>
                    <a:pt x="1708903" y="6387881"/>
                  </a:moveTo>
                  <a:cubicBezTo>
                    <a:pt x="1708814" y="6382044"/>
                    <a:pt x="1680608" y="6384996"/>
                    <a:pt x="2066675" y="6385846"/>
                  </a:cubicBezTo>
                  <a:cubicBezTo>
                    <a:pt x="2067212" y="6419008"/>
                    <a:pt x="2071506" y="6781399"/>
                    <a:pt x="2071573" y="6791417"/>
                  </a:cubicBezTo>
                  <a:cubicBezTo>
                    <a:pt x="1965170" y="6791484"/>
                    <a:pt x="1850312" y="6792424"/>
                    <a:pt x="1715792" y="6791552"/>
                  </a:cubicBezTo>
                  <a:cubicBezTo>
                    <a:pt x="1714406" y="6734440"/>
                    <a:pt x="1714092" y="6705571"/>
                    <a:pt x="1708903" y="6387881"/>
                  </a:cubicBezTo>
                  <a:close/>
                  <a:moveTo>
                    <a:pt x="2071708" y="6812191"/>
                  </a:moveTo>
                  <a:cubicBezTo>
                    <a:pt x="2072535" y="7041732"/>
                    <a:pt x="2074996" y="7091510"/>
                    <a:pt x="2077523" y="7219350"/>
                  </a:cubicBezTo>
                  <a:cubicBezTo>
                    <a:pt x="1800253" y="7219127"/>
                    <a:pt x="1783790" y="7219216"/>
                    <a:pt x="1722726" y="7218657"/>
                  </a:cubicBezTo>
                  <a:cubicBezTo>
                    <a:pt x="1721675" y="7105999"/>
                    <a:pt x="1723263" y="7067873"/>
                    <a:pt x="1716374" y="6812348"/>
                  </a:cubicBezTo>
                  <a:cubicBezTo>
                    <a:pt x="1846263" y="6813153"/>
                    <a:pt x="1989551" y="6812258"/>
                    <a:pt x="2071708" y="6812191"/>
                  </a:cubicBezTo>
                  <a:close/>
                  <a:moveTo>
                    <a:pt x="1836802" y="7239923"/>
                  </a:moveTo>
                  <a:cubicBezTo>
                    <a:pt x="2124250" y="7240169"/>
                    <a:pt x="2077657" y="7218858"/>
                    <a:pt x="2078977" y="7304101"/>
                  </a:cubicBezTo>
                  <a:cubicBezTo>
                    <a:pt x="2081080" y="7438538"/>
                    <a:pt x="2080878" y="7458619"/>
                    <a:pt x="2083227" y="7609425"/>
                  </a:cubicBezTo>
                  <a:cubicBezTo>
                    <a:pt x="2083965" y="7656922"/>
                    <a:pt x="2141092" y="7646724"/>
                    <a:pt x="1729056" y="7644600"/>
                  </a:cubicBezTo>
                  <a:cubicBezTo>
                    <a:pt x="1728520" y="7617520"/>
                    <a:pt x="1728877" y="7639703"/>
                    <a:pt x="1723755" y="7303743"/>
                  </a:cubicBezTo>
                  <a:cubicBezTo>
                    <a:pt x="1722525" y="7222257"/>
                    <a:pt x="1700135" y="7239923"/>
                    <a:pt x="1836802" y="7239923"/>
                  </a:cubicBezTo>
                  <a:close/>
                  <a:moveTo>
                    <a:pt x="2075108" y="5955922"/>
                  </a:moveTo>
                  <a:cubicBezTo>
                    <a:pt x="2076696" y="5955922"/>
                    <a:pt x="2357590" y="5955296"/>
                    <a:pt x="2431269" y="5955408"/>
                  </a:cubicBezTo>
                  <a:cubicBezTo>
                    <a:pt x="2436950" y="6436830"/>
                    <a:pt x="2456142" y="6363059"/>
                    <a:pt x="2373292" y="6363059"/>
                  </a:cubicBezTo>
                  <a:cubicBezTo>
                    <a:pt x="2239757" y="6363059"/>
                    <a:pt x="2236826" y="6365139"/>
                    <a:pt x="2105080" y="6365139"/>
                  </a:cubicBezTo>
                  <a:cubicBezTo>
                    <a:pt x="2078396" y="6365139"/>
                    <a:pt x="2083674" y="6419432"/>
                    <a:pt x="2075108" y="5955922"/>
                  </a:cubicBezTo>
                  <a:close/>
                  <a:moveTo>
                    <a:pt x="2105080" y="6385890"/>
                  </a:moveTo>
                  <a:cubicBezTo>
                    <a:pt x="2463255" y="6385890"/>
                    <a:pt x="2436279" y="6379047"/>
                    <a:pt x="2436436" y="6388238"/>
                  </a:cubicBezTo>
                  <a:cubicBezTo>
                    <a:pt x="2443862" y="6860805"/>
                    <a:pt x="2471732" y="6792736"/>
                    <a:pt x="2373292" y="6792804"/>
                  </a:cubicBezTo>
                  <a:cubicBezTo>
                    <a:pt x="2242373" y="6792804"/>
                    <a:pt x="2242463" y="6791417"/>
                    <a:pt x="2105080" y="6791417"/>
                  </a:cubicBezTo>
                  <a:cubicBezTo>
                    <a:pt x="2084524" y="6791417"/>
                    <a:pt x="2090564" y="6806310"/>
                    <a:pt x="2088797" y="6693161"/>
                  </a:cubicBezTo>
                  <a:cubicBezTo>
                    <a:pt x="2083249" y="6338641"/>
                    <a:pt x="2077277" y="6385890"/>
                    <a:pt x="2105080" y="6385890"/>
                  </a:cubicBezTo>
                  <a:close/>
                  <a:moveTo>
                    <a:pt x="2105080" y="6812191"/>
                  </a:moveTo>
                  <a:cubicBezTo>
                    <a:pt x="2498797" y="6812191"/>
                    <a:pt x="2444667" y="6803045"/>
                    <a:pt x="2445741" y="6846270"/>
                  </a:cubicBezTo>
                  <a:cubicBezTo>
                    <a:pt x="2456388" y="7289946"/>
                    <a:pt x="2467505" y="7217047"/>
                    <a:pt x="2373292" y="7217047"/>
                  </a:cubicBezTo>
                  <a:cubicBezTo>
                    <a:pt x="2039498" y="7217047"/>
                    <a:pt x="2096581" y="7247682"/>
                    <a:pt x="2094366" y="7151013"/>
                  </a:cubicBezTo>
                  <a:cubicBezTo>
                    <a:pt x="2085620" y="6770509"/>
                    <a:pt x="2087790" y="6812191"/>
                    <a:pt x="2105080" y="6812191"/>
                  </a:cubicBezTo>
                  <a:close/>
                  <a:moveTo>
                    <a:pt x="2449566" y="5955453"/>
                  </a:moveTo>
                  <a:cubicBezTo>
                    <a:pt x="2809977" y="5956169"/>
                    <a:pt x="2647185" y="5955498"/>
                    <a:pt x="2803334" y="5956661"/>
                  </a:cubicBezTo>
                  <a:cubicBezTo>
                    <a:pt x="2816195" y="6429495"/>
                    <a:pt x="2815166" y="6364244"/>
                    <a:pt x="2775911" y="6363305"/>
                  </a:cubicBezTo>
                  <a:cubicBezTo>
                    <a:pt x="2386623" y="6353869"/>
                    <a:pt x="2454129" y="6407961"/>
                    <a:pt x="2453033" y="6235352"/>
                  </a:cubicBezTo>
                  <a:cubicBezTo>
                    <a:pt x="2452317" y="6118066"/>
                    <a:pt x="2451132" y="6086313"/>
                    <a:pt x="2449566" y="5955453"/>
                  </a:cubicBezTo>
                  <a:close/>
                  <a:moveTo>
                    <a:pt x="2507543" y="6383140"/>
                  </a:moveTo>
                  <a:cubicBezTo>
                    <a:pt x="2841001" y="6379987"/>
                    <a:pt x="2808725" y="6386606"/>
                    <a:pt x="2808769" y="6388238"/>
                  </a:cubicBezTo>
                  <a:cubicBezTo>
                    <a:pt x="2816016" y="6851413"/>
                    <a:pt x="2839972" y="6791395"/>
                    <a:pt x="2775643" y="6791999"/>
                  </a:cubicBezTo>
                  <a:cubicBezTo>
                    <a:pt x="2686440" y="6792714"/>
                    <a:pt x="2698787" y="6792536"/>
                    <a:pt x="2462808" y="6792736"/>
                  </a:cubicBezTo>
                  <a:cubicBezTo>
                    <a:pt x="2452518" y="6318157"/>
                    <a:pt x="2435139" y="6383923"/>
                    <a:pt x="2507543" y="6383140"/>
                  </a:cubicBezTo>
                  <a:close/>
                  <a:moveTo>
                    <a:pt x="2819014" y="6812437"/>
                  </a:moveTo>
                  <a:cubicBezTo>
                    <a:pt x="2824874" y="7124023"/>
                    <a:pt x="2823331" y="7096250"/>
                    <a:pt x="2824784" y="7219551"/>
                  </a:cubicBezTo>
                  <a:cubicBezTo>
                    <a:pt x="2445092" y="7217204"/>
                    <a:pt x="2751351" y="7219753"/>
                    <a:pt x="2469138" y="7217383"/>
                  </a:cubicBezTo>
                  <a:cubicBezTo>
                    <a:pt x="2468109" y="7108191"/>
                    <a:pt x="2469406" y="7077198"/>
                    <a:pt x="2463277" y="6813510"/>
                  </a:cubicBezTo>
                  <a:cubicBezTo>
                    <a:pt x="2804788" y="6813220"/>
                    <a:pt x="2668479" y="6813421"/>
                    <a:pt x="2819014" y="6812437"/>
                  </a:cubicBezTo>
                  <a:close/>
                  <a:moveTo>
                    <a:pt x="2821698" y="5956772"/>
                  </a:moveTo>
                  <a:cubicBezTo>
                    <a:pt x="3032111" y="5958025"/>
                    <a:pt x="3021308" y="5954871"/>
                    <a:pt x="3176674" y="5954827"/>
                  </a:cubicBezTo>
                  <a:cubicBezTo>
                    <a:pt x="3175868" y="6270975"/>
                    <a:pt x="3193069" y="6362478"/>
                    <a:pt x="3178195" y="6362478"/>
                  </a:cubicBezTo>
                  <a:cubicBezTo>
                    <a:pt x="3046829" y="6362478"/>
                    <a:pt x="2967558" y="6366525"/>
                    <a:pt x="2826753" y="6364356"/>
                  </a:cubicBezTo>
                  <a:cubicBezTo>
                    <a:pt x="2824941" y="6237343"/>
                    <a:pt x="2826552" y="6134189"/>
                    <a:pt x="2821698" y="5956772"/>
                  </a:cubicBezTo>
                  <a:close/>
                  <a:moveTo>
                    <a:pt x="2909871" y="6385667"/>
                  </a:moveTo>
                  <a:cubicBezTo>
                    <a:pt x="3206244" y="6385667"/>
                    <a:pt x="3184570" y="6377661"/>
                    <a:pt x="3184726" y="6388194"/>
                  </a:cubicBezTo>
                  <a:cubicBezTo>
                    <a:pt x="3191750" y="6837885"/>
                    <a:pt x="3194993" y="6789517"/>
                    <a:pt x="3178150" y="6789517"/>
                  </a:cubicBezTo>
                  <a:cubicBezTo>
                    <a:pt x="2767680" y="6789517"/>
                    <a:pt x="2837333" y="6823595"/>
                    <a:pt x="2835297" y="6693116"/>
                  </a:cubicBezTo>
                  <a:cubicBezTo>
                    <a:pt x="2829526" y="6322362"/>
                    <a:pt x="2794119" y="6385667"/>
                    <a:pt x="2909871" y="6385667"/>
                  </a:cubicBezTo>
                  <a:close/>
                  <a:moveTo>
                    <a:pt x="2909871" y="6812191"/>
                  </a:moveTo>
                  <a:cubicBezTo>
                    <a:pt x="3238990" y="6812191"/>
                    <a:pt x="3190721" y="6794391"/>
                    <a:pt x="3191973" y="6847120"/>
                  </a:cubicBezTo>
                  <a:cubicBezTo>
                    <a:pt x="3202575" y="7267182"/>
                    <a:pt x="3198169" y="7216533"/>
                    <a:pt x="3178150" y="7216533"/>
                  </a:cubicBezTo>
                  <a:cubicBezTo>
                    <a:pt x="2787475" y="7216533"/>
                    <a:pt x="2843283" y="7249673"/>
                    <a:pt x="2842455" y="7151125"/>
                  </a:cubicBezTo>
                  <a:cubicBezTo>
                    <a:pt x="2839167" y="6751524"/>
                    <a:pt x="2815054" y="6812191"/>
                    <a:pt x="2909871" y="6812191"/>
                  </a:cubicBezTo>
                  <a:close/>
                  <a:moveTo>
                    <a:pt x="2909871" y="7240549"/>
                  </a:moveTo>
                  <a:cubicBezTo>
                    <a:pt x="3245320" y="7240549"/>
                    <a:pt x="3195776" y="7210964"/>
                    <a:pt x="3197230" y="7304101"/>
                  </a:cubicBezTo>
                  <a:cubicBezTo>
                    <a:pt x="3203336" y="7694041"/>
                    <a:pt x="3219597" y="7645718"/>
                    <a:pt x="3178172" y="7645718"/>
                  </a:cubicBezTo>
                  <a:cubicBezTo>
                    <a:pt x="2796333" y="7645718"/>
                    <a:pt x="2848159" y="7657279"/>
                    <a:pt x="2847376" y="7609067"/>
                  </a:cubicBezTo>
                  <a:cubicBezTo>
                    <a:pt x="2840487" y="7168724"/>
                    <a:pt x="2827580" y="7240549"/>
                    <a:pt x="2909871" y="7240549"/>
                  </a:cubicBezTo>
                  <a:close/>
                  <a:moveTo>
                    <a:pt x="3203045" y="6387836"/>
                  </a:moveTo>
                  <a:cubicBezTo>
                    <a:pt x="3202889" y="6377124"/>
                    <a:pt x="3195664" y="6387299"/>
                    <a:pt x="3556567" y="6385689"/>
                  </a:cubicBezTo>
                  <a:cubicBezTo>
                    <a:pt x="3558804" y="6534997"/>
                    <a:pt x="3557999" y="6647811"/>
                    <a:pt x="3561801" y="6791999"/>
                  </a:cubicBezTo>
                  <a:cubicBezTo>
                    <a:pt x="3361901" y="6794235"/>
                    <a:pt x="3324524" y="6790075"/>
                    <a:pt x="3208995" y="6789583"/>
                  </a:cubicBezTo>
                  <a:cubicBezTo>
                    <a:pt x="3206266" y="6662033"/>
                    <a:pt x="3205371" y="6536697"/>
                    <a:pt x="3203045" y="6387836"/>
                  </a:cubicBezTo>
                  <a:close/>
                  <a:moveTo>
                    <a:pt x="3580747" y="5959165"/>
                  </a:moveTo>
                  <a:cubicBezTo>
                    <a:pt x="3700996" y="5959008"/>
                    <a:pt x="3614343" y="5959008"/>
                    <a:pt x="3922682" y="5959053"/>
                  </a:cubicBezTo>
                  <a:cubicBezTo>
                    <a:pt x="3926619" y="6244856"/>
                    <a:pt x="3927916" y="6211560"/>
                    <a:pt x="3930511" y="6364311"/>
                  </a:cubicBezTo>
                  <a:cubicBezTo>
                    <a:pt x="3646732" y="6364490"/>
                    <a:pt x="3636576" y="6364446"/>
                    <a:pt x="3574573" y="6364803"/>
                  </a:cubicBezTo>
                  <a:cubicBezTo>
                    <a:pt x="3567237" y="5912474"/>
                    <a:pt x="3559229" y="5959209"/>
                    <a:pt x="3580747" y="5959165"/>
                  </a:cubicBezTo>
                  <a:close/>
                  <a:moveTo>
                    <a:pt x="3580769" y="6385578"/>
                  </a:moveTo>
                  <a:cubicBezTo>
                    <a:pt x="3658027" y="6385175"/>
                    <a:pt x="3656820" y="6385264"/>
                    <a:pt x="3930824" y="6385063"/>
                  </a:cubicBezTo>
                  <a:cubicBezTo>
                    <a:pt x="3930847" y="6386919"/>
                    <a:pt x="3936170" y="6736967"/>
                    <a:pt x="3936528" y="6789025"/>
                  </a:cubicBezTo>
                  <a:cubicBezTo>
                    <a:pt x="3934828" y="6789025"/>
                    <a:pt x="3581731" y="6791753"/>
                    <a:pt x="3580121" y="6791775"/>
                  </a:cubicBezTo>
                  <a:cubicBezTo>
                    <a:pt x="3580098" y="6790187"/>
                    <a:pt x="3570547" y="6385644"/>
                    <a:pt x="3580769" y="6385578"/>
                  </a:cubicBezTo>
                  <a:close/>
                  <a:moveTo>
                    <a:pt x="3580859" y="6812549"/>
                  </a:moveTo>
                  <a:cubicBezTo>
                    <a:pt x="3993588" y="6807540"/>
                    <a:pt x="3936662" y="6798774"/>
                    <a:pt x="3936774" y="6846002"/>
                  </a:cubicBezTo>
                  <a:cubicBezTo>
                    <a:pt x="3937691" y="7285742"/>
                    <a:pt x="3972048" y="7219931"/>
                    <a:pt x="3849160" y="7218456"/>
                  </a:cubicBezTo>
                  <a:cubicBezTo>
                    <a:pt x="3764162" y="7217315"/>
                    <a:pt x="3671537" y="7217204"/>
                    <a:pt x="3587547" y="7218657"/>
                  </a:cubicBezTo>
                  <a:cubicBezTo>
                    <a:pt x="3586965" y="7162418"/>
                    <a:pt x="3584079" y="6812504"/>
                    <a:pt x="3580859" y="6812549"/>
                  </a:cubicBezTo>
                  <a:close/>
                  <a:moveTo>
                    <a:pt x="3941315" y="7239990"/>
                  </a:moveTo>
                  <a:cubicBezTo>
                    <a:pt x="3943618" y="7404794"/>
                    <a:pt x="3944647" y="7422907"/>
                    <a:pt x="3948271" y="7644198"/>
                  </a:cubicBezTo>
                  <a:cubicBezTo>
                    <a:pt x="3696567" y="7644242"/>
                    <a:pt x="3664939" y="7643840"/>
                    <a:pt x="3592781" y="7645606"/>
                  </a:cubicBezTo>
                  <a:cubicBezTo>
                    <a:pt x="3591886" y="7597708"/>
                    <a:pt x="3587792" y="7241130"/>
                    <a:pt x="3587770" y="7239454"/>
                  </a:cubicBezTo>
                  <a:cubicBezTo>
                    <a:pt x="3743025" y="7236725"/>
                    <a:pt x="3844619" y="7239677"/>
                    <a:pt x="3941315" y="7239990"/>
                  </a:cubicBezTo>
                  <a:close/>
                  <a:moveTo>
                    <a:pt x="3941024" y="5959076"/>
                  </a:moveTo>
                  <a:cubicBezTo>
                    <a:pt x="4147858" y="5959097"/>
                    <a:pt x="4127459" y="5954581"/>
                    <a:pt x="4293584" y="5955654"/>
                  </a:cubicBezTo>
                  <a:cubicBezTo>
                    <a:pt x="4294747" y="6045033"/>
                    <a:pt x="4296268" y="6146398"/>
                    <a:pt x="4298505" y="6235710"/>
                  </a:cubicBezTo>
                  <a:cubicBezTo>
                    <a:pt x="4302554" y="6403578"/>
                    <a:pt x="4368896" y="6364289"/>
                    <a:pt x="3983232" y="6364289"/>
                  </a:cubicBezTo>
                  <a:cubicBezTo>
                    <a:pt x="3936841" y="6364311"/>
                    <a:pt x="3947488" y="6430658"/>
                    <a:pt x="3941024" y="5959076"/>
                  </a:cubicBezTo>
                  <a:close/>
                  <a:moveTo>
                    <a:pt x="3983232" y="6385040"/>
                  </a:moveTo>
                  <a:cubicBezTo>
                    <a:pt x="3985222" y="6385040"/>
                    <a:pt x="4301525" y="6385376"/>
                    <a:pt x="4301570" y="6388194"/>
                  </a:cubicBezTo>
                  <a:cubicBezTo>
                    <a:pt x="4308884" y="6854365"/>
                    <a:pt x="4327203" y="6790791"/>
                    <a:pt x="4251578" y="6790791"/>
                  </a:cubicBezTo>
                  <a:cubicBezTo>
                    <a:pt x="4124104" y="6790791"/>
                    <a:pt x="4115514" y="6788935"/>
                    <a:pt x="3983232" y="6788935"/>
                  </a:cubicBezTo>
                  <a:cubicBezTo>
                    <a:pt x="3947108" y="6788935"/>
                    <a:pt x="3955541" y="6808211"/>
                    <a:pt x="3953729" y="6693116"/>
                  </a:cubicBezTo>
                  <a:cubicBezTo>
                    <a:pt x="3947980" y="6325336"/>
                    <a:pt x="3934940" y="6385086"/>
                    <a:pt x="3983232" y="6385040"/>
                  </a:cubicBezTo>
                  <a:close/>
                  <a:moveTo>
                    <a:pt x="3983232" y="6809709"/>
                  </a:moveTo>
                  <a:cubicBezTo>
                    <a:pt x="4359748" y="6809709"/>
                    <a:pt x="4307519" y="6804722"/>
                    <a:pt x="4307855" y="6846136"/>
                  </a:cubicBezTo>
                  <a:cubicBezTo>
                    <a:pt x="4308682" y="6944326"/>
                    <a:pt x="4309063" y="6960023"/>
                    <a:pt x="4313268" y="7219730"/>
                  </a:cubicBezTo>
                  <a:cubicBezTo>
                    <a:pt x="4238470" y="7220647"/>
                    <a:pt x="4184385" y="7219641"/>
                    <a:pt x="3959365" y="7219283"/>
                  </a:cubicBezTo>
                  <a:cubicBezTo>
                    <a:pt x="3953371" y="6758143"/>
                    <a:pt x="3943082" y="6809709"/>
                    <a:pt x="3983232" y="6809709"/>
                  </a:cubicBezTo>
                  <a:close/>
                  <a:moveTo>
                    <a:pt x="3983232" y="7240057"/>
                  </a:moveTo>
                  <a:cubicBezTo>
                    <a:pt x="4090284" y="7240057"/>
                    <a:pt x="4231178" y="7241488"/>
                    <a:pt x="4313603" y="7240482"/>
                  </a:cubicBezTo>
                  <a:cubicBezTo>
                    <a:pt x="4321410" y="7721143"/>
                    <a:pt x="4338901" y="7646478"/>
                    <a:pt x="4251555" y="7646478"/>
                  </a:cubicBezTo>
                  <a:cubicBezTo>
                    <a:pt x="3918343" y="7646478"/>
                    <a:pt x="3966702" y="7653120"/>
                    <a:pt x="3966031" y="7609067"/>
                  </a:cubicBezTo>
                  <a:cubicBezTo>
                    <a:pt x="3959365" y="7183080"/>
                    <a:pt x="3949322" y="7240057"/>
                    <a:pt x="3983232" y="7240057"/>
                  </a:cubicBezTo>
                  <a:close/>
                  <a:moveTo>
                    <a:pt x="4319866" y="6387836"/>
                  </a:moveTo>
                  <a:cubicBezTo>
                    <a:pt x="4319799" y="6384147"/>
                    <a:pt x="4506212" y="6382625"/>
                    <a:pt x="4653727" y="6384236"/>
                  </a:cubicBezTo>
                  <a:cubicBezTo>
                    <a:pt x="4680837" y="6384527"/>
                    <a:pt x="4674909" y="6338014"/>
                    <a:pt x="4680479" y="6693541"/>
                  </a:cubicBezTo>
                  <a:cubicBezTo>
                    <a:pt x="4682447" y="6818654"/>
                    <a:pt x="4744093" y="6789091"/>
                    <a:pt x="4385583" y="6790522"/>
                  </a:cubicBezTo>
                  <a:cubicBezTo>
                    <a:pt x="4304097" y="6790836"/>
                    <a:pt x="4327225" y="6857451"/>
                    <a:pt x="4319866" y="6387836"/>
                  </a:cubicBezTo>
                  <a:close/>
                  <a:moveTo>
                    <a:pt x="4385672" y="6811319"/>
                  </a:moveTo>
                  <a:cubicBezTo>
                    <a:pt x="4728726" y="6809933"/>
                    <a:pt x="4682380" y="6802151"/>
                    <a:pt x="4683342" y="6846158"/>
                  </a:cubicBezTo>
                  <a:cubicBezTo>
                    <a:pt x="4692803" y="7278027"/>
                    <a:pt x="4695241" y="7219127"/>
                    <a:pt x="4653995" y="7218053"/>
                  </a:cubicBezTo>
                  <a:cubicBezTo>
                    <a:pt x="4566180" y="7215638"/>
                    <a:pt x="4476776" y="7215526"/>
                    <a:pt x="4385381" y="7218143"/>
                  </a:cubicBezTo>
                  <a:cubicBezTo>
                    <a:pt x="4313603" y="7220110"/>
                    <a:pt x="4332169" y="7256962"/>
                    <a:pt x="4327986" y="6998485"/>
                  </a:cubicBezTo>
                  <a:cubicBezTo>
                    <a:pt x="4324474" y="6773618"/>
                    <a:pt x="4312172" y="6811632"/>
                    <a:pt x="4385672" y="6811319"/>
                  </a:cubicBezTo>
                  <a:close/>
                  <a:moveTo>
                    <a:pt x="4385873" y="7238916"/>
                  </a:moveTo>
                  <a:cubicBezTo>
                    <a:pt x="4481921" y="7236278"/>
                    <a:pt x="4562355" y="7236434"/>
                    <a:pt x="4653571" y="7238827"/>
                  </a:cubicBezTo>
                  <a:cubicBezTo>
                    <a:pt x="4696226" y="7239990"/>
                    <a:pt x="4686831" y="7226662"/>
                    <a:pt x="4688039" y="7304078"/>
                  </a:cubicBezTo>
                  <a:cubicBezTo>
                    <a:pt x="4694257" y="7700638"/>
                    <a:pt x="4706694" y="7647484"/>
                    <a:pt x="4653839" y="7647284"/>
                  </a:cubicBezTo>
                  <a:cubicBezTo>
                    <a:pt x="4288149" y="7645808"/>
                    <a:pt x="4338678" y="7659113"/>
                    <a:pt x="4337895" y="7609045"/>
                  </a:cubicBezTo>
                  <a:cubicBezTo>
                    <a:pt x="4331005" y="7183840"/>
                    <a:pt x="4310382" y="7241086"/>
                    <a:pt x="4385873" y="7238916"/>
                  </a:cubicBezTo>
                  <a:close/>
                  <a:moveTo>
                    <a:pt x="4692267" y="6387836"/>
                  </a:moveTo>
                  <a:cubicBezTo>
                    <a:pt x="4692222" y="6384593"/>
                    <a:pt x="5047086" y="6382112"/>
                    <a:pt x="5048741" y="6382112"/>
                  </a:cubicBezTo>
                  <a:cubicBezTo>
                    <a:pt x="5051738" y="6565364"/>
                    <a:pt x="5046974" y="6560020"/>
                    <a:pt x="5052454" y="6789897"/>
                  </a:cubicBezTo>
                  <a:cubicBezTo>
                    <a:pt x="4629481" y="6789986"/>
                    <a:pt x="4700833" y="6824065"/>
                    <a:pt x="4698776" y="6693161"/>
                  </a:cubicBezTo>
                  <a:cubicBezTo>
                    <a:pt x="4696405" y="6540431"/>
                    <a:pt x="4694638" y="6539671"/>
                    <a:pt x="4692267" y="6387836"/>
                  </a:cubicBezTo>
                  <a:close/>
                  <a:moveTo>
                    <a:pt x="4787956" y="7240638"/>
                  </a:moveTo>
                  <a:cubicBezTo>
                    <a:pt x="5113809" y="7240638"/>
                    <a:pt x="5058426" y="7213670"/>
                    <a:pt x="5059836" y="7304146"/>
                  </a:cubicBezTo>
                  <a:cubicBezTo>
                    <a:pt x="5065763" y="7684963"/>
                    <a:pt x="5077506" y="7646523"/>
                    <a:pt x="5056324" y="7646523"/>
                  </a:cubicBezTo>
                  <a:cubicBezTo>
                    <a:pt x="4658067" y="7646523"/>
                    <a:pt x="4711704" y="7663362"/>
                    <a:pt x="4710832" y="7609067"/>
                  </a:cubicBezTo>
                  <a:cubicBezTo>
                    <a:pt x="4703987" y="7170558"/>
                    <a:pt x="4682894" y="7240638"/>
                    <a:pt x="4787956" y="7240638"/>
                  </a:cubicBezTo>
                  <a:close/>
                  <a:moveTo>
                    <a:pt x="5067060" y="6382112"/>
                  </a:moveTo>
                  <a:cubicBezTo>
                    <a:pt x="5068648" y="6382112"/>
                    <a:pt x="5421052" y="6383609"/>
                    <a:pt x="5421119" y="6388194"/>
                  </a:cubicBezTo>
                  <a:cubicBezTo>
                    <a:pt x="5424698" y="6626456"/>
                    <a:pt x="5425794" y="6704207"/>
                    <a:pt x="5427315" y="6792736"/>
                  </a:cubicBezTo>
                  <a:cubicBezTo>
                    <a:pt x="5173419" y="6794592"/>
                    <a:pt x="5232962" y="6790187"/>
                    <a:pt x="5070818" y="6789897"/>
                  </a:cubicBezTo>
                  <a:cubicBezTo>
                    <a:pt x="5065159" y="6555861"/>
                    <a:pt x="5070080" y="6569971"/>
                    <a:pt x="5067060" y="6382112"/>
                  </a:cubicBezTo>
                  <a:close/>
                  <a:moveTo>
                    <a:pt x="5427673" y="6813555"/>
                  </a:moveTo>
                  <a:cubicBezTo>
                    <a:pt x="5432504" y="7087417"/>
                    <a:pt x="5426443" y="6747477"/>
                    <a:pt x="5434607" y="7218657"/>
                  </a:cubicBezTo>
                  <a:cubicBezTo>
                    <a:pt x="5362986" y="7218926"/>
                    <a:pt x="5274901" y="7218947"/>
                    <a:pt x="5190575" y="7218389"/>
                  </a:cubicBezTo>
                  <a:cubicBezTo>
                    <a:pt x="5037177" y="7217383"/>
                    <a:pt x="5084910" y="7293926"/>
                    <a:pt x="5072317" y="6845085"/>
                  </a:cubicBezTo>
                  <a:cubicBezTo>
                    <a:pt x="5070729" y="6789986"/>
                    <a:pt x="5021766" y="6816306"/>
                    <a:pt x="5427673" y="6813555"/>
                  </a:cubicBezTo>
                  <a:close/>
                  <a:moveTo>
                    <a:pt x="5433466" y="6082601"/>
                  </a:moveTo>
                  <a:cubicBezTo>
                    <a:pt x="5431162" y="5935238"/>
                    <a:pt x="5423110" y="5957778"/>
                    <a:pt x="5458988" y="5957398"/>
                  </a:cubicBezTo>
                  <a:cubicBezTo>
                    <a:pt x="5538371" y="5956549"/>
                    <a:pt x="5544075" y="5956705"/>
                    <a:pt x="5786698" y="5956571"/>
                  </a:cubicBezTo>
                  <a:cubicBezTo>
                    <a:pt x="5791417" y="6432380"/>
                    <a:pt x="5819108" y="6364558"/>
                    <a:pt x="5727445" y="6363328"/>
                  </a:cubicBezTo>
                  <a:cubicBezTo>
                    <a:pt x="5655668" y="6362366"/>
                    <a:pt x="5572929" y="6361986"/>
                    <a:pt x="5458831" y="6363059"/>
                  </a:cubicBezTo>
                  <a:cubicBezTo>
                    <a:pt x="5432325" y="6363328"/>
                    <a:pt x="5438455" y="6401454"/>
                    <a:pt x="5433466" y="6082601"/>
                  </a:cubicBezTo>
                  <a:close/>
                  <a:moveTo>
                    <a:pt x="5458966" y="6383878"/>
                  </a:moveTo>
                  <a:cubicBezTo>
                    <a:pt x="5822978" y="6380434"/>
                    <a:pt x="5793832" y="6386338"/>
                    <a:pt x="5793855" y="6388216"/>
                  </a:cubicBezTo>
                  <a:cubicBezTo>
                    <a:pt x="5801237" y="6860112"/>
                    <a:pt x="5826534" y="6792826"/>
                    <a:pt x="5727333" y="6792289"/>
                  </a:cubicBezTo>
                  <a:cubicBezTo>
                    <a:pt x="5652267" y="6791887"/>
                    <a:pt x="5551501" y="6791775"/>
                    <a:pt x="5458809" y="6792513"/>
                  </a:cubicBezTo>
                  <a:cubicBezTo>
                    <a:pt x="5441295" y="6792647"/>
                    <a:pt x="5445791" y="6807719"/>
                    <a:pt x="5444001" y="6693183"/>
                  </a:cubicBezTo>
                  <a:cubicBezTo>
                    <a:pt x="5438745" y="6342017"/>
                    <a:pt x="5431699" y="6384124"/>
                    <a:pt x="5458966" y="6383878"/>
                  </a:cubicBezTo>
                  <a:close/>
                  <a:moveTo>
                    <a:pt x="6129841" y="5506925"/>
                  </a:moveTo>
                  <a:cubicBezTo>
                    <a:pt x="5747956" y="5506925"/>
                    <a:pt x="5797546" y="5529197"/>
                    <a:pt x="5796651" y="5472130"/>
                  </a:cubicBezTo>
                  <a:cubicBezTo>
                    <a:pt x="5789762" y="5032301"/>
                    <a:pt x="5773143" y="5103433"/>
                    <a:pt x="5861495" y="5103433"/>
                  </a:cubicBezTo>
                  <a:cubicBezTo>
                    <a:pt x="6193813" y="5103433"/>
                    <a:pt x="6146773" y="5079573"/>
                    <a:pt x="6148138" y="5167298"/>
                  </a:cubicBezTo>
                  <a:cubicBezTo>
                    <a:pt x="6154266" y="5559564"/>
                    <a:pt x="6155407" y="5506925"/>
                    <a:pt x="6129841" y="5506925"/>
                  </a:cubicBezTo>
                  <a:close/>
                  <a:moveTo>
                    <a:pt x="6129841" y="5081854"/>
                  </a:moveTo>
                  <a:cubicBezTo>
                    <a:pt x="5731180" y="5081854"/>
                    <a:pt x="5791663" y="5104372"/>
                    <a:pt x="5789896" y="5014344"/>
                  </a:cubicBezTo>
                  <a:cubicBezTo>
                    <a:pt x="5781844" y="4609064"/>
                    <a:pt x="5766656" y="4673577"/>
                    <a:pt x="5861495" y="4673577"/>
                  </a:cubicBezTo>
                  <a:cubicBezTo>
                    <a:pt x="6182427" y="4673577"/>
                    <a:pt x="6140152" y="4657476"/>
                    <a:pt x="6140376" y="4709422"/>
                  </a:cubicBezTo>
                  <a:cubicBezTo>
                    <a:pt x="6142143" y="5126286"/>
                    <a:pt x="6158159" y="5081854"/>
                    <a:pt x="6129841" y="5081854"/>
                  </a:cubicBezTo>
                  <a:close/>
                  <a:moveTo>
                    <a:pt x="6129841" y="4652356"/>
                  </a:moveTo>
                  <a:cubicBezTo>
                    <a:pt x="5713130" y="4652356"/>
                    <a:pt x="5784885" y="4682208"/>
                    <a:pt x="5782917" y="4556626"/>
                  </a:cubicBezTo>
                  <a:cubicBezTo>
                    <a:pt x="5776117" y="4132248"/>
                    <a:pt x="5778421" y="4278381"/>
                    <a:pt x="5777951" y="4246829"/>
                  </a:cubicBezTo>
                  <a:cubicBezTo>
                    <a:pt x="5832238" y="4246627"/>
                    <a:pt x="5874558" y="4246695"/>
                    <a:pt x="6129841" y="4246739"/>
                  </a:cubicBezTo>
                  <a:cubicBezTo>
                    <a:pt x="6131406" y="4246739"/>
                    <a:pt x="6148518" y="4652356"/>
                    <a:pt x="6129841" y="4652356"/>
                  </a:cubicBezTo>
                  <a:close/>
                  <a:moveTo>
                    <a:pt x="6129841" y="4225988"/>
                  </a:moveTo>
                  <a:cubicBezTo>
                    <a:pt x="5881157" y="4225943"/>
                    <a:pt x="5832574" y="4225876"/>
                    <a:pt x="5777616" y="4226077"/>
                  </a:cubicBezTo>
                  <a:cubicBezTo>
                    <a:pt x="5775313" y="4092087"/>
                    <a:pt x="5770861" y="4010959"/>
                    <a:pt x="5769832" y="3821087"/>
                  </a:cubicBezTo>
                  <a:cubicBezTo>
                    <a:pt x="5772181" y="3821087"/>
                    <a:pt x="6122348" y="3820505"/>
                    <a:pt x="6125121" y="3820505"/>
                  </a:cubicBezTo>
                  <a:cubicBezTo>
                    <a:pt x="6127224" y="3920931"/>
                    <a:pt x="6131742" y="4225988"/>
                    <a:pt x="6129841" y="4225988"/>
                  </a:cubicBezTo>
                  <a:close/>
                  <a:moveTo>
                    <a:pt x="5769721" y="3800291"/>
                  </a:moveTo>
                  <a:cubicBezTo>
                    <a:pt x="5769721" y="3798278"/>
                    <a:pt x="5766052" y="3396016"/>
                    <a:pt x="5766030" y="3394317"/>
                  </a:cubicBezTo>
                  <a:cubicBezTo>
                    <a:pt x="5986732" y="3395994"/>
                    <a:pt x="5972260" y="3391745"/>
                    <a:pt x="6116980" y="3391477"/>
                  </a:cubicBezTo>
                  <a:cubicBezTo>
                    <a:pt x="6117002" y="3393064"/>
                    <a:pt x="6124539" y="3791838"/>
                    <a:pt x="6124584" y="3794186"/>
                  </a:cubicBezTo>
                  <a:cubicBezTo>
                    <a:pt x="6124741" y="3802549"/>
                    <a:pt x="6161894" y="3799799"/>
                    <a:pt x="5769721" y="3800291"/>
                  </a:cubicBezTo>
                  <a:close/>
                  <a:moveTo>
                    <a:pt x="5765761" y="3373543"/>
                  </a:moveTo>
                  <a:cubicBezTo>
                    <a:pt x="5763301" y="3197334"/>
                    <a:pt x="5760460" y="3198496"/>
                    <a:pt x="5756881" y="2965578"/>
                  </a:cubicBezTo>
                  <a:cubicBezTo>
                    <a:pt x="5817654" y="2964438"/>
                    <a:pt x="5899364" y="2964237"/>
                    <a:pt x="5995500" y="2965914"/>
                  </a:cubicBezTo>
                  <a:cubicBezTo>
                    <a:pt x="6146907" y="2968552"/>
                    <a:pt x="6108882" y="2889885"/>
                    <a:pt x="6116085" y="3336467"/>
                  </a:cubicBezTo>
                  <a:cubicBezTo>
                    <a:pt x="6116644" y="3373945"/>
                    <a:pt x="6175695" y="3376740"/>
                    <a:pt x="5765761" y="3373543"/>
                  </a:cubicBezTo>
                  <a:close/>
                  <a:moveTo>
                    <a:pt x="5756546" y="2944782"/>
                  </a:moveTo>
                  <a:cubicBezTo>
                    <a:pt x="5752430" y="2677584"/>
                    <a:pt x="5751938" y="2666224"/>
                    <a:pt x="5752139" y="2573513"/>
                  </a:cubicBezTo>
                  <a:cubicBezTo>
                    <a:pt x="5752229" y="2529148"/>
                    <a:pt x="5693401" y="2538495"/>
                    <a:pt x="6105147" y="2537869"/>
                  </a:cubicBezTo>
                  <a:cubicBezTo>
                    <a:pt x="6107250" y="2783041"/>
                    <a:pt x="6109375" y="2834965"/>
                    <a:pt x="6111544" y="2946280"/>
                  </a:cubicBezTo>
                  <a:cubicBezTo>
                    <a:pt x="5992078" y="2946079"/>
                    <a:pt x="5904352" y="2941987"/>
                    <a:pt x="5756546" y="2944782"/>
                  </a:cubicBezTo>
                  <a:close/>
                  <a:moveTo>
                    <a:pt x="5752139" y="2517923"/>
                  </a:moveTo>
                  <a:cubicBezTo>
                    <a:pt x="5751356" y="2315953"/>
                    <a:pt x="5745541" y="2280018"/>
                    <a:pt x="5742924" y="2111434"/>
                  </a:cubicBezTo>
                  <a:cubicBezTo>
                    <a:pt x="6140332" y="2111210"/>
                    <a:pt x="6100606" y="2109131"/>
                    <a:pt x="6100740" y="2116130"/>
                  </a:cubicBezTo>
                  <a:cubicBezTo>
                    <a:pt x="6101099" y="2140124"/>
                    <a:pt x="6100047" y="2033034"/>
                    <a:pt x="6104968" y="2517117"/>
                  </a:cubicBezTo>
                  <a:cubicBezTo>
                    <a:pt x="5989841" y="2517274"/>
                    <a:pt x="5898134" y="2519510"/>
                    <a:pt x="5752139" y="2517923"/>
                  </a:cubicBezTo>
                  <a:close/>
                  <a:moveTo>
                    <a:pt x="5742633" y="2090571"/>
                  </a:moveTo>
                  <a:cubicBezTo>
                    <a:pt x="5741201" y="1980775"/>
                    <a:pt x="5744422" y="1849334"/>
                    <a:pt x="5738182" y="1684015"/>
                  </a:cubicBezTo>
                  <a:cubicBezTo>
                    <a:pt x="5904106" y="1688689"/>
                    <a:pt x="5998922" y="1682629"/>
                    <a:pt x="6091972" y="1682025"/>
                  </a:cubicBezTo>
                  <a:cubicBezTo>
                    <a:pt x="6096245" y="1950185"/>
                    <a:pt x="6098817" y="2003204"/>
                    <a:pt x="6100337" y="2090459"/>
                  </a:cubicBezTo>
                  <a:lnTo>
                    <a:pt x="5742633" y="2090571"/>
                  </a:lnTo>
                  <a:close/>
                  <a:moveTo>
                    <a:pt x="5727378" y="2517632"/>
                  </a:moveTo>
                  <a:cubicBezTo>
                    <a:pt x="5308095" y="2512556"/>
                    <a:pt x="5377278" y="2555646"/>
                    <a:pt x="5375176" y="2420784"/>
                  </a:cubicBezTo>
                  <a:cubicBezTo>
                    <a:pt x="5372827" y="2271722"/>
                    <a:pt x="5374281" y="2267205"/>
                    <a:pt x="5371910" y="2115817"/>
                  </a:cubicBezTo>
                  <a:cubicBezTo>
                    <a:pt x="5371754" y="2105374"/>
                    <a:pt x="5336815" y="2111300"/>
                    <a:pt x="5724605" y="2111434"/>
                  </a:cubicBezTo>
                  <a:cubicBezTo>
                    <a:pt x="5726819" y="2265662"/>
                    <a:pt x="5740844" y="2517811"/>
                    <a:pt x="5727378" y="2517632"/>
                  </a:cubicBezTo>
                  <a:close/>
                  <a:moveTo>
                    <a:pt x="5366050" y="2964840"/>
                  </a:moveTo>
                  <a:cubicBezTo>
                    <a:pt x="5367146" y="3057686"/>
                    <a:pt x="5368622" y="3124882"/>
                    <a:pt x="5372693" y="3370278"/>
                  </a:cubicBezTo>
                  <a:cubicBezTo>
                    <a:pt x="5321292" y="3369987"/>
                    <a:pt x="5020379" y="3370748"/>
                    <a:pt x="5018724" y="3370748"/>
                  </a:cubicBezTo>
                  <a:cubicBezTo>
                    <a:pt x="5015369" y="3146081"/>
                    <a:pt x="5017605" y="3181121"/>
                    <a:pt x="5013825" y="2966987"/>
                  </a:cubicBezTo>
                  <a:cubicBezTo>
                    <a:pt x="5204488" y="2967233"/>
                    <a:pt x="5214911" y="2964013"/>
                    <a:pt x="5366050" y="2964840"/>
                  </a:cubicBezTo>
                  <a:close/>
                  <a:moveTo>
                    <a:pt x="5324714" y="2943977"/>
                  </a:moveTo>
                  <a:cubicBezTo>
                    <a:pt x="4957794" y="2943977"/>
                    <a:pt x="5014004" y="2968955"/>
                    <a:pt x="5012103" y="2878346"/>
                  </a:cubicBezTo>
                  <a:cubicBezTo>
                    <a:pt x="5003849" y="2482949"/>
                    <a:pt x="4991793" y="2540016"/>
                    <a:pt x="5056324" y="2540016"/>
                  </a:cubicBezTo>
                  <a:cubicBezTo>
                    <a:pt x="5406423" y="2540016"/>
                    <a:pt x="5358937" y="2527471"/>
                    <a:pt x="5360279" y="2573826"/>
                  </a:cubicBezTo>
                  <a:cubicBezTo>
                    <a:pt x="5372894" y="3003928"/>
                    <a:pt x="5370881" y="2943977"/>
                    <a:pt x="5324714" y="2943977"/>
                  </a:cubicBezTo>
                  <a:close/>
                  <a:moveTo>
                    <a:pt x="5324714" y="2518996"/>
                  </a:moveTo>
                  <a:cubicBezTo>
                    <a:pt x="4941354" y="2518996"/>
                    <a:pt x="5007249" y="2547194"/>
                    <a:pt x="5005258" y="2420739"/>
                  </a:cubicBezTo>
                  <a:cubicBezTo>
                    <a:pt x="4999465" y="2050342"/>
                    <a:pt x="4973765" y="2112306"/>
                    <a:pt x="5056324" y="2112306"/>
                  </a:cubicBezTo>
                  <a:cubicBezTo>
                    <a:pt x="5379001" y="2112306"/>
                    <a:pt x="5353390" y="2103272"/>
                    <a:pt x="5353591" y="2116197"/>
                  </a:cubicBezTo>
                  <a:cubicBezTo>
                    <a:pt x="5360928" y="2583330"/>
                    <a:pt x="5369606" y="2518996"/>
                    <a:pt x="5324714" y="2518996"/>
                  </a:cubicBezTo>
                  <a:close/>
                  <a:moveTo>
                    <a:pt x="5324714" y="2088916"/>
                  </a:moveTo>
                  <a:cubicBezTo>
                    <a:pt x="5189680" y="2088916"/>
                    <a:pt x="5189591" y="2091532"/>
                    <a:pt x="5056346" y="2091532"/>
                  </a:cubicBezTo>
                  <a:cubicBezTo>
                    <a:pt x="4974816" y="2091532"/>
                    <a:pt x="4999085" y="2153720"/>
                    <a:pt x="4991480" y="1682226"/>
                  </a:cubicBezTo>
                  <a:cubicBezTo>
                    <a:pt x="5121727" y="1680348"/>
                    <a:pt x="5207015" y="1684843"/>
                    <a:pt x="5347663" y="1684440"/>
                  </a:cubicBezTo>
                  <a:cubicBezTo>
                    <a:pt x="5358042" y="2154771"/>
                    <a:pt x="5360503" y="2088916"/>
                    <a:pt x="5324714" y="2088916"/>
                  </a:cubicBezTo>
                  <a:close/>
                  <a:moveTo>
                    <a:pt x="4993761" y="2878838"/>
                  </a:moveTo>
                  <a:cubicBezTo>
                    <a:pt x="4995528" y="2963924"/>
                    <a:pt x="5060417" y="2947779"/>
                    <a:pt x="4653861" y="2945051"/>
                  </a:cubicBezTo>
                  <a:cubicBezTo>
                    <a:pt x="4634043" y="2944916"/>
                    <a:pt x="4641425" y="2990892"/>
                    <a:pt x="4633171" y="2573245"/>
                  </a:cubicBezTo>
                  <a:cubicBezTo>
                    <a:pt x="4632254" y="2527516"/>
                    <a:pt x="4581994" y="2538987"/>
                    <a:pt x="4922162" y="2539881"/>
                  </a:cubicBezTo>
                  <a:cubicBezTo>
                    <a:pt x="5008502" y="2540127"/>
                    <a:pt x="4985396" y="2478387"/>
                    <a:pt x="4993761" y="2878838"/>
                  </a:cubicBezTo>
                  <a:close/>
                  <a:moveTo>
                    <a:pt x="4922140" y="2519085"/>
                  </a:moveTo>
                  <a:cubicBezTo>
                    <a:pt x="4571883" y="2518146"/>
                    <a:pt x="4632366" y="2544689"/>
                    <a:pt x="4630442" y="2420784"/>
                  </a:cubicBezTo>
                  <a:cubicBezTo>
                    <a:pt x="4624873" y="2065995"/>
                    <a:pt x="4611586" y="2113201"/>
                    <a:pt x="4653884" y="2112753"/>
                  </a:cubicBezTo>
                  <a:cubicBezTo>
                    <a:pt x="5009799" y="2108907"/>
                    <a:pt x="4980095" y="2112999"/>
                    <a:pt x="4980139" y="2116175"/>
                  </a:cubicBezTo>
                  <a:cubicBezTo>
                    <a:pt x="4987454" y="2585164"/>
                    <a:pt x="5014474" y="2519331"/>
                    <a:pt x="4922140" y="2519085"/>
                  </a:cubicBezTo>
                  <a:close/>
                  <a:moveTo>
                    <a:pt x="4922140" y="2091398"/>
                  </a:moveTo>
                  <a:cubicBezTo>
                    <a:pt x="4837411" y="2091175"/>
                    <a:pt x="4738434" y="2091063"/>
                    <a:pt x="4653727" y="2091979"/>
                  </a:cubicBezTo>
                  <a:cubicBezTo>
                    <a:pt x="4613823" y="2092404"/>
                    <a:pt x="4623575" y="2155665"/>
                    <a:pt x="4617961" y="1684753"/>
                  </a:cubicBezTo>
                  <a:cubicBezTo>
                    <a:pt x="4905744" y="1687459"/>
                    <a:pt x="4858817" y="1684820"/>
                    <a:pt x="4973138" y="1682539"/>
                  </a:cubicBezTo>
                  <a:cubicBezTo>
                    <a:pt x="4980743" y="2153384"/>
                    <a:pt x="5002776" y="2091488"/>
                    <a:pt x="4922140" y="2091398"/>
                  </a:cubicBezTo>
                  <a:close/>
                  <a:moveTo>
                    <a:pt x="4620399" y="2878838"/>
                  </a:moveTo>
                  <a:cubicBezTo>
                    <a:pt x="4622300" y="2965869"/>
                    <a:pt x="4685758" y="2944782"/>
                    <a:pt x="4267168" y="2944916"/>
                  </a:cubicBezTo>
                  <a:cubicBezTo>
                    <a:pt x="4262918" y="2670987"/>
                    <a:pt x="4263119" y="2663988"/>
                    <a:pt x="4259898" y="2573066"/>
                  </a:cubicBezTo>
                  <a:cubicBezTo>
                    <a:pt x="4258131" y="2523312"/>
                    <a:pt x="4219055" y="2537623"/>
                    <a:pt x="4519677" y="2537824"/>
                  </a:cubicBezTo>
                  <a:cubicBezTo>
                    <a:pt x="4640262" y="2537824"/>
                    <a:pt x="4611430" y="2469465"/>
                    <a:pt x="4620399" y="2878838"/>
                  </a:cubicBezTo>
                  <a:close/>
                  <a:moveTo>
                    <a:pt x="4258064" y="2516871"/>
                  </a:moveTo>
                  <a:cubicBezTo>
                    <a:pt x="4252316" y="2316758"/>
                    <a:pt x="4257527" y="2281024"/>
                    <a:pt x="4254933" y="2115772"/>
                  </a:cubicBezTo>
                  <a:cubicBezTo>
                    <a:pt x="4254843" y="2109310"/>
                    <a:pt x="4253747" y="2115772"/>
                    <a:pt x="4606509" y="2113201"/>
                  </a:cubicBezTo>
                  <a:cubicBezTo>
                    <a:pt x="4606553" y="2115459"/>
                    <a:pt x="4606598" y="2130285"/>
                    <a:pt x="4613756" y="2517498"/>
                  </a:cubicBezTo>
                  <a:cubicBezTo>
                    <a:pt x="4562512" y="2516938"/>
                    <a:pt x="4541754" y="2517073"/>
                    <a:pt x="4258064" y="2516871"/>
                  </a:cubicBezTo>
                  <a:close/>
                  <a:moveTo>
                    <a:pt x="4251555" y="3801454"/>
                  </a:moveTo>
                  <a:cubicBezTo>
                    <a:pt x="3866070" y="3801454"/>
                    <a:pt x="3906823" y="3803131"/>
                    <a:pt x="3906913" y="3794007"/>
                  </a:cubicBezTo>
                  <a:cubicBezTo>
                    <a:pt x="3907718" y="3699798"/>
                    <a:pt x="3906980" y="3683563"/>
                    <a:pt x="3902439" y="3394920"/>
                  </a:cubicBezTo>
                  <a:cubicBezTo>
                    <a:pt x="4113434" y="3394965"/>
                    <a:pt x="4143385" y="3394071"/>
                    <a:pt x="4254597" y="3394071"/>
                  </a:cubicBezTo>
                  <a:cubicBezTo>
                    <a:pt x="4262672" y="3850336"/>
                    <a:pt x="4268309" y="3801454"/>
                    <a:pt x="4251555" y="3801454"/>
                  </a:cubicBezTo>
                  <a:close/>
                  <a:moveTo>
                    <a:pt x="4251555" y="3373319"/>
                  </a:moveTo>
                  <a:cubicBezTo>
                    <a:pt x="3841174" y="3373319"/>
                    <a:pt x="3902350" y="3390291"/>
                    <a:pt x="3901500" y="3335998"/>
                  </a:cubicBezTo>
                  <a:cubicBezTo>
                    <a:pt x="3894611" y="2896481"/>
                    <a:pt x="3866942" y="2965221"/>
                    <a:pt x="3983232" y="2965221"/>
                  </a:cubicBezTo>
                  <a:cubicBezTo>
                    <a:pt x="4108871" y="2965221"/>
                    <a:pt x="4120569" y="2965668"/>
                    <a:pt x="4249184" y="2965668"/>
                  </a:cubicBezTo>
                  <a:cubicBezTo>
                    <a:pt x="4256051" y="3407510"/>
                    <a:pt x="4254284" y="3373319"/>
                    <a:pt x="4251555" y="3373319"/>
                  </a:cubicBezTo>
                  <a:close/>
                  <a:moveTo>
                    <a:pt x="3894051" y="2944134"/>
                  </a:moveTo>
                  <a:cubicBezTo>
                    <a:pt x="3890227" y="2693483"/>
                    <a:pt x="3890115" y="2667320"/>
                    <a:pt x="3887252" y="2573156"/>
                  </a:cubicBezTo>
                  <a:cubicBezTo>
                    <a:pt x="3885708" y="2521925"/>
                    <a:pt x="3830907" y="2537511"/>
                    <a:pt x="4240349" y="2537646"/>
                  </a:cubicBezTo>
                  <a:cubicBezTo>
                    <a:pt x="4245158" y="2689548"/>
                    <a:pt x="4243369" y="2590240"/>
                    <a:pt x="4248871" y="2944939"/>
                  </a:cubicBezTo>
                  <a:cubicBezTo>
                    <a:pt x="4221090" y="2944916"/>
                    <a:pt x="3922503" y="2944380"/>
                    <a:pt x="3894051" y="2944134"/>
                  </a:cubicBezTo>
                  <a:close/>
                  <a:moveTo>
                    <a:pt x="3881750" y="2090302"/>
                  </a:moveTo>
                  <a:cubicBezTo>
                    <a:pt x="3877119" y="1797142"/>
                    <a:pt x="3876649" y="1758054"/>
                    <a:pt x="3874905" y="1683970"/>
                  </a:cubicBezTo>
                  <a:cubicBezTo>
                    <a:pt x="4009805" y="1686453"/>
                    <a:pt x="4125759" y="1683210"/>
                    <a:pt x="4228852" y="1683009"/>
                  </a:cubicBezTo>
                  <a:cubicBezTo>
                    <a:pt x="4230463" y="1751100"/>
                    <a:pt x="4236211" y="2090392"/>
                    <a:pt x="4236256" y="2092427"/>
                  </a:cubicBezTo>
                  <a:cubicBezTo>
                    <a:pt x="4087756" y="2092181"/>
                    <a:pt x="4086414" y="2088491"/>
                    <a:pt x="3881750" y="2090302"/>
                  </a:cubicBezTo>
                  <a:close/>
                  <a:moveTo>
                    <a:pt x="3875732" y="2943955"/>
                  </a:moveTo>
                  <a:cubicBezTo>
                    <a:pt x="3651764" y="2941562"/>
                    <a:pt x="3616110" y="2943620"/>
                    <a:pt x="3519593" y="2944246"/>
                  </a:cubicBezTo>
                  <a:cubicBezTo>
                    <a:pt x="3512279" y="2465037"/>
                    <a:pt x="3497450" y="2538495"/>
                    <a:pt x="3580836" y="2537489"/>
                  </a:cubicBezTo>
                  <a:cubicBezTo>
                    <a:pt x="3913847" y="2533486"/>
                    <a:pt x="3867524" y="2527627"/>
                    <a:pt x="3868910" y="2573826"/>
                  </a:cubicBezTo>
                  <a:cubicBezTo>
                    <a:pt x="3872042" y="2677673"/>
                    <a:pt x="3872086" y="2705201"/>
                    <a:pt x="3875732" y="2943955"/>
                  </a:cubicBezTo>
                  <a:close/>
                  <a:moveTo>
                    <a:pt x="3848958" y="2090638"/>
                  </a:moveTo>
                  <a:cubicBezTo>
                    <a:pt x="3753694" y="2091666"/>
                    <a:pt x="3678762" y="2091689"/>
                    <a:pt x="3580814" y="2090638"/>
                  </a:cubicBezTo>
                  <a:cubicBezTo>
                    <a:pt x="3484700" y="2089475"/>
                    <a:pt x="3504719" y="2166779"/>
                    <a:pt x="3499172" y="1682606"/>
                  </a:cubicBezTo>
                  <a:cubicBezTo>
                    <a:pt x="3678449" y="1682360"/>
                    <a:pt x="3732087" y="1680996"/>
                    <a:pt x="3856541" y="1683613"/>
                  </a:cubicBezTo>
                  <a:cubicBezTo>
                    <a:pt x="3867166" y="2135652"/>
                    <a:pt x="3867412" y="2090437"/>
                    <a:pt x="3848958" y="2090638"/>
                  </a:cubicBezTo>
                  <a:close/>
                  <a:moveTo>
                    <a:pt x="3501274" y="2944357"/>
                  </a:moveTo>
                  <a:cubicBezTo>
                    <a:pt x="3084183" y="2946280"/>
                    <a:pt x="3147350" y="2962739"/>
                    <a:pt x="3146298" y="2878480"/>
                  </a:cubicBezTo>
                  <a:cubicBezTo>
                    <a:pt x="3141333" y="2480713"/>
                    <a:pt x="3124736" y="2536281"/>
                    <a:pt x="3178172" y="2536281"/>
                  </a:cubicBezTo>
                  <a:cubicBezTo>
                    <a:pt x="3547240" y="2536281"/>
                    <a:pt x="3496667" y="2530780"/>
                    <a:pt x="3496667" y="2573021"/>
                  </a:cubicBezTo>
                  <a:cubicBezTo>
                    <a:pt x="3496756" y="2666671"/>
                    <a:pt x="3496913" y="2659337"/>
                    <a:pt x="3501274" y="2944357"/>
                  </a:cubicBezTo>
                  <a:close/>
                  <a:moveTo>
                    <a:pt x="3446541" y="2517498"/>
                  </a:moveTo>
                  <a:cubicBezTo>
                    <a:pt x="3312535" y="2517498"/>
                    <a:pt x="3312468" y="2515507"/>
                    <a:pt x="3178172" y="2515507"/>
                  </a:cubicBezTo>
                  <a:cubicBezTo>
                    <a:pt x="3129813" y="2515507"/>
                    <a:pt x="3139476" y="2534805"/>
                    <a:pt x="3137687" y="2420829"/>
                  </a:cubicBezTo>
                  <a:cubicBezTo>
                    <a:pt x="3131849" y="2048643"/>
                    <a:pt x="3119010" y="2109220"/>
                    <a:pt x="3178172" y="2109220"/>
                  </a:cubicBezTo>
                  <a:cubicBezTo>
                    <a:pt x="3524022" y="2109220"/>
                    <a:pt x="3487876" y="2109399"/>
                    <a:pt x="3487988" y="2116219"/>
                  </a:cubicBezTo>
                  <a:cubicBezTo>
                    <a:pt x="3495213" y="2577673"/>
                    <a:pt x="3519817" y="2517498"/>
                    <a:pt x="3446541" y="2517498"/>
                  </a:cubicBezTo>
                  <a:close/>
                  <a:moveTo>
                    <a:pt x="3178172" y="2088469"/>
                  </a:moveTo>
                  <a:cubicBezTo>
                    <a:pt x="3113686" y="2088469"/>
                    <a:pt x="3138872" y="2150992"/>
                    <a:pt x="3127219" y="1682785"/>
                  </a:cubicBezTo>
                  <a:cubicBezTo>
                    <a:pt x="3163410" y="1682629"/>
                    <a:pt x="3186113" y="1682674"/>
                    <a:pt x="3446563" y="1682629"/>
                  </a:cubicBezTo>
                  <a:cubicBezTo>
                    <a:pt x="3492215" y="1682629"/>
                    <a:pt x="3479958" y="1618004"/>
                    <a:pt x="3487585" y="2089922"/>
                  </a:cubicBezTo>
                  <a:cubicBezTo>
                    <a:pt x="3264735" y="2089274"/>
                    <a:pt x="3292494" y="2088469"/>
                    <a:pt x="3178172" y="2088469"/>
                  </a:cubicBezTo>
                  <a:close/>
                  <a:moveTo>
                    <a:pt x="3127979" y="2878749"/>
                  </a:moveTo>
                  <a:cubicBezTo>
                    <a:pt x="3129008" y="2961419"/>
                    <a:pt x="3196648" y="2947175"/>
                    <a:pt x="2775777" y="2944916"/>
                  </a:cubicBezTo>
                  <a:cubicBezTo>
                    <a:pt x="2772735" y="2944894"/>
                    <a:pt x="2775777" y="2806677"/>
                    <a:pt x="2768731" y="2572619"/>
                  </a:cubicBezTo>
                  <a:cubicBezTo>
                    <a:pt x="2767098" y="2517386"/>
                    <a:pt x="2725449" y="2547373"/>
                    <a:pt x="3044279" y="2538227"/>
                  </a:cubicBezTo>
                  <a:cubicBezTo>
                    <a:pt x="3139387" y="2535476"/>
                    <a:pt x="3122879" y="2471545"/>
                    <a:pt x="3127979" y="2878749"/>
                  </a:cubicBezTo>
                  <a:close/>
                  <a:moveTo>
                    <a:pt x="3043787" y="2517408"/>
                  </a:moveTo>
                  <a:cubicBezTo>
                    <a:pt x="2975811" y="2519376"/>
                    <a:pt x="2899627" y="2520382"/>
                    <a:pt x="2775889" y="2518034"/>
                  </a:cubicBezTo>
                  <a:cubicBezTo>
                    <a:pt x="2764638" y="2517833"/>
                    <a:pt x="2767053" y="2531384"/>
                    <a:pt x="2765264" y="2420806"/>
                  </a:cubicBezTo>
                  <a:cubicBezTo>
                    <a:pt x="2759672" y="2064206"/>
                    <a:pt x="2756228" y="2112194"/>
                    <a:pt x="2775933" y="2111725"/>
                  </a:cubicBezTo>
                  <a:cubicBezTo>
                    <a:pt x="3157639" y="2102959"/>
                    <a:pt x="3116863" y="2112105"/>
                    <a:pt x="3116907" y="2116152"/>
                  </a:cubicBezTo>
                  <a:cubicBezTo>
                    <a:pt x="3119278" y="2266847"/>
                    <a:pt x="3116997" y="2268770"/>
                    <a:pt x="3119368" y="2421164"/>
                  </a:cubicBezTo>
                  <a:cubicBezTo>
                    <a:pt x="3121179" y="2535700"/>
                    <a:pt x="3140885" y="2514635"/>
                    <a:pt x="3043787" y="2517408"/>
                  </a:cubicBezTo>
                  <a:close/>
                  <a:moveTo>
                    <a:pt x="3043944" y="2088961"/>
                  </a:moveTo>
                  <a:cubicBezTo>
                    <a:pt x="2884663" y="2090034"/>
                    <a:pt x="2876186" y="2088648"/>
                    <a:pt x="2775531" y="2090951"/>
                  </a:cubicBezTo>
                  <a:cubicBezTo>
                    <a:pt x="2756451" y="2091398"/>
                    <a:pt x="2759985" y="2141063"/>
                    <a:pt x="2756116" y="1685245"/>
                  </a:cubicBezTo>
                  <a:cubicBezTo>
                    <a:pt x="2867350" y="1684261"/>
                    <a:pt x="2672080" y="1685715"/>
                    <a:pt x="3108877" y="1682875"/>
                  </a:cubicBezTo>
                  <a:cubicBezTo>
                    <a:pt x="3120732" y="2164766"/>
                    <a:pt x="3136568" y="2088223"/>
                    <a:pt x="3043944" y="2088961"/>
                  </a:cubicBezTo>
                  <a:close/>
                  <a:moveTo>
                    <a:pt x="2756429" y="2944805"/>
                  </a:moveTo>
                  <a:cubicBezTo>
                    <a:pt x="2344795" y="2942389"/>
                    <a:pt x="2403511" y="2975149"/>
                    <a:pt x="2401498" y="2878391"/>
                  </a:cubicBezTo>
                  <a:cubicBezTo>
                    <a:pt x="2398813" y="2749991"/>
                    <a:pt x="2397561" y="2654976"/>
                    <a:pt x="2396867" y="2573379"/>
                  </a:cubicBezTo>
                  <a:cubicBezTo>
                    <a:pt x="2396532" y="2532927"/>
                    <a:pt x="2340031" y="2531362"/>
                    <a:pt x="2749361" y="2538383"/>
                  </a:cubicBezTo>
                  <a:cubicBezTo>
                    <a:pt x="2755601" y="2762155"/>
                    <a:pt x="2754639" y="2796369"/>
                    <a:pt x="2756429" y="2944805"/>
                  </a:cubicBezTo>
                  <a:close/>
                  <a:moveTo>
                    <a:pt x="2396375" y="2518571"/>
                  </a:moveTo>
                  <a:cubicBezTo>
                    <a:pt x="2394139" y="2312174"/>
                    <a:pt x="2391454" y="2283797"/>
                    <a:pt x="2388726" y="2111143"/>
                  </a:cubicBezTo>
                  <a:cubicBezTo>
                    <a:pt x="2390761" y="2111143"/>
                    <a:pt x="2743142" y="2113066"/>
                    <a:pt x="2743210" y="2116219"/>
                  </a:cubicBezTo>
                  <a:cubicBezTo>
                    <a:pt x="2745245" y="2245425"/>
                    <a:pt x="2745692" y="2391356"/>
                    <a:pt x="2748846" y="2517565"/>
                  </a:cubicBezTo>
                  <a:cubicBezTo>
                    <a:pt x="2610457" y="2515306"/>
                    <a:pt x="2495979" y="2518392"/>
                    <a:pt x="2396375" y="2518571"/>
                  </a:cubicBezTo>
                  <a:close/>
                  <a:moveTo>
                    <a:pt x="2388412" y="2090369"/>
                  </a:moveTo>
                  <a:cubicBezTo>
                    <a:pt x="2383850" y="1801615"/>
                    <a:pt x="2383022" y="1763242"/>
                    <a:pt x="2382597" y="1683926"/>
                  </a:cubicBezTo>
                  <a:cubicBezTo>
                    <a:pt x="2525012" y="1684015"/>
                    <a:pt x="2547335" y="1686766"/>
                    <a:pt x="2737774" y="1685379"/>
                  </a:cubicBezTo>
                  <a:cubicBezTo>
                    <a:pt x="2737796" y="1687079"/>
                    <a:pt x="2742784" y="2089855"/>
                    <a:pt x="2742807" y="2091644"/>
                  </a:cubicBezTo>
                  <a:cubicBezTo>
                    <a:pt x="2610121" y="2094149"/>
                    <a:pt x="2497589" y="2090504"/>
                    <a:pt x="2388412" y="2090369"/>
                  </a:cubicBezTo>
                  <a:close/>
                  <a:moveTo>
                    <a:pt x="2383201" y="2878883"/>
                  </a:moveTo>
                  <a:cubicBezTo>
                    <a:pt x="2385169" y="2972689"/>
                    <a:pt x="2440731" y="2945498"/>
                    <a:pt x="2105080" y="2945498"/>
                  </a:cubicBezTo>
                  <a:cubicBezTo>
                    <a:pt x="2013865" y="2945498"/>
                    <a:pt x="2028135" y="3017860"/>
                    <a:pt x="2024422" y="2572373"/>
                  </a:cubicBezTo>
                  <a:cubicBezTo>
                    <a:pt x="2024042" y="2526822"/>
                    <a:pt x="1968592" y="2539323"/>
                    <a:pt x="2378280" y="2539323"/>
                  </a:cubicBezTo>
                  <a:cubicBezTo>
                    <a:pt x="2379152" y="2630356"/>
                    <a:pt x="2379622" y="2707056"/>
                    <a:pt x="2383201" y="2878883"/>
                  </a:cubicBezTo>
                  <a:close/>
                  <a:moveTo>
                    <a:pt x="2373292" y="2518593"/>
                  </a:moveTo>
                  <a:cubicBezTo>
                    <a:pt x="2141003" y="2518660"/>
                    <a:pt x="2086112" y="2518750"/>
                    <a:pt x="2023930" y="2518571"/>
                  </a:cubicBezTo>
                  <a:cubicBezTo>
                    <a:pt x="2023908" y="2517386"/>
                    <a:pt x="2019121" y="2149583"/>
                    <a:pt x="2018495" y="2110003"/>
                  </a:cubicBezTo>
                  <a:cubicBezTo>
                    <a:pt x="2020083" y="2109981"/>
                    <a:pt x="2370384" y="2107364"/>
                    <a:pt x="2370518" y="2116197"/>
                  </a:cubicBezTo>
                  <a:cubicBezTo>
                    <a:pt x="2377184" y="2547306"/>
                    <a:pt x="2382328" y="2518593"/>
                    <a:pt x="2373292" y="2518593"/>
                  </a:cubicBezTo>
                  <a:close/>
                  <a:moveTo>
                    <a:pt x="2018137" y="2089207"/>
                  </a:moveTo>
                  <a:cubicBezTo>
                    <a:pt x="2016974" y="2017560"/>
                    <a:pt x="2021268" y="2274852"/>
                    <a:pt x="2011114" y="1684865"/>
                  </a:cubicBezTo>
                  <a:cubicBezTo>
                    <a:pt x="2138856" y="1686609"/>
                    <a:pt x="2254228" y="1683993"/>
                    <a:pt x="2364255" y="1683926"/>
                  </a:cubicBezTo>
                  <a:cubicBezTo>
                    <a:pt x="2364703" y="1763309"/>
                    <a:pt x="2365821" y="1819728"/>
                    <a:pt x="2370093" y="2090347"/>
                  </a:cubicBezTo>
                  <a:cubicBezTo>
                    <a:pt x="2235999" y="2090325"/>
                    <a:pt x="2161715" y="2087753"/>
                    <a:pt x="2018137" y="2089207"/>
                  </a:cubicBezTo>
                  <a:close/>
                  <a:moveTo>
                    <a:pt x="2012254" y="2945609"/>
                  </a:moveTo>
                  <a:cubicBezTo>
                    <a:pt x="1710021" y="2946325"/>
                    <a:pt x="1797681" y="2945811"/>
                    <a:pt x="1656182" y="2944760"/>
                  </a:cubicBezTo>
                  <a:cubicBezTo>
                    <a:pt x="1655198" y="2837044"/>
                    <a:pt x="1656719" y="2817142"/>
                    <a:pt x="1650546" y="2539345"/>
                  </a:cubicBezTo>
                  <a:cubicBezTo>
                    <a:pt x="1756099" y="2539032"/>
                    <a:pt x="1764912" y="2538361"/>
                    <a:pt x="2005790" y="2539278"/>
                  </a:cubicBezTo>
                  <a:cubicBezTo>
                    <a:pt x="2008094" y="2788788"/>
                    <a:pt x="2010174" y="2838229"/>
                    <a:pt x="2012254" y="2945609"/>
                  </a:cubicBezTo>
                  <a:close/>
                  <a:moveTo>
                    <a:pt x="1970963" y="2518370"/>
                  </a:moveTo>
                  <a:cubicBezTo>
                    <a:pt x="1585008" y="2516268"/>
                    <a:pt x="1650322" y="2548066"/>
                    <a:pt x="1648331" y="2420784"/>
                  </a:cubicBezTo>
                  <a:cubicBezTo>
                    <a:pt x="1645938" y="2268569"/>
                    <a:pt x="1647705" y="2268345"/>
                    <a:pt x="1645312" y="2115817"/>
                  </a:cubicBezTo>
                  <a:cubicBezTo>
                    <a:pt x="1645177" y="2107208"/>
                    <a:pt x="1624398" y="2115079"/>
                    <a:pt x="2000176" y="2110204"/>
                  </a:cubicBezTo>
                  <a:cubicBezTo>
                    <a:pt x="2007378" y="2575571"/>
                    <a:pt x="2018182" y="2518549"/>
                    <a:pt x="1970963" y="2518370"/>
                  </a:cubicBezTo>
                  <a:close/>
                  <a:moveTo>
                    <a:pt x="1644909" y="2091040"/>
                  </a:moveTo>
                  <a:cubicBezTo>
                    <a:pt x="1637281" y="1618854"/>
                    <a:pt x="1612789" y="1683434"/>
                    <a:pt x="1702752" y="1683166"/>
                  </a:cubicBezTo>
                  <a:cubicBezTo>
                    <a:pt x="1816380" y="1682852"/>
                    <a:pt x="1882924" y="1682674"/>
                    <a:pt x="1970762" y="1684194"/>
                  </a:cubicBezTo>
                  <a:cubicBezTo>
                    <a:pt x="2001518" y="1684776"/>
                    <a:pt x="1992481" y="1635312"/>
                    <a:pt x="1999840" y="2089430"/>
                  </a:cubicBezTo>
                  <a:cubicBezTo>
                    <a:pt x="1868877" y="2091175"/>
                    <a:pt x="1938016" y="2090839"/>
                    <a:pt x="1644909" y="2091040"/>
                  </a:cubicBezTo>
                  <a:close/>
                  <a:moveTo>
                    <a:pt x="1637863" y="2944626"/>
                  </a:moveTo>
                  <a:cubicBezTo>
                    <a:pt x="1546424" y="2944156"/>
                    <a:pt x="1431454" y="2944805"/>
                    <a:pt x="1283581" y="2944872"/>
                  </a:cubicBezTo>
                  <a:cubicBezTo>
                    <a:pt x="1280807" y="2818819"/>
                    <a:pt x="1278839" y="2817746"/>
                    <a:pt x="1276758" y="2538182"/>
                  </a:cubicBezTo>
                  <a:cubicBezTo>
                    <a:pt x="1420784" y="2537824"/>
                    <a:pt x="1434652" y="2539770"/>
                    <a:pt x="1632182" y="2539367"/>
                  </a:cubicBezTo>
                  <a:cubicBezTo>
                    <a:pt x="1638713" y="2840466"/>
                    <a:pt x="1636789" y="2826221"/>
                    <a:pt x="1637863" y="2944626"/>
                  </a:cubicBezTo>
                  <a:close/>
                  <a:moveTo>
                    <a:pt x="1568590" y="2518683"/>
                  </a:moveTo>
                  <a:cubicBezTo>
                    <a:pt x="1434317" y="2518683"/>
                    <a:pt x="1434764" y="2517431"/>
                    <a:pt x="1300334" y="2517431"/>
                  </a:cubicBezTo>
                  <a:cubicBezTo>
                    <a:pt x="1269332" y="2517431"/>
                    <a:pt x="1277139" y="2536393"/>
                    <a:pt x="1275327" y="2420806"/>
                  </a:cubicBezTo>
                  <a:cubicBezTo>
                    <a:pt x="1269757" y="2065414"/>
                    <a:pt x="1259446" y="2112731"/>
                    <a:pt x="1300334" y="2112731"/>
                  </a:cubicBezTo>
                  <a:cubicBezTo>
                    <a:pt x="1655914" y="2112731"/>
                    <a:pt x="1626858" y="2108281"/>
                    <a:pt x="1626992" y="2116197"/>
                  </a:cubicBezTo>
                  <a:cubicBezTo>
                    <a:pt x="1634351" y="2584851"/>
                    <a:pt x="1651530" y="2518683"/>
                    <a:pt x="1568590" y="2518683"/>
                  </a:cubicBezTo>
                  <a:close/>
                  <a:moveTo>
                    <a:pt x="1568590" y="2091085"/>
                  </a:moveTo>
                  <a:cubicBezTo>
                    <a:pt x="1430291" y="2091085"/>
                    <a:pt x="1430671" y="2091935"/>
                    <a:pt x="1300334" y="2091935"/>
                  </a:cubicBezTo>
                  <a:cubicBezTo>
                    <a:pt x="1249090" y="2091935"/>
                    <a:pt x="1280427" y="2141354"/>
                    <a:pt x="1264680" y="1682047"/>
                  </a:cubicBezTo>
                  <a:cubicBezTo>
                    <a:pt x="1357819" y="1681511"/>
                    <a:pt x="1433914" y="1683434"/>
                    <a:pt x="1619477" y="1683322"/>
                  </a:cubicBezTo>
                  <a:cubicBezTo>
                    <a:pt x="1627529" y="2156940"/>
                    <a:pt x="1646363" y="2091040"/>
                    <a:pt x="1568590" y="2091085"/>
                  </a:cubicBezTo>
                  <a:close/>
                  <a:moveTo>
                    <a:pt x="1265239" y="2944916"/>
                  </a:moveTo>
                  <a:cubicBezTo>
                    <a:pt x="851906" y="2945967"/>
                    <a:pt x="912120" y="2969827"/>
                    <a:pt x="910397" y="2878391"/>
                  </a:cubicBezTo>
                  <a:cubicBezTo>
                    <a:pt x="908384" y="2770698"/>
                    <a:pt x="906818" y="2674185"/>
                    <a:pt x="905857" y="2573379"/>
                  </a:cubicBezTo>
                  <a:cubicBezTo>
                    <a:pt x="905432" y="2526576"/>
                    <a:pt x="848729" y="2539971"/>
                    <a:pt x="1258439" y="2538249"/>
                  </a:cubicBezTo>
                  <a:cubicBezTo>
                    <a:pt x="1260475" y="2815041"/>
                    <a:pt x="1262712" y="2832974"/>
                    <a:pt x="1265239" y="2944916"/>
                  </a:cubicBezTo>
                  <a:close/>
                  <a:moveTo>
                    <a:pt x="1166150" y="2518459"/>
                  </a:moveTo>
                  <a:cubicBezTo>
                    <a:pt x="1061245" y="2520024"/>
                    <a:pt x="981683" y="2519734"/>
                    <a:pt x="905275" y="2518392"/>
                  </a:cubicBezTo>
                  <a:cubicBezTo>
                    <a:pt x="905253" y="2516648"/>
                    <a:pt x="899929" y="2129994"/>
                    <a:pt x="899594" y="2110875"/>
                  </a:cubicBezTo>
                  <a:cubicBezTo>
                    <a:pt x="1290828" y="2107722"/>
                    <a:pt x="1252937" y="2114587"/>
                    <a:pt x="1252959" y="2116175"/>
                  </a:cubicBezTo>
                  <a:cubicBezTo>
                    <a:pt x="1260430" y="2591783"/>
                    <a:pt x="1285661" y="2516514"/>
                    <a:pt x="1166150" y="2518459"/>
                  </a:cubicBezTo>
                  <a:close/>
                  <a:moveTo>
                    <a:pt x="899258" y="2090079"/>
                  </a:moveTo>
                  <a:cubicBezTo>
                    <a:pt x="891698" y="1662884"/>
                    <a:pt x="885457" y="1685871"/>
                    <a:pt x="898050" y="1685826"/>
                  </a:cubicBezTo>
                  <a:cubicBezTo>
                    <a:pt x="1066300" y="1685379"/>
                    <a:pt x="1080795" y="1686251"/>
                    <a:pt x="1166508" y="1683792"/>
                  </a:cubicBezTo>
                  <a:cubicBezTo>
                    <a:pt x="1268885" y="1680974"/>
                    <a:pt x="1245555" y="1610982"/>
                    <a:pt x="1252601" y="2091823"/>
                  </a:cubicBezTo>
                  <a:cubicBezTo>
                    <a:pt x="1151835" y="2091286"/>
                    <a:pt x="1110767" y="2088357"/>
                    <a:pt x="899258" y="2090079"/>
                  </a:cubicBezTo>
                  <a:close/>
                  <a:moveTo>
                    <a:pt x="629995" y="3393914"/>
                  </a:moveTo>
                  <a:cubicBezTo>
                    <a:pt x="719824" y="3392214"/>
                    <a:pt x="805180" y="3392125"/>
                    <a:pt x="897894" y="3394003"/>
                  </a:cubicBezTo>
                  <a:cubicBezTo>
                    <a:pt x="900063" y="3394048"/>
                    <a:pt x="907646" y="3800850"/>
                    <a:pt x="897938" y="3801028"/>
                  </a:cubicBezTo>
                  <a:cubicBezTo>
                    <a:pt x="884205" y="3801230"/>
                    <a:pt x="552804" y="3806775"/>
                    <a:pt x="552648" y="3792688"/>
                  </a:cubicBezTo>
                  <a:cubicBezTo>
                    <a:pt x="548197" y="3319607"/>
                    <a:pt x="509657" y="3396173"/>
                    <a:pt x="629995" y="3393914"/>
                  </a:cubicBezTo>
                  <a:close/>
                  <a:moveTo>
                    <a:pt x="629749" y="3822004"/>
                  </a:moveTo>
                  <a:cubicBezTo>
                    <a:pt x="718728" y="3823077"/>
                    <a:pt x="809541" y="3823211"/>
                    <a:pt x="898162" y="3821780"/>
                  </a:cubicBezTo>
                  <a:cubicBezTo>
                    <a:pt x="907109" y="3821646"/>
                    <a:pt x="906013" y="3774597"/>
                    <a:pt x="913730" y="4227642"/>
                  </a:cubicBezTo>
                  <a:cubicBezTo>
                    <a:pt x="744384" y="4230572"/>
                    <a:pt x="665381" y="4228582"/>
                    <a:pt x="559470" y="4228224"/>
                  </a:cubicBezTo>
                  <a:cubicBezTo>
                    <a:pt x="551843" y="3750134"/>
                    <a:pt x="527216" y="3820751"/>
                    <a:pt x="629749" y="3822004"/>
                  </a:cubicBezTo>
                  <a:close/>
                  <a:moveTo>
                    <a:pt x="914133" y="4251771"/>
                  </a:moveTo>
                  <a:cubicBezTo>
                    <a:pt x="919098" y="4569171"/>
                    <a:pt x="919523" y="4593634"/>
                    <a:pt x="920262" y="4652534"/>
                  </a:cubicBezTo>
                  <a:cubicBezTo>
                    <a:pt x="643125" y="4651774"/>
                    <a:pt x="675290" y="4652780"/>
                    <a:pt x="566136" y="4653272"/>
                  </a:cubicBezTo>
                  <a:cubicBezTo>
                    <a:pt x="557792" y="4119815"/>
                    <a:pt x="560298" y="4279901"/>
                    <a:pt x="559805" y="4248998"/>
                  </a:cubicBezTo>
                  <a:cubicBezTo>
                    <a:pt x="945403" y="4250384"/>
                    <a:pt x="914043" y="4246493"/>
                    <a:pt x="914133" y="4251771"/>
                  </a:cubicBezTo>
                  <a:close/>
                  <a:moveTo>
                    <a:pt x="629906" y="4673577"/>
                  </a:moveTo>
                  <a:cubicBezTo>
                    <a:pt x="973877" y="4670781"/>
                    <a:pt x="920418" y="4664878"/>
                    <a:pt x="920933" y="4709467"/>
                  </a:cubicBezTo>
                  <a:cubicBezTo>
                    <a:pt x="922006" y="4803721"/>
                    <a:pt x="922252" y="4813851"/>
                    <a:pt x="926368" y="5081384"/>
                  </a:cubicBezTo>
                  <a:cubicBezTo>
                    <a:pt x="688263" y="5082681"/>
                    <a:pt x="678578" y="5081608"/>
                    <a:pt x="573696" y="5081205"/>
                  </a:cubicBezTo>
                  <a:cubicBezTo>
                    <a:pt x="564816" y="4611501"/>
                    <a:pt x="540882" y="4674426"/>
                    <a:pt x="629906" y="4673577"/>
                  </a:cubicBezTo>
                  <a:close/>
                  <a:moveTo>
                    <a:pt x="629749" y="5528459"/>
                  </a:moveTo>
                  <a:cubicBezTo>
                    <a:pt x="715239" y="5529376"/>
                    <a:pt x="812583" y="5529331"/>
                    <a:pt x="898095" y="5528861"/>
                  </a:cubicBezTo>
                  <a:cubicBezTo>
                    <a:pt x="951666" y="5528571"/>
                    <a:pt x="926144" y="5477206"/>
                    <a:pt x="939274" y="5935484"/>
                  </a:cubicBezTo>
                  <a:cubicBezTo>
                    <a:pt x="669631" y="5936825"/>
                    <a:pt x="726736" y="5936110"/>
                    <a:pt x="584589" y="5935171"/>
                  </a:cubicBezTo>
                  <a:cubicBezTo>
                    <a:pt x="572443" y="5460950"/>
                    <a:pt x="562490" y="5527744"/>
                    <a:pt x="629749" y="5528459"/>
                  </a:cubicBezTo>
                  <a:close/>
                  <a:moveTo>
                    <a:pt x="629749" y="5956370"/>
                  </a:moveTo>
                  <a:cubicBezTo>
                    <a:pt x="719466" y="5957219"/>
                    <a:pt x="807036" y="5957174"/>
                    <a:pt x="898095" y="5956549"/>
                  </a:cubicBezTo>
                  <a:cubicBezTo>
                    <a:pt x="952739" y="5956169"/>
                    <a:pt x="939923" y="5889933"/>
                    <a:pt x="948042" y="6364132"/>
                  </a:cubicBezTo>
                  <a:cubicBezTo>
                    <a:pt x="827368" y="6365117"/>
                    <a:pt x="868950" y="6366302"/>
                    <a:pt x="593939" y="6364826"/>
                  </a:cubicBezTo>
                  <a:cubicBezTo>
                    <a:pt x="585931" y="5893556"/>
                    <a:pt x="565800" y="5955766"/>
                    <a:pt x="629749" y="5956370"/>
                  </a:cubicBezTo>
                  <a:close/>
                  <a:moveTo>
                    <a:pt x="629794" y="6385846"/>
                  </a:moveTo>
                  <a:cubicBezTo>
                    <a:pt x="968844" y="6388104"/>
                    <a:pt x="948333" y="6380993"/>
                    <a:pt x="948445" y="6388149"/>
                  </a:cubicBezTo>
                  <a:cubicBezTo>
                    <a:pt x="950816" y="6539850"/>
                    <a:pt x="947505" y="6538687"/>
                    <a:pt x="949921" y="6693563"/>
                  </a:cubicBezTo>
                  <a:cubicBezTo>
                    <a:pt x="951755" y="6810983"/>
                    <a:pt x="965444" y="6791193"/>
                    <a:pt x="898006" y="6791552"/>
                  </a:cubicBezTo>
                  <a:cubicBezTo>
                    <a:pt x="807931" y="6792044"/>
                    <a:pt x="719511" y="6792312"/>
                    <a:pt x="629995" y="6790746"/>
                  </a:cubicBezTo>
                  <a:cubicBezTo>
                    <a:pt x="591008" y="6790075"/>
                    <a:pt x="600112" y="6808502"/>
                    <a:pt x="598300" y="6693116"/>
                  </a:cubicBezTo>
                  <a:cubicBezTo>
                    <a:pt x="592753" y="6338216"/>
                    <a:pt x="579780" y="6385510"/>
                    <a:pt x="629794" y="6385846"/>
                  </a:cubicBezTo>
                  <a:close/>
                  <a:moveTo>
                    <a:pt x="629794" y="7240012"/>
                  </a:moveTo>
                  <a:cubicBezTo>
                    <a:pt x="1018456" y="7242092"/>
                    <a:pt x="961038" y="7212933"/>
                    <a:pt x="962447" y="7304056"/>
                  </a:cubicBezTo>
                  <a:cubicBezTo>
                    <a:pt x="964796" y="7454549"/>
                    <a:pt x="962850" y="7457232"/>
                    <a:pt x="965243" y="7609425"/>
                  </a:cubicBezTo>
                  <a:cubicBezTo>
                    <a:pt x="966003" y="7657413"/>
                    <a:pt x="979536" y="7647775"/>
                    <a:pt x="898095" y="7647328"/>
                  </a:cubicBezTo>
                  <a:cubicBezTo>
                    <a:pt x="569043" y="7645561"/>
                    <a:pt x="614360" y="7657682"/>
                    <a:pt x="613600" y="7608956"/>
                  </a:cubicBezTo>
                  <a:cubicBezTo>
                    <a:pt x="607158" y="7196296"/>
                    <a:pt x="588324" y="7239789"/>
                    <a:pt x="629794" y="7240012"/>
                  </a:cubicBezTo>
                  <a:close/>
                  <a:moveTo>
                    <a:pt x="614293" y="7665910"/>
                  </a:moveTo>
                  <a:cubicBezTo>
                    <a:pt x="698955" y="7667767"/>
                    <a:pt x="677862" y="7667700"/>
                    <a:pt x="966250" y="7668393"/>
                  </a:cubicBezTo>
                  <a:cubicBezTo>
                    <a:pt x="968285" y="7773581"/>
                    <a:pt x="972647" y="7885032"/>
                    <a:pt x="972960" y="8071661"/>
                  </a:cubicBezTo>
                  <a:cubicBezTo>
                    <a:pt x="587116" y="8074367"/>
                    <a:pt x="619080" y="8078191"/>
                    <a:pt x="618700" y="8066495"/>
                  </a:cubicBezTo>
                  <a:cubicBezTo>
                    <a:pt x="611900" y="7855402"/>
                    <a:pt x="615233" y="7771323"/>
                    <a:pt x="614293" y="7665910"/>
                  </a:cubicBezTo>
                  <a:close/>
                  <a:moveTo>
                    <a:pt x="977344" y="7150924"/>
                  </a:moveTo>
                  <a:cubicBezTo>
                    <a:pt x="965713" y="6753559"/>
                    <a:pt x="952426" y="6812012"/>
                    <a:pt x="1032190" y="6812012"/>
                  </a:cubicBezTo>
                  <a:cubicBezTo>
                    <a:pt x="1372582" y="6812012"/>
                    <a:pt x="1325520" y="6803179"/>
                    <a:pt x="1326437" y="6847768"/>
                  </a:cubicBezTo>
                  <a:cubicBezTo>
                    <a:pt x="1335541" y="7277737"/>
                    <a:pt x="1340104" y="7218814"/>
                    <a:pt x="1300334" y="7218814"/>
                  </a:cubicBezTo>
                  <a:cubicBezTo>
                    <a:pt x="1167447" y="7218814"/>
                    <a:pt x="1166687" y="7216197"/>
                    <a:pt x="1032190" y="7216197"/>
                  </a:cubicBezTo>
                  <a:cubicBezTo>
                    <a:pt x="965176" y="7216175"/>
                    <a:pt x="979648" y="7229883"/>
                    <a:pt x="977344" y="7150924"/>
                  </a:cubicBezTo>
                  <a:close/>
                  <a:moveTo>
                    <a:pt x="1032212" y="7236949"/>
                  </a:moveTo>
                  <a:cubicBezTo>
                    <a:pt x="1164137" y="7236949"/>
                    <a:pt x="1166620" y="7239565"/>
                    <a:pt x="1300356" y="7239565"/>
                  </a:cubicBezTo>
                  <a:cubicBezTo>
                    <a:pt x="1339791" y="7239565"/>
                    <a:pt x="1331224" y="7226595"/>
                    <a:pt x="1332432" y="7304101"/>
                  </a:cubicBezTo>
                  <a:cubicBezTo>
                    <a:pt x="1338605" y="7698961"/>
                    <a:pt x="1357260" y="7644913"/>
                    <a:pt x="1300356" y="7644913"/>
                  </a:cubicBezTo>
                  <a:cubicBezTo>
                    <a:pt x="936791" y="7644913"/>
                    <a:pt x="984479" y="7666313"/>
                    <a:pt x="983585" y="7609067"/>
                  </a:cubicBezTo>
                  <a:cubicBezTo>
                    <a:pt x="976785" y="7176573"/>
                    <a:pt x="968263" y="7236949"/>
                    <a:pt x="1032212" y="7236949"/>
                  </a:cubicBezTo>
                  <a:close/>
                  <a:moveTo>
                    <a:pt x="1032212" y="7668460"/>
                  </a:moveTo>
                  <a:cubicBezTo>
                    <a:pt x="1403091" y="7668460"/>
                    <a:pt x="1340238" y="7634560"/>
                    <a:pt x="1341714" y="7761887"/>
                  </a:cubicBezTo>
                  <a:cubicBezTo>
                    <a:pt x="1346009" y="8135704"/>
                    <a:pt x="1363970" y="8074166"/>
                    <a:pt x="1300356" y="8074121"/>
                  </a:cubicBezTo>
                  <a:cubicBezTo>
                    <a:pt x="1282037" y="8074121"/>
                    <a:pt x="991346" y="8073182"/>
                    <a:pt x="991346" y="8066854"/>
                  </a:cubicBezTo>
                  <a:cubicBezTo>
                    <a:pt x="990362" y="7608442"/>
                    <a:pt x="960121" y="7668460"/>
                    <a:pt x="1032212" y="7668460"/>
                  </a:cubicBezTo>
                  <a:close/>
                  <a:moveTo>
                    <a:pt x="1032212" y="8092211"/>
                  </a:moveTo>
                  <a:cubicBezTo>
                    <a:pt x="1164853" y="8092211"/>
                    <a:pt x="1164204" y="8094872"/>
                    <a:pt x="1300356" y="8094872"/>
                  </a:cubicBezTo>
                  <a:cubicBezTo>
                    <a:pt x="1357931" y="8094917"/>
                    <a:pt x="1344555" y="8026759"/>
                    <a:pt x="1352540" y="8499952"/>
                  </a:cubicBezTo>
                  <a:cubicBezTo>
                    <a:pt x="1219296" y="8499460"/>
                    <a:pt x="1109246" y="8501361"/>
                    <a:pt x="996513" y="8500869"/>
                  </a:cubicBezTo>
                  <a:cubicBezTo>
                    <a:pt x="989288" y="8026021"/>
                    <a:pt x="977075" y="8092211"/>
                    <a:pt x="1032212" y="8092211"/>
                  </a:cubicBezTo>
                  <a:close/>
                  <a:moveTo>
                    <a:pt x="1032212" y="8521709"/>
                  </a:moveTo>
                  <a:cubicBezTo>
                    <a:pt x="1379382" y="8521709"/>
                    <a:pt x="1352831" y="8517215"/>
                    <a:pt x="1352943" y="8524952"/>
                  </a:cubicBezTo>
                  <a:cubicBezTo>
                    <a:pt x="1360347" y="8997697"/>
                    <a:pt x="1382312" y="8929271"/>
                    <a:pt x="1300356" y="8929271"/>
                  </a:cubicBezTo>
                  <a:cubicBezTo>
                    <a:pt x="1167984" y="8929271"/>
                    <a:pt x="1170020" y="8927504"/>
                    <a:pt x="1032212" y="8927504"/>
                  </a:cubicBezTo>
                  <a:cubicBezTo>
                    <a:pt x="997967" y="8927504"/>
                    <a:pt x="1007205" y="8946557"/>
                    <a:pt x="1005393" y="8829874"/>
                  </a:cubicBezTo>
                  <a:cubicBezTo>
                    <a:pt x="999824" y="8474549"/>
                    <a:pt x="974481" y="8521709"/>
                    <a:pt x="1032212" y="8521709"/>
                  </a:cubicBezTo>
                  <a:close/>
                  <a:moveTo>
                    <a:pt x="1360056" y="7761573"/>
                  </a:moveTo>
                  <a:cubicBezTo>
                    <a:pt x="1358692" y="7642230"/>
                    <a:pt x="1286690" y="7662981"/>
                    <a:pt x="1702662" y="7665217"/>
                  </a:cubicBezTo>
                  <a:cubicBezTo>
                    <a:pt x="1712683" y="7665285"/>
                    <a:pt x="1713712" y="7615619"/>
                    <a:pt x="1720825" y="8073897"/>
                  </a:cubicBezTo>
                  <a:cubicBezTo>
                    <a:pt x="1323865" y="8075820"/>
                    <a:pt x="1363545" y="8076760"/>
                    <a:pt x="1363523" y="8066854"/>
                  </a:cubicBezTo>
                  <a:cubicBezTo>
                    <a:pt x="1363277" y="7948918"/>
                    <a:pt x="1362069" y="7938520"/>
                    <a:pt x="1360056" y="7761573"/>
                  </a:cubicBezTo>
                  <a:close/>
                  <a:moveTo>
                    <a:pt x="1721138" y="8094694"/>
                  </a:moveTo>
                  <a:cubicBezTo>
                    <a:pt x="1728273" y="8554559"/>
                    <a:pt x="1736885" y="8500958"/>
                    <a:pt x="1702662" y="8501070"/>
                  </a:cubicBezTo>
                  <a:cubicBezTo>
                    <a:pt x="1609054" y="8501450"/>
                    <a:pt x="1527881" y="8501584"/>
                    <a:pt x="1434518" y="8500578"/>
                  </a:cubicBezTo>
                  <a:cubicBezTo>
                    <a:pt x="1358692" y="8499750"/>
                    <a:pt x="1365558" y="8569429"/>
                    <a:pt x="1363590" y="8094917"/>
                  </a:cubicBezTo>
                  <a:cubicBezTo>
                    <a:pt x="1592278" y="8095118"/>
                    <a:pt x="1611111" y="8095275"/>
                    <a:pt x="1721138" y="8094694"/>
                  </a:cubicBezTo>
                  <a:close/>
                  <a:moveTo>
                    <a:pt x="1434361" y="8521397"/>
                  </a:moveTo>
                  <a:cubicBezTo>
                    <a:pt x="1749366" y="8524795"/>
                    <a:pt x="1727267" y="8517952"/>
                    <a:pt x="1727379" y="8524907"/>
                  </a:cubicBezTo>
                  <a:cubicBezTo>
                    <a:pt x="1734693" y="8992510"/>
                    <a:pt x="1743976" y="8929070"/>
                    <a:pt x="1702819" y="8928444"/>
                  </a:cubicBezTo>
                  <a:cubicBezTo>
                    <a:pt x="1312368" y="8922674"/>
                    <a:pt x="1379561" y="8963372"/>
                    <a:pt x="1377480" y="8829874"/>
                  </a:cubicBezTo>
                  <a:cubicBezTo>
                    <a:pt x="1371687" y="8458963"/>
                    <a:pt x="1346434" y="8520457"/>
                    <a:pt x="1434361" y="8521397"/>
                  </a:cubicBezTo>
                  <a:close/>
                  <a:moveTo>
                    <a:pt x="1729526" y="7665374"/>
                  </a:moveTo>
                  <a:cubicBezTo>
                    <a:pt x="1780681" y="7665642"/>
                    <a:pt x="2081236" y="7665889"/>
                    <a:pt x="2084144" y="7665889"/>
                  </a:cubicBezTo>
                  <a:cubicBezTo>
                    <a:pt x="2084166" y="7667632"/>
                    <a:pt x="2090139" y="8019872"/>
                    <a:pt x="2091100" y="8071884"/>
                  </a:cubicBezTo>
                  <a:cubicBezTo>
                    <a:pt x="1971813" y="8072019"/>
                    <a:pt x="2089825" y="8072533"/>
                    <a:pt x="1739144" y="8073830"/>
                  </a:cubicBezTo>
                  <a:cubicBezTo>
                    <a:pt x="1733060" y="7682100"/>
                    <a:pt x="1733239" y="7826332"/>
                    <a:pt x="1729526" y="7665374"/>
                  </a:cubicBezTo>
                  <a:close/>
                  <a:moveTo>
                    <a:pt x="2091503" y="8092636"/>
                  </a:moveTo>
                  <a:cubicBezTo>
                    <a:pt x="2099220" y="8500578"/>
                    <a:pt x="2097923" y="8379401"/>
                    <a:pt x="2100003" y="8500130"/>
                  </a:cubicBezTo>
                  <a:cubicBezTo>
                    <a:pt x="2084972" y="8500130"/>
                    <a:pt x="2163818" y="8499907"/>
                    <a:pt x="1745340" y="8500936"/>
                  </a:cubicBezTo>
                  <a:cubicBezTo>
                    <a:pt x="1743551" y="8384119"/>
                    <a:pt x="1744624" y="8426762"/>
                    <a:pt x="1739480" y="8094604"/>
                  </a:cubicBezTo>
                  <a:cubicBezTo>
                    <a:pt x="2118165" y="8092994"/>
                    <a:pt x="1981096" y="8092748"/>
                    <a:pt x="2091503" y="8092636"/>
                  </a:cubicBezTo>
                  <a:close/>
                  <a:moveTo>
                    <a:pt x="2096223" y="7240124"/>
                  </a:moveTo>
                  <a:cubicBezTo>
                    <a:pt x="2256331" y="7240281"/>
                    <a:pt x="2255705" y="7236681"/>
                    <a:pt x="2451042" y="7238022"/>
                  </a:cubicBezTo>
                  <a:cubicBezTo>
                    <a:pt x="2453547" y="7456607"/>
                    <a:pt x="2456321" y="7425211"/>
                    <a:pt x="2459609" y="7643840"/>
                  </a:cubicBezTo>
                  <a:cubicBezTo>
                    <a:pt x="2220386" y="7643326"/>
                    <a:pt x="2269125" y="7645114"/>
                    <a:pt x="2102150" y="7645114"/>
                  </a:cubicBezTo>
                  <a:cubicBezTo>
                    <a:pt x="2099578" y="7488740"/>
                    <a:pt x="2098840" y="7382277"/>
                    <a:pt x="2096223" y="7240124"/>
                  </a:cubicBezTo>
                  <a:close/>
                  <a:moveTo>
                    <a:pt x="2105080" y="7665889"/>
                  </a:moveTo>
                  <a:cubicBezTo>
                    <a:pt x="2528032" y="7665889"/>
                    <a:pt x="2459519" y="7631675"/>
                    <a:pt x="2461264" y="7761797"/>
                  </a:cubicBezTo>
                  <a:cubicBezTo>
                    <a:pt x="2463031" y="7903524"/>
                    <a:pt x="2464306" y="7943865"/>
                    <a:pt x="2465201" y="8066898"/>
                  </a:cubicBezTo>
                  <a:cubicBezTo>
                    <a:pt x="2465268" y="8076670"/>
                    <a:pt x="2493832" y="8071929"/>
                    <a:pt x="2109464" y="8071863"/>
                  </a:cubicBezTo>
                  <a:cubicBezTo>
                    <a:pt x="2109397" y="8068195"/>
                    <a:pt x="2101390" y="7665889"/>
                    <a:pt x="2105080" y="7665889"/>
                  </a:cubicBezTo>
                  <a:close/>
                  <a:moveTo>
                    <a:pt x="2465402" y="8093284"/>
                  </a:moveTo>
                  <a:cubicBezTo>
                    <a:pt x="2465425" y="8095253"/>
                    <a:pt x="2470099" y="8496419"/>
                    <a:pt x="2470122" y="8498699"/>
                  </a:cubicBezTo>
                  <a:cubicBezTo>
                    <a:pt x="2325447" y="8496664"/>
                    <a:pt x="2227320" y="8499997"/>
                    <a:pt x="2118300" y="8500130"/>
                  </a:cubicBezTo>
                  <a:cubicBezTo>
                    <a:pt x="2115973" y="8364150"/>
                    <a:pt x="2117383" y="8499102"/>
                    <a:pt x="2109845" y="8092636"/>
                  </a:cubicBezTo>
                  <a:cubicBezTo>
                    <a:pt x="2235328" y="8092659"/>
                    <a:pt x="2324508" y="8094291"/>
                    <a:pt x="2465402" y="8093284"/>
                  </a:cubicBezTo>
                  <a:close/>
                  <a:moveTo>
                    <a:pt x="2470457" y="8519495"/>
                  </a:moveTo>
                  <a:cubicBezTo>
                    <a:pt x="2473119" y="8693066"/>
                    <a:pt x="2471397" y="8650915"/>
                    <a:pt x="2475893" y="8926811"/>
                  </a:cubicBezTo>
                  <a:cubicBezTo>
                    <a:pt x="2391701" y="8927952"/>
                    <a:pt x="2291404" y="8927192"/>
                    <a:pt x="2123042" y="8927147"/>
                  </a:cubicBezTo>
                  <a:cubicBezTo>
                    <a:pt x="2123019" y="8924597"/>
                    <a:pt x="2118747" y="8526674"/>
                    <a:pt x="2118725" y="8524549"/>
                  </a:cubicBezTo>
                  <a:cubicBezTo>
                    <a:pt x="2118613" y="8517103"/>
                    <a:pt x="2462897" y="8519384"/>
                    <a:pt x="2470457" y="8519495"/>
                  </a:cubicBezTo>
                  <a:close/>
                  <a:moveTo>
                    <a:pt x="2469361" y="7238179"/>
                  </a:moveTo>
                  <a:cubicBezTo>
                    <a:pt x="2675547" y="7240012"/>
                    <a:pt x="2516110" y="7238380"/>
                    <a:pt x="2825053" y="7240326"/>
                  </a:cubicBezTo>
                  <a:cubicBezTo>
                    <a:pt x="2827983" y="7466647"/>
                    <a:pt x="2827379" y="7512667"/>
                    <a:pt x="2829638" y="7644689"/>
                  </a:cubicBezTo>
                  <a:cubicBezTo>
                    <a:pt x="2540670" y="7643974"/>
                    <a:pt x="2707287" y="7644578"/>
                    <a:pt x="2477906" y="7643907"/>
                  </a:cubicBezTo>
                  <a:cubicBezTo>
                    <a:pt x="2474595" y="7427357"/>
                    <a:pt x="2471687" y="7443391"/>
                    <a:pt x="2469361" y="7238179"/>
                  </a:cubicBezTo>
                  <a:close/>
                  <a:moveTo>
                    <a:pt x="2507431" y="7664815"/>
                  </a:moveTo>
                  <a:cubicBezTo>
                    <a:pt x="2896294" y="7666380"/>
                    <a:pt x="2829124" y="7638003"/>
                    <a:pt x="2832099" y="7762893"/>
                  </a:cubicBezTo>
                  <a:cubicBezTo>
                    <a:pt x="2834626" y="7867209"/>
                    <a:pt x="2835789" y="7948471"/>
                    <a:pt x="2837400" y="8067054"/>
                  </a:cubicBezTo>
                  <a:cubicBezTo>
                    <a:pt x="2837489" y="8074926"/>
                    <a:pt x="2483610" y="8074635"/>
                    <a:pt x="2483565" y="8066786"/>
                  </a:cubicBezTo>
                  <a:cubicBezTo>
                    <a:pt x="2480187" y="7606831"/>
                    <a:pt x="2463501" y="7664614"/>
                    <a:pt x="2507431" y="7664815"/>
                  </a:cubicBezTo>
                  <a:close/>
                  <a:moveTo>
                    <a:pt x="2507543" y="8092904"/>
                  </a:moveTo>
                  <a:cubicBezTo>
                    <a:pt x="2601488" y="8092010"/>
                    <a:pt x="2681720" y="8092144"/>
                    <a:pt x="2775687" y="8092412"/>
                  </a:cubicBezTo>
                  <a:cubicBezTo>
                    <a:pt x="2855965" y="8092636"/>
                    <a:pt x="2837355" y="8020050"/>
                    <a:pt x="2845475" y="8498566"/>
                  </a:cubicBezTo>
                  <a:cubicBezTo>
                    <a:pt x="2747437" y="8499281"/>
                    <a:pt x="2692479" y="8502568"/>
                    <a:pt x="2488463" y="8498990"/>
                  </a:cubicBezTo>
                  <a:cubicBezTo>
                    <a:pt x="2481641" y="8032282"/>
                    <a:pt x="2475490" y="8093240"/>
                    <a:pt x="2507543" y="8092904"/>
                  </a:cubicBezTo>
                  <a:close/>
                  <a:moveTo>
                    <a:pt x="2507319" y="8520122"/>
                  </a:moveTo>
                  <a:cubicBezTo>
                    <a:pt x="2837668" y="8526338"/>
                    <a:pt x="2845699" y="8510908"/>
                    <a:pt x="2845922" y="8524907"/>
                  </a:cubicBezTo>
                  <a:cubicBezTo>
                    <a:pt x="2848248" y="8673120"/>
                    <a:pt x="2845005" y="8680566"/>
                    <a:pt x="2847353" y="8830322"/>
                  </a:cubicBezTo>
                  <a:cubicBezTo>
                    <a:pt x="2849188" y="8948167"/>
                    <a:pt x="2867708" y="8930478"/>
                    <a:pt x="2776023" y="8927437"/>
                  </a:cubicBezTo>
                  <a:cubicBezTo>
                    <a:pt x="2436995" y="8916324"/>
                    <a:pt x="2494905" y="8968404"/>
                    <a:pt x="2492646" y="8829941"/>
                  </a:cubicBezTo>
                  <a:cubicBezTo>
                    <a:pt x="2487032" y="8473252"/>
                    <a:pt x="2479650" y="8519607"/>
                    <a:pt x="2507319" y="8520122"/>
                  </a:cubicBezTo>
                  <a:close/>
                  <a:moveTo>
                    <a:pt x="2848360" y="7665486"/>
                  </a:moveTo>
                  <a:cubicBezTo>
                    <a:pt x="3139342" y="7665843"/>
                    <a:pt x="2910945" y="7665866"/>
                    <a:pt x="3205327" y="7666492"/>
                  </a:cubicBezTo>
                  <a:cubicBezTo>
                    <a:pt x="3212641" y="8137494"/>
                    <a:pt x="3222885" y="8074501"/>
                    <a:pt x="3178172" y="8074501"/>
                  </a:cubicBezTo>
                  <a:cubicBezTo>
                    <a:pt x="3176428" y="8074501"/>
                    <a:pt x="2855831" y="8073226"/>
                    <a:pt x="2855741" y="8066652"/>
                  </a:cubicBezTo>
                  <a:cubicBezTo>
                    <a:pt x="2851917" y="7784359"/>
                    <a:pt x="2850686" y="7791448"/>
                    <a:pt x="2848360" y="7665486"/>
                  </a:cubicBezTo>
                  <a:close/>
                  <a:moveTo>
                    <a:pt x="3178172" y="8095297"/>
                  </a:moveTo>
                  <a:cubicBezTo>
                    <a:pt x="3220783" y="8095297"/>
                    <a:pt x="3209442" y="8030225"/>
                    <a:pt x="3217741" y="8498409"/>
                  </a:cubicBezTo>
                  <a:cubicBezTo>
                    <a:pt x="3191839" y="8498252"/>
                    <a:pt x="3171619" y="8498297"/>
                    <a:pt x="2909894" y="8498342"/>
                  </a:cubicBezTo>
                  <a:cubicBezTo>
                    <a:pt x="2852118" y="8498342"/>
                    <a:pt x="2862586" y="8565538"/>
                    <a:pt x="2856099" y="8092524"/>
                  </a:cubicBezTo>
                  <a:cubicBezTo>
                    <a:pt x="3048305" y="8092636"/>
                    <a:pt x="3052801" y="8095297"/>
                    <a:pt x="3178172" y="8095297"/>
                  </a:cubicBezTo>
                  <a:close/>
                  <a:moveTo>
                    <a:pt x="3222751" y="7609022"/>
                  </a:moveTo>
                  <a:cubicBezTo>
                    <a:pt x="3215951" y="7172369"/>
                    <a:pt x="3182758" y="7235719"/>
                    <a:pt x="3312155" y="7239028"/>
                  </a:cubicBezTo>
                  <a:cubicBezTo>
                    <a:pt x="3400687" y="7241287"/>
                    <a:pt x="3491253" y="7241108"/>
                    <a:pt x="3569451" y="7239767"/>
                  </a:cubicBezTo>
                  <a:cubicBezTo>
                    <a:pt x="3574081" y="7622551"/>
                    <a:pt x="3572695" y="7548132"/>
                    <a:pt x="3574484" y="7646053"/>
                  </a:cubicBezTo>
                  <a:cubicBezTo>
                    <a:pt x="3165848" y="7656451"/>
                    <a:pt x="3223355" y="7647082"/>
                    <a:pt x="3222751" y="7609022"/>
                  </a:cubicBezTo>
                  <a:close/>
                  <a:moveTo>
                    <a:pt x="3574864" y="7666850"/>
                  </a:moveTo>
                  <a:cubicBezTo>
                    <a:pt x="3577593" y="7802607"/>
                    <a:pt x="3580076" y="7792566"/>
                    <a:pt x="3582603" y="8073070"/>
                  </a:cubicBezTo>
                  <a:cubicBezTo>
                    <a:pt x="3533886" y="8073517"/>
                    <a:pt x="3229999" y="8074478"/>
                    <a:pt x="3228410" y="8074478"/>
                  </a:cubicBezTo>
                  <a:cubicBezTo>
                    <a:pt x="3228634" y="7962604"/>
                    <a:pt x="3228589" y="7985100"/>
                    <a:pt x="3223624" y="7666559"/>
                  </a:cubicBezTo>
                  <a:cubicBezTo>
                    <a:pt x="3322400" y="7666984"/>
                    <a:pt x="3434059" y="7670405"/>
                    <a:pt x="3574864" y="7666850"/>
                  </a:cubicBezTo>
                  <a:close/>
                  <a:moveTo>
                    <a:pt x="3580814" y="8093843"/>
                  </a:moveTo>
                  <a:cubicBezTo>
                    <a:pt x="3583073" y="8093843"/>
                    <a:pt x="3589493" y="8498297"/>
                    <a:pt x="3589515" y="8500063"/>
                  </a:cubicBezTo>
                  <a:cubicBezTo>
                    <a:pt x="3381160" y="8503619"/>
                    <a:pt x="3332085" y="8499370"/>
                    <a:pt x="3236038" y="8498520"/>
                  </a:cubicBezTo>
                  <a:cubicBezTo>
                    <a:pt x="3233935" y="8378238"/>
                    <a:pt x="3228187" y="8261801"/>
                    <a:pt x="3228365" y="8095230"/>
                  </a:cubicBezTo>
                  <a:cubicBezTo>
                    <a:pt x="3229954" y="8095253"/>
                    <a:pt x="3547777" y="8094157"/>
                    <a:pt x="3580814" y="8093843"/>
                  </a:cubicBezTo>
                  <a:close/>
                  <a:moveTo>
                    <a:pt x="3589940" y="8524952"/>
                  </a:moveTo>
                  <a:cubicBezTo>
                    <a:pt x="3597075" y="8980032"/>
                    <a:pt x="3600811" y="8928220"/>
                    <a:pt x="3580814" y="8927996"/>
                  </a:cubicBezTo>
                  <a:cubicBezTo>
                    <a:pt x="3173520" y="8923636"/>
                    <a:pt x="3241428" y="8960712"/>
                    <a:pt x="3239393" y="8829919"/>
                  </a:cubicBezTo>
                  <a:cubicBezTo>
                    <a:pt x="3237022" y="8678218"/>
                    <a:pt x="3238945" y="8681215"/>
                    <a:pt x="3236485" y="8524549"/>
                  </a:cubicBezTo>
                  <a:cubicBezTo>
                    <a:pt x="3236373" y="8516432"/>
                    <a:pt x="3589917" y="8523208"/>
                    <a:pt x="3589940" y="8524952"/>
                  </a:cubicBezTo>
                  <a:close/>
                  <a:moveTo>
                    <a:pt x="3593183" y="7666380"/>
                  </a:moveTo>
                  <a:cubicBezTo>
                    <a:pt x="3661315" y="7664681"/>
                    <a:pt x="3673282" y="7664971"/>
                    <a:pt x="3948607" y="7664926"/>
                  </a:cubicBezTo>
                  <a:cubicBezTo>
                    <a:pt x="3951783" y="7850908"/>
                    <a:pt x="3949680" y="7684717"/>
                    <a:pt x="3955518" y="8074031"/>
                  </a:cubicBezTo>
                  <a:cubicBezTo>
                    <a:pt x="3560012" y="8073249"/>
                    <a:pt x="3600990" y="8074590"/>
                    <a:pt x="3600922" y="8066742"/>
                  </a:cubicBezTo>
                  <a:cubicBezTo>
                    <a:pt x="3598909" y="7825348"/>
                    <a:pt x="3595487" y="7778501"/>
                    <a:pt x="3593183" y="7666380"/>
                  </a:cubicBezTo>
                  <a:close/>
                  <a:moveTo>
                    <a:pt x="3955831" y="8094806"/>
                  </a:moveTo>
                  <a:cubicBezTo>
                    <a:pt x="3961580" y="8477993"/>
                    <a:pt x="3958829" y="8277141"/>
                    <a:pt x="3962385" y="8500913"/>
                  </a:cubicBezTo>
                  <a:cubicBezTo>
                    <a:pt x="3842673" y="8500712"/>
                    <a:pt x="3757698" y="8497492"/>
                    <a:pt x="3607856" y="8499750"/>
                  </a:cubicBezTo>
                  <a:cubicBezTo>
                    <a:pt x="3605911" y="8380742"/>
                    <a:pt x="3602466" y="8244136"/>
                    <a:pt x="3601169" y="8093643"/>
                  </a:cubicBezTo>
                  <a:cubicBezTo>
                    <a:pt x="3783421" y="8092055"/>
                    <a:pt x="3842159" y="8094604"/>
                    <a:pt x="3955831" y="8094806"/>
                  </a:cubicBezTo>
                  <a:close/>
                  <a:moveTo>
                    <a:pt x="3962721" y="8521687"/>
                  </a:moveTo>
                  <a:cubicBezTo>
                    <a:pt x="3965338" y="8710776"/>
                    <a:pt x="3962318" y="8625333"/>
                    <a:pt x="3967015" y="8926700"/>
                  </a:cubicBezTo>
                  <a:cubicBezTo>
                    <a:pt x="3832764" y="8926879"/>
                    <a:pt x="3798362" y="8929919"/>
                    <a:pt x="3614164" y="8928332"/>
                  </a:cubicBezTo>
                  <a:cubicBezTo>
                    <a:pt x="3611055" y="8808675"/>
                    <a:pt x="3610585" y="8674774"/>
                    <a:pt x="3608237" y="8524594"/>
                  </a:cubicBezTo>
                  <a:cubicBezTo>
                    <a:pt x="3608125" y="8515985"/>
                    <a:pt x="3593071" y="8521128"/>
                    <a:pt x="3962721" y="8521687"/>
                  </a:cubicBezTo>
                  <a:close/>
                  <a:moveTo>
                    <a:pt x="3966926" y="7664949"/>
                  </a:moveTo>
                  <a:cubicBezTo>
                    <a:pt x="4081270" y="7664926"/>
                    <a:pt x="4090373" y="7666738"/>
                    <a:pt x="4320515" y="7667320"/>
                  </a:cubicBezTo>
                  <a:cubicBezTo>
                    <a:pt x="4320537" y="7669108"/>
                    <a:pt x="4327606" y="8057416"/>
                    <a:pt x="4327941" y="8073763"/>
                  </a:cubicBezTo>
                  <a:cubicBezTo>
                    <a:pt x="4153763" y="8073718"/>
                    <a:pt x="4035975" y="8074121"/>
                    <a:pt x="3973815" y="8074054"/>
                  </a:cubicBezTo>
                  <a:cubicBezTo>
                    <a:pt x="3968245" y="7701801"/>
                    <a:pt x="3969632" y="7824566"/>
                    <a:pt x="3966926" y="7664949"/>
                  </a:cubicBezTo>
                  <a:close/>
                  <a:moveTo>
                    <a:pt x="3983232" y="8094827"/>
                  </a:moveTo>
                  <a:cubicBezTo>
                    <a:pt x="4400681" y="8094827"/>
                    <a:pt x="4328142" y="8064013"/>
                    <a:pt x="4330580" y="8219627"/>
                  </a:cubicBezTo>
                  <a:cubicBezTo>
                    <a:pt x="4332974" y="8372893"/>
                    <a:pt x="4333444" y="8362316"/>
                    <a:pt x="4335703" y="8502121"/>
                  </a:cubicBezTo>
                  <a:cubicBezTo>
                    <a:pt x="4164835" y="8503127"/>
                    <a:pt x="4130479" y="8500936"/>
                    <a:pt x="3980704" y="8500936"/>
                  </a:cubicBezTo>
                  <a:cubicBezTo>
                    <a:pt x="3973569" y="8046974"/>
                    <a:pt x="3969610" y="8094827"/>
                    <a:pt x="3983232" y="8094827"/>
                  </a:cubicBezTo>
                  <a:close/>
                  <a:moveTo>
                    <a:pt x="3983232" y="8521709"/>
                  </a:moveTo>
                  <a:cubicBezTo>
                    <a:pt x="3984820" y="8521709"/>
                    <a:pt x="4336038" y="8522559"/>
                    <a:pt x="4336083" y="8524952"/>
                  </a:cubicBezTo>
                  <a:cubicBezTo>
                    <a:pt x="4336128" y="8527635"/>
                    <a:pt x="4340981" y="8926677"/>
                    <a:pt x="4341004" y="8929361"/>
                  </a:cubicBezTo>
                  <a:cubicBezTo>
                    <a:pt x="4094891" y="8930635"/>
                    <a:pt x="4154859" y="8926722"/>
                    <a:pt x="3985334" y="8926700"/>
                  </a:cubicBezTo>
                  <a:cubicBezTo>
                    <a:pt x="3978289" y="8476651"/>
                    <a:pt x="3981644" y="8521709"/>
                    <a:pt x="3983232" y="8521709"/>
                  </a:cubicBezTo>
                  <a:close/>
                  <a:moveTo>
                    <a:pt x="4385583" y="7667565"/>
                  </a:moveTo>
                  <a:cubicBezTo>
                    <a:pt x="4518000" y="7668102"/>
                    <a:pt x="4522339" y="7667588"/>
                    <a:pt x="4653749" y="7668102"/>
                  </a:cubicBezTo>
                  <a:cubicBezTo>
                    <a:pt x="4707790" y="7668325"/>
                    <a:pt x="4693944" y="7604260"/>
                    <a:pt x="4699469" y="8073092"/>
                  </a:cubicBezTo>
                  <a:cubicBezTo>
                    <a:pt x="4309823" y="8074881"/>
                    <a:pt x="4346327" y="8076961"/>
                    <a:pt x="4346126" y="8066630"/>
                  </a:cubicBezTo>
                  <a:cubicBezTo>
                    <a:pt x="4336955" y="7604036"/>
                    <a:pt x="4322640" y="7667297"/>
                    <a:pt x="4385583" y="7667565"/>
                  </a:cubicBezTo>
                  <a:close/>
                  <a:moveTo>
                    <a:pt x="4699737" y="8093843"/>
                  </a:moveTo>
                  <a:cubicBezTo>
                    <a:pt x="4700968" y="8197042"/>
                    <a:pt x="4702265" y="8283627"/>
                    <a:pt x="4704949" y="8372446"/>
                  </a:cubicBezTo>
                  <a:cubicBezTo>
                    <a:pt x="4709937" y="8536647"/>
                    <a:pt x="4772880" y="8498610"/>
                    <a:pt x="4385538" y="8501763"/>
                  </a:cubicBezTo>
                  <a:cubicBezTo>
                    <a:pt x="4340176" y="8502121"/>
                    <a:pt x="4356102" y="8564264"/>
                    <a:pt x="4346707" y="8094537"/>
                  </a:cubicBezTo>
                  <a:cubicBezTo>
                    <a:pt x="4672427" y="8094582"/>
                    <a:pt x="4545422" y="8094582"/>
                    <a:pt x="4699737" y="8093843"/>
                  </a:cubicBezTo>
                  <a:close/>
                  <a:moveTo>
                    <a:pt x="4385717" y="8522559"/>
                  </a:moveTo>
                  <a:cubicBezTo>
                    <a:pt x="4387305" y="8522537"/>
                    <a:pt x="4708371" y="8519384"/>
                    <a:pt x="4708461" y="8524952"/>
                  </a:cubicBezTo>
                  <a:cubicBezTo>
                    <a:pt x="4715775" y="8993673"/>
                    <a:pt x="4740738" y="8927326"/>
                    <a:pt x="4653727" y="8928041"/>
                  </a:cubicBezTo>
                  <a:cubicBezTo>
                    <a:pt x="4519901" y="8929137"/>
                    <a:pt x="4511759" y="8928064"/>
                    <a:pt x="4385583" y="8929070"/>
                  </a:cubicBezTo>
                  <a:cubicBezTo>
                    <a:pt x="4351047" y="8929294"/>
                    <a:pt x="4359837" y="8947585"/>
                    <a:pt x="4358003" y="8829919"/>
                  </a:cubicBezTo>
                  <a:cubicBezTo>
                    <a:pt x="4352613" y="8475846"/>
                    <a:pt x="4341898" y="8522917"/>
                    <a:pt x="4385717" y="8522559"/>
                  </a:cubicBezTo>
                  <a:close/>
                  <a:moveTo>
                    <a:pt x="4711794" y="7668259"/>
                  </a:moveTo>
                  <a:cubicBezTo>
                    <a:pt x="4934353" y="7668661"/>
                    <a:pt x="4902367" y="7667275"/>
                    <a:pt x="5056346" y="7667275"/>
                  </a:cubicBezTo>
                  <a:cubicBezTo>
                    <a:pt x="5074598" y="7667275"/>
                    <a:pt x="5066210" y="7619041"/>
                    <a:pt x="5073480" y="8075105"/>
                  </a:cubicBezTo>
                  <a:cubicBezTo>
                    <a:pt x="4935225" y="8075485"/>
                    <a:pt x="4913103" y="8072310"/>
                    <a:pt x="4717833" y="8072980"/>
                  </a:cubicBezTo>
                  <a:cubicBezTo>
                    <a:pt x="4716312" y="7955001"/>
                    <a:pt x="4717989" y="8061554"/>
                    <a:pt x="4711794" y="7668259"/>
                  </a:cubicBezTo>
                  <a:close/>
                  <a:moveTo>
                    <a:pt x="4787956" y="8093665"/>
                  </a:moveTo>
                  <a:cubicBezTo>
                    <a:pt x="4920664" y="8093665"/>
                    <a:pt x="4922050" y="8095923"/>
                    <a:pt x="5056324" y="8095923"/>
                  </a:cubicBezTo>
                  <a:cubicBezTo>
                    <a:pt x="5082517" y="8095923"/>
                    <a:pt x="5073413" y="8045587"/>
                    <a:pt x="5080839" y="8501651"/>
                  </a:cubicBezTo>
                  <a:cubicBezTo>
                    <a:pt x="4947348" y="8502009"/>
                    <a:pt x="4897289" y="8499638"/>
                    <a:pt x="4726377" y="8500242"/>
                  </a:cubicBezTo>
                  <a:cubicBezTo>
                    <a:pt x="4718235" y="8028459"/>
                    <a:pt x="4689739" y="8093665"/>
                    <a:pt x="4787956" y="8093665"/>
                  </a:cubicBezTo>
                  <a:close/>
                  <a:moveTo>
                    <a:pt x="5078133" y="7303787"/>
                  </a:moveTo>
                  <a:cubicBezTo>
                    <a:pt x="5076745" y="7214654"/>
                    <a:pt x="5016397" y="7240951"/>
                    <a:pt x="5434943" y="7239431"/>
                  </a:cubicBezTo>
                  <a:cubicBezTo>
                    <a:pt x="5438700" y="7462621"/>
                    <a:pt x="5436374" y="7466558"/>
                    <a:pt x="5439550" y="7645852"/>
                  </a:cubicBezTo>
                  <a:cubicBezTo>
                    <a:pt x="5365245" y="7646724"/>
                    <a:pt x="5334645" y="7646478"/>
                    <a:pt x="5086297" y="7646523"/>
                  </a:cubicBezTo>
                  <a:cubicBezTo>
                    <a:pt x="5083680" y="7459200"/>
                    <a:pt x="5080526" y="7456293"/>
                    <a:pt x="5078133" y="7303787"/>
                  </a:cubicBezTo>
                  <a:close/>
                  <a:moveTo>
                    <a:pt x="5439930" y="7666626"/>
                  </a:moveTo>
                  <a:cubicBezTo>
                    <a:pt x="5442055" y="7778434"/>
                    <a:pt x="5445388" y="7840532"/>
                    <a:pt x="5447267" y="8066943"/>
                  </a:cubicBezTo>
                  <a:cubicBezTo>
                    <a:pt x="5447312" y="8073070"/>
                    <a:pt x="5488469" y="8072667"/>
                    <a:pt x="5091777" y="8075038"/>
                  </a:cubicBezTo>
                  <a:cubicBezTo>
                    <a:pt x="5085648" y="7690464"/>
                    <a:pt x="5088645" y="7828412"/>
                    <a:pt x="5086587" y="7667275"/>
                  </a:cubicBezTo>
                  <a:cubicBezTo>
                    <a:pt x="5334959" y="7667230"/>
                    <a:pt x="5374863" y="7667431"/>
                    <a:pt x="5439930" y="7666626"/>
                  </a:cubicBezTo>
                  <a:close/>
                  <a:moveTo>
                    <a:pt x="5447513" y="8093553"/>
                  </a:moveTo>
                  <a:cubicBezTo>
                    <a:pt x="5447535" y="8095319"/>
                    <a:pt x="5452009" y="8498475"/>
                    <a:pt x="5452032" y="8500086"/>
                  </a:cubicBezTo>
                  <a:cubicBezTo>
                    <a:pt x="5265373" y="8497604"/>
                    <a:pt x="5188875" y="8501114"/>
                    <a:pt x="5099158" y="8501561"/>
                  </a:cubicBezTo>
                  <a:cubicBezTo>
                    <a:pt x="5097324" y="8388100"/>
                    <a:pt x="5097167" y="8413367"/>
                    <a:pt x="5092112" y="8095811"/>
                  </a:cubicBezTo>
                  <a:cubicBezTo>
                    <a:pt x="5194982" y="8095207"/>
                    <a:pt x="5272150" y="8089818"/>
                    <a:pt x="5447513" y="8093553"/>
                  </a:cubicBezTo>
                  <a:close/>
                  <a:moveTo>
                    <a:pt x="5451718" y="7151013"/>
                  </a:moveTo>
                  <a:cubicBezTo>
                    <a:pt x="5444627" y="6772857"/>
                    <a:pt x="5441317" y="6813465"/>
                    <a:pt x="5458966" y="6813332"/>
                  </a:cubicBezTo>
                  <a:cubicBezTo>
                    <a:pt x="5854874" y="6810111"/>
                    <a:pt x="5800319" y="6804342"/>
                    <a:pt x="5800498" y="6846046"/>
                  </a:cubicBezTo>
                  <a:cubicBezTo>
                    <a:pt x="5802355" y="7284065"/>
                    <a:pt x="5829867" y="7217114"/>
                    <a:pt x="5727244" y="7217807"/>
                  </a:cubicBezTo>
                  <a:cubicBezTo>
                    <a:pt x="5598876" y="7218679"/>
                    <a:pt x="5602835" y="7218008"/>
                    <a:pt x="5458831" y="7218567"/>
                  </a:cubicBezTo>
                  <a:cubicBezTo>
                    <a:pt x="5450846" y="7218612"/>
                    <a:pt x="5453195" y="7228742"/>
                    <a:pt x="5451718" y="7151013"/>
                  </a:cubicBezTo>
                  <a:close/>
                  <a:moveTo>
                    <a:pt x="5458943" y="7239342"/>
                  </a:moveTo>
                  <a:cubicBezTo>
                    <a:pt x="5868966" y="7237664"/>
                    <a:pt x="5804368" y="7219551"/>
                    <a:pt x="5805710" y="7304101"/>
                  </a:cubicBezTo>
                  <a:cubicBezTo>
                    <a:pt x="5812130" y="7715419"/>
                    <a:pt x="5837293" y="7646881"/>
                    <a:pt x="5727401" y="7645539"/>
                  </a:cubicBezTo>
                  <a:cubicBezTo>
                    <a:pt x="5412508" y="7641715"/>
                    <a:pt x="5458138" y="7664144"/>
                    <a:pt x="5457265" y="7609067"/>
                  </a:cubicBezTo>
                  <a:cubicBezTo>
                    <a:pt x="5450779" y="7195356"/>
                    <a:pt x="5452859" y="7239342"/>
                    <a:pt x="5458943" y="7239342"/>
                  </a:cubicBezTo>
                  <a:close/>
                  <a:moveTo>
                    <a:pt x="5459010" y="7666380"/>
                  </a:moveTo>
                  <a:cubicBezTo>
                    <a:pt x="5887509" y="7661170"/>
                    <a:pt x="5811973" y="7646300"/>
                    <a:pt x="5815127" y="7762065"/>
                  </a:cubicBezTo>
                  <a:cubicBezTo>
                    <a:pt x="5818012" y="7868260"/>
                    <a:pt x="5819712" y="7962693"/>
                    <a:pt x="5819377" y="8066809"/>
                  </a:cubicBezTo>
                  <a:cubicBezTo>
                    <a:pt x="5819332" y="8080807"/>
                    <a:pt x="5467286" y="8073159"/>
                    <a:pt x="5465676" y="8073137"/>
                  </a:cubicBezTo>
                  <a:cubicBezTo>
                    <a:pt x="5463037" y="7769131"/>
                    <a:pt x="5456438" y="7666425"/>
                    <a:pt x="5459010" y="7666380"/>
                  </a:cubicBezTo>
                  <a:close/>
                  <a:moveTo>
                    <a:pt x="5819309" y="8095856"/>
                  </a:moveTo>
                  <a:cubicBezTo>
                    <a:pt x="5819220" y="8243510"/>
                    <a:pt x="5824186" y="8373632"/>
                    <a:pt x="5826288" y="8498051"/>
                  </a:cubicBezTo>
                  <a:cubicBezTo>
                    <a:pt x="5721205" y="8498566"/>
                    <a:pt x="5663362" y="8502859"/>
                    <a:pt x="5470328" y="8500332"/>
                  </a:cubicBezTo>
                  <a:cubicBezTo>
                    <a:pt x="5470306" y="8498342"/>
                    <a:pt x="5465854" y="8095543"/>
                    <a:pt x="5465833" y="8093955"/>
                  </a:cubicBezTo>
                  <a:cubicBezTo>
                    <a:pt x="5540339" y="8095543"/>
                    <a:pt x="5816715" y="8095856"/>
                    <a:pt x="5819309" y="8095856"/>
                  </a:cubicBezTo>
                  <a:close/>
                  <a:moveTo>
                    <a:pt x="5826646" y="8518825"/>
                  </a:moveTo>
                  <a:cubicBezTo>
                    <a:pt x="5829084" y="8668938"/>
                    <a:pt x="5828972" y="8760106"/>
                    <a:pt x="5832417" y="8926945"/>
                  </a:cubicBezTo>
                  <a:lnTo>
                    <a:pt x="5477486" y="8927102"/>
                  </a:lnTo>
                  <a:cubicBezTo>
                    <a:pt x="5476345" y="8873054"/>
                    <a:pt x="5470820" y="8530989"/>
                    <a:pt x="5470708" y="8524661"/>
                  </a:cubicBezTo>
                  <a:cubicBezTo>
                    <a:pt x="5470663" y="8520927"/>
                    <a:pt x="5439573" y="8520793"/>
                    <a:pt x="5826646" y="8518825"/>
                  </a:cubicBezTo>
                  <a:close/>
                  <a:moveTo>
                    <a:pt x="5831187" y="7667073"/>
                  </a:moveTo>
                  <a:cubicBezTo>
                    <a:pt x="5985278" y="7667364"/>
                    <a:pt x="5957788" y="7665732"/>
                    <a:pt x="6185738" y="7665642"/>
                  </a:cubicBezTo>
                  <a:cubicBezTo>
                    <a:pt x="6187012" y="7775281"/>
                    <a:pt x="6185738" y="7907125"/>
                    <a:pt x="6192269" y="8070901"/>
                  </a:cubicBezTo>
                  <a:cubicBezTo>
                    <a:pt x="5961434" y="8070789"/>
                    <a:pt x="6015519" y="8075239"/>
                    <a:pt x="5837696" y="8075105"/>
                  </a:cubicBezTo>
                  <a:cubicBezTo>
                    <a:pt x="5838255" y="7889303"/>
                    <a:pt x="5833289" y="7772329"/>
                    <a:pt x="5831187" y="7667073"/>
                  </a:cubicBezTo>
                  <a:close/>
                  <a:moveTo>
                    <a:pt x="5861495" y="8095878"/>
                  </a:moveTo>
                  <a:cubicBezTo>
                    <a:pt x="6257873" y="8095878"/>
                    <a:pt x="6193656" y="8047108"/>
                    <a:pt x="6196340" y="8219583"/>
                  </a:cubicBezTo>
                  <a:cubicBezTo>
                    <a:pt x="6198622" y="8365760"/>
                    <a:pt x="6196966" y="8364955"/>
                    <a:pt x="6198867" y="8499616"/>
                  </a:cubicBezTo>
                  <a:cubicBezTo>
                    <a:pt x="6197280" y="8499594"/>
                    <a:pt x="5888202" y="8497894"/>
                    <a:pt x="5844608" y="8498006"/>
                  </a:cubicBezTo>
                  <a:cubicBezTo>
                    <a:pt x="5837003" y="8049612"/>
                    <a:pt x="5825640" y="8095878"/>
                    <a:pt x="5861495" y="8095878"/>
                  </a:cubicBezTo>
                  <a:close/>
                  <a:moveTo>
                    <a:pt x="5861495" y="8518735"/>
                  </a:moveTo>
                  <a:cubicBezTo>
                    <a:pt x="6237027" y="8518735"/>
                    <a:pt x="6199181" y="8519540"/>
                    <a:pt x="6199248" y="8524975"/>
                  </a:cubicBezTo>
                  <a:cubicBezTo>
                    <a:pt x="6206629" y="8996669"/>
                    <a:pt x="6229422" y="8925403"/>
                    <a:pt x="6129819" y="8925403"/>
                  </a:cubicBezTo>
                  <a:cubicBezTo>
                    <a:pt x="5996059" y="8925403"/>
                    <a:pt x="5993062" y="8926945"/>
                    <a:pt x="5861473" y="8926945"/>
                  </a:cubicBezTo>
                  <a:cubicBezTo>
                    <a:pt x="5846934" y="8926945"/>
                    <a:pt x="5850736" y="8941905"/>
                    <a:pt x="5848969" y="8829963"/>
                  </a:cubicBezTo>
                  <a:cubicBezTo>
                    <a:pt x="5843534" y="8480475"/>
                    <a:pt x="5836353" y="8518735"/>
                    <a:pt x="5861495" y="8518735"/>
                  </a:cubicBezTo>
                  <a:close/>
                  <a:moveTo>
                    <a:pt x="6554559" y="7304056"/>
                  </a:moveTo>
                  <a:cubicBezTo>
                    <a:pt x="6560755" y="7697708"/>
                    <a:pt x="6570776" y="7646232"/>
                    <a:pt x="6532818" y="7645629"/>
                  </a:cubicBezTo>
                  <a:cubicBezTo>
                    <a:pt x="6455448" y="7644377"/>
                    <a:pt x="6388076" y="7644398"/>
                    <a:pt x="6264003" y="7644734"/>
                  </a:cubicBezTo>
                  <a:cubicBezTo>
                    <a:pt x="6183545" y="7644935"/>
                    <a:pt x="6204191" y="7702696"/>
                    <a:pt x="6197973" y="7303743"/>
                  </a:cubicBezTo>
                  <a:cubicBezTo>
                    <a:pt x="6196698" y="7221027"/>
                    <a:pt x="6179542" y="7238693"/>
                    <a:pt x="6264136" y="7237664"/>
                  </a:cubicBezTo>
                  <a:cubicBezTo>
                    <a:pt x="6604887" y="7233550"/>
                    <a:pt x="6553352" y="7225634"/>
                    <a:pt x="6554559" y="7304056"/>
                  </a:cubicBezTo>
                  <a:close/>
                  <a:moveTo>
                    <a:pt x="6545702" y="6846494"/>
                  </a:moveTo>
                  <a:cubicBezTo>
                    <a:pt x="6549415" y="6936119"/>
                    <a:pt x="6549549" y="6961745"/>
                    <a:pt x="6552300" y="7151416"/>
                  </a:cubicBezTo>
                  <a:cubicBezTo>
                    <a:pt x="6553396" y="7231739"/>
                    <a:pt x="6559212" y="7219082"/>
                    <a:pt x="6532997" y="7218255"/>
                  </a:cubicBezTo>
                  <a:cubicBezTo>
                    <a:pt x="6104968" y="7204256"/>
                    <a:pt x="6195289" y="7333774"/>
                    <a:pt x="6191397" y="6810581"/>
                  </a:cubicBezTo>
                  <a:cubicBezTo>
                    <a:pt x="6598802" y="6812169"/>
                    <a:pt x="6543599" y="6795890"/>
                    <a:pt x="6545702" y="6846494"/>
                  </a:cubicBezTo>
                  <a:close/>
                  <a:moveTo>
                    <a:pt x="6537493" y="6388238"/>
                  </a:moveTo>
                  <a:cubicBezTo>
                    <a:pt x="6544538" y="6839897"/>
                    <a:pt x="6546641" y="6790321"/>
                    <a:pt x="6532684" y="6790433"/>
                  </a:cubicBezTo>
                  <a:cubicBezTo>
                    <a:pt x="6120111" y="6793184"/>
                    <a:pt x="6191866" y="6813465"/>
                    <a:pt x="6189988" y="6693116"/>
                  </a:cubicBezTo>
                  <a:cubicBezTo>
                    <a:pt x="6187550" y="6539023"/>
                    <a:pt x="6186901" y="6550046"/>
                    <a:pt x="6184284" y="6387836"/>
                  </a:cubicBezTo>
                  <a:cubicBezTo>
                    <a:pt x="6184216" y="6382313"/>
                    <a:pt x="6537426" y="6384415"/>
                    <a:pt x="6537493" y="6388238"/>
                  </a:cubicBezTo>
                  <a:close/>
                  <a:moveTo>
                    <a:pt x="6537090" y="6363372"/>
                  </a:moveTo>
                  <a:cubicBezTo>
                    <a:pt x="6355151" y="6366973"/>
                    <a:pt x="6284178" y="6363507"/>
                    <a:pt x="6183881" y="6362970"/>
                  </a:cubicBezTo>
                  <a:cubicBezTo>
                    <a:pt x="6181801" y="6237879"/>
                    <a:pt x="6177417" y="6095951"/>
                    <a:pt x="6177171" y="5956727"/>
                  </a:cubicBezTo>
                  <a:cubicBezTo>
                    <a:pt x="6303661" y="5957242"/>
                    <a:pt x="6255480" y="5958941"/>
                    <a:pt x="6530044" y="5958270"/>
                  </a:cubicBezTo>
                  <a:cubicBezTo>
                    <a:pt x="6534921" y="6258810"/>
                    <a:pt x="6535413" y="6259726"/>
                    <a:pt x="6537090" y="6363372"/>
                  </a:cubicBezTo>
                  <a:close/>
                  <a:moveTo>
                    <a:pt x="6529731" y="5937452"/>
                  </a:moveTo>
                  <a:cubicBezTo>
                    <a:pt x="6131317" y="5938503"/>
                    <a:pt x="6177171" y="5936669"/>
                    <a:pt x="6177171" y="5930632"/>
                  </a:cubicBezTo>
                  <a:cubicBezTo>
                    <a:pt x="6176970" y="5733537"/>
                    <a:pt x="6171981" y="5628840"/>
                    <a:pt x="6169879" y="5527810"/>
                  </a:cubicBezTo>
                  <a:cubicBezTo>
                    <a:pt x="6286572" y="5528616"/>
                    <a:pt x="6297218" y="5533088"/>
                    <a:pt x="6523893" y="5530740"/>
                  </a:cubicBezTo>
                  <a:cubicBezTo>
                    <a:pt x="6526175" y="5692749"/>
                    <a:pt x="6523647" y="5562135"/>
                    <a:pt x="6529731" y="5937452"/>
                  </a:cubicBezTo>
                  <a:close/>
                  <a:moveTo>
                    <a:pt x="6521165" y="5167298"/>
                  </a:moveTo>
                  <a:cubicBezTo>
                    <a:pt x="6523535" y="5318372"/>
                    <a:pt x="6520605" y="5319736"/>
                    <a:pt x="6522999" y="5472532"/>
                  </a:cubicBezTo>
                  <a:cubicBezTo>
                    <a:pt x="6523893" y="5528101"/>
                    <a:pt x="6575495" y="5509698"/>
                    <a:pt x="6169454" y="5507059"/>
                  </a:cubicBezTo>
                  <a:cubicBezTo>
                    <a:pt x="6166166" y="5334428"/>
                    <a:pt x="6169432" y="5315935"/>
                    <a:pt x="6165338" y="5102650"/>
                  </a:cubicBezTo>
                  <a:cubicBezTo>
                    <a:pt x="6586389" y="5103276"/>
                    <a:pt x="6519844" y="5083374"/>
                    <a:pt x="6521165" y="5167298"/>
                  </a:cubicBezTo>
                  <a:close/>
                  <a:moveTo>
                    <a:pt x="6510249" y="4674493"/>
                  </a:moveTo>
                  <a:cubicBezTo>
                    <a:pt x="6517630" y="5106362"/>
                    <a:pt x="6514946" y="4914433"/>
                    <a:pt x="6519442" y="5082704"/>
                  </a:cubicBezTo>
                  <a:cubicBezTo>
                    <a:pt x="6099510" y="5082838"/>
                    <a:pt x="6165562" y="5102225"/>
                    <a:pt x="6163370" y="5014188"/>
                  </a:cubicBezTo>
                  <a:cubicBezTo>
                    <a:pt x="6160753" y="4909536"/>
                    <a:pt x="6159165" y="4816131"/>
                    <a:pt x="6158718" y="4709266"/>
                  </a:cubicBezTo>
                  <a:cubicBezTo>
                    <a:pt x="6158471" y="4660294"/>
                    <a:pt x="6103402" y="4671005"/>
                    <a:pt x="6510249" y="4674493"/>
                  </a:cubicBezTo>
                  <a:close/>
                  <a:moveTo>
                    <a:pt x="6506558" y="4251726"/>
                  </a:moveTo>
                  <a:cubicBezTo>
                    <a:pt x="6509310" y="4426660"/>
                    <a:pt x="6504925" y="4353024"/>
                    <a:pt x="6509891" y="4653742"/>
                  </a:cubicBezTo>
                  <a:cubicBezTo>
                    <a:pt x="6507632" y="4653719"/>
                    <a:pt x="6161066" y="4652400"/>
                    <a:pt x="6158360" y="4652378"/>
                  </a:cubicBezTo>
                  <a:cubicBezTo>
                    <a:pt x="6156436" y="4419706"/>
                    <a:pt x="6152119" y="4420377"/>
                    <a:pt x="6149569" y="4246784"/>
                  </a:cubicBezTo>
                  <a:cubicBezTo>
                    <a:pt x="6151202" y="4246784"/>
                    <a:pt x="6506536" y="4250138"/>
                    <a:pt x="6506558" y="4251726"/>
                  </a:cubicBezTo>
                  <a:close/>
                  <a:moveTo>
                    <a:pt x="6497387" y="3820662"/>
                  </a:moveTo>
                  <a:cubicBezTo>
                    <a:pt x="6509108" y="4369169"/>
                    <a:pt x="6505015" y="4160982"/>
                    <a:pt x="6506178" y="4227821"/>
                  </a:cubicBezTo>
                  <a:cubicBezTo>
                    <a:pt x="6359379" y="4231422"/>
                    <a:pt x="6259037" y="4226279"/>
                    <a:pt x="6149279" y="4226033"/>
                  </a:cubicBezTo>
                  <a:cubicBezTo>
                    <a:pt x="6147355" y="4096984"/>
                    <a:pt x="6147266" y="4005547"/>
                    <a:pt x="6143485" y="3820528"/>
                  </a:cubicBezTo>
                  <a:cubicBezTo>
                    <a:pt x="6251118" y="3820573"/>
                    <a:pt x="6395704" y="3822116"/>
                    <a:pt x="6497387" y="3820662"/>
                  </a:cubicBezTo>
                  <a:close/>
                  <a:moveTo>
                    <a:pt x="6496806" y="3794186"/>
                  </a:moveTo>
                  <a:cubicBezTo>
                    <a:pt x="6497030" y="3803891"/>
                    <a:pt x="6525392" y="3799888"/>
                    <a:pt x="6143060" y="3799754"/>
                  </a:cubicBezTo>
                  <a:cubicBezTo>
                    <a:pt x="6143016" y="3797697"/>
                    <a:pt x="6135321" y="3393131"/>
                    <a:pt x="6135299" y="3391477"/>
                  </a:cubicBezTo>
                  <a:cubicBezTo>
                    <a:pt x="6136909" y="3391477"/>
                    <a:pt x="6488932" y="3393467"/>
                    <a:pt x="6490632" y="3393489"/>
                  </a:cubicBezTo>
                  <a:cubicBezTo>
                    <a:pt x="6491930" y="3484120"/>
                    <a:pt x="6493048" y="3622539"/>
                    <a:pt x="6496806" y="3794186"/>
                  </a:cubicBezTo>
                  <a:close/>
                  <a:moveTo>
                    <a:pt x="6485779" y="3031388"/>
                  </a:moveTo>
                  <a:cubicBezTo>
                    <a:pt x="6488172" y="3183850"/>
                    <a:pt x="6487367" y="3183559"/>
                    <a:pt x="6489760" y="3336400"/>
                  </a:cubicBezTo>
                  <a:cubicBezTo>
                    <a:pt x="6490588" y="3388950"/>
                    <a:pt x="6544941" y="3370859"/>
                    <a:pt x="6134940" y="3370703"/>
                  </a:cubicBezTo>
                  <a:cubicBezTo>
                    <a:pt x="6131273" y="3151560"/>
                    <a:pt x="6134516" y="3202030"/>
                    <a:pt x="6130288" y="2967077"/>
                  </a:cubicBezTo>
                  <a:cubicBezTo>
                    <a:pt x="6545724" y="2967077"/>
                    <a:pt x="6484392" y="2942054"/>
                    <a:pt x="6485779" y="3031388"/>
                  </a:cubicBezTo>
                  <a:close/>
                  <a:moveTo>
                    <a:pt x="6479896" y="2573692"/>
                  </a:moveTo>
                  <a:cubicBezTo>
                    <a:pt x="6489156" y="3017278"/>
                    <a:pt x="6504925" y="2945408"/>
                    <a:pt x="6398321" y="2945408"/>
                  </a:cubicBezTo>
                  <a:cubicBezTo>
                    <a:pt x="6263846" y="2945408"/>
                    <a:pt x="6264427" y="2946303"/>
                    <a:pt x="6129886" y="2946303"/>
                  </a:cubicBezTo>
                  <a:cubicBezTo>
                    <a:pt x="6126329" y="2760590"/>
                    <a:pt x="6125725" y="2791606"/>
                    <a:pt x="6123488" y="2537846"/>
                  </a:cubicBezTo>
                  <a:cubicBezTo>
                    <a:pt x="6527852" y="2537869"/>
                    <a:pt x="6478844" y="2522954"/>
                    <a:pt x="6479896" y="2573692"/>
                  </a:cubicBezTo>
                  <a:close/>
                  <a:moveTo>
                    <a:pt x="6471329" y="2116175"/>
                  </a:moveTo>
                  <a:cubicBezTo>
                    <a:pt x="6478800" y="2592565"/>
                    <a:pt x="6505395" y="2516737"/>
                    <a:pt x="6398321" y="2516737"/>
                  </a:cubicBezTo>
                  <a:cubicBezTo>
                    <a:pt x="6265523" y="2516737"/>
                    <a:pt x="6264003" y="2517095"/>
                    <a:pt x="6129819" y="2517095"/>
                  </a:cubicBezTo>
                  <a:cubicBezTo>
                    <a:pt x="6120916" y="2517095"/>
                    <a:pt x="6123667" y="2529394"/>
                    <a:pt x="6121967" y="2420784"/>
                  </a:cubicBezTo>
                  <a:cubicBezTo>
                    <a:pt x="6116420" y="2064765"/>
                    <a:pt x="6114407" y="2111210"/>
                    <a:pt x="6129819" y="2111210"/>
                  </a:cubicBezTo>
                  <a:cubicBezTo>
                    <a:pt x="6495933" y="2111210"/>
                    <a:pt x="6471150" y="2104234"/>
                    <a:pt x="6471329" y="2116175"/>
                  </a:cubicBezTo>
                  <a:close/>
                  <a:moveTo>
                    <a:pt x="6470927" y="2089005"/>
                  </a:moveTo>
                  <a:cubicBezTo>
                    <a:pt x="6344593" y="2087552"/>
                    <a:pt x="6261564" y="2090414"/>
                    <a:pt x="6118635" y="2090437"/>
                  </a:cubicBezTo>
                  <a:cubicBezTo>
                    <a:pt x="6110739" y="1631779"/>
                    <a:pt x="6099286" y="1681891"/>
                    <a:pt x="6129841" y="1681891"/>
                  </a:cubicBezTo>
                  <a:cubicBezTo>
                    <a:pt x="6242709" y="1681891"/>
                    <a:pt x="6272905" y="1682159"/>
                    <a:pt x="6398343" y="1682159"/>
                  </a:cubicBezTo>
                  <a:cubicBezTo>
                    <a:pt x="6487971" y="1682182"/>
                    <a:pt x="6463657" y="1608523"/>
                    <a:pt x="6470927" y="2089005"/>
                  </a:cubicBezTo>
                  <a:close/>
                  <a:moveTo>
                    <a:pt x="6458825" y="1353646"/>
                  </a:moveTo>
                  <a:cubicBezTo>
                    <a:pt x="6461644" y="1446513"/>
                    <a:pt x="6461688" y="1467041"/>
                    <a:pt x="6464864" y="1661810"/>
                  </a:cubicBezTo>
                  <a:cubicBezTo>
                    <a:pt x="6425251" y="1661296"/>
                    <a:pt x="6137557" y="1661095"/>
                    <a:pt x="6109934" y="1661184"/>
                  </a:cubicBezTo>
                  <a:cubicBezTo>
                    <a:pt x="6102530" y="1195438"/>
                    <a:pt x="6090697" y="1257871"/>
                    <a:pt x="6129841" y="1257871"/>
                  </a:cubicBezTo>
                  <a:cubicBezTo>
                    <a:pt x="6523267" y="1257871"/>
                    <a:pt x="6454844" y="1221578"/>
                    <a:pt x="6458825" y="1353646"/>
                  </a:cubicBezTo>
                  <a:close/>
                  <a:moveTo>
                    <a:pt x="6452428" y="895770"/>
                  </a:moveTo>
                  <a:cubicBezTo>
                    <a:pt x="6458512" y="1295349"/>
                    <a:pt x="6471955" y="1234145"/>
                    <a:pt x="6398321" y="1234145"/>
                  </a:cubicBezTo>
                  <a:cubicBezTo>
                    <a:pt x="6058398" y="1234145"/>
                    <a:pt x="6102441" y="1254606"/>
                    <a:pt x="6101613" y="1200648"/>
                  </a:cubicBezTo>
                  <a:cubicBezTo>
                    <a:pt x="6094903" y="772536"/>
                    <a:pt x="6087387" y="829468"/>
                    <a:pt x="6129841" y="829468"/>
                  </a:cubicBezTo>
                  <a:cubicBezTo>
                    <a:pt x="6510338" y="829468"/>
                    <a:pt x="6451064" y="808694"/>
                    <a:pt x="6452428" y="895770"/>
                  </a:cubicBezTo>
                  <a:close/>
                  <a:moveTo>
                    <a:pt x="6129841" y="400686"/>
                  </a:moveTo>
                  <a:cubicBezTo>
                    <a:pt x="6494815" y="400686"/>
                    <a:pt x="6445136" y="391987"/>
                    <a:pt x="6445181" y="437873"/>
                  </a:cubicBezTo>
                  <a:cubicBezTo>
                    <a:pt x="6445181" y="870949"/>
                    <a:pt x="6473678" y="807934"/>
                    <a:pt x="6398321" y="807934"/>
                  </a:cubicBezTo>
                  <a:cubicBezTo>
                    <a:pt x="6041466" y="807934"/>
                    <a:pt x="6097653" y="827255"/>
                    <a:pt x="6095707" y="742773"/>
                  </a:cubicBezTo>
                  <a:cubicBezTo>
                    <a:pt x="6087007" y="345855"/>
                    <a:pt x="6075107" y="400686"/>
                    <a:pt x="6129841" y="400686"/>
                  </a:cubicBezTo>
                  <a:close/>
                  <a:moveTo>
                    <a:pt x="6091614" y="1661273"/>
                  </a:moveTo>
                  <a:cubicBezTo>
                    <a:pt x="5997178" y="1661877"/>
                    <a:pt x="5737690" y="1671940"/>
                    <a:pt x="5737131" y="1657897"/>
                  </a:cubicBezTo>
                  <a:cubicBezTo>
                    <a:pt x="5731359" y="1515096"/>
                    <a:pt x="5731650" y="1377930"/>
                    <a:pt x="5730040" y="1257379"/>
                  </a:cubicBezTo>
                  <a:cubicBezTo>
                    <a:pt x="6112774" y="1257513"/>
                    <a:pt x="5926406" y="1257737"/>
                    <a:pt x="6084233" y="1257871"/>
                  </a:cubicBezTo>
                  <a:cubicBezTo>
                    <a:pt x="6087633" y="1448146"/>
                    <a:pt x="6084837" y="1234637"/>
                    <a:pt x="6091614" y="1661273"/>
                  </a:cubicBezTo>
                  <a:close/>
                  <a:moveTo>
                    <a:pt x="6083293" y="1201006"/>
                  </a:moveTo>
                  <a:cubicBezTo>
                    <a:pt x="6084076" y="1251453"/>
                    <a:pt x="6139661" y="1236762"/>
                    <a:pt x="5729749" y="1236628"/>
                  </a:cubicBezTo>
                  <a:cubicBezTo>
                    <a:pt x="5725365" y="929827"/>
                    <a:pt x="5729705" y="1158295"/>
                    <a:pt x="5724784" y="828149"/>
                  </a:cubicBezTo>
                  <a:cubicBezTo>
                    <a:pt x="6219670" y="829960"/>
                    <a:pt x="6037395" y="829312"/>
                    <a:pt x="6079178" y="829424"/>
                  </a:cubicBezTo>
                  <a:cubicBezTo>
                    <a:pt x="6083204" y="1047583"/>
                    <a:pt x="6080520" y="1023992"/>
                    <a:pt x="6083293" y="1201006"/>
                  </a:cubicBezTo>
                  <a:close/>
                  <a:moveTo>
                    <a:pt x="5727356" y="402720"/>
                  </a:moveTo>
                  <a:cubicBezTo>
                    <a:pt x="6124518" y="401938"/>
                    <a:pt x="6069940" y="385502"/>
                    <a:pt x="6071327" y="438186"/>
                  </a:cubicBezTo>
                  <a:cubicBezTo>
                    <a:pt x="6082869" y="879938"/>
                    <a:pt x="6098817" y="808985"/>
                    <a:pt x="5995746" y="808135"/>
                  </a:cubicBezTo>
                  <a:cubicBezTo>
                    <a:pt x="5669692" y="805497"/>
                    <a:pt x="5724851" y="830005"/>
                    <a:pt x="5723621" y="747647"/>
                  </a:cubicBezTo>
                  <a:cubicBezTo>
                    <a:pt x="5718185" y="361597"/>
                    <a:pt x="5713399" y="402765"/>
                    <a:pt x="5727356" y="402720"/>
                  </a:cubicBezTo>
                  <a:close/>
                  <a:moveTo>
                    <a:pt x="5718833" y="1658836"/>
                  </a:moveTo>
                  <a:cubicBezTo>
                    <a:pt x="5719013" y="1663286"/>
                    <a:pt x="5761042" y="1661430"/>
                    <a:pt x="5365536" y="1663599"/>
                  </a:cubicBezTo>
                  <a:cubicBezTo>
                    <a:pt x="5360078" y="1428154"/>
                    <a:pt x="5361442" y="1370775"/>
                    <a:pt x="5359966" y="1255188"/>
                  </a:cubicBezTo>
                  <a:cubicBezTo>
                    <a:pt x="5535530" y="1255814"/>
                    <a:pt x="5362314" y="1257267"/>
                    <a:pt x="5711743" y="1257379"/>
                  </a:cubicBezTo>
                  <a:cubicBezTo>
                    <a:pt x="5713353" y="1379406"/>
                    <a:pt x="5713085" y="1516147"/>
                    <a:pt x="5718833" y="1658836"/>
                  </a:cubicBezTo>
                  <a:close/>
                  <a:moveTo>
                    <a:pt x="5707493" y="895770"/>
                  </a:moveTo>
                  <a:cubicBezTo>
                    <a:pt x="5709842" y="1045570"/>
                    <a:pt x="5708544" y="1048947"/>
                    <a:pt x="5710916" y="1201006"/>
                  </a:cubicBezTo>
                  <a:cubicBezTo>
                    <a:pt x="5711743" y="1253533"/>
                    <a:pt x="5765157" y="1235800"/>
                    <a:pt x="5359675" y="1234414"/>
                  </a:cubicBezTo>
                  <a:cubicBezTo>
                    <a:pt x="5357729" y="1094117"/>
                    <a:pt x="5356767" y="1092038"/>
                    <a:pt x="5352517" y="828462"/>
                  </a:cubicBezTo>
                  <a:cubicBezTo>
                    <a:pt x="5769094" y="828194"/>
                    <a:pt x="5706129" y="805139"/>
                    <a:pt x="5707493" y="895770"/>
                  </a:cubicBezTo>
                  <a:close/>
                  <a:moveTo>
                    <a:pt x="5593083" y="402899"/>
                  </a:moveTo>
                  <a:cubicBezTo>
                    <a:pt x="5718767" y="402899"/>
                    <a:pt x="5699150" y="393038"/>
                    <a:pt x="5700090" y="438074"/>
                  </a:cubicBezTo>
                  <a:cubicBezTo>
                    <a:pt x="5702304" y="544068"/>
                    <a:pt x="5703690" y="636153"/>
                    <a:pt x="5705256" y="747983"/>
                  </a:cubicBezTo>
                  <a:cubicBezTo>
                    <a:pt x="5706420" y="825801"/>
                    <a:pt x="5771018" y="807353"/>
                    <a:pt x="5352204" y="807688"/>
                  </a:cubicBezTo>
                  <a:cubicBezTo>
                    <a:pt x="5347798" y="533155"/>
                    <a:pt x="5347820" y="526156"/>
                    <a:pt x="5345606" y="437537"/>
                  </a:cubicBezTo>
                  <a:cubicBezTo>
                    <a:pt x="5344443" y="391092"/>
                    <a:pt x="5300893" y="402676"/>
                    <a:pt x="5593083" y="402899"/>
                  </a:cubicBezTo>
                  <a:close/>
                  <a:moveTo>
                    <a:pt x="5324714" y="1663711"/>
                  </a:moveTo>
                  <a:cubicBezTo>
                    <a:pt x="5191917" y="1663711"/>
                    <a:pt x="5192655" y="1661050"/>
                    <a:pt x="5056346" y="1661050"/>
                  </a:cubicBezTo>
                  <a:cubicBezTo>
                    <a:pt x="4967233" y="1661050"/>
                    <a:pt x="4992352" y="1737661"/>
                    <a:pt x="4984210" y="1256932"/>
                  </a:cubicBezTo>
                  <a:cubicBezTo>
                    <a:pt x="5135841" y="1258542"/>
                    <a:pt x="5190128" y="1254875"/>
                    <a:pt x="5341647" y="1255121"/>
                  </a:cubicBezTo>
                  <a:cubicBezTo>
                    <a:pt x="5347485" y="1724154"/>
                    <a:pt x="5357103" y="1663711"/>
                    <a:pt x="5324714" y="1663711"/>
                  </a:cubicBezTo>
                  <a:close/>
                  <a:moveTo>
                    <a:pt x="5335294" y="895726"/>
                  </a:moveTo>
                  <a:cubicBezTo>
                    <a:pt x="5341468" y="1286293"/>
                    <a:pt x="5348223" y="1234369"/>
                    <a:pt x="5324714" y="1234369"/>
                  </a:cubicBezTo>
                  <a:cubicBezTo>
                    <a:pt x="4933212" y="1234369"/>
                    <a:pt x="4984121" y="1253063"/>
                    <a:pt x="4983293" y="1200648"/>
                  </a:cubicBezTo>
                  <a:cubicBezTo>
                    <a:pt x="4980855" y="1044408"/>
                    <a:pt x="4982689" y="1047337"/>
                    <a:pt x="4980296" y="895413"/>
                  </a:cubicBezTo>
                  <a:cubicBezTo>
                    <a:pt x="4978999" y="814911"/>
                    <a:pt x="4959225" y="828842"/>
                    <a:pt x="5056324" y="828842"/>
                  </a:cubicBezTo>
                  <a:cubicBezTo>
                    <a:pt x="5390475" y="828842"/>
                    <a:pt x="5333796" y="803104"/>
                    <a:pt x="5335294" y="895726"/>
                  </a:cubicBezTo>
                  <a:close/>
                  <a:moveTo>
                    <a:pt x="5327287" y="438141"/>
                  </a:moveTo>
                  <a:cubicBezTo>
                    <a:pt x="5329590" y="529734"/>
                    <a:pt x="5329658" y="544381"/>
                    <a:pt x="5333885" y="807711"/>
                  </a:cubicBezTo>
                  <a:cubicBezTo>
                    <a:pt x="5294697" y="807711"/>
                    <a:pt x="5018410" y="808024"/>
                    <a:pt x="4978887" y="808449"/>
                  </a:cubicBezTo>
                  <a:lnTo>
                    <a:pt x="4972288" y="401289"/>
                  </a:lnTo>
                  <a:cubicBezTo>
                    <a:pt x="5394121" y="394581"/>
                    <a:pt x="5326191" y="394693"/>
                    <a:pt x="5327287" y="438141"/>
                  </a:cubicBezTo>
                  <a:close/>
                  <a:moveTo>
                    <a:pt x="4967636" y="1353467"/>
                  </a:moveTo>
                  <a:cubicBezTo>
                    <a:pt x="4969448" y="1449756"/>
                    <a:pt x="4968821" y="1413664"/>
                    <a:pt x="4972803" y="1661766"/>
                  </a:cubicBezTo>
                  <a:cubicBezTo>
                    <a:pt x="4857363" y="1664024"/>
                    <a:pt x="4904000" y="1666707"/>
                    <a:pt x="4617715" y="1663979"/>
                  </a:cubicBezTo>
                  <a:cubicBezTo>
                    <a:pt x="4612526" y="1246623"/>
                    <a:pt x="4615545" y="1384326"/>
                    <a:pt x="4614226" y="1254651"/>
                  </a:cubicBezTo>
                  <a:cubicBezTo>
                    <a:pt x="5038653" y="1254450"/>
                    <a:pt x="4965332" y="1237187"/>
                    <a:pt x="4967636" y="1353467"/>
                  </a:cubicBezTo>
                  <a:close/>
                  <a:moveTo>
                    <a:pt x="4961977" y="895770"/>
                  </a:moveTo>
                  <a:cubicBezTo>
                    <a:pt x="4967994" y="1290877"/>
                    <a:pt x="4978350" y="1236315"/>
                    <a:pt x="4922296" y="1235174"/>
                  </a:cubicBezTo>
                  <a:cubicBezTo>
                    <a:pt x="4838417" y="1233475"/>
                    <a:pt x="4822939" y="1233810"/>
                    <a:pt x="4613980" y="1233899"/>
                  </a:cubicBezTo>
                  <a:cubicBezTo>
                    <a:pt x="4611474" y="1037274"/>
                    <a:pt x="4607471" y="1038370"/>
                    <a:pt x="4605279" y="829737"/>
                  </a:cubicBezTo>
                  <a:cubicBezTo>
                    <a:pt x="5024114" y="833829"/>
                    <a:pt x="4960501" y="803663"/>
                    <a:pt x="4961977" y="895770"/>
                  </a:cubicBezTo>
                  <a:close/>
                  <a:moveTo>
                    <a:pt x="4653682" y="403123"/>
                  </a:moveTo>
                  <a:cubicBezTo>
                    <a:pt x="4744674" y="404330"/>
                    <a:pt x="4832423" y="404532"/>
                    <a:pt x="4922341" y="402363"/>
                  </a:cubicBezTo>
                  <a:cubicBezTo>
                    <a:pt x="4966764" y="401245"/>
                    <a:pt x="4953007" y="340757"/>
                    <a:pt x="4960567" y="808694"/>
                  </a:cubicBezTo>
                  <a:cubicBezTo>
                    <a:pt x="4801153" y="810975"/>
                    <a:pt x="4863715" y="811534"/>
                    <a:pt x="4605077" y="809008"/>
                  </a:cubicBezTo>
                  <a:cubicBezTo>
                    <a:pt x="4601230" y="334495"/>
                    <a:pt x="4579668" y="402161"/>
                    <a:pt x="4653682" y="403123"/>
                  </a:cubicBezTo>
                  <a:close/>
                  <a:moveTo>
                    <a:pt x="4606173" y="2092427"/>
                  </a:moveTo>
                  <a:cubicBezTo>
                    <a:pt x="4518514" y="2093053"/>
                    <a:pt x="4404819" y="2092427"/>
                    <a:pt x="4254575" y="2092427"/>
                  </a:cubicBezTo>
                  <a:cubicBezTo>
                    <a:pt x="4254329" y="2077579"/>
                    <a:pt x="4248312" y="1729812"/>
                    <a:pt x="4247194" y="1682987"/>
                  </a:cubicBezTo>
                  <a:cubicBezTo>
                    <a:pt x="4248826" y="1682987"/>
                    <a:pt x="4597159" y="1684574"/>
                    <a:pt x="4599620" y="1684597"/>
                  </a:cubicBezTo>
                  <a:cubicBezTo>
                    <a:pt x="4601454" y="1833502"/>
                    <a:pt x="4604607" y="1994327"/>
                    <a:pt x="4606173" y="2092427"/>
                  </a:cubicBezTo>
                  <a:close/>
                  <a:moveTo>
                    <a:pt x="4596197" y="1353243"/>
                  </a:moveTo>
                  <a:cubicBezTo>
                    <a:pt x="4595414" y="1726323"/>
                    <a:pt x="4635967" y="1663577"/>
                    <a:pt x="4519700" y="1663577"/>
                  </a:cubicBezTo>
                  <a:cubicBezTo>
                    <a:pt x="4215722" y="1663577"/>
                    <a:pt x="4246724" y="1663554"/>
                    <a:pt x="4246589" y="1658121"/>
                  </a:cubicBezTo>
                  <a:cubicBezTo>
                    <a:pt x="4244800" y="1583947"/>
                    <a:pt x="4233325" y="1255613"/>
                    <a:pt x="4251555" y="1255613"/>
                  </a:cubicBezTo>
                  <a:cubicBezTo>
                    <a:pt x="4666096" y="1255613"/>
                    <a:pt x="4596466" y="1225089"/>
                    <a:pt x="4596197" y="1353243"/>
                  </a:cubicBezTo>
                  <a:close/>
                  <a:moveTo>
                    <a:pt x="4587854" y="895770"/>
                  </a:moveTo>
                  <a:cubicBezTo>
                    <a:pt x="4594095" y="1293806"/>
                    <a:pt x="4620735" y="1233899"/>
                    <a:pt x="4519700" y="1233944"/>
                  </a:cubicBezTo>
                  <a:cubicBezTo>
                    <a:pt x="4199886" y="1233944"/>
                    <a:pt x="4240438" y="1249977"/>
                    <a:pt x="4239656" y="1200603"/>
                  </a:cubicBezTo>
                  <a:cubicBezTo>
                    <a:pt x="4239477" y="1188662"/>
                    <a:pt x="4234198" y="846038"/>
                    <a:pt x="4233907" y="827053"/>
                  </a:cubicBezTo>
                  <a:cubicBezTo>
                    <a:pt x="4658738" y="826159"/>
                    <a:pt x="4586534" y="812496"/>
                    <a:pt x="4587854" y="895770"/>
                  </a:cubicBezTo>
                  <a:close/>
                  <a:moveTo>
                    <a:pt x="4251555" y="403369"/>
                  </a:moveTo>
                  <a:cubicBezTo>
                    <a:pt x="4632075" y="403369"/>
                    <a:pt x="4581010" y="387537"/>
                    <a:pt x="4582105" y="437068"/>
                  </a:cubicBezTo>
                  <a:cubicBezTo>
                    <a:pt x="4592216" y="881683"/>
                    <a:pt x="4600626" y="808627"/>
                    <a:pt x="4519700" y="808627"/>
                  </a:cubicBezTo>
                  <a:cubicBezTo>
                    <a:pt x="4385985" y="808627"/>
                    <a:pt x="4385851" y="806279"/>
                    <a:pt x="4251555" y="806279"/>
                  </a:cubicBezTo>
                  <a:cubicBezTo>
                    <a:pt x="4227644" y="806279"/>
                    <a:pt x="4233751" y="817952"/>
                    <a:pt x="4232722" y="742817"/>
                  </a:cubicBezTo>
                  <a:cubicBezTo>
                    <a:pt x="4227420" y="351110"/>
                    <a:pt x="4217221" y="403369"/>
                    <a:pt x="4251555" y="403369"/>
                  </a:cubicBezTo>
                  <a:close/>
                  <a:moveTo>
                    <a:pt x="4222141" y="1255657"/>
                  </a:moveTo>
                  <a:cubicBezTo>
                    <a:pt x="4223685" y="1367823"/>
                    <a:pt x="4223707" y="1472184"/>
                    <a:pt x="4228360" y="1662257"/>
                  </a:cubicBezTo>
                  <a:cubicBezTo>
                    <a:pt x="3854617" y="1662928"/>
                    <a:pt x="3874524" y="1667334"/>
                    <a:pt x="3874301" y="1658993"/>
                  </a:cubicBezTo>
                  <a:cubicBezTo>
                    <a:pt x="3873451" y="1622924"/>
                    <a:pt x="3866651" y="1258564"/>
                    <a:pt x="3866629" y="1256932"/>
                  </a:cubicBezTo>
                  <a:cubicBezTo>
                    <a:pt x="4054026" y="1258520"/>
                    <a:pt x="4108514" y="1255903"/>
                    <a:pt x="4222141" y="1255657"/>
                  </a:cubicBezTo>
                  <a:close/>
                  <a:moveTo>
                    <a:pt x="4221851" y="1234883"/>
                  </a:moveTo>
                  <a:cubicBezTo>
                    <a:pt x="3812074" y="1235755"/>
                    <a:pt x="3866517" y="1251319"/>
                    <a:pt x="3865712" y="1200603"/>
                  </a:cubicBezTo>
                  <a:cubicBezTo>
                    <a:pt x="3863318" y="1047851"/>
                    <a:pt x="3863967" y="1047762"/>
                    <a:pt x="3861574" y="895413"/>
                  </a:cubicBezTo>
                  <a:cubicBezTo>
                    <a:pt x="3860232" y="810394"/>
                    <a:pt x="3790735" y="829513"/>
                    <a:pt x="4215566" y="827143"/>
                  </a:cubicBezTo>
                  <a:cubicBezTo>
                    <a:pt x="4215588" y="828842"/>
                    <a:pt x="4221292" y="1196064"/>
                    <a:pt x="4221851" y="1234883"/>
                  </a:cubicBezTo>
                  <a:close/>
                  <a:moveTo>
                    <a:pt x="4208654" y="403257"/>
                  </a:moveTo>
                  <a:cubicBezTo>
                    <a:pt x="4213172" y="631166"/>
                    <a:pt x="4212814" y="638456"/>
                    <a:pt x="4215275" y="806369"/>
                  </a:cubicBezTo>
                  <a:cubicBezTo>
                    <a:pt x="3804245" y="808538"/>
                    <a:pt x="3860768" y="835573"/>
                    <a:pt x="3858644" y="742728"/>
                  </a:cubicBezTo>
                  <a:cubicBezTo>
                    <a:pt x="3855311" y="597355"/>
                    <a:pt x="3854461" y="513992"/>
                    <a:pt x="3854148" y="437806"/>
                  </a:cubicBezTo>
                  <a:cubicBezTo>
                    <a:pt x="3853924" y="385905"/>
                    <a:pt x="3801718" y="401245"/>
                    <a:pt x="4208654" y="403257"/>
                  </a:cubicBezTo>
                  <a:close/>
                  <a:moveTo>
                    <a:pt x="3849204" y="1662682"/>
                  </a:moveTo>
                  <a:cubicBezTo>
                    <a:pt x="3630537" y="1657964"/>
                    <a:pt x="3498993" y="1666148"/>
                    <a:pt x="3498903" y="1658300"/>
                  </a:cubicBezTo>
                  <a:cubicBezTo>
                    <a:pt x="3493937" y="1182513"/>
                    <a:pt x="3464300" y="1253689"/>
                    <a:pt x="3580635" y="1255255"/>
                  </a:cubicBezTo>
                  <a:cubicBezTo>
                    <a:pt x="3690997" y="1256731"/>
                    <a:pt x="3720165" y="1255545"/>
                    <a:pt x="3848332" y="1256731"/>
                  </a:cubicBezTo>
                  <a:cubicBezTo>
                    <a:pt x="3856094" y="1715366"/>
                    <a:pt x="3860164" y="1662884"/>
                    <a:pt x="3849204" y="1662682"/>
                  </a:cubicBezTo>
                  <a:close/>
                  <a:moveTo>
                    <a:pt x="3843254" y="895770"/>
                  </a:moveTo>
                  <a:cubicBezTo>
                    <a:pt x="3845648" y="1048187"/>
                    <a:pt x="3844999" y="1048030"/>
                    <a:pt x="3847392" y="1200961"/>
                  </a:cubicBezTo>
                  <a:cubicBezTo>
                    <a:pt x="3848198" y="1251565"/>
                    <a:pt x="3903401" y="1235152"/>
                    <a:pt x="3493043" y="1233676"/>
                  </a:cubicBezTo>
                  <a:cubicBezTo>
                    <a:pt x="3489755" y="1017305"/>
                    <a:pt x="3492864" y="1019542"/>
                    <a:pt x="3488927" y="830430"/>
                  </a:cubicBezTo>
                  <a:cubicBezTo>
                    <a:pt x="3897228" y="827993"/>
                    <a:pt x="3841800" y="801874"/>
                    <a:pt x="3843254" y="895770"/>
                  </a:cubicBezTo>
                  <a:close/>
                  <a:moveTo>
                    <a:pt x="3835605" y="402609"/>
                  </a:moveTo>
                  <a:cubicBezTo>
                    <a:pt x="3837014" y="632799"/>
                    <a:pt x="3838803" y="665424"/>
                    <a:pt x="3841711" y="808001"/>
                  </a:cubicBezTo>
                  <a:cubicBezTo>
                    <a:pt x="3758637" y="806235"/>
                    <a:pt x="3669726" y="806212"/>
                    <a:pt x="3580546" y="808247"/>
                  </a:cubicBezTo>
                  <a:cubicBezTo>
                    <a:pt x="3460230" y="810998"/>
                    <a:pt x="3491634" y="876964"/>
                    <a:pt x="3480159" y="437582"/>
                  </a:cubicBezTo>
                  <a:cubicBezTo>
                    <a:pt x="3478549" y="376468"/>
                    <a:pt x="3434082" y="410927"/>
                    <a:pt x="3835605" y="402609"/>
                  </a:cubicBezTo>
                  <a:close/>
                  <a:moveTo>
                    <a:pt x="3446541" y="1661855"/>
                  </a:moveTo>
                  <a:cubicBezTo>
                    <a:pt x="3183831" y="1661900"/>
                    <a:pt x="3160077" y="1661855"/>
                    <a:pt x="3126682" y="1662012"/>
                  </a:cubicBezTo>
                  <a:cubicBezTo>
                    <a:pt x="3120464" y="1442153"/>
                    <a:pt x="3123282" y="1358565"/>
                    <a:pt x="3122275" y="1256418"/>
                  </a:cubicBezTo>
                  <a:cubicBezTo>
                    <a:pt x="3315644" y="1255836"/>
                    <a:pt x="3364876" y="1254137"/>
                    <a:pt x="3475015" y="1254383"/>
                  </a:cubicBezTo>
                  <a:cubicBezTo>
                    <a:pt x="3482038" y="1734754"/>
                    <a:pt x="3495615" y="1661855"/>
                    <a:pt x="3446541" y="1661855"/>
                  </a:cubicBezTo>
                  <a:close/>
                  <a:moveTo>
                    <a:pt x="3471794" y="895726"/>
                  </a:moveTo>
                  <a:cubicBezTo>
                    <a:pt x="3477900" y="1286650"/>
                    <a:pt x="3481412" y="1233586"/>
                    <a:pt x="3446563" y="1233586"/>
                  </a:cubicBezTo>
                  <a:cubicBezTo>
                    <a:pt x="3072306" y="1233586"/>
                    <a:pt x="3122365" y="1251699"/>
                    <a:pt x="3121582" y="1200603"/>
                  </a:cubicBezTo>
                  <a:cubicBezTo>
                    <a:pt x="3114715" y="762138"/>
                    <a:pt x="3093622" y="828753"/>
                    <a:pt x="3178195" y="828753"/>
                  </a:cubicBezTo>
                  <a:cubicBezTo>
                    <a:pt x="3312222" y="828753"/>
                    <a:pt x="3312267" y="830564"/>
                    <a:pt x="3446563" y="830564"/>
                  </a:cubicBezTo>
                  <a:cubicBezTo>
                    <a:pt x="3476692" y="830542"/>
                    <a:pt x="3470519" y="817438"/>
                    <a:pt x="3471794" y="895726"/>
                  </a:cubicBezTo>
                  <a:close/>
                  <a:moveTo>
                    <a:pt x="3178172" y="401312"/>
                  </a:moveTo>
                  <a:cubicBezTo>
                    <a:pt x="3188864" y="401312"/>
                    <a:pt x="3444393" y="401468"/>
                    <a:pt x="3460901" y="401491"/>
                  </a:cubicBezTo>
                  <a:cubicBezTo>
                    <a:pt x="3462287" y="459116"/>
                    <a:pt x="3456807" y="232862"/>
                    <a:pt x="3470116" y="809768"/>
                  </a:cubicBezTo>
                  <a:cubicBezTo>
                    <a:pt x="3320856" y="810193"/>
                    <a:pt x="3259032" y="806928"/>
                    <a:pt x="3114290" y="808247"/>
                  </a:cubicBezTo>
                  <a:cubicBezTo>
                    <a:pt x="3108698" y="327563"/>
                    <a:pt x="3082707" y="401312"/>
                    <a:pt x="3178172" y="401312"/>
                  </a:cubicBezTo>
                  <a:close/>
                  <a:moveTo>
                    <a:pt x="3103956" y="1256485"/>
                  </a:moveTo>
                  <a:cubicBezTo>
                    <a:pt x="3105298" y="1398637"/>
                    <a:pt x="3101451" y="1367353"/>
                    <a:pt x="3108340" y="1662101"/>
                  </a:cubicBezTo>
                  <a:cubicBezTo>
                    <a:pt x="2695231" y="1664695"/>
                    <a:pt x="2798950" y="1664024"/>
                    <a:pt x="2755937" y="1664426"/>
                  </a:cubicBezTo>
                  <a:cubicBezTo>
                    <a:pt x="2754617" y="1496223"/>
                    <a:pt x="2751776" y="1382514"/>
                    <a:pt x="2749651" y="1255389"/>
                  </a:cubicBezTo>
                  <a:cubicBezTo>
                    <a:pt x="2923024" y="1258676"/>
                    <a:pt x="2966932" y="1257088"/>
                    <a:pt x="3103956" y="1256485"/>
                  </a:cubicBezTo>
                  <a:close/>
                  <a:moveTo>
                    <a:pt x="3097201" y="895770"/>
                  </a:moveTo>
                  <a:cubicBezTo>
                    <a:pt x="3103442" y="1294388"/>
                    <a:pt x="3123685" y="1235420"/>
                    <a:pt x="3043944" y="1236069"/>
                  </a:cubicBezTo>
                  <a:cubicBezTo>
                    <a:pt x="2702165" y="1238841"/>
                    <a:pt x="2749450" y="1242576"/>
                    <a:pt x="2748779" y="1200603"/>
                  </a:cubicBezTo>
                  <a:cubicBezTo>
                    <a:pt x="2742963" y="838525"/>
                    <a:pt x="2743366" y="861356"/>
                    <a:pt x="2742717" y="829871"/>
                  </a:cubicBezTo>
                  <a:cubicBezTo>
                    <a:pt x="3158847" y="835886"/>
                    <a:pt x="3095702" y="799683"/>
                    <a:pt x="3097201" y="895770"/>
                  </a:cubicBezTo>
                  <a:close/>
                  <a:moveTo>
                    <a:pt x="2775822" y="403347"/>
                  </a:moveTo>
                  <a:cubicBezTo>
                    <a:pt x="3138962" y="400171"/>
                    <a:pt x="3088702" y="391584"/>
                    <a:pt x="3090044" y="438208"/>
                  </a:cubicBezTo>
                  <a:cubicBezTo>
                    <a:pt x="3102614" y="867662"/>
                    <a:pt x="3104359" y="808091"/>
                    <a:pt x="3043877" y="809388"/>
                  </a:cubicBezTo>
                  <a:cubicBezTo>
                    <a:pt x="2952594" y="811355"/>
                    <a:pt x="2866299" y="811244"/>
                    <a:pt x="2775866" y="809656"/>
                  </a:cubicBezTo>
                  <a:cubicBezTo>
                    <a:pt x="2733435" y="808918"/>
                    <a:pt x="2742807" y="822469"/>
                    <a:pt x="2740637" y="742683"/>
                  </a:cubicBezTo>
                  <a:cubicBezTo>
                    <a:pt x="2729990" y="350931"/>
                    <a:pt x="2725024" y="403816"/>
                    <a:pt x="2775822" y="403347"/>
                  </a:cubicBezTo>
                  <a:close/>
                  <a:moveTo>
                    <a:pt x="2737550" y="1657539"/>
                  </a:moveTo>
                  <a:cubicBezTo>
                    <a:pt x="2737662" y="1670129"/>
                    <a:pt x="2765510" y="1663420"/>
                    <a:pt x="2382507" y="1663197"/>
                  </a:cubicBezTo>
                  <a:cubicBezTo>
                    <a:pt x="2382149" y="1589292"/>
                    <a:pt x="2377765" y="1257379"/>
                    <a:pt x="2377721" y="1254830"/>
                  </a:cubicBezTo>
                  <a:cubicBezTo>
                    <a:pt x="2565296" y="1254830"/>
                    <a:pt x="2652553" y="1253913"/>
                    <a:pt x="2731332" y="1255121"/>
                  </a:cubicBezTo>
                  <a:cubicBezTo>
                    <a:pt x="2733569" y="1389424"/>
                    <a:pt x="2736432" y="1503871"/>
                    <a:pt x="2737550" y="1657539"/>
                  </a:cubicBezTo>
                  <a:close/>
                  <a:moveTo>
                    <a:pt x="2730997" y="1234324"/>
                  </a:moveTo>
                  <a:cubicBezTo>
                    <a:pt x="2327192" y="1228197"/>
                    <a:pt x="2377765" y="1254271"/>
                    <a:pt x="2376915" y="1200558"/>
                  </a:cubicBezTo>
                  <a:cubicBezTo>
                    <a:pt x="2371816" y="877322"/>
                    <a:pt x="2371726" y="867997"/>
                    <a:pt x="2370831" y="826986"/>
                  </a:cubicBezTo>
                  <a:cubicBezTo>
                    <a:pt x="2373337" y="826986"/>
                    <a:pt x="2722653" y="829625"/>
                    <a:pt x="2724398" y="829647"/>
                  </a:cubicBezTo>
                  <a:cubicBezTo>
                    <a:pt x="2725315" y="874393"/>
                    <a:pt x="2725427" y="887541"/>
                    <a:pt x="2730997" y="1234324"/>
                  </a:cubicBezTo>
                  <a:close/>
                  <a:moveTo>
                    <a:pt x="2373292" y="404263"/>
                  </a:moveTo>
                  <a:cubicBezTo>
                    <a:pt x="2770722" y="404263"/>
                    <a:pt x="2716815" y="390623"/>
                    <a:pt x="2717218" y="437962"/>
                  </a:cubicBezTo>
                  <a:cubicBezTo>
                    <a:pt x="2720394" y="875086"/>
                    <a:pt x="2752313" y="808493"/>
                    <a:pt x="2641615" y="808493"/>
                  </a:cubicBezTo>
                  <a:cubicBezTo>
                    <a:pt x="2510026" y="808493"/>
                    <a:pt x="2506648" y="806235"/>
                    <a:pt x="2373269" y="806235"/>
                  </a:cubicBezTo>
                  <a:cubicBezTo>
                    <a:pt x="2369221" y="806212"/>
                    <a:pt x="2352042" y="404263"/>
                    <a:pt x="2373292" y="404263"/>
                  </a:cubicBezTo>
                  <a:close/>
                  <a:moveTo>
                    <a:pt x="2364121" y="1658434"/>
                  </a:moveTo>
                  <a:cubicBezTo>
                    <a:pt x="2364166" y="1665545"/>
                    <a:pt x="2079111" y="1665030"/>
                    <a:pt x="2010756" y="1664091"/>
                  </a:cubicBezTo>
                  <a:cubicBezTo>
                    <a:pt x="2003799" y="1264826"/>
                    <a:pt x="2004940" y="1372698"/>
                    <a:pt x="2002748" y="1256641"/>
                  </a:cubicBezTo>
                  <a:cubicBezTo>
                    <a:pt x="2168046" y="1259213"/>
                    <a:pt x="2227186" y="1255009"/>
                    <a:pt x="2359424" y="1254830"/>
                  </a:cubicBezTo>
                  <a:cubicBezTo>
                    <a:pt x="2359424" y="1256440"/>
                    <a:pt x="2363897" y="1601948"/>
                    <a:pt x="2364121" y="1658434"/>
                  </a:cubicBezTo>
                  <a:close/>
                  <a:moveTo>
                    <a:pt x="2359111" y="1234056"/>
                  </a:moveTo>
                  <a:cubicBezTo>
                    <a:pt x="1950989" y="1234660"/>
                    <a:pt x="2002591" y="1252773"/>
                    <a:pt x="2001786" y="1200603"/>
                  </a:cubicBezTo>
                  <a:cubicBezTo>
                    <a:pt x="1999795" y="1072561"/>
                    <a:pt x="1999728" y="1045570"/>
                    <a:pt x="1997357" y="895413"/>
                  </a:cubicBezTo>
                  <a:cubicBezTo>
                    <a:pt x="1996015" y="807040"/>
                    <a:pt x="1934079" y="827143"/>
                    <a:pt x="2352512" y="826986"/>
                  </a:cubicBezTo>
                  <a:cubicBezTo>
                    <a:pt x="2353631" y="877725"/>
                    <a:pt x="2359088" y="1232379"/>
                    <a:pt x="2359111" y="1234056"/>
                  </a:cubicBezTo>
                  <a:close/>
                  <a:moveTo>
                    <a:pt x="2345131" y="404196"/>
                  </a:moveTo>
                  <a:cubicBezTo>
                    <a:pt x="2346428" y="678103"/>
                    <a:pt x="2349358" y="700509"/>
                    <a:pt x="2351998" y="806235"/>
                  </a:cubicBezTo>
                  <a:cubicBezTo>
                    <a:pt x="2095060" y="806346"/>
                    <a:pt x="2044240" y="806593"/>
                    <a:pt x="1995993" y="807778"/>
                  </a:cubicBezTo>
                  <a:cubicBezTo>
                    <a:pt x="1991094" y="487247"/>
                    <a:pt x="1992257" y="552789"/>
                    <a:pt x="1988790" y="401535"/>
                  </a:cubicBezTo>
                  <a:cubicBezTo>
                    <a:pt x="2162990" y="396839"/>
                    <a:pt x="2231190" y="403615"/>
                    <a:pt x="2345131" y="404196"/>
                  </a:cubicBezTo>
                  <a:close/>
                  <a:moveTo>
                    <a:pt x="1986643" y="1353556"/>
                  </a:moveTo>
                  <a:cubicBezTo>
                    <a:pt x="1996015" y="1712459"/>
                    <a:pt x="1999549" y="1663935"/>
                    <a:pt x="1971075" y="1663443"/>
                  </a:cubicBezTo>
                  <a:cubicBezTo>
                    <a:pt x="1638489" y="1657204"/>
                    <a:pt x="1637550" y="1668899"/>
                    <a:pt x="1637371" y="1658255"/>
                  </a:cubicBezTo>
                  <a:cubicBezTo>
                    <a:pt x="1629453" y="1184212"/>
                    <a:pt x="1602209" y="1255478"/>
                    <a:pt x="1702730" y="1255076"/>
                  </a:cubicBezTo>
                  <a:cubicBezTo>
                    <a:pt x="1825909" y="1254584"/>
                    <a:pt x="1883595" y="1254427"/>
                    <a:pt x="1970740" y="1256060"/>
                  </a:cubicBezTo>
                  <a:cubicBezTo>
                    <a:pt x="1989215" y="1256418"/>
                    <a:pt x="1983713" y="1241122"/>
                    <a:pt x="1986643" y="1353556"/>
                  </a:cubicBezTo>
                  <a:close/>
                  <a:moveTo>
                    <a:pt x="1979038" y="895770"/>
                  </a:moveTo>
                  <a:cubicBezTo>
                    <a:pt x="1984988" y="1276185"/>
                    <a:pt x="1988723" y="1235599"/>
                    <a:pt x="1971075" y="1235264"/>
                  </a:cubicBezTo>
                  <a:cubicBezTo>
                    <a:pt x="1579640" y="1227907"/>
                    <a:pt x="1628290" y="1253913"/>
                    <a:pt x="1627462" y="1200648"/>
                  </a:cubicBezTo>
                  <a:cubicBezTo>
                    <a:pt x="1625091" y="1049305"/>
                    <a:pt x="1628715" y="1049752"/>
                    <a:pt x="1626299" y="895368"/>
                  </a:cubicBezTo>
                  <a:cubicBezTo>
                    <a:pt x="1624778" y="799101"/>
                    <a:pt x="1571118" y="840180"/>
                    <a:pt x="1971142" y="829245"/>
                  </a:cubicBezTo>
                  <a:cubicBezTo>
                    <a:pt x="1980828" y="828976"/>
                    <a:pt x="1977875" y="819048"/>
                    <a:pt x="1979038" y="895770"/>
                  </a:cubicBezTo>
                  <a:close/>
                  <a:moveTo>
                    <a:pt x="1970471" y="402050"/>
                  </a:moveTo>
                  <a:cubicBezTo>
                    <a:pt x="1980693" y="853485"/>
                    <a:pt x="1979799" y="808203"/>
                    <a:pt x="1970673" y="808426"/>
                  </a:cubicBezTo>
                  <a:cubicBezTo>
                    <a:pt x="1882409" y="810975"/>
                    <a:pt x="1866931" y="810059"/>
                    <a:pt x="1702662" y="810506"/>
                  </a:cubicBezTo>
                  <a:cubicBezTo>
                    <a:pt x="1599659" y="810774"/>
                    <a:pt x="1628715" y="878373"/>
                    <a:pt x="1617240" y="437537"/>
                  </a:cubicBezTo>
                  <a:cubicBezTo>
                    <a:pt x="1615697" y="376423"/>
                    <a:pt x="1573668" y="413432"/>
                    <a:pt x="1970471" y="402050"/>
                  </a:cubicBezTo>
                  <a:close/>
                  <a:moveTo>
                    <a:pt x="1619074" y="1658657"/>
                  </a:moveTo>
                  <a:cubicBezTo>
                    <a:pt x="1619208" y="1667021"/>
                    <a:pt x="1263942" y="1661028"/>
                    <a:pt x="1263830" y="1657986"/>
                  </a:cubicBezTo>
                  <a:cubicBezTo>
                    <a:pt x="1246853" y="1188036"/>
                    <a:pt x="1252557" y="1254316"/>
                    <a:pt x="1300334" y="1254316"/>
                  </a:cubicBezTo>
                  <a:cubicBezTo>
                    <a:pt x="1428345" y="1254316"/>
                    <a:pt x="1431812" y="1255344"/>
                    <a:pt x="1568590" y="1255344"/>
                  </a:cubicBezTo>
                  <a:cubicBezTo>
                    <a:pt x="1622743" y="1255344"/>
                    <a:pt x="1610753" y="1190026"/>
                    <a:pt x="1619074" y="1658657"/>
                  </a:cubicBezTo>
                  <a:close/>
                  <a:moveTo>
                    <a:pt x="1608002" y="895726"/>
                  </a:moveTo>
                  <a:cubicBezTo>
                    <a:pt x="1614198" y="1290139"/>
                    <a:pt x="1619074" y="1234593"/>
                    <a:pt x="1568590" y="1234593"/>
                  </a:cubicBezTo>
                  <a:cubicBezTo>
                    <a:pt x="1208134" y="1234593"/>
                    <a:pt x="1257366" y="1242710"/>
                    <a:pt x="1256717" y="1200603"/>
                  </a:cubicBezTo>
                  <a:cubicBezTo>
                    <a:pt x="1249940" y="767996"/>
                    <a:pt x="1231799" y="829960"/>
                    <a:pt x="1300334" y="829960"/>
                  </a:cubicBezTo>
                  <a:cubicBezTo>
                    <a:pt x="1666136" y="829960"/>
                    <a:pt x="1606772" y="816745"/>
                    <a:pt x="1608002" y="895726"/>
                  </a:cubicBezTo>
                  <a:close/>
                  <a:moveTo>
                    <a:pt x="1300334" y="402318"/>
                  </a:moveTo>
                  <a:cubicBezTo>
                    <a:pt x="1574674" y="402385"/>
                    <a:pt x="1575412" y="402385"/>
                    <a:pt x="1598026" y="402430"/>
                  </a:cubicBezTo>
                  <a:cubicBezTo>
                    <a:pt x="1600173" y="491630"/>
                    <a:pt x="1606459" y="808963"/>
                    <a:pt x="1606503" y="810729"/>
                  </a:cubicBezTo>
                  <a:cubicBezTo>
                    <a:pt x="1490996" y="810841"/>
                    <a:pt x="1595946" y="810841"/>
                    <a:pt x="1249023" y="809097"/>
                  </a:cubicBezTo>
                  <a:cubicBezTo>
                    <a:pt x="1241440" y="328547"/>
                    <a:pt x="1226319" y="402318"/>
                    <a:pt x="1300334" y="402318"/>
                  </a:cubicBezTo>
                  <a:close/>
                  <a:moveTo>
                    <a:pt x="1239941" y="1353377"/>
                  </a:moveTo>
                  <a:cubicBezTo>
                    <a:pt x="1240478" y="1457113"/>
                    <a:pt x="1241775" y="1556376"/>
                    <a:pt x="1245466" y="1658791"/>
                  </a:cubicBezTo>
                  <a:cubicBezTo>
                    <a:pt x="1245555" y="1661184"/>
                    <a:pt x="891183" y="1675160"/>
                    <a:pt x="891183" y="1658881"/>
                  </a:cubicBezTo>
                  <a:cubicBezTo>
                    <a:pt x="891183" y="1221220"/>
                    <a:pt x="870449" y="1256149"/>
                    <a:pt x="897983" y="1256328"/>
                  </a:cubicBezTo>
                  <a:cubicBezTo>
                    <a:pt x="1307783" y="1259123"/>
                    <a:pt x="1239248" y="1219923"/>
                    <a:pt x="1239941" y="1353377"/>
                  </a:cubicBezTo>
                  <a:close/>
                  <a:moveTo>
                    <a:pt x="1232068" y="895815"/>
                  </a:moveTo>
                  <a:cubicBezTo>
                    <a:pt x="1238308" y="1295998"/>
                    <a:pt x="1261615" y="1232960"/>
                    <a:pt x="1166105" y="1234772"/>
                  </a:cubicBezTo>
                  <a:cubicBezTo>
                    <a:pt x="832423" y="1240608"/>
                    <a:pt x="883578" y="1242822"/>
                    <a:pt x="882930" y="1200648"/>
                  </a:cubicBezTo>
                  <a:cubicBezTo>
                    <a:pt x="876398" y="783381"/>
                    <a:pt x="872663" y="829513"/>
                    <a:pt x="898185" y="829111"/>
                  </a:cubicBezTo>
                  <a:cubicBezTo>
                    <a:pt x="1299372" y="822626"/>
                    <a:pt x="1230860" y="819316"/>
                    <a:pt x="1232068" y="895815"/>
                  </a:cubicBezTo>
                  <a:close/>
                  <a:moveTo>
                    <a:pt x="898095" y="401379"/>
                  </a:moveTo>
                  <a:cubicBezTo>
                    <a:pt x="1275439" y="399098"/>
                    <a:pt x="1223792" y="390779"/>
                    <a:pt x="1224709" y="441294"/>
                  </a:cubicBezTo>
                  <a:cubicBezTo>
                    <a:pt x="1226610" y="545052"/>
                    <a:pt x="1227728" y="620723"/>
                    <a:pt x="1230703" y="808963"/>
                  </a:cubicBezTo>
                  <a:cubicBezTo>
                    <a:pt x="1145124" y="808314"/>
                    <a:pt x="1076679" y="805631"/>
                    <a:pt x="878322" y="808650"/>
                  </a:cubicBezTo>
                  <a:cubicBezTo>
                    <a:pt x="872775" y="345609"/>
                    <a:pt x="857632" y="401602"/>
                    <a:pt x="898095" y="401379"/>
                  </a:cubicBezTo>
                  <a:close/>
                  <a:moveTo>
                    <a:pt x="872864" y="1658881"/>
                  </a:moveTo>
                  <a:cubicBezTo>
                    <a:pt x="872864" y="1669011"/>
                    <a:pt x="903777" y="1664672"/>
                    <a:pt x="518537" y="1664315"/>
                  </a:cubicBezTo>
                  <a:cubicBezTo>
                    <a:pt x="519074" y="1480369"/>
                    <a:pt x="514108" y="1360846"/>
                    <a:pt x="512095" y="1256529"/>
                  </a:cubicBezTo>
                  <a:cubicBezTo>
                    <a:pt x="623732" y="1256485"/>
                    <a:pt x="730024" y="1255389"/>
                    <a:pt x="865617" y="1256149"/>
                  </a:cubicBezTo>
                  <a:cubicBezTo>
                    <a:pt x="867764" y="1363932"/>
                    <a:pt x="872864" y="1463933"/>
                    <a:pt x="872864" y="1658881"/>
                  </a:cubicBezTo>
                  <a:close/>
                  <a:moveTo>
                    <a:pt x="864611" y="1201006"/>
                  </a:moveTo>
                  <a:cubicBezTo>
                    <a:pt x="865326" y="1246131"/>
                    <a:pt x="923214" y="1235554"/>
                    <a:pt x="511670" y="1235755"/>
                  </a:cubicBezTo>
                  <a:cubicBezTo>
                    <a:pt x="507219" y="984389"/>
                    <a:pt x="505541" y="954738"/>
                    <a:pt x="504244" y="830027"/>
                  </a:cubicBezTo>
                  <a:cubicBezTo>
                    <a:pt x="757156" y="830206"/>
                    <a:pt x="798827" y="830452"/>
                    <a:pt x="860249" y="829670"/>
                  </a:cubicBezTo>
                  <a:cubicBezTo>
                    <a:pt x="863380" y="1062722"/>
                    <a:pt x="863000" y="1097785"/>
                    <a:pt x="864611" y="1201006"/>
                  </a:cubicBezTo>
                  <a:close/>
                  <a:moveTo>
                    <a:pt x="852174" y="401602"/>
                  </a:moveTo>
                  <a:cubicBezTo>
                    <a:pt x="858705" y="606703"/>
                    <a:pt x="856692" y="544493"/>
                    <a:pt x="859980" y="808918"/>
                  </a:cubicBezTo>
                  <a:cubicBezTo>
                    <a:pt x="805470" y="809589"/>
                    <a:pt x="784914" y="809455"/>
                    <a:pt x="504065" y="809276"/>
                  </a:cubicBezTo>
                  <a:cubicBezTo>
                    <a:pt x="503036" y="681703"/>
                    <a:pt x="505251" y="715648"/>
                    <a:pt x="498853" y="403816"/>
                  </a:cubicBezTo>
                  <a:cubicBezTo>
                    <a:pt x="613197" y="403749"/>
                    <a:pt x="521601" y="402944"/>
                    <a:pt x="852174" y="401602"/>
                  </a:cubicBezTo>
                  <a:close/>
                  <a:moveTo>
                    <a:pt x="227667" y="401804"/>
                  </a:moveTo>
                  <a:cubicBezTo>
                    <a:pt x="359189" y="401804"/>
                    <a:pt x="358429" y="403637"/>
                    <a:pt x="480512" y="403771"/>
                  </a:cubicBezTo>
                  <a:cubicBezTo>
                    <a:pt x="487088" y="725934"/>
                    <a:pt x="484695" y="685169"/>
                    <a:pt x="485746" y="809231"/>
                  </a:cubicBezTo>
                  <a:cubicBezTo>
                    <a:pt x="233773" y="809052"/>
                    <a:pt x="194071" y="808896"/>
                    <a:pt x="132313" y="809365"/>
                  </a:cubicBezTo>
                  <a:cubicBezTo>
                    <a:pt x="127415" y="317635"/>
                    <a:pt x="92767" y="401804"/>
                    <a:pt x="227667" y="401804"/>
                  </a:cubicBezTo>
                  <a:close/>
                  <a:moveTo>
                    <a:pt x="227667" y="829826"/>
                  </a:moveTo>
                  <a:cubicBezTo>
                    <a:pt x="535290" y="830027"/>
                    <a:pt x="485433" y="808046"/>
                    <a:pt x="486797" y="895815"/>
                  </a:cubicBezTo>
                  <a:cubicBezTo>
                    <a:pt x="489213" y="1051071"/>
                    <a:pt x="490376" y="1048455"/>
                    <a:pt x="492769" y="1200961"/>
                  </a:cubicBezTo>
                  <a:cubicBezTo>
                    <a:pt x="493552" y="1250984"/>
                    <a:pt x="549002" y="1235331"/>
                    <a:pt x="137950" y="1235129"/>
                  </a:cubicBezTo>
                  <a:cubicBezTo>
                    <a:pt x="129763" y="755183"/>
                    <a:pt x="106411" y="829826"/>
                    <a:pt x="227667" y="829826"/>
                  </a:cubicBezTo>
                  <a:close/>
                  <a:moveTo>
                    <a:pt x="144750" y="1657807"/>
                  </a:moveTo>
                  <a:cubicBezTo>
                    <a:pt x="143251" y="1180858"/>
                    <a:pt x="103079" y="1255881"/>
                    <a:pt x="227667" y="1255948"/>
                  </a:cubicBezTo>
                  <a:cubicBezTo>
                    <a:pt x="344225" y="1255948"/>
                    <a:pt x="362992" y="1256529"/>
                    <a:pt x="493731" y="1256529"/>
                  </a:cubicBezTo>
                  <a:cubicBezTo>
                    <a:pt x="496080" y="1379853"/>
                    <a:pt x="500710" y="1474868"/>
                    <a:pt x="500151" y="1664315"/>
                  </a:cubicBezTo>
                  <a:cubicBezTo>
                    <a:pt x="497914" y="1664315"/>
                    <a:pt x="144772" y="1664315"/>
                    <a:pt x="144750" y="1657807"/>
                  </a:cubicBezTo>
                  <a:close/>
                  <a:moveTo>
                    <a:pt x="148821" y="1963311"/>
                  </a:moveTo>
                  <a:cubicBezTo>
                    <a:pt x="147255" y="1880104"/>
                    <a:pt x="145220" y="1767223"/>
                    <a:pt x="144862" y="1683814"/>
                  </a:cubicBezTo>
                  <a:cubicBezTo>
                    <a:pt x="348878" y="1682987"/>
                    <a:pt x="331386" y="1685066"/>
                    <a:pt x="500128" y="1685066"/>
                  </a:cubicBezTo>
                  <a:cubicBezTo>
                    <a:pt x="499591" y="2112709"/>
                    <a:pt x="516613" y="2089184"/>
                    <a:pt x="495767" y="2089184"/>
                  </a:cubicBezTo>
                  <a:cubicBezTo>
                    <a:pt x="78429" y="2089184"/>
                    <a:pt x="151773" y="2121966"/>
                    <a:pt x="148821" y="1963311"/>
                  </a:cubicBezTo>
                  <a:close/>
                  <a:moveTo>
                    <a:pt x="151438" y="2115862"/>
                  </a:moveTo>
                  <a:cubicBezTo>
                    <a:pt x="151304" y="2107789"/>
                    <a:pt x="506168" y="2107364"/>
                    <a:pt x="506302" y="2116219"/>
                  </a:cubicBezTo>
                  <a:cubicBezTo>
                    <a:pt x="513325" y="2564144"/>
                    <a:pt x="526970" y="2515642"/>
                    <a:pt x="495744" y="2515642"/>
                  </a:cubicBezTo>
                  <a:cubicBezTo>
                    <a:pt x="250415" y="2515597"/>
                    <a:pt x="206843" y="2515440"/>
                    <a:pt x="158774" y="2515888"/>
                  </a:cubicBezTo>
                  <a:cubicBezTo>
                    <a:pt x="157544" y="2466893"/>
                    <a:pt x="151639" y="2128518"/>
                    <a:pt x="151438" y="2115862"/>
                  </a:cubicBezTo>
                  <a:close/>
                  <a:moveTo>
                    <a:pt x="166200" y="2878435"/>
                  </a:moveTo>
                  <a:cubicBezTo>
                    <a:pt x="161145" y="2474273"/>
                    <a:pt x="138867" y="2536371"/>
                    <a:pt x="227667" y="2536371"/>
                  </a:cubicBezTo>
                  <a:cubicBezTo>
                    <a:pt x="246255" y="2536371"/>
                    <a:pt x="499278" y="2536415"/>
                    <a:pt x="515070" y="2536438"/>
                  </a:cubicBezTo>
                  <a:cubicBezTo>
                    <a:pt x="516345" y="2643728"/>
                    <a:pt x="515495" y="2590844"/>
                    <a:pt x="520796" y="2946213"/>
                  </a:cubicBezTo>
                  <a:cubicBezTo>
                    <a:pt x="101759" y="2946526"/>
                    <a:pt x="167229" y="2959608"/>
                    <a:pt x="166200" y="2878435"/>
                  </a:cubicBezTo>
                  <a:close/>
                  <a:moveTo>
                    <a:pt x="173179" y="3335998"/>
                  </a:moveTo>
                  <a:cubicBezTo>
                    <a:pt x="168952" y="3070476"/>
                    <a:pt x="168102" y="3019559"/>
                    <a:pt x="167341" y="2964528"/>
                  </a:cubicBezTo>
                  <a:cubicBezTo>
                    <a:pt x="307318" y="2963051"/>
                    <a:pt x="361158" y="2967099"/>
                    <a:pt x="521132" y="2966987"/>
                  </a:cubicBezTo>
                  <a:cubicBezTo>
                    <a:pt x="525091" y="3226493"/>
                    <a:pt x="521534" y="3196819"/>
                    <a:pt x="525068" y="3374370"/>
                  </a:cubicBezTo>
                  <a:cubicBezTo>
                    <a:pt x="112742" y="3375712"/>
                    <a:pt x="173828" y="3377926"/>
                    <a:pt x="173179" y="3335998"/>
                  </a:cubicBezTo>
                  <a:close/>
                  <a:moveTo>
                    <a:pt x="179554" y="3793649"/>
                  </a:moveTo>
                  <a:cubicBezTo>
                    <a:pt x="169354" y="3326561"/>
                    <a:pt x="158730" y="3392371"/>
                    <a:pt x="227689" y="3392371"/>
                  </a:cubicBezTo>
                  <a:cubicBezTo>
                    <a:pt x="359614" y="3392371"/>
                    <a:pt x="362075" y="3395166"/>
                    <a:pt x="495789" y="3395166"/>
                  </a:cubicBezTo>
                  <a:cubicBezTo>
                    <a:pt x="530616" y="3395166"/>
                    <a:pt x="529922" y="3330340"/>
                    <a:pt x="534329" y="3792889"/>
                  </a:cubicBezTo>
                  <a:cubicBezTo>
                    <a:pt x="534418" y="3803063"/>
                    <a:pt x="541352" y="3800425"/>
                    <a:pt x="495789" y="3800425"/>
                  </a:cubicBezTo>
                  <a:cubicBezTo>
                    <a:pt x="142356" y="3800425"/>
                    <a:pt x="179733" y="3801588"/>
                    <a:pt x="179554" y="3793649"/>
                  </a:cubicBezTo>
                  <a:close/>
                  <a:moveTo>
                    <a:pt x="180158" y="3820573"/>
                  </a:moveTo>
                  <a:cubicBezTo>
                    <a:pt x="235048" y="3820528"/>
                    <a:pt x="532897" y="3821243"/>
                    <a:pt x="534575" y="3821243"/>
                  </a:cubicBezTo>
                  <a:cubicBezTo>
                    <a:pt x="539317" y="4292223"/>
                    <a:pt x="561863" y="4228112"/>
                    <a:pt x="495767" y="4228112"/>
                  </a:cubicBezTo>
                  <a:cubicBezTo>
                    <a:pt x="229121" y="4228067"/>
                    <a:pt x="214313" y="4228090"/>
                    <a:pt x="184341" y="4228022"/>
                  </a:cubicBezTo>
                  <a:cubicBezTo>
                    <a:pt x="182238" y="4075919"/>
                    <a:pt x="185616" y="4069971"/>
                    <a:pt x="180158" y="3820573"/>
                  </a:cubicBezTo>
                  <a:close/>
                  <a:moveTo>
                    <a:pt x="193646" y="4655978"/>
                  </a:moveTo>
                  <a:cubicBezTo>
                    <a:pt x="185549" y="4258546"/>
                    <a:pt x="186287" y="4365837"/>
                    <a:pt x="184631" y="4248774"/>
                  </a:cubicBezTo>
                  <a:cubicBezTo>
                    <a:pt x="568932" y="4249758"/>
                    <a:pt x="541464" y="4246583"/>
                    <a:pt x="541531" y="4251748"/>
                  </a:cubicBezTo>
                  <a:cubicBezTo>
                    <a:pt x="548756" y="4714006"/>
                    <a:pt x="568551" y="4653384"/>
                    <a:pt x="495744" y="4653384"/>
                  </a:cubicBezTo>
                  <a:cubicBezTo>
                    <a:pt x="350108" y="4653407"/>
                    <a:pt x="348587" y="4656694"/>
                    <a:pt x="193646" y="4655978"/>
                  </a:cubicBezTo>
                  <a:close/>
                  <a:moveTo>
                    <a:pt x="194093" y="4676752"/>
                  </a:moveTo>
                  <a:cubicBezTo>
                    <a:pt x="316243" y="4677289"/>
                    <a:pt x="334227" y="4674739"/>
                    <a:pt x="548152" y="4674091"/>
                  </a:cubicBezTo>
                  <a:cubicBezTo>
                    <a:pt x="555757" y="5159202"/>
                    <a:pt x="573495" y="5081049"/>
                    <a:pt x="495767" y="5081049"/>
                  </a:cubicBezTo>
                  <a:cubicBezTo>
                    <a:pt x="361672" y="5081049"/>
                    <a:pt x="361538" y="5083576"/>
                    <a:pt x="227667" y="5083576"/>
                  </a:cubicBezTo>
                  <a:cubicBezTo>
                    <a:pt x="187248" y="5083576"/>
                    <a:pt x="203845" y="5135812"/>
                    <a:pt x="194093" y="4676752"/>
                  </a:cubicBezTo>
                  <a:close/>
                  <a:moveTo>
                    <a:pt x="203353" y="5472175"/>
                  </a:moveTo>
                  <a:cubicBezTo>
                    <a:pt x="196688" y="5045047"/>
                    <a:pt x="196621" y="5104327"/>
                    <a:pt x="227667" y="5104327"/>
                  </a:cubicBezTo>
                  <a:cubicBezTo>
                    <a:pt x="610960" y="5104327"/>
                    <a:pt x="555421" y="5077024"/>
                    <a:pt x="556875" y="5167298"/>
                  </a:cubicBezTo>
                  <a:cubicBezTo>
                    <a:pt x="559202" y="5316203"/>
                    <a:pt x="556361" y="5320183"/>
                    <a:pt x="558754" y="5472488"/>
                  </a:cubicBezTo>
                  <a:cubicBezTo>
                    <a:pt x="559448" y="5516250"/>
                    <a:pt x="571973" y="5506969"/>
                    <a:pt x="495789" y="5506969"/>
                  </a:cubicBezTo>
                  <a:cubicBezTo>
                    <a:pt x="156963" y="5506969"/>
                    <a:pt x="204091" y="5520118"/>
                    <a:pt x="203353" y="5472175"/>
                  </a:cubicBezTo>
                  <a:close/>
                  <a:moveTo>
                    <a:pt x="211473" y="5929916"/>
                  </a:moveTo>
                  <a:cubicBezTo>
                    <a:pt x="200289" y="5463879"/>
                    <a:pt x="196934" y="5528280"/>
                    <a:pt x="227667" y="5528280"/>
                  </a:cubicBezTo>
                  <a:cubicBezTo>
                    <a:pt x="628340" y="5528280"/>
                    <a:pt x="559291" y="5501848"/>
                    <a:pt x="560857" y="5625083"/>
                  </a:cubicBezTo>
                  <a:cubicBezTo>
                    <a:pt x="562087" y="5722826"/>
                    <a:pt x="563608" y="5833224"/>
                    <a:pt x="566158" y="5930497"/>
                  </a:cubicBezTo>
                  <a:cubicBezTo>
                    <a:pt x="566314" y="5936758"/>
                    <a:pt x="576850" y="5934925"/>
                    <a:pt x="495789" y="5934925"/>
                  </a:cubicBezTo>
                  <a:cubicBezTo>
                    <a:pt x="188098" y="5934925"/>
                    <a:pt x="211875" y="5947335"/>
                    <a:pt x="211473" y="5929916"/>
                  </a:cubicBezTo>
                  <a:close/>
                  <a:moveTo>
                    <a:pt x="220129" y="6364423"/>
                  </a:moveTo>
                  <a:cubicBezTo>
                    <a:pt x="212681" y="5912272"/>
                    <a:pt x="203599" y="5959388"/>
                    <a:pt x="227667" y="5959388"/>
                  </a:cubicBezTo>
                  <a:cubicBezTo>
                    <a:pt x="634245" y="5959388"/>
                    <a:pt x="566605" y="5911982"/>
                    <a:pt x="569289" y="6082914"/>
                  </a:cubicBezTo>
                  <a:cubicBezTo>
                    <a:pt x="571660" y="6234615"/>
                    <a:pt x="573338" y="6232133"/>
                    <a:pt x="575619" y="6364736"/>
                  </a:cubicBezTo>
                  <a:cubicBezTo>
                    <a:pt x="532181" y="6364558"/>
                    <a:pt x="241043" y="6364423"/>
                    <a:pt x="220129" y="6364423"/>
                  </a:cubicBezTo>
                  <a:close/>
                  <a:moveTo>
                    <a:pt x="227667" y="6385175"/>
                  </a:moveTo>
                  <a:cubicBezTo>
                    <a:pt x="542784" y="6385376"/>
                    <a:pt x="538444" y="6385354"/>
                    <a:pt x="575977" y="6385533"/>
                  </a:cubicBezTo>
                  <a:cubicBezTo>
                    <a:pt x="579064" y="6601143"/>
                    <a:pt x="578080" y="6591393"/>
                    <a:pt x="581592" y="6790030"/>
                  </a:cubicBezTo>
                  <a:cubicBezTo>
                    <a:pt x="491987" y="6788980"/>
                    <a:pt x="361963" y="6790142"/>
                    <a:pt x="227399" y="6790142"/>
                  </a:cubicBezTo>
                  <a:cubicBezTo>
                    <a:pt x="225341" y="6353712"/>
                    <a:pt x="211316" y="6385175"/>
                    <a:pt x="227667" y="6385175"/>
                  </a:cubicBezTo>
                  <a:close/>
                  <a:moveTo>
                    <a:pt x="227667" y="6810872"/>
                  </a:moveTo>
                  <a:cubicBezTo>
                    <a:pt x="637198" y="6810872"/>
                    <a:pt x="581703" y="6796985"/>
                    <a:pt x="582621" y="6846158"/>
                  </a:cubicBezTo>
                  <a:cubicBezTo>
                    <a:pt x="591008" y="7291422"/>
                    <a:pt x="607024" y="7218836"/>
                    <a:pt x="495767" y="7218836"/>
                  </a:cubicBezTo>
                  <a:cubicBezTo>
                    <a:pt x="366705" y="7218836"/>
                    <a:pt x="362634" y="7216175"/>
                    <a:pt x="233796" y="7216085"/>
                  </a:cubicBezTo>
                  <a:cubicBezTo>
                    <a:pt x="223574" y="6780102"/>
                    <a:pt x="229255" y="6810872"/>
                    <a:pt x="227667" y="6810872"/>
                  </a:cubicBezTo>
                  <a:close/>
                  <a:moveTo>
                    <a:pt x="237665" y="7609067"/>
                  </a:moveTo>
                  <a:cubicBezTo>
                    <a:pt x="235339" y="7460565"/>
                    <a:pt x="237867" y="7455958"/>
                    <a:pt x="235473" y="7303698"/>
                  </a:cubicBezTo>
                  <a:cubicBezTo>
                    <a:pt x="234064" y="7212083"/>
                    <a:pt x="174633" y="7237977"/>
                    <a:pt x="586311" y="7239789"/>
                  </a:cubicBezTo>
                  <a:cubicBezTo>
                    <a:pt x="588168" y="7449607"/>
                    <a:pt x="593514" y="7450524"/>
                    <a:pt x="595773" y="7644734"/>
                  </a:cubicBezTo>
                  <a:cubicBezTo>
                    <a:pt x="192147" y="7637489"/>
                    <a:pt x="238627" y="7670562"/>
                    <a:pt x="237665" y="7609067"/>
                  </a:cubicBezTo>
                  <a:close/>
                  <a:moveTo>
                    <a:pt x="244555" y="8066630"/>
                  </a:moveTo>
                  <a:cubicBezTo>
                    <a:pt x="242273" y="7957528"/>
                    <a:pt x="240886" y="7876199"/>
                    <a:pt x="239701" y="7761663"/>
                  </a:cubicBezTo>
                  <a:cubicBezTo>
                    <a:pt x="238448" y="7641201"/>
                    <a:pt x="213620" y="7668728"/>
                    <a:pt x="361873" y="7665933"/>
                  </a:cubicBezTo>
                  <a:cubicBezTo>
                    <a:pt x="458278" y="7664234"/>
                    <a:pt x="539384" y="7664479"/>
                    <a:pt x="595996" y="7665530"/>
                  </a:cubicBezTo>
                  <a:cubicBezTo>
                    <a:pt x="597003" y="7781632"/>
                    <a:pt x="593245" y="7838408"/>
                    <a:pt x="600604" y="8073807"/>
                  </a:cubicBezTo>
                  <a:cubicBezTo>
                    <a:pt x="212792" y="8073807"/>
                    <a:pt x="244644" y="8070543"/>
                    <a:pt x="244555" y="8066630"/>
                  </a:cubicBezTo>
                  <a:close/>
                  <a:moveTo>
                    <a:pt x="245091" y="8091741"/>
                  </a:moveTo>
                  <a:cubicBezTo>
                    <a:pt x="364401" y="8091988"/>
                    <a:pt x="327628" y="8094559"/>
                    <a:pt x="601253" y="8094559"/>
                  </a:cubicBezTo>
                  <a:cubicBezTo>
                    <a:pt x="607247" y="8289888"/>
                    <a:pt x="603825" y="8365782"/>
                    <a:pt x="605570" y="8498789"/>
                  </a:cubicBezTo>
                  <a:cubicBezTo>
                    <a:pt x="248290" y="8500242"/>
                    <a:pt x="368606" y="8500980"/>
                    <a:pt x="253077" y="8501271"/>
                  </a:cubicBezTo>
                  <a:cubicBezTo>
                    <a:pt x="253054" y="8498990"/>
                    <a:pt x="245136" y="8093463"/>
                    <a:pt x="245091" y="8091741"/>
                  </a:cubicBezTo>
                  <a:close/>
                  <a:moveTo>
                    <a:pt x="253457" y="8524594"/>
                  </a:moveTo>
                  <a:cubicBezTo>
                    <a:pt x="253412" y="8521709"/>
                    <a:pt x="222947" y="8521262"/>
                    <a:pt x="605861" y="8519563"/>
                  </a:cubicBezTo>
                  <a:cubicBezTo>
                    <a:pt x="608276" y="8676206"/>
                    <a:pt x="612168" y="8682958"/>
                    <a:pt x="615121" y="8928757"/>
                  </a:cubicBezTo>
                  <a:cubicBezTo>
                    <a:pt x="458166" y="8928198"/>
                    <a:pt x="372565" y="8928935"/>
                    <a:pt x="259586" y="8929025"/>
                  </a:cubicBezTo>
                  <a:cubicBezTo>
                    <a:pt x="256767" y="8796555"/>
                    <a:pt x="255582" y="8657310"/>
                    <a:pt x="253457" y="8524594"/>
                  </a:cubicBezTo>
                  <a:close/>
                  <a:moveTo>
                    <a:pt x="265446" y="9288084"/>
                  </a:moveTo>
                  <a:cubicBezTo>
                    <a:pt x="263769" y="8880746"/>
                    <a:pt x="228584" y="8950112"/>
                    <a:pt x="361739" y="8949575"/>
                  </a:cubicBezTo>
                  <a:cubicBezTo>
                    <a:pt x="452731" y="8949330"/>
                    <a:pt x="513213" y="8949240"/>
                    <a:pt x="615367" y="8949531"/>
                  </a:cubicBezTo>
                  <a:cubicBezTo>
                    <a:pt x="620243" y="9389517"/>
                    <a:pt x="615434" y="8853645"/>
                    <a:pt x="619125" y="9356332"/>
                  </a:cubicBezTo>
                  <a:cubicBezTo>
                    <a:pt x="195301" y="9358546"/>
                    <a:pt x="265782" y="9366842"/>
                    <a:pt x="265446" y="9288084"/>
                  </a:cubicBezTo>
                  <a:close/>
                  <a:moveTo>
                    <a:pt x="272089" y="9745915"/>
                  </a:moveTo>
                  <a:cubicBezTo>
                    <a:pt x="265088" y="9299243"/>
                    <a:pt x="238068" y="9372410"/>
                    <a:pt x="361493" y="9375630"/>
                  </a:cubicBezTo>
                  <a:cubicBezTo>
                    <a:pt x="437610" y="9377709"/>
                    <a:pt x="501851" y="9377709"/>
                    <a:pt x="619304" y="9377128"/>
                  </a:cubicBezTo>
                  <a:cubicBezTo>
                    <a:pt x="621473" y="9597009"/>
                    <a:pt x="626707" y="9584084"/>
                    <a:pt x="629034" y="9780866"/>
                  </a:cubicBezTo>
                  <a:cubicBezTo>
                    <a:pt x="219883" y="9775902"/>
                    <a:pt x="273029" y="9803384"/>
                    <a:pt x="272089" y="9745915"/>
                  </a:cubicBezTo>
                  <a:close/>
                  <a:moveTo>
                    <a:pt x="278531" y="10211416"/>
                  </a:moveTo>
                  <a:cubicBezTo>
                    <a:pt x="278151" y="10099429"/>
                    <a:pt x="278308" y="10124273"/>
                    <a:pt x="273051" y="9803675"/>
                  </a:cubicBezTo>
                  <a:cubicBezTo>
                    <a:pt x="381490" y="9803004"/>
                    <a:pt x="411172" y="9799024"/>
                    <a:pt x="629257" y="9801685"/>
                  </a:cubicBezTo>
                  <a:cubicBezTo>
                    <a:pt x="630241" y="9913448"/>
                    <a:pt x="631807" y="10165262"/>
                    <a:pt x="632411" y="10211438"/>
                  </a:cubicBezTo>
                  <a:lnTo>
                    <a:pt x="278531" y="10211416"/>
                  </a:lnTo>
                  <a:close/>
                  <a:moveTo>
                    <a:pt x="629884" y="8519451"/>
                  </a:moveTo>
                  <a:cubicBezTo>
                    <a:pt x="1007607" y="8517908"/>
                    <a:pt x="978507" y="8522492"/>
                    <a:pt x="978552" y="8524996"/>
                  </a:cubicBezTo>
                  <a:cubicBezTo>
                    <a:pt x="985844" y="8991034"/>
                    <a:pt x="1026754" y="8926700"/>
                    <a:pt x="897983" y="8928265"/>
                  </a:cubicBezTo>
                  <a:cubicBezTo>
                    <a:pt x="810883" y="8929204"/>
                    <a:pt x="758386" y="8929182"/>
                    <a:pt x="633485" y="8928824"/>
                  </a:cubicBezTo>
                  <a:cubicBezTo>
                    <a:pt x="628049" y="8487317"/>
                    <a:pt x="616843" y="8519518"/>
                    <a:pt x="629884" y="8519451"/>
                  </a:cubicBezTo>
                  <a:close/>
                  <a:moveTo>
                    <a:pt x="637287" y="9288130"/>
                  </a:moveTo>
                  <a:cubicBezTo>
                    <a:pt x="637287" y="8879293"/>
                    <a:pt x="594386" y="8949799"/>
                    <a:pt x="763911" y="8949799"/>
                  </a:cubicBezTo>
                  <a:cubicBezTo>
                    <a:pt x="890289" y="8949799"/>
                    <a:pt x="885278" y="8948681"/>
                    <a:pt x="987991" y="8948323"/>
                  </a:cubicBezTo>
                  <a:cubicBezTo>
                    <a:pt x="987544" y="9202976"/>
                    <a:pt x="991413" y="9240544"/>
                    <a:pt x="994343" y="9355326"/>
                  </a:cubicBezTo>
                  <a:cubicBezTo>
                    <a:pt x="574121" y="9355773"/>
                    <a:pt x="637287" y="9379052"/>
                    <a:pt x="637287" y="9288130"/>
                  </a:cubicBezTo>
                  <a:close/>
                  <a:moveTo>
                    <a:pt x="646883" y="9745871"/>
                  </a:moveTo>
                  <a:cubicBezTo>
                    <a:pt x="639971" y="9303111"/>
                    <a:pt x="596354" y="9376726"/>
                    <a:pt x="763911" y="9376726"/>
                  </a:cubicBezTo>
                  <a:cubicBezTo>
                    <a:pt x="897536" y="9376726"/>
                    <a:pt x="879127" y="9376257"/>
                    <a:pt x="994836" y="9376122"/>
                  </a:cubicBezTo>
                  <a:cubicBezTo>
                    <a:pt x="998951" y="9558682"/>
                    <a:pt x="995283" y="9581602"/>
                    <a:pt x="998526" y="9781023"/>
                  </a:cubicBezTo>
                  <a:cubicBezTo>
                    <a:pt x="591299" y="9781448"/>
                    <a:pt x="647621" y="9793948"/>
                    <a:pt x="646883" y="9745871"/>
                  </a:cubicBezTo>
                  <a:close/>
                  <a:moveTo>
                    <a:pt x="650753" y="10211460"/>
                  </a:moveTo>
                  <a:cubicBezTo>
                    <a:pt x="650082" y="10160588"/>
                    <a:pt x="648516" y="9908036"/>
                    <a:pt x="647576" y="9801908"/>
                  </a:cubicBezTo>
                  <a:cubicBezTo>
                    <a:pt x="770375" y="9803317"/>
                    <a:pt x="906013" y="9801886"/>
                    <a:pt x="998884" y="9801774"/>
                  </a:cubicBezTo>
                  <a:cubicBezTo>
                    <a:pt x="1004431" y="10142475"/>
                    <a:pt x="1003760" y="10109268"/>
                    <a:pt x="1006086" y="10208307"/>
                  </a:cubicBezTo>
                  <a:cubicBezTo>
                    <a:pt x="880402" y="10208733"/>
                    <a:pt x="935583" y="10211483"/>
                    <a:pt x="650753" y="10211460"/>
                  </a:cubicBezTo>
                  <a:close/>
                  <a:moveTo>
                    <a:pt x="1010717" y="9287749"/>
                  </a:moveTo>
                  <a:cubicBezTo>
                    <a:pt x="997989" y="8895058"/>
                    <a:pt x="1003962" y="8948256"/>
                    <a:pt x="1032212" y="8948256"/>
                  </a:cubicBezTo>
                  <a:cubicBezTo>
                    <a:pt x="1412240" y="8948256"/>
                    <a:pt x="1360481" y="8939580"/>
                    <a:pt x="1360660" y="8982782"/>
                  </a:cubicBezTo>
                  <a:cubicBezTo>
                    <a:pt x="1362516" y="9421583"/>
                    <a:pt x="1388306" y="9353694"/>
                    <a:pt x="1300356" y="9353694"/>
                  </a:cubicBezTo>
                  <a:cubicBezTo>
                    <a:pt x="964393" y="9353694"/>
                    <a:pt x="1013669" y="9379432"/>
                    <a:pt x="1010717" y="9287749"/>
                  </a:cubicBezTo>
                  <a:close/>
                  <a:moveTo>
                    <a:pt x="1016286" y="9745960"/>
                  </a:moveTo>
                  <a:cubicBezTo>
                    <a:pt x="1009732" y="9326837"/>
                    <a:pt x="1009911" y="9376100"/>
                    <a:pt x="1032212" y="9376100"/>
                  </a:cubicBezTo>
                  <a:cubicBezTo>
                    <a:pt x="1425504" y="9376100"/>
                    <a:pt x="1365111" y="9352575"/>
                    <a:pt x="1366498" y="9441037"/>
                  </a:cubicBezTo>
                  <a:cubicBezTo>
                    <a:pt x="1372738" y="9841578"/>
                    <a:pt x="1400497" y="9782923"/>
                    <a:pt x="1300334" y="9782923"/>
                  </a:cubicBezTo>
                  <a:cubicBezTo>
                    <a:pt x="969985" y="9782923"/>
                    <a:pt x="1017002" y="9790951"/>
                    <a:pt x="1016286" y="9745960"/>
                  </a:cubicBezTo>
                  <a:close/>
                  <a:moveTo>
                    <a:pt x="1379113" y="10204416"/>
                  </a:moveTo>
                  <a:cubicBezTo>
                    <a:pt x="1379091" y="10216469"/>
                    <a:pt x="1409623" y="10208241"/>
                    <a:pt x="1032190" y="10208241"/>
                  </a:cubicBezTo>
                  <a:cubicBezTo>
                    <a:pt x="1020379" y="10208241"/>
                    <a:pt x="1024540" y="10253903"/>
                    <a:pt x="1017181" y="9801729"/>
                  </a:cubicBezTo>
                  <a:cubicBezTo>
                    <a:pt x="1176529" y="9801640"/>
                    <a:pt x="1139890" y="9803966"/>
                    <a:pt x="1375042" y="9803608"/>
                  </a:cubicBezTo>
                  <a:cubicBezTo>
                    <a:pt x="1375087" y="9806225"/>
                    <a:pt x="1379203" y="10129908"/>
                    <a:pt x="1379113" y="10204416"/>
                  </a:cubicBezTo>
                  <a:close/>
                  <a:moveTo>
                    <a:pt x="1382670" y="9287995"/>
                  </a:moveTo>
                  <a:cubicBezTo>
                    <a:pt x="1377704" y="8893202"/>
                    <a:pt x="1359877" y="8950135"/>
                    <a:pt x="1434585" y="8949128"/>
                  </a:cubicBezTo>
                  <a:cubicBezTo>
                    <a:pt x="1780256" y="8944454"/>
                    <a:pt x="1733485" y="8942621"/>
                    <a:pt x="1734492" y="8983028"/>
                  </a:cubicBezTo>
                  <a:cubicBezTo>
                    <a:pt x="1744893" y="9415590"/>
                    <a:pt x="1744647" y="9355482"/>
                    <a:pt x="1702797" y="9355013"/>
                  </a:cubicBezTo>
                  <a:cubicBezTo>
                    <a:pt x="1326079" y="9350943"/>
                    <a:pt x="1383743" y="9375183"/>
                    <a:pt x="1382670" y="9287995"/>
                  </a:cubicBezTo>
                  <a:close/>
                  <a:moveTo>
                    <a:pt x="1392534" y="9745871"/>
                  </a:moveTo>
                  <a:cubicBezTo>
                    <a:pt x="1385846" y="9318563"/>
                    <a:pt x="1360637" y="9374490"/>
                    <a:pt x="1434406" y="9374781"/>
                  </a:cubicBezTo>
                  <a:cubicBezTo>
                    <a:pt x="1796428" y="9376234"/>
                    <a:pt x="1739077" y="9358770"/>
                    <a:pt x="1740352" y="9441037"/>
                  </a:cubicBezTo>
                  <a:cubicBezTo>
                    <a:pt x="1742723" y="9591978"/>
                    <a:pt x="1744020" y="9601929"/>
                    <a:pt x="1746279" y="9746228"/>
                  </a:cubicBezTo>
                  <a:cubicBezTo>
                    <a:pt x="1747018" y="9794440"/>
                    <a:pt x="1779831" y="9782364"/>
                    <a:pt x="1568590" y="9782521"/>
                  </a:cubicBezTo>
                  <a:cubicBezTo>
                    <a:pt x="1359877" y="9782521"/>
                    <a:pt x="1393317" y="9795021"/>
                    <a:pt x="1392534" y="9745871"/>
                  </a:cubicBezTo>
                  <a:close/>
                  <a:moveTo>
                    <a:pt x="1702618" y="10210029"/>
                  </a:moveTo>
                  <a:cubicBezTo>
                    <a:pt x="1618761" y="10210700"/>
                    <a:pt x="1605229" y="10210588"/>
                    <a:pt x="1397410" y="10210521"/>
                  </a:cubicBezTo>
                  <a:cubicBezTo>
                    <a:pt x="1397522" y="10132972"/>
                    <a:pt x="1393428" y="9806314"/>
                    <a:pt x="1393384" y="9803608"/>
                  </a:cubicBezTo>
                  <a:cubicBezTo>
                    <a:pt x="1561186" y="9803272"/>
                    <a:pt x="1363612" y="9803429"/>
                    <a:pt x="1747018" y="9803160"/>
                  </a:cubicBezTo>
                  <a:cubicBezTo>
                    <a:pt x="1751648" y="10286103"/>
                    <a:pt x="1770258" y="10209470"/>
                    <a:pt x="1702618" y="10210029"/>
                  </a:cubicBezTo>
                  <a:close/>
                  <a:moveTo>
                    <a:pt x="1749724" y="8829919"/>
                  </a:moveTo>
                  <a:cubicBezTo>
                    <a:pt x="1747398" y="8681304"/>
                    <a:pt x="1748203" y="8683898"/>
                    <a:pt x="1745698" y="8524549"/>
                  </a:cubicBezTo>
                  <a:cubicBezTo>
                    <a:pt x="1745653" y="8520905"/>
                    <a:pt x="1715904" y="8520971"/>
                    <a:pt x="2100338" y="8520905"/>
                  </a:cubicBezTo>
                  <a:cubicBezTo>
                    <a:pt x="2100361" y="8522559"/>
                    <a:pt x="2101613" y="8586446"/>
                    <a:pt x="2104700" y="8927147"/>
                  </a:cubicBezTo>
                  <a:cubicBezTo>
                    <a:pt x="1681301" y="8927147"/>
                    <a:pt x="1751804" y="8962791"/>
                    <a:pt x="1749724" y="8829919"/>
                  </a:cubicBezTo>
                  <a:close/>
                  <a:moveTo>
                    <a:pt x="1836802" y="8950246"/>
                  </a:moveTo>
                  <a:cubicBezTo>
                    <a:pt x="1970986" y="8950246"/>
                    <a:pt x="1971411" y="8947899"/>
                    <a:pt x="2104857" y="8947899"/>
                  </a:cubicBezTo>
                  <a:cubicBezTo>
                    <a:pt x="2106847" y="9213241"/>
                    <a:pt x="2109017" y="9240522"/>
                    <a:pt x="2111411" y="9354297"/>
                  </a:cubicBezTo>
                  <a:cubicBezTo>
                    <a:pt x="1965081" y="9354297"/>
                    <a:pt x="1914955" y="9356533"/>
                    <a:pt x="1757598" y="9355505"/>
                  </a:cubicBezTo>
                  <a:cubicBezTo>
                    <a:pt x="1753661" y="8880121"/>
                    <a:pt x="1724225" y="8950246"/>
                    <a:pt x="1836802" y="8950246"/>
                  </a:cubicBezTo>
                  <a:close/>
                  <a:moveTo>
                    <a:pt x="1764599" y="9745871"/>
                  </a:moveTo>
                  <a:cubicBezTo>
                    <a:pt x="1757776" y="9308591"/>
                    <a:pt x="1733508" y="9376502"/>
                    <a:pt x="1836802" y="9376502"/>
                  </a:cubicBezTo>
                  <a:cubicBezTo>
                    <a:pt x="2166457" y="9376502"/>
                    <a:pt x="2111522" y="9347477"/>
                    <a:pt x="2112976" y="9441037"/>
                  </a:cubicBezTo>
                  <a:cubicBezTo>
                    <a:pt x="2118322" y="9779167"/>
                    <a:pt x="2117920" y="9754502"/>
                    <a:pt x="2118389" y="9783035"/>
                  </a:cubicBezTo>
                  <a:cubicBezTo>
                    <a:pt x="1707829" y="9783594"/>
                    <a:pt x="1765359" y="9794172"/>
                    <a:pt x="1764599" y="9745871"/>
                  </a:cubicBezTo>
                  <a:close/>
                  <a:moveTo>
                    <a:pt x="2105080" y="10209850"/>
                  </a:moveTo>
                  <a:cubicBezTo>
                    <a:pt x="1729839" y="10209850"/>
                    <a:pt x="1768960" y="10211483"/>
                    <a:pt x="1768871" y="10204394"/>
                  </a:cubicBezTo>
                  <a:cubicBezTo>
                    <a:pt x="1762340" y="9720937"/>
                    <a:pt x="1745698" y="9803183"/>
                    <a:pt x="1836824" y="9803116"/>
                  </a:cubicBezTo>
                  <a:cubicBezTo>
                    <a:pt x="1971366" y="9803116"/>
                    <a:pt x="1970852" y="9803831"/>
                    <a:pt x="2105080" y="9803831"/>
                  </a:cubicBezTo>
                  <a:cubicBezTo>
                    <a:pt x="2123556" y="9803831"/>
                    <a:pt x="2118210" y="9789230"/>
                    <a:pt x="2120715" y="9899114"/>
                  </a:cubicBezTo>
                  <a:cubicBezTo>
                    <a:pt x="2128947" y="10257481"/>
                    <a:pt x="2131407" y="10209850"/>
                    <a:pt x="2105080" y="10209850"/>
                  </a:cubicBezTo>
                  <a:close/>
                  <a:moveTo>
                    <a:pt x="2123467" y="8982693"/>
                  </a:moveTo>
                  <a:cubicBezTo>
                    <a:pt x="2123131" y="8928779"/>
                    <a:pt x="2072535" y="8952974"/>
                    <a:pt x="2476228" y="8947563"/>
                  </a:cubicBezTo>
                  <a:cubicBezTo>
                    <a:pt x="2480299" y="9196962"/>
                    <a:pt x="2480210" y="9202664"/>
                    <a:pt x="2482804" y="9288487"/>
                  </a:cubicBezTo>
                  <a:cubicBezTo>
                    <a:pt x="2485712" y="9384530"/>
                    <a:pt x="2541833" y="9355304"/>
                    <a:pt x="2129752" y="9354320"/>
                  </a:cubicBezTo>
                  <a:cubicBezTo>
                    <a:pt x="2128007" y="9271470"/>
                    <a:pt x="2124652" y="9173772"/>
                    <a:pt x="2123467" y="8982693"/>
                  </a:cubicBezTo>
                  <a:close/>
                  <a:moveTo>
                    <a:pt x="2130155" y="9375071"/>
                  </a:moveTo>
                  <a:cubicBezTo>
                    <a:pt x="2551787" y="9376122"/>
                    <a:pt x="2485063" y="9359821"/>
                    <a:pt x="2486316" y="9440971"/>
                  </a:cubicBezTo>
                  <a:cubicBezTo>
                    <a:pt x="2488687" y="9593946"/>
                    <a:pt x="2490029" y="9587730"/>
                    <a:pt x="2492601" y="9746206"/>
                  </a:cubicBezTo>
                  <a:cubicBezTo>
                    <a:pt x="2493339" y="9793321"/>
                    <a:pt x="2550377" y="9781313"/>
                    <a:pt x="2136708" y="9782968"/>
                  </a:cubicBezTo>
                  <a:cubicBezTo>
                    <a:pt x="2135679" y="9722033"/>
                    <a:pt x="2131251" y="9431579"/>
                    <a:pt x="2130155" y="9375071"/>
                  </a:cubicBezTo>
                  <a:close/>
                  <a:moveTo>
                    <a:pt x="2143419" y="10209783"/>
                  </a:moveTo>
                  <a:cubicBezTo>
                    <a:pt x="2142904" y="10033373"/>
                    <a:pt x="2138878" y="9903095"/>
                    <a:pt x="2137089" y="9803742"/>
                  </a:cubicBezTo>
                  <a:cubicBezTo>
                    <a:pt x="2260044" y="9803228"/>
                    <a:pt x="2300798" y="9798979"/>
                    <a:pt x="2493295" y="9801707"/>
                  </a:cubicBezTo>
                  <a:cubicBezTo>
                    <a:pt x="2494413" y="9945268"/>
                    <a:pt x="2490074" y="9870066"/>
                    <a:pt x="2496337" y="10204640"/>
                  </a:cubicBezTo>
                  <a:cubicBezTo>
                    <a:pt x="2496426" y="10209649"/>
                    <a:pt x="2527450" y="10208934"/>
                    <a:pt x="2143419" y="10209783"/>
                  </a:cubicBezTo>
                  <a:close/>
                  <a:moveTo>
                    <a:pt x="2501146" y="9287816"/>
                  </a:moveTo>
                  <a:cubicBezTo>
                    <a:pt x="2498260" y="9192534"/>
                    <a:pt x="2498439" y="9186071"/>
                    <a:pt x="2494547" y="8947317"/>
                  </a:cubicBezTo>
                  <a:cubicBezTo>
                    <a:pt x="2740212" y="8943471"/>
                    <a:pt x="2742516" y="8948614"/>
                    <a:pt x="2849344" y="8950067"/>
                  </a:cubicBezTo>
                  <a:cubicBezTo>
                    <a:pt x="2851290" y="9059080"/>
                    <a:pt x="2856323" y="9353470"/>
                    <a:pt x="2856345" y="9355125"/>
                  </a:cubicBezTo>
                  <a:cubicBezTo>
                    <a:pt x="2442766" y="9356936"/>
                    <a:pt x="2503986" y="9381668"/>
                    <a:pt x="2501146" y="9287816"/>
                  </a:cubicBezTo>
                  <a:close/>
                  <a:moveTo>
                    <a:pt x="2503494" y="9377464"/>
                  </a:moveTo>
                  <a:cubicBezTo>
                    <a:pt x="2652732" y="9377531"/>
                    <a:pt x="2694291" y="9377777"/>
                    <a:pt x="2775844" y="9376681"/>
                  </a:cubicBezTo>
                  <a:cubicBezTo>
                    <a:pt x="2877975" y="9375295"/>
                    <a:pt x="2856390" y="9305974"/>
                    <a:pt x="2863302" y="9746273"/>
                  </a:cubicBezTo>
                  <a:cubicBezTo>
                    <a:pt x="2864040" y="9792874"/>
                    <a:pt x="2920608" y="9787240"/>
                    <a:pt x="2511413" y="9781224"/>
                  </a:cubicBezTo>
                  <a:cubicBezTo>
                    <a:pt x="2511010" y="9746139"/>
                    <a:pt x="2503539" y="9379231"/>
                    <a:pt x="2503494" y="9377464"/>
                  </a:cubicBezTo>
                  <a:close/>
                  <a:moveTo>
                    <a:pt x="2514745" y="10208084"/>
                  </a:moveTo>
                  <a:cubicBezTo>
                    <a:pt x="2508236" y="9890751"/>
                    <a:pt x="2512732" y="9943189"/>
                    <a:pt x="2511614" y="9801998"/>
                  </a:cubicBezTo>
                  <a:cubicBezTo>
                    <a:pt x="2614483" y="9803519"/>
                    <a:pt x="2627456" y="9802423"/>
                    <a:pt x="2775687" y="9803429"/>
                  </a:cubicBezTo>
                  <a:cubicBezTo>
                    <a:pt x="2900790" y="9804279"/>
                    <a:pt x="2854086" y="9734153"/>
                    <a:pt x="2870706" y="10205244"/>
                  </a:cubicBezTo>
                  <a:cubicBezTo>
                    <a:pt x="2871108" y="10216827"/>
                    <a:pt x="2882247" y="10205647"/>
                    <a:pt x="2514745" y="10208084"/>
                  </a:cubicBezTo>
                  <a:close/>
                  <a:moveTo>
                    <a:pt x="2873457" y="9287995"/>
                  </a:moveTo>
                  <a:cubicBezTo>
                    <a:pt x="2866523" y="8895774"/>
                    <a:pt x="2853415" y="8950447"/>
                    <a:pt x="2909871" y="8950447"/>
                  </a:cubicBezTo>
                  <a:cubicBezTo>
                    <a:pt x="3271580" y="8950447"/>
                    <a:pt x="3223042" y="8932692"/>
                    <a:pt x="3224630" y="8983163"/>
                  </a:cubicBezTo>
                  <a:cubicBezTo>
                    <a:pt x="3237693" y="9414628"/>
                    <a:pt x="3239124" y="9353716"/>
                    <a:pt x="3178172" y="9353716"/>
                  </a:cubicBezTo>
                  <a:cubicBezTo>
                    <a:pt x="2819931" y="9353694"/>
                    <a:pt x="2875112" y="9375765"/>
                    <a:pt x="2873457" y="9287995"/>
                  </a:cubicBezTo>
                  <a:close/>
                  <a:moveTo>
                    <a:pt x="2881621" y="9745915"/>
                  </a:moveTo>
                  <a:cubicBezTo>
                    <a:pt x="2874933" y="9318742"/>
                    <a:pt x="2860550" y="9375765"/>
                    <a:pt x="2909894" y="9375765"/>
                  </a:cubicBezTo>
                  <a:cubicBezTo>
                    <a:pt x="3289273" y="9375765"/>
                    <a:pt x="3230558" y="9353694"/>
                    <a:pt x="3231922" y="9440971"/>
                  </a:cubicBezTo>
                  <a:cubicBezTo>
                    <a:pt x="3238207" y="9842741"/>
                    <a:pt x="3253239" y="9780777"/>
                    <a:pt x="3178172" y="9780777"/>
                  </a:cubicBezTo>
                  <a:cubicBezTo>
                    <a:pt x="2835186" y="9780799"/>
                    <a:pt x="2882448" y="9798912"/>
                    <a:pt x="2881621" y="9745915"/>
                  </a:cubicBezTo>
                  <a:close/>
                  <a:moveTo>
                    <a:pt x="2889226" y="10210342"/>
                  </a:moveTo>
                  <a:cubicBezTo>
                    <a:pt x="2883231" y="10030891"/>
                    <a:pt x="2884216" y="9937688"/>
                    <a:pt x="2882448" y="9803831"/>
                  </a:cubicBezTo>
                  <a:cubicBezTo>
                    <a:pt x="3062039" y="9804011"/>
                    <a:pt x="2991916" y="9801819"/>
                    <a:pt x="3237245" y="9801506"/>
                  </a:cubicBezTo>
                  <a:lnTo>
                    <a:pt x="3243777" y="10210432"/>
                  </a:lnTo>
                  <a:cubicBezTo>
                    <a:pt x="3186717" y="10210745"/>
                    <a:pt x="2890993" y="10210365"/>
                    <a:pt x="2889226" y="10210342"/>
                  </a:cubicBezTo>
                  <a:close/>
                  <a:moveTo>
                    <a:pt x="3248385" y="9289069"/>
                  </a:moveTo>
                  <a:cubicBezTo>
                    <a:pt x="3245074" y="8889110"/>
                    <a:pt x="3218859" y="8948524"/>
                    <a:pt x="3312356" y="8948256"/>
                  </a:cubicBezTo>
                  <a:cubicBezTo>
                    <a:pt x="3644495" y="8947361"/>
                    <a:pt x="3596024" y="8938439"/>
                    <a:pt x="3597366" y="8983140"/>
                  </a:cubicBezTo>
                  <a:cubicBezTo>
                    <a:pt x="3610272" y="9409598"/>
                    <a:pt x="3602287" y="9356153"/>
                    <a:pt x="3580836" y="9355818"/>
                  </a:cubicBezTo>
                  <a:cubicBezTo>
                    <a:pt x="3191638" y="9349020"/>
                    <a:pt x="3249145" y="9378358"/>
                    <a:pt x="3248385" y="9289069"/>
                  </a:cubicBezTo>
                  <a:close/>
                  <a:moveTo>
                    <a:pt x="3254692" y="9745915"/>
                  </a:moveTo>
                  <a:cubicBezTo>
                    <a:pt x="3247803" y="9305773"/>
                    <a:pt x="3231587" y="9374423"/>
                    <a:pt x="3312289" y="9374959"/>
                  </a:cubicBezTo>
                  <a:cubicBezTo>
                    <a:pt x="3651518" y="9377709"/>
                    <a:pt x="3601258" y="9356064"/>
                    <a:pt x="3602600" y="9441037"/>
                  </a:cubicBezTo>
                  <a:cubicBezTo>
                    <a:pt x="3608662" y="9828407"/>
                    <a:pt x="3627182" y="9781224"/>
                    <a:pt x="3580836" y="9780844"/>
                  </a:cubicBezTo>
                  <a:cubicBezTo>
                    <a:pt x="3205282" y="9777803"/>
                    <a:pt x="3255498" y="9796475"/>
                    <a:pt x="3254692" y="9745915"/>
                  </a:cubicBezTo>
                  <a:close/>
                  <a:moveTo>
                    <a:pt x="3616334" y="10204416"/>
                  </a:moveTo>
                  <a:cubicBezTo>
                    <a:pt x="3616312" y="10216738"/>
                    <a:pt x="3649751" y="10206742"/>
                    <a:pt x="3312289" y="10209917"/>
                  </a:cubicBezTo>
                  <a:cubicBezTo>
                    <a:pt x="3241831" y="10210588"/>
                    <a:pt x="3263080" y="10272150"/>
                    <a:pt x="3255587" y="9801484"/>
                  </a:cubicBezTo>
                  <a:cubicBezTo>
                    <a:pt x="3405563" y="9801193"/>
                    <a:pt x="3402141" y="9800455"/>
                    <a:pt x="3611145" y="9801864"/>
                  </a:cubicBezTo>
                  <a:cubicBezTo>
                    <a:pt x="3615193" y="10051598"/>
                    <a:pt x="3616580" y="10083552"/>
                    <a:pt x="3616334" y="10204416"/>
                  </a:cubicBezTo>
                  <a:close/>
                  <a:moveTo>
                    <a:pt x="3714886" y="8949486"/>
                  </a:moveTo>
                  <a:cubicBezTo>
                    <a:pt x="3850591" y="8949486"/>
                    <a:pt x="3845849" y="8947652"/>
                    <a:pt x="3967351" y="8947473"/>
                  </a:cubicBezTo>
                  <a:cubicBezTo>
                    <a:pt x="3970974" y="9179363"/>
                    <a:pt x="3970952" y="9195374"/>
                    <a:pt x="3973949" y="9288979"/>
                  </a:cubicBezTo>
                  <a:cubicBezTo>
                    <a:pt x="3976454" y="9368877"/>
                    <a:pt x="4046600" y="9361900"/>
                    <a:pt x="3620025" y="9356421"/>
                  </a:cubicBezTo>
                  <a:cubicBezTo>
                    <a:pt x="3617922" y="8873613"/>
                    <a:pt x="3583073" y="8949486"/>
                    <a:pt x="3714886" y="8949486"/>
                  </a:cubicBezTo>
                  <a:close/>
                  <a:moveTo>
                    <a:pt x="3628547" y="9745871"/>
                  </a:moveTo>
                  <a:cubicBezTo>
                    <a:pt x="3621747" y="9310043"/>
                    <a:pt x="3588285" y="9377709"/>
                    <a:pt x="3714886" y="9377709"/>
                  </a:cubicBezTo>
                  <a:cubicBezTo>
                    <a:pt x="3847146" y="9377709"/>
                    <a:pt x="3847214" y="9376323"/>
                    <a:pt x="3976365" y="9376278"/>
                  </a:cubicBezTo>
                  <a:cubicBezTo>
                    <a:pt x="3978177" y="9456870"/>
                    <a:pt x="3979071" y="9552666"/>
                    <a:pt x="3982605" y="9781716"/>
                  </a:cubicBezTo>
                  <a:cubicBezTo>
                    <a:pt x="3572851" y="9781694"/>
                    <a:pt x="3629285" y="9793568"/>
                    <a:pt x="3628547" y="9745871"/>
                  </a:cubicBezTo>
                  <a:close/>
                  <a:moveTo>
                    <a:pt x="3983232" y="10207726"/>
                  </a:moveTo>
                  <a:cubicBezTo>
                    <a:pt x="3811783" y="10207726"/>
                    <a:pt x="3634653" y="10218683"/>
                    <a:pt x="3634675" y="10204484"/>
                  </a:cubicBezTo>
                  <a:cubicBezTo>
                    <a:pt x="3635659" y="9731201"/>
                    <a:pt x="3594212" y="9802199"/>
                    <a:pt x="3714886" y="9802199"/>
                  </a:cubicBezTo>
                  <a:cubicBezTo>
                    <a:pt x="3831064" y="9802199"/>
                    <a:pt x="3856407" y="9802468"/>
                    <a:pt x="3982941" y="9802468"/>
                  </a:cubicBezTo>
                  <a:cubicBezTo>
                    <a:pt x="3989517" y="10242006"/>
                    <a:pt x="3990322" y="10207726"/>
                    <a:pt x="3983232" y="10207726"/>
                  </a:cubicBezTo>
                  <a:close/>
                  <a:moveTo>
                    <a:pt x="3985670" y="8947451"/>
                  </a:moveTo>
                  <a:cubicBezTo>
                    <a:pt x="4117438" y="8947496"/>
                    <a:pt x="4117885" y="8950335"/>
                    <a:pt x="4251578" y="8950335"/>
                  </a:cubicBezTo>
                  <a:cubicBezTo>
                    <a:pt x="4374734" y="8950335"/>
                    <a:pt x="4331855" y="8891972"/>
                    <a:pt x="4347401" y="9288554"/>
                  </a:cubicBezTo>
                  <a:cubicBezTo>
                    <a:pt x="4350644" y="9371203"/>
                    <a:pt x="4417233" y="9355080"/>
                    <a:pt x="3994259" y="9355482"/>
                  </a:cubicBezTo>
                  <a:cubicBezTo>
                    <a:pt x="3990278" y="9196403"/>
                    <a:pt x="3992022" y="9354230"/>
                    <a:pt x="3985670" y="8947451"/>
                  </a:cubicBezTo>
                  <a:close/>
                  <a:moveTo>
                    <a:pt x="4000388" y="9745915"/>
                  </a:moveTo>
                  <a:cubicBezTo>
                    <a:pt x="3998039" y="9595400"/>
                    <a:pt x="3998308" y="9592873"/>
                    <a:pt x="3995937" y="9440635"/>
                  </a:cubicBezTo>
                  <a:cubicBezTo>
                    <a:pt x="3994684" y="9361363"/>
                    <a:pt x="3924494" y="9372164"/>
                    <a:pt x="4350242" y="9374423"/>
                  </a:cubicBezTo>
                  <a:cubicBezTo>
                    <a:pt x="4352434" y="9462236"/>
                    <a:pt x="4352702" y="9546696"/>
                    <a:pt x="4356124" y="9782051"/>
                  </a:cubicBezTo>
                  <a:cubicBezTo>
                    <a:pt x="3941203" y="9789364"/>
                    <a:pt x="4001059" y="9787597"/>
                    <a:pt x="4000388" y="9745915"/>
                  </a:cubicBezTo>
                  <a:close/>
                  <a:moveTo>
                    <a:pt x="4006270" y="10207726"/>
                  </a:moveTo>
                  <a:cubicBezTo>
                    <a:pt x="4006270" y="10134469"/>
                    <a:pt x="4002378" y="9876037"/>
                    <a:pt x="4001260" y="9802468"/>
                  </a:cubicBezTo>
                  <a:cubicBezTo>
                    <a:pt x="4109654" y="9802557"/>
                    <a:pt x="4241266" y="9804815"/>
                    <a:pt x="4356393" y="9802825"/>
                  </a:cubicBezTo>
                  <a:cubicBezTo>
                    <a:pt x="4358272" y="9939231"/>
                    <a:pt x="4357847" y="9996365"/>
                    <a:pt x="4362164" y="10204685"/>
                  </a:cubicBezTo>
                  <a:cubicBezTo>
                    <a:pt x="4362365" y="10213138"/>
                    <a:pt x="4390705" y="10208285"/>
                    <a:pt x="4006270" y="10207726"/>
                  </a:cubicBezTo>
                  <a:close/>
                  <a:moveTo>
                    <a:pt x="4365675" y="9287660"/>
                  </a:moveTo>
                  <a:cubicBezTo>
                    <a:pt x="4350331" y="8897093"/>
                    <a:pt x="4357959" y="8950067"/>
                    <a:pt x="4385695" y="8949844"/>
                  </a:cubicBezTo>
                  <a:cubicBezTo>
                    <a:pt x="4767892" y="8947272"/>
                    <a:pt x="4716267" y="8935979"/>
                    <a:pt x="4716603" y="8982827"/>
                  </a:cubicBezTo>
                  <a:cubicBezTo>
                    <a:pt x="4717363" y="9087815"/>
                    <a:pt x="4718012" y="9113665"/>
                    <a:pt x="4721882" y="9356869"/>
                  </a:cubicBezTo>
                  <a:cubicBezTo>
                    <a:pt x="4306714" y="9352710"/>
                    <a:pt x="4369142" y="9375943"/>
                    <a:pt x="4365675" y="9287660"/>
                  </a:cubicBezTo>
                  <a:close/>
                  <a:moveTo>
                    <a:pt x="4373884" y="9745871"/>
                  </a:moveTo>
                  <a:cubicBezTo>
                    <a:pt x="4367353" y="9328716"/>
                    <a:pt x="4362947" y="9374490"/>
                    <a:pt x="4385583" y="9374646"/>
                  </a:cubicBezTo>
                  <a:cubicBezTo>
                    <a:pt x="4785943" y="9377329"/>
                    <a:pt x="4721926" y="9360066"/>
                    <a:pt x="4723224" y="9440993"/>
                  </a:cubicBezTo>
                  <a:cubicBezTo>
                    <a:pt x="4725595" y="9592291"/>
                    <a:pt x="4723827" y="9589407"/>
                    <a:pt x="4726288" y="9746273"/>
                  </a:cubicBezTo>
                  <a:cubicBezTo>
                    <a:pt x="4727004" y="9791488"/>
                    <a:pt x="4764962" y="9780173"/>
                    <a:pt x="4519700" y="9780128"/>
                  </a:cubicBezTo>
                  <a:cubicBezTo>
                    <a:pt x="4346707" y="9780128"/>
                    <a:pt x="4374645" y="9794104"/>
                    <a:pt x="4373884" y="9745871"/>
                  </a:cubicBezTo>
                  <a:close/>
                  <a:moveTo>
                    <a:pt x="4380528" y="10204193"/>
                  </a:moveTo>
                  <a:cubicBezTo>
                    <a:pt x="4371155" y="9753742"/>
                    <a:pt x="4372811" y="9802535"/>
                    <a:pt x="4385784" y="9802288"/>
                  </a:cubicBezTo>
                  <a:cubicBezTo>
                    <a:pt x="4478699" y="9800410"/>
                    <a:pt x="4494961" y="9800880"/>
                    <a:pt x="4727160" y="9800925"/>
                  </a:cubicBezTo>
                  <a:cubicBezTo>
                    <a:pt x="4727205" y="9803451"/>
                    <a:pt x="4732104" y="10100771"/>
                    <a:pt x="4734430" y="10208374"/>
                  </a:cubicBezTo>
                  <a:cubicBezTo>
                    <a:pt x="4394776" y="10209716"/>
                    <a:pt x="4380774" y="10215016"/>
                    <a:pt x="4380528" y="10204193"/>
                  </a:cubicBezTo>
                  <a:close/>
                  <a:moveTo>
                    <a:pt x="4733177" y="8829874"/>
                  </a:moveTo>
                  <a:cubicBezTo>
                    <a:pt x="4727384" y="8459232"/>
                    <a:pt x="4702533" y="8520882"/>
                    <a:pt x="4787956" y="8520882"/>
                  </a:cubicBezTo>
                  <a:cubicBezTo>
                    <a:pt x="4789633" y="8520882"/>
                    <a:pt x="5081152" y="8521016"/>
                    <a:pt x="5081219" y="8524952"/>
                  </a:cubicBezTo>
                  <a:cubicBezTo>
                    <a:pt x="5088444" y="8985958"/>
                    <a:pt x="5103833" y="8925336"/>
                    <a:pt x="5056346" y="8925336"/>
                  </a:cubicBezTo>
                  <a:cubicBezTo>
                    <a:pt x="4668490" y="8925336"/>
                    <a:pt x="4735190" y="8958274"/>
                    <a:pt x="4733177" y="8829874"/>
                  </a:cubicBezTo>
                  <a:close/>
                  <a:moveTo>
                    <a:pt x="4734654" y="8948345"/>
                  </a:moveTo>
                  <a:cubicBezTo>
                    <a:pt x="4984501" y="8947608"/>
                    <a:pt x="4940012" y="8945707"/>
                    <a:pt x="5089026" y="8946154"/>
                  </a:cubicBezTo>
                  <a:cubicBezTo>
                    <a:pt x="5089607" y="9011718"/>
                    <a:pt x="5089898" y="9008096"/>
                    <a:pt x="5092470" y="9355751"/>
                  </a:cubicBezTo>
                  <a:cubicBezTo>
                    <a:pt x="4920529" y="9355706"/>
                    <a:pt x="4858795" y="9357852"/>
                    <a:pt x="4740201" y="9357025"/>
                  </a:cubicBezTo>
                  <a:cubicBezTo>
                    <a:pt x="4734519" y="8999397"/>
                    <a:pt x="4735861" y="9089246"/>
                    <a:pt x="4734654" y="8948345"/>
                  </a:cubicBezTo>
                  <a:close/>
                  <a:moveTo>
                    <a:pt x="4744607" y="9745915"/>
                  </a:moveTo>
                  <a:cubicBezTo>
                    <a:pt x="4737897" y="9317535"/>
                    <a:pt x="4729621" y="9377933"/>
                    <a:pt x="4787956" y="9377933"/>
                  </a:cubicBezTo>
                  <a:cubicBezTo>
                    <a:pt x="5148188" y="9377933"/>
                    <a:pt x="5092202" y="9356891"/>
                    <a:pt x="5093499" y="9441037"/>
                  </a:cubicBezTo>
                  <a:cubicBezTo>
                    <a:pt x="5099673" y="9835853"/>
                    <a:pt x="5120877" y="9782163"/>
                    <a:pt x="5056324" y="9782163"/>
                  </a:cubicBezTo>
                  <a:cubicBezTo>
                    <a:pt x="4695018" y="9782163"/>
                    <a:pt x="4745301" y="9788112"/>
                    <a:pt x="4744607" y="9745915"/>
                  </a:cubicBezTo>
                  <a:close/>
                  <a:moveTo>
                    <a:pt x="5056324" y="10210521"/>
                  </a:moveTo>
                  <a:cubicBezTo>
                    <a:pt x="4717498" y="10210521"/>
                    <a:pt x="4752794" y="10208665"/>
                    <a:pt x="4752682" y="10203075"/>
                  </a:cubicBezTo>
                  <a:cubicBezTo>
                    <a:pt x="4741878" y="9736635"/>
                    <a:pt x="4732596" y="9800925"/>
                    <a:pt x="4787956" y="9800925"/>
                  </a:cubicBezTo>
                  <a:cubicBezTo>
                    <a:pt x="4921961" y="9800925"/>
                    <a:pt x="4922028" y="9802915"/>
                    <a:pt x="5056324" y="9802915"/>
                  </a:cubicBezTo>
                  <a:cubicBezTo>
                    <a:pt x="5113205" y="9802915"/>
                    <a:pt x="5101909" y="9783997"/>
                    <a:pt x="5102491" y="9898913"/>
                  </a:cubicBezTo>
                  <a:cubicBezTo>
                    <a:pt x="5104034" y="10270629"/>
                    <a:pt x="5130585" y="10210521"/>
                    <a:pt x="5056324" y="10210521"/>
                  </a:cubicBezTo>
                  <a:close/>
                  <a:moveTo>
                    <a:pt x="5105891" y="8829874"/>
                  </a:moveTo>
                  <a:cubicBezTo>
                    <a:pt x="5103497" y="8677077"/>
                    <a:pt x="5101909" y="8676832"/>
                    <a:pt x="5099516" y="8524594"/>
                  </a:cubicBezTo>
                  <a:cubicBezTo>
                    <a:pt x="5099471" y="8522470"/>
                    <a:pt x="5265686" y="8518355"/>
                    <a:pt x="5452344" y="8520860"/>
                  </a:cubicBezTo>
                  <a:cubicBezTo>
                    <a:pt x="5452367" y="8522693"/>
                    <a:pt x="5458026" y="8873569"/>
                    <a:pt x="5459144" y="8927102"/>
                  </a:cubicBezTo>
                  <a:cubicBezTo>
                    <a:pt x="5034224" y="8927259"/>
                    <a:pt x="5107837" y="8950850"/>
                    <a:pt x="5105891" y="8829874"/>
                  </a:cubicBezTo>
                  <a:close/>
                  <a:moveTo>
                    <a:pt x="5190396" y="8947004"/>
                  </a:moveTo>
                  <a:cubicBezTo>
                    <a:pt x="5269332" y="8948055"/>
                    <a:pt x="5288277" y="8947920"/>
                    <a:pt x="5459592" y="8947853"/>
                  </a:cubicBezTo>
                  <a:cubicBezTo>
                    <a:pt x="5469702" y="9399356"/>
                    <a:pt x="5469232" y="9355147"/>
                    <a:pt x="5458809" y="9355237"/>
                  </a:cubicBezTo>
                  <a:cubicBezTo>
                    <a:pt x="5358244" y="9356041"/>
                    <a:pt x="5352294" y="9355840"/>
                    <a:pt x="5110812" y="9355751"/>
                  </a:cubicBezTo>
                  <a:cubicBezTo>
                    <a:pt x="5107456" y="8875290"/>
                    <a:pt x="5082024" y="8945528"/>
                    <a:pt x="5190396" y="8947004"/>
                  </a:cubicBezTo>
                  <a:close/>
                  <a:moveTo>
                    <a:pt x="5119267" y="9745871"/>
                  </a:moveTo>
                  <a:cubicBezTo>
                    <a:pt x="5116851" y="9591128"/>
                    <a:pt x="5114189" y="9592045"/>
                    <a:pt x="5111818" y="9440680"/>
                  </a:cubicBezTo>
                  <a:cubicBezTo>
                    <a:pt x="5110387" y="9349154"/>
                    <a:pt x="5052029" y="9379208"/>
                    <a:pt x="5467018" y="9375988"/>
                  </a:cubicBezTo>
                  <a:cubicBezTo>
                    <a:pt x="5470507" y="9607341"/>
                    <a:pt x="5469590" y="9644818"/>
                    <a:pt x="5472207" y="9784221"/>
                  </a:cubicBezTo>
                  <a:cubicBezTo>
                    <a:pt x="5062743" y="9784399"/>
                    <a:pt x="5120005" y="9793858"/>
                    <a:pt x="5119267" y="9745871"/>
                  </a:cubicBezTo>
                  <a:close/>
                  <a:moveTo>
                    <a:pt x="5458943" y="10209940"/>
                  </a:moveTo>
                  <a:cubicBezTo>
                    <a:pt x="5095199" y="10207972"/>
                    <a:pt x="5125574" y="10215195"/>
                    <a:pt x="5125328" y="10204260"/>
                  </a:cubicBezTo>
                  <a:cubicBezTo>
                    <a:pt x="5114346" y="9724604"/>
                    <a:pt x="5103587" y="9802624"/>
                    <a:pt x="5190418" y="9804011"/>
                  </a:cubicBezTo>
                  <a:cubicBezTo>
                    <a:pt x="5267788" y="9805263"/>
                    <a:pt x="5288814" y="9805062"/>
                    <a:pt x="5472655" y="9804972"/>
                  </a:cubicBezTo>
                  <a:cubicBezTo>
                    <a:pt x="5482273" y="10257234"/>
                    <a:pt x="5491309" y="10210096"/>
                    <a:pt x="5458943" y="10209940"/>
                  </a:cubicBezTo>
                  <a:close/>
                  <a:moveTo>
                    <a:pt x="5477933" y="8947831"/>
                  </a:moveTo>
                  <a:cubicBezTo>
                    <a:pt x="5886502" y="8947652"/>
                    <a:pt x="5832484" y="8933542"/>
                    <a:pt x="5833669" y="8983051"/>
                  </a:cubicBezTo>
                  <a:cubicBezTo>
                    <a:pt x="5836689" y="9114358"/>
                    <a:pt x="5836332" y="9131800"/>
                    <a:pt x="5839284" y="9286117"/>
                  </a:cubicBezTo>
                  <a:cubicBezTo>
                    <a:pt x="5841074" y="9378313"/>
                    <a:pt x="5903345" y="9352016"/>
                    <a:pt x="5485023" y="9355013"/>
                  </a:cubicBezTo>
                  <a:cubicBezTo>
                    <a:pt x="5480081" y="9027618"/>
                    <a:pt x="5481266" y="9098436"/>
                    <a:pt x="5477933" y="8947831"/>
                  </a:cubicBezTo>
                  <a:close/>
                  <a:moveTo>
                    <a:pt x="5486321" y="9440680"/>
                  </a:moveTo>
                  <a:cubicBezTo>
                    <a:pt x="5485023" y="9355348"/>
                    <a:pt x="5421522" y="9375138"/>
                    <a:pt x="5840917" y="9374892"/>
                  </a:cubicBezTo>
                  <a:cubicBezTo>
                    <a:pt x="5841253" y="9394056"/>
                    <a:pt x="5846777" y="9733326"/>
                    <a:pt x="5846978" y="9746251"/>
                  </a:cubicBezTo>
                  <a:cubicBezTo>
                    <a:pt x="5847649" y="9788693"/>
                    <a:pt x="5905739" y="9783997"/>
                    <a:pt x="5490549" y="9784221"/>
                  </a:cubicBezTo>
                  <a:cubicBezTo>
                    <a:pt x="5488043" y="9655575"/>
                    <a:pt x="5488513" y="9581200"/>
                    <a:pt x="5486321" y="9440680"/>
                  </a:cubicBezTo>
                  <a:close/>
                  <a:moveTo>
                    <a:pt x="5499250" y="10210141"/>
                  </a:moveTo>
                  <a:cubicBezTo>
                    <a:pt x="5496096" y="9900612"/>
                    <a:pt x="5494061" y="9947729"/>
                    <a:pt x="5490951" y="9804950"/>
                  </a:cubicBezTo>
                  <a:cubicBezTo>
                    <a:pt x="5713823" y="9804838"/>
                    <a:pt x="5756121" y="9801081"/>
                    <a:pt x="5847761" y="9800857"/>
                  </a:cubicBezTo>
                  <a:cubicBezTo>
                    <a:pt x="5849595" y="9942048"/>
                    <a:pt x="5845994" y="9697078"/>
                    <a:pt x="5852749" y="10207211"/>
                  </a:cubicBezTo>
                  <a:cubicBezTo>
                    <a:pt x="5852749" y="10208822"/>
                    <a:pt x="5594156" y="10210588"/>
                    <a:pt x="5499250" y="10210141"/>
                  </a:cubicBezTo>
                  <a:close/>
                  <a:moveTo>
                    <a:pt x="5861495" y="8947675"/>
                  </a:moveTo>
                  <a:cubicBezTo>
                    <a:pt x="6257247" y="8947675"/>
                    <a:pt x="6204773" y="8930121"/>
                    <a:pt x="6205421" y="8982872"/>
                  </a:cubicBezTo>
                  <a:cubicBezTo>
                    <a:pt x="6210924" y="9423193"/>
                    <a:pt x="6239577" y="9355952"/>
                    <a:pt x="6129841" y="9355952"/>
                  </a:cubicBezTo>
                  <a:cubicBezTo>
                    <a:pt x="6000533" y="9355952"/>
                    <a:pt x="5996104" y="9354096"/>
                    <a:pt x="5861495" y="9354096"/>
                  </a:cubicBezTo>
                  <a:cubicBezTo>
                    <a:pt x="5858341" y="9354096"/>
                    <a:pt x="5844608" y="8947697"/>
                    <a:pt x="5861495" y="8947675"/>
                  </a:cubicBezTo>
                  <a:close/>
                  <a:moveTo>
                    <a:pt x="5865275" y="9745871"/>
                  </a:moveTo>
                  <a:cubicBezTo>
                    <a:pt x="5857670" y="9279543"/>
                    <a:pt x="5859728" y="9402889"/>
                    <a:pt x="5859236" y="9374870"/>
                  </a:cubicBezTo>
                  <a:cubicBezTo>
                    <a:pt x="6007959" y="9374870"/>
                    <a:pt x="5990042" y="9377262"/>
                    <a:pt x="6213272" y="9376614"/>
                  </a:cubicBezTo>
                  <a:cubicBezTo>
                    <a:pt x="6213317" y="9378358"/>
                    <a:pt x="6220050" y="9742963"/>
                    <a:pt x="6220609" y="9783818"/>
                  </a:cubicBezTo>
                  <a:cubicBezTo>
                    <a:pt x="6112506" y="9785271"/>
                    <a:pt x="6044821" y="9783795"/>
                    <a:pt x="5995881" y="9782186"/>
                  </a:cubicBezTo>
                  <a:cubicBezTo>
                    <a:pt x="5842147" y="9777378"/>
                    <a:pt x="5866014" y="9793321"/>
                    <a:pt x="5865275" y="9745871"/>
                  </a:cubicBezTo>
                  <a:close/>
                  <a:moveTo>
                    <a:pt x="5871113" y="10207994"/>
                  </a:moveTo>
                  <a:cubicBezTo>
                    <a:pt x="5866147" y="9867003"/>
                    <a:pt x="5867467" y="9905442"/>
                    <a:pt x="5866080" y="9800857"/>
                  </a:cubicBezTo>
                  <a:cubicBezTo>
                    <a:pt x="5995366" y="9800969"/>
                    <a:pt x="5996194" y="9805129"/>
                    <a:pt x="6129841" y="9805129"/>
                  </a:cubicBezTo>
                  <a:cubicBezTo>
                    <a:pt x="6250985" y="9805129"/>
                    <a:pt x="6218484" y="9727847"/>
                    <a:pt x="6225754" y="10208911"/>
                  </a:cubicBezTo>
                  <a:cubicBezTo>
                    <a:pt x="5978903" y="10208978"/>
                    <a:pt x="6003284" y="10208039"/>
                    <a:pt x="5871113" y="10207994"/>
                  </a:cubicBezTo>
                  <a:close/>
                  <a:moveTo>
                    <a:pt x="6229355" y="9287816"/>
                  </a:moveTo>
                  <a:cubicBezTo>
                    <a:pt x="6217746" y="8891368"/>
                    <a:pt x="6213339" y="8946422"/>
                    <a:pt x="6263958" y="8947093"/>
                  </a:cubicBezTo>
                  <a:cubicBezTo>
                    <a:pt x="6366111" y="8948614"/>
                    <a:pt x="6397515" y="8947585"/>
                    <a:pt x="6532684" y="8948502"/>
                  </a:cubicBezTo>
                  <a:cubicBezTo>
                    <a:pt x="6597818" y="8948949"/>
                    <a:pt x="6579857" y="8885800"/>
                    <a:pt x="6584532" y="9355997"/>
                  </a:cubicBezTo>
                  <a:cubicBezTo>
                    <a:pt x="6170818" y="9354409"/>
                    <a:pt x="6232017" y="9379521"/>
                    <a:pt x="6229355" y="9287816"/>
                  </a:cubicBezTo>
                  <a:close/>
                  <a:moveTo>
                    <a:pt x="6238391" y="9745871"/>
                  </a:moveTo>
                  <a:cubicBezTo>
                    <a:pt x="6231726" y="9320308"/>
                    <a:pt x="6218126" y="9376659"/>
                    <a:pt x="6264115" y="9376413"/>
                  </a:cubicBezTo>
                  <a:cubicBezTo>
                    <a:pt x="6645574" y="9374892"/>
                    <a:pt x="6584398" y="9361073"/>
                    <a:pt x="6585673" y="9441037"/>
                  </a:cubicBezTo>
                  <a:cubicBezTo>
                    <a:pt x="6591936" y="9840571"/>
                    <a:pt x="6611619" y="9781291"/>
                    <a:pt x="6532684" y="9781604"/>
                  </a:cubicBezTo>
                  <a:cubicBezTo>
                    <a:pt x="6187169" y="9782543"/>
                    <a:pt x="6239152" y="9795178"/>
                    <a:pt x="6238391" y="9745871"/>
                  </a:cubicBezTo>
                  <a:close/>
                  <a:moveTo>
                    <a:pt x="6597886" y="10204416"/>
                  </a:moveTo>
                  <a:cubicBezTo>
                    <a:pt x="6597886" y="10209537"/>
                    <a:pt x="6627948" y="10208754"/>
                    <a:pt x="6244073" y="10208889"/>
                  </a:cubicBezTo>
                  <a:cubicBezTo>
                    <a:pt x="6237184" y="9753138"/>
                    <a:pt x="6230362" y="9804480"/>
                    <a:pt x="6264226" y="9803854"/>
                  </a:cubicBezTo>
                  <a:cubicBezTo>
                    <a:pt x="6365552" y="9801953"/>
                    <a:pt x="6389396" y="9802937"/>
                    <a:pt x="6532751" y="9802356"/>
                  </a:cubicBezTo>
                  <a:cubicBezTo>
                    <a:pt x="6605356" y="9802177"/>
                    <a:pt x="6599362" y="9736635"/>
                    <a:pt x="6597886" y="102044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5" name="Google Shape;2465;p21"/>
          <p:cNvSpPr txBox="1"/>
          <p:nvPr/>
        </p:nvSpPr>
        <p:spPr>
          <a:xfrm>
            <a:off x="2561665" y="1223683"/>
            <a:ext cx="40206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Format</a:t>
            </a:r>
            <a:endParaRPr sz="4000" dirty="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466" name="Google Shape;2466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520" name="Google Shape;2520;p21"/>
          <p:cNvSpPr/>
          <p:nvPr/>
        </p:nvSpPr>
        <p:spPr>
          <a:xfrm>
            <a:off x="3754500" y="633100"/>
            <a:ext cx="1737294" cy="584313"/>
          </a:xfrm>
          <a:custGeom>
            <a:avLst/>
            <a:gdLst/>
            <a:ahLst/>
            <a:cxnLst/>
            <a:rect l="l" t="t" r="r" b="b"/>
            <a:pathLst>
              <a:path w="2508728" h="843774" extrusionOk="0">
                <a:moveTo>
                  <a:pt x="2406826" y="692139"/>
                </a:moveTo>
                <a:cubicBezTo>
                  <a:pt x="2515138" y="629880"/>
                  <a:pt x="2504722" y="638439"/>
                  <a:pt x="2473493" y="592600"/>
                </a:cubicBezTo>
                <a:cubicBezTo>
                  <a:pt x="2447342" y="556440"/>
                  <a:pt x="2416104" y="524831"/>
                  <a:pt x="2384619" y="493423"/>
                </a:cubicBezTo>
                <a:cubicBezTo>
                  <a:pt x="2511390" y="401354"/>
                  <a:pt x="2496774" y="435464"/>
                  <a:pt x="2391488" y="286385"/>
                </a:cubicBezTo>
                <a:cubicBezTo>
                  <a:pt x="2451512" y="251039"/>
                  <a:pt x="2496945" y="235071"/>
                  <a:pt x="2471998" y="207541"/>
                </a:cubicBezTo>
                <a:cubicBezTo>
                  <a:pt x="2404207" y="109951"/>
                  <a:pt x="2428075" y="139270"/>
                  <a:pt x="2439395" y="100764"/>
                </a:cubicBezTo>
                <a:cubicBezTo>
                  <a:pt x="2444934" y="88890"/>
                  <a:pt x="2451321" y="78347"/>
                  <a:pt x="2457909" y="66855"/>
                </a:cubicBezTo>
                <a:cubicBezTo>
                  <a:pt x="2471035" y="47501"/>
                  <a:pt x="2485094" y="723"/>
                  <a:pt x="2449038" y="0"/>
                </a:cubicBezTo>
                <a:cubicBezTo>
                  <a:pt x="2090350" y="19760"/>
                  <a:pt x="291105" y="63786"/>
                  <a:pt x="290768" y="63776"/>
                </a:cubicBezTo>
                <a:cubicBezTo>
                  <a:pt x="228507" y="67267"/>
                  <a:pt x="100602" y="39405"/>
                  <a:pt x="54085" y="80411"/>
                </a:cubicBezTo>
                <a:cubicBezTo>
                  <a:pt x="39173" y="93707"/>
                  <a:pt x="49885" y="109444"/>
                  <a:pt x="67622" y="152023"/>
                </a:cubicBezTo>
                <a:cubicBezTo>
                  <a:pt x="79679" y="188685"/>
                  <a:pt x="63463" y="180161"/>
                  <a:pt x="24964" y="196209"/>
                </a:cubicBezTo>
                <a:cubicBezTo>
                  <a:pt x="-31322" y="215251"/>
                  <a:pt x="51586" y="256378"/>
                  <a:pt x="87752" y="314367"/>
                </a:cubicBezTo>
                <a:cubicBezTo>
                  <a:pt x="-7906" y="436745"/>
                  <a:pt x="-36425" y="385024"/>
                  <a:pt x="107079" y="533235"/>
                </a:cubicBezTo>
                <a:cubicBezTo>
                  <a:pt x="-20018" y="682470"/>
                  <a:pt x="-48316" y="615595"/>
                  <a:pt x="101093" y="718403"/>
                </a:cubicBezTo>
                <a:cubicBezTo>
                  <a:pt x="51401" y="786308"/>
                  <a:pt x="17904" y="827219"/>
                  <a:pt x="32174" y="843775"/>
                </a:cubicBezTo>
                <a:cubicBezTo>
                  <a:pt x="295154" y="757215"/>
                  <a:pt x="1843702" y="814773"/>
                  <a:pt x="2457302" y="816008"/>
                </a:cubicBezTo>
                <a:cubicBezTo>
                  <a:pt x="2558890" y="791301"/>
                  <a:pt x="2492836" y="751901"/>
                  <a:pt x="2406826" y="69213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21" name="Google Shape;2521;p21"/>
          <p:cNvGrpSpPr/>
          <p:nvPr/>
        </p:nvGrpSpPr>
        <p:grpSpPr>
          <a:xfrm>
            <a:off x="3754703" y="633195"/>
            <a:ext cx="1741315" cy="585678"/>
            <a:chOff x="8504170" y="2969573"/>
            <a:chExt cx="2508738" cy="843795"/>
          </a:xfrm>
        </p:grpSpPr>
        <p:sp>
          <p:nvSpPr>
            <p:cNvPr id="2522" name="Google Shape;2522;p21"/>
            <p:cNvSpPr/>
            <p:nvPr/>
          </p:nvSpPr>
          <p:spPr>
            <a:xfrm>
              <a:off x="8804936" y="3028251"/>
              <a:ext cx="242359" cy="747189"/>
            </a:xfrm>
            <a:custGeom>
              <a:avLst/>
              <a:gdLst/>
              <a:ahLst/>
              <a:cxnLst/>
              <a:rect l="l" t="t" r="r" b="b"/>
              <a:pathLst>
                <a:path w="242359" h="747189" extrusionOk="0">
                  <a:moveTo>
                    <a:pt x="241327" y="677095"/>
                  </a:moveTo>
                  <a:cubicBezTo>
                    <a:pt x="235010" y="671329"/>
                    <a:pt x="224197" y="656697"/>
                    <a:pt x="176897" y="615454"/>
                  </a:cubicBezTo>
                  <a:cubicBezTo>
                    <a:pt x="169843" y="609306"/>
                    <a:pt x="151007" y="599291"/>
                    <a:pt x="157480" y="583348"/>
                  </a:cubicBezTo>
                  <a:cubicBezTo>
                    <a:pt x="170184" y="552050"/>
                    <a:pt x="178593" y="553638"/>
                    <a:pt x="223625" y="488250"/>
                  </a:cubicBezTo>
                  <a:cubicBezTo>
                    <a:pt x="225557" y="485457"/>
                    <a:pt x="224799" y="488436"/>
                    <a:pt x="234678" y="479334"/>
                  </a:cubicBezTo>
                  <a:cubicBezTo>
                    <a:pt x="172582" y="427061"/>
                    <a:pt x="189346" y="425464"/>
                    <a:pt x="163310" y="412876"/>
                  </a:cubicBezTo>
                  <a:cubicBezTo>
                    <a:pt x="159100" y="410842"/>
                    <a:pt x="148770" y="396004"/>
                    <a:pt x="147907" y="385386"/>
                  </a:cubicBezTo>
                  <a:cubicBezTo>
                    <a:pt x="146808" y="371895"/>
                    <a:pt x="151840" y="371679"/>
                    <a:pt x="155448" y="366495"/>
                  </a:cubicBezTo>
                  <a:cubicBezTo>
                    <a:pt x="158634" y="351898"/>
                    <a:pt x="177550" y="334524"/>
                    <a:pt x="181719" y="322736"/>
                  </a:cubicBezTo>
                  <a:cubicBezTo>
                    <a:pt x="184062" y="316105"/>
                    <a:pt x="191037" y="316829"/>
                    <a:pt x="210820" y="293166"/>
                  </a:cubicBezTo>
                  <a:cubicBezTo>
                    <a:pt x="216485" y="286390"/>
                    <a:pt x="221799" y="279222"/>
                    <a:pt x="227825" y="272693"/>
                  </a:cubicBezTo>
                  <a:cubicBezTo>
                    <a:pt x="202451" y="249140"/>
                    <a:pt x="223023" y="275762"/>
                    <a:pt x="201573" y="246769"/>
                  </a:cubicBezTo>
                  <a:cubicBezTo>
                    <a:pt x="197820" y="241701"/>
                    <a:pt x="191859" y="238326"/>
                    <a:pt x="187655" y="233524"/>
                  </a:cubicBezTo>
                  <a:cubicBezTo>
                    <a:pt x="183666" y="228973"/>
                    <a:pt x="172005" y="203522"/>
                    <a:pt x="167309" y="200378"/>
                  </a:cubicBezTo>
                  <a:cubicBezTo>
                    <a:pt x="155538" y="192502"/>
                    <a:pt x="153601" y="183064"/>
                    <a:pt x="144229" y="173164"/>
                  </a:cubicBezTo>
                  <a:cubicBezTo>
                    <a:pt x="140230" y="168945"/>
                    <a:pt x="137340" y="163138"/>
                    <a:pt x="140170" y="156448"/>
                  </a:cubicBezTo>
                  <a:cubicBezTo>
                    <a:pt x="140636" y="155343"/>
                    <a:pt x="139201" y="142133"/>
                    <a:pt x="149286" y="137768"/>
                  </a:cubicBezTo>
                  <a:cubicBezTo>
                    <a:pt x="153652" y="135879"/>
                    <a:pt x="157124" y="131012"/>
                    <a:pt x="162226" y="124040"/>
                  </a:cubicBezTo>
                  <a:cubicBezTo>
                    <a:pt x="167234" y="117209"/>
                    <a:pt x="185558" y="109956"/>
                    <a:pt x="190595" y="103150"/>
                  </a:cubicBezTo>
                  <a:cubicBezTo>
                    <a:pt x="242787" y="32609"/>
                    <a:pt x="266655" y="71486"/>
                    <a:pt x="208462" y="17053"/>
                  </a:cubicBezTo>
                  <a:cubicBezTo>
                    <a:pt x="200956" y="10036"/>
                    <a:pt x="200921" y="6706"/>
                    <a:pt x="194755" y="0"/>
                  </a:cubicBezTo>
                  <a:cubicBezTo>
                    <a:pt x="121655" y="1843"/>
                    <a:pt x="64782" y="3260"/>
                    <a:pt x="29735" y="4124"/>
                  </a:cubicBezTo>
                  <a:cubicBezTo>
                    <a:pt x="51280" y="22809"/>
                    <a:pt x="81812" y="41394"/>
                    <a:pt x="82855" y="50133"/>
                  </a:cubicBezTo>
                  <a:cubicBezTo>
                    <a:pt x="74772" y="69883"/>
                    <a:pt x="43082" y="87629"/>
                    <a:pt x="19033" y="121639"/>
                  </a:cubicBezTo>
                  <a:cubicBezTo>
                    <a:pt x="38446" y="161812"/>
                    <a:pt x="54075" y="150661"/>
                    <a:pt x="64787" y="165107"/>
                  </a:cubicBezTo>
                  <a:cubicBezTo>
                    <a:pt x="93703" y="204110"/>
                    <a:pt x="110828" y="202191"/>
                    <a:pt x="70377" y="248010"/>
                  </a:cubicBezTo>
                  <a:cubicBezTo>
                    <a:pt x="-8407" y="337247"/>
                    <a:pt x="-2075" y="312720"/>
                    <a:pt x="22977" y="341632"/>
                  </a:cubicBezTo>
                  <a:cubicBezTo>
                    <a:pt x="24106" y="342933"/>
                    <a:pt x="25059" y="344550"/>
                    <a:pt x="26469" y="345404"/>
                  </a:cubicBezTo>
                  <a:cubicBezTo>
                    <a:pt x="43789" y="355927"/>
                    <a:pt x="63618" y="383970"/>
                    <a:pt x="69198" y="386245"/>
                  </a:cubicBezTo>
                  <a:cubicBezTo>
                    <a:pt x="71335" y="387119"/>
                    <a:pt x="73889" y="389008"/>
                    <a:pt x="74596" y="391022"/>
                  </a:cubicBezTo>
                  <a:cubicBezTo>
                    <a:pt x="77918" y="400440"/>
                    <a:pt x="95850" y="408084"/>
                    <a:pt x="99097" y="414775"/>
                  </a:cubicBezTo>
                  <a:cubicBezTo>
                    <a:pt x="112549" y="442516"/>
                    <a:pt x="102629" y="444279"/>
                    <a:pt x="95349" y="450056"/>
                  </a:cubicBezTo>
                  <a:cubicBezTo>
                    <a:pt x="95138" y="450754"/>
                    <a:pt x="78625" y="476245"/>
                    <a:pt x="68284" y="483815"/>
                  </a:cubicBezTo>
                  <a:cubicBezTo>
                    <a:pt x="46102" y="500054"/>
                    <a:pt x="2832" y="556415"/>
                    <a:pt x="2551" y="556747"/>
                  </a:cubicBezTo>
                  <a:cubicBezTo>
                    <a:pt x="-3385" y="563834"/>
                    <a:pt x="-2060" y="562307"/>
                    <a:pt x="41125" y="606870"/>
                  </a:cubicBezTo>
                  <a:cubicBezTo>
                    <a:pt x="43333" y="609141"/>
                    <a:pt x="42249" y="615675"/>
                    <a:pt x="82604" y="651353"/>
                  </a:cubicBezTo>
                  <a:cubicBezTo>
                    <a:pt x="83894" y="652493"/>
                    <a:pt x="85249" y="653829"/>
                    <a:pt x="86809" y="654347"/>
                  </a:cubicBezTo>
                  <a:cubicBezTo>
                    <a:pt x="126352" y="667471"/>
                    <a:pt x="109217" y="717575"/>
                    <a:pt x="66388" y="737706"/>
                  </a:cubicBezTo>
                  <a:cubicBezTo>
                    <a:pt x="62038" y="739751"/>
                    <a:pt x="63719" y="742875"/>
                    <a:pt x="58731" y="747190"/>
                  </a:cubicBezTo>
                  <a:cubicBezTo>
                    <a:pt x="96573" y="745401"/>
                    <a:pt x="136672" y="743900"/>
                    <a:pt x="178709" y="742649"/>
                  </a:cubicBezTo>
                  <a:cubicBezTo>
                    <a:pt x="188563" y="726355"/>
                    <a:pt x="241633" y="677376"/>
                    <a:pt x="241327" y="677095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3" name="Google Shape;2523;p21"/>
            <p:cNvSpPr/>
            <p:nvPr/>
          </p:nvSpPr>
          <p:spPr>
            <a:xfrm>
              <a:off x="9930324" y="2999892"/>
              <a:ext cx="210918" cy="772404"/>
            </a:xfrm>
            <a:custGeom>
              <a:avLst/>
              <a:gdLst/>
              <a:ahLst/>
              <a:cxnLst/>
              <a:rect l="l" t="t" r="r" b="b"/>
              <a:pathLst>
                <a:path w="210918" h="772404" extrusionOk="0">
                  <a:moveTo>
                    <a:pt x="156499" y="758401"/>
                  </a:moveTo>
                  <a:cubicBezTo>
                    <a:pt x="191235" y="721061"/>
                    <a:pt x="177331" y="732879"/>
                    <a:pt x="209744" y="706253"/>
                  </a:cubicBezTo>
                  <a:cubicBezTo>
                    <a:pt x="200908" y="698503"/>
                    <a:pt x="196714" y="690712"/>
                    <a:pt x="165049" y="661991"/>
                  </a:cubicBezTo>
                  <a:cubicBezTo>
                    <a:pt x="129987" y="630197"/>
                    <a:pt x="118913" y="626570"/>
                    <a:pt x="124939" y="611712"/>
                  </a:cubicBezTo>
                  <a:cubicBezTo>
                    <a:pt x="136339" y="583609"/>
                    <a:pt x="148641" y="576432"/>
                    <a:pt x="175380" y="539237"/>
                  </a:cubicBezTo>
                  <a:cubicBezTo>
                    <a:pt x="204235" y="499044"/>
                    <a:pt x="182263" y="526002"/>
                    <a:pt x="202138" y="507693"/>
                  </a:cubicBezTo>
                  <a:cubicBezTo>
                    <a:pt x="195339" y="501972"/>
                    <a:pt x="161135" y="471544"/>
                    <a:pt x="156624" y="464260"/>
                  </a:cubicBezTo>
                  <a:cubicBezTo>
                    <a:pt x="145059" y="445605"/>
                    <a:pt x="129294" y="441321"/>
                    <a:pt x="128220" y="439759"/>
                  </a:cubicBezTo>
                  <a:cubicBezTo>
                    <a:pt x="119314" y="426795"/>
                    <a:pt x="108121" y="407773"/>
                    <a:pt x="120288" y="397888"/>
                  </a:cubicBezTo>
                  <a:cubicBezTo>
                    <a:pt x="125155" y="393935"/>
                    <a:pt x="122425" y="388033"/>
                    <a:pt x="129405" y="382603"/>
                  </a:cubicBezTo>
                  <a:cubicBezTo>
                    <a:pt x="133494" y="370584"/>
                    <a:pt x="144889" y="363200"/>
                    <a:pt x="149173" y="351095"/>
                  </a:cubicBezTo>
                  <a:cubicBezTo>
                    <a:pt x="150498" y="347343"/>
                    <a:pt x="154898" y="344414"/>
                    <a:pt x="158370" y="341742"/>
                  </a:cubicBezTo>
                  <a:cubicBezTo>
                    <a:pt x="172881" y="330581"/>
                    <a:pt x="184255" y="313001"/>
                    <a:pt x="195274" y="301052"/>
                  </a:cubicBezTo>
                  <a:cubicBezTo>
                    <a:pt x="169911" y="277509"/>
                    <a:pt x="190477" y="304121"/>
                    <a:pt x="169022" y="275129"/>
                  </a:cubicBezTo>
                  <a:cubicBezTo>
                    <a:pt x="165269" y="270061"/>
                    <a:pt x="159309" y="266685"/>
                    <a:pt x="155104" y="261883"/>
                  </a:cubicBezTo>
                  <a:cubicBezTo>
                    <a:pt x="151115" y="257333"/>
                    <a:pt x="139460" y="231882"/>
                    <a:pt x="134758" y="228737"/>
                  </a:cubicBezTo>
                  <a:cubicBezTo>
                    <a:pt x="122987" y="220861"/>
                    <a:pt x="121051" y="211423"/>
                    <a:pt x="111678" y="201523"/>
                  </a:cubicBezTo>
                  <a:cubicBezTo>
                    <a:pt x="107679" y="197304"/>
                    <a:pt x="104789" y="191498"/>
                    <a:pt x="107619" y="184807"/>
                  </a:cubicBezTo>
                  <a:cubicBezTo>
                    <a:pt x="108351" y="183074"/>
                    <a:pt x="107564" y="180749"/>
                    <a:pt x="108045" y="178845"/>
                  </a:cubicBezTo>
                  <a:cubicBezTo>
                    <a:pt x="111236" y="166353"/>
                    <a:pt x="114427" y="168603"/>
                    <a:pt x="121477" y="162947"/>
                  </a:cubicBezTo>
                  <a:cubicBezTo>
                    <a:pt x="140458" y="138089"/>
                    <a:pt x="151190" y="140761"/>
                    <a:pt x="158034" y="131514"/>
                  </a:cubicBezTo>
                  <a:cubicBezTo>
                    <a:pt x="182835" y="97992"/>
                    <a:pt x="185535" y="106274"/>
                    <a:pt x="210918" y="77594"/>
                  </a:cubicBezTo>
                  <a:cubicBezTo>
                    <a:pt x="208630" y="75579"/>
                    <a:pt x="173212" y="44242"/>
                    <a:pt x="168701" y="36963"/>
                  </a:cubicBezTo>
                  <a:cubicBezTo>
                    <a:pt x="153057" y="11723"/>
                    <a:pt x="144728" y="23377"/>
                    <a:pt x="132004" y="0"/>
                  </a:cubicBezTo>
                  <a:cubicBezTo>
                    <a:pt x="88944" y="1231"/>
                    <a:pt x="45568" y="2456"/>
                    <a:pt x="2132" y="3672"/>
                  </a:cubicBezTo>
                  <a:cubicBezTo>
                    <a:pt x="10019" y="11774"/>
                    <a:pt x="24675" y="25863"/>
                    <a:pt x="51493" y="50580"/>
                  </a:cubicBezTo>
                  <a:cubicBezTo>
                    <a:pt x="86079" y="82496"/>
                    <a:pt x="106911" y="63077"/>
                    <a:pt x="27480" y="136628"/>
                  </a:cubicBezTo>
                  <a:cubicBezTo>
                    <a:pt x="25613" y="151104"/>
                    <a:pt x="7867" y="141726"/>
                    <a:pt x="34489" y="173626"/>
                  </a:cubicBezTo>
                  <a:cubicBezTo>
                    <a:pt x="39888" y="180091"/>
                    <a:pt x="59933" y="186706"/>
                    <a:pt x="64950" y="193477"/>
                  </a:cubicBezTo>
                  <a:cubicBezTo>
                    <a:pt x="99992" y="240737"/>
                    <a:pt x="114814" y="228968"/>
                    <a:pt x="47414" y="301825"/>
                  </a:cubicBezTo>
                  <a:cubicBezTo>
                    <a:pt x="10993" y="341205"/>
                    <a:pt x="12011" y="339567"/>
                    <a:pt x="5483" y="352662"/>
                  </a:cubicBezTo>
                  <a:cubicBezTo>
                    <a:pt x="26341" y="371538"/>
                    <a:pt x="24404" y="372417"/>
                    <a:pt x="26627" y="373773"/>
                  </a:cubicBezTo>
                  <a:cubicBezTo>
                    <a:pt x="43947" y="384296"/>
                    <a:pt x="63776" y="412339"/>
                    <a:pt x="69356" y="414614"/>
                  </a:cubicBezTo>
                  <a:cubicBezTo>
                    <a:pt x="71498" y="415488"/>
                    <a:pt x="74047" y="417377"/>
                    <a:pt x="74759" y="419391"/>
                  </a:cubicBezTo>
                  <a:cubicBezTo>
                    <a:pt x="80018" y="434264"/>
                    <a:pt x="109636" y="434977"/>
                    <a:pt x="105391" y="470996"/>
                  </a:cubicBezTo>
                  <a:cubicBezTo>
                    <a:pt x="85412" y="485959"/>
                    <a:pt x="84022" y="500777"/>
                    <a:pt x="68447" y="512179"/>
                  </a:cubicBezTo>
                  <a:cubicBezTo>
                    <a:pt x="54660" y="522270"/>
                    <a:pt x="12538" y="569068"/>
                    <a:pt x="7019" y="580596"/>
                  </a:cubicBezTo>
                  <a:cubicBezTo>
                    <a:pt x="551" y="594097"/>
                    <a:pt x="-15189" y="576944"/>
                    <a:pt x="41293" y="635234"/>
                  </a:cubicBezTo>
                  <a:cubicBezTo>
                    <a:pt x="43275" y="637289"/>
                    <a:pt x="43882" y="640659"/>
                    <a:pt x="45819" y="642779"/>
                  </a:cubicBezTo>
                  <a:cubicBezTo>
                    <a:pt x="50074" y="647430"/>
                    <a:pt x="81478" y="680893"/>
                    <a:pt x="86982" y="682721"/>
                  </a:cubicBezTo>
                  <a:cubicBezTo>
                    <a:pt x="93284" y="684815"/>
                    <a:pt x="109164" y="695419"/>
                    <a:pt x="107112" y="701230"/>
                  </a:cubicBezTo>
                  <a:cubicBezTo>
                    <a:pt x="117393" y="727736"/>
                    <a:pt x="99119" y="738485"/>
                    <a:pt x="92652" y="745994"/>
                  </a:cubicBezTo>
                  <a:cubicBezTo>
                    <a:pt x="77343" y="763780"/>
                    <a:pt x="64444" y="765543"/>
                    <a:pt x="63656" y="768386"/>
                  </a:cubicBezTo>
                  <a:cubicBezTo>
                    <a:pt x="63370" y="769411"/>
                    <a:pt x="63009" y="770295"/>
                    <a:pt x="62597" y="771099"/>
                  </a:cubicBezTo>
                  <a:cubicBezTo>
                    <a:pt x="90288" y="771520"/>
                    <a:pt x="117890" y="771957"/>
                    <a:pt x="145380" y="772405"/>
                  </a:cubicBezTo>
                  <a:cubicBezTo>
                    <a:pt x="144979" y="770164"/>
                    <a:pt x="149389" y="766046"/>
                    <a:pt x="156499" y="75840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4" name="Google Shape;2524;p21"/>
            <p:cNvSpPr/>
            <p:nvPr/>
          </p:nvSpPr>
          <p:spPr>
            <a:xfrm>
              <a:off x="10279342" y="2989328"/>
              <a:ext cx="244135" cy="789427"/>
            </a:xfrm>
            <a:custGeom>
              <a:avLst/>
              <a:gdLst/>
              <a:ahLst/>
              <a:cxnLst/>
              <a:rect l="l" t="t" r="r" b="b"/>
              <a:pathLst>
                <a:path w="244135" h="789427" extrusionOk="0">
                  <a:moveTo>
                    <a:pt x="217549" y="738681"/>
                  </a:moveTo>
                  <a:cubicBezTo>
                    <a:pt x="218713" y="736647"/>
                    <a:pt x="223615" y="736943"/>
                    <a:pt x="224337" y="735999"/>
                  </a:cubicBezTo>
                  <a:cubicBezTo>
                    <a:pt x="230057" y="728509"/>
                    <a:pt x="238010" y="723225"/>
                    <a:pt x="244056" y="716083"/>
                  </a:cubicBezTo>
                  <a:cubicBezTo>
                    <a:pt x="232315" y="701009"/>
                    <a:pt x="232074" y="707986"/>
                    <a:pt x="231271" y="705249"/>
                  </a:cubicBezTo>
                  <a:cubicBezTo>
                    <a:pt x="227443" y="692289"/>
                    <a:pt x="206776" y="682826"/>
                    <a:pt x="205572" y="678572"/>
                  </a:cubicBezTo>
                  <a:cubicBezTo>
                    <a:pt x="201377" y="663754"/>
                    <a:pt x="178362" y="646129"/>
                    <a:pt x="172843" y="638705"/>
                  </a:cubicBezTo>
                  <a:cubicBezTo>
                    <a:pt x="168332" y="632633"/>
                    <a:pt x="165141" y="625314"/>
                    <a:pt x="157801" y="621733"/>
                  </a:cubicBezTo>
                  <a:cubicBezTo>
                    <a:pt x="137445" y="578446"/>
                    <a:pt x="138238" y="600888"/>
                    <a:pt x="188698" y="530075"/>
                  </a:cubicBezTo>
                  <a:cubicBezTo>
                    <a:pt x="193174" y="523792"/>
                    <a:pt x="199586" y="518914"/>
                    <a:pt x="204874" y="513163"/>
                  </a:cubicBezTo>
                  <a:cubicBezTo>
                    <a:pt x="215928" y="501149"/>
                    <a:pt x="218045" y="490987"/>
                    <a:pt x="231106" y="482609"/>
                  </a:cubicBezTo>
                  <a:cubicBezTo>
                    <a:pt x="235787" y="479600"/>
                    <a:pt x="233820" y="475753"/>
                    <a:pt x="244136" y="467992"/>
                  </a:cubicBezTo>
                  <a:cubicBezTo>
                    <a:pt x="203821" y="427478"/>
                    <a:pt x="125042" y="367454"/>
                    <a:pt x="157660" y="342234"/>
                  </a:cubicBezTo>
                  <a:cubicBezTo>
                    <a:pt x="157981" y="341983"/>
                    <a:pt x="204343" y="282482"/>
                    <a:pt x="206435" y="282050"/>
                  </a:cubicBezTo>
                  <a:cubicBezTo>
                    <a:pt x="215873" y="280096"/>
                    <a:pt x="216941" y="268760"/>
                    <a:pt x="225095" y="265374"/>
                  </a:cubicBezTo>
                  <a:cubicBezTo>
                    <a:pt x="231387" y="262757"/>
                    <a:pt x="228953" y="256001"/>
                    <a:pt x="231703" y="256097"/>
                  </a:cubicBezTo>
                  <a:cubicBezTo>
                    <a:pt x="235993" y="256243"/>
                    <a:pt x="236053" y="252943"/>
                    <a:pt x="236565" y="250441"/>
                  </a:cubicBezTo>
                  <a:cubicBezTo>
                    <a:pt x="224468" y="239476"/>
                    <a:pt x="225145" y="239697"/>
                    <a:pt x="216565" y="230114"/>
                  </a:cubicBezTo>
                  <a:cubicBezTo>
                    <a:pt x="215662" y="229104"/>
                    <a:pt x="177143" y="207817"/>
                    <a:pt x="171408" y="200212"/>
                  </a:cubicBezTo>
                  <a:cubicBezTo>
                    <a:pt x="162336" y="188177"/>
                    <a:pt x="162643" y="173154"/>
                    <a:pt x="172803" y="159512"/>
                  </a:cubicBezTo>
                  <a:cubicBezTo>
                    <a:pt x="178382" y="152018"/>
                    <a:pt x="175858" y="145182"/>
                    <a:pt x="182823" y="143710"/>
                  </a:cubicBezTo>
                  <a:cubicBezTo>
                    <a:pt x="183405" y="143589"/>
                    <a:pt x="180971" y="146357"/>
                    <a:pt x="196485" y="120715"/>
                  </a:cubicBezTo>
                  <a:cubicBezTo>
                    <a:pt x="199109" y="116380"/>
                    <a:pt x="198066" y="124040"/>
                    <a:pt x="217659" y="99086"/>
                  </a:cubicBezTo>
                  <a:cubicBezTo>
                    <a:pt x="224904" y="89859"/>
                    <a:pt x="127330" y="40113"/>
                    <a:pt x="139281" y="0"/>
                  </a:cubicBezTo>
                  <a:cubicBezTo>
                    <a:pt x="103095" y="1125"/>
                    <a:pt x="65966" y="2255"/>
                    <a:pt x="28125" y="3395"/>
                  </a:cubicBezTo>
                  <a:cubicBezTo>
                    <a:pt x="47552" y="19795"/>
                    <a:pt x="40904" y="22708"/>
                    <a:pt x="79428" y="51901"/>
                  </a:cubicBezTo>
                  <a:cubicBezTo>
                    <a:pt x="160304" y="113191"/>
                    <a:pt x="76904" y="134151"/>
                    <a:pt x="67431" y="148793"/>
                  </a:cubicBezTo>
                  <a:cubicBezTo>
                    <a:pt x="58721" y="162249"/>
                    <a:pt x="44943" y="172009"/>
                    <a:pt x="39173" y="187635"/>
                  </a:cubicBezTo>
                  <a:cubicBezTo>
                    <a:pt x="39063" y="187931"/>
                    <a:pt x="38746" y="188187"/>
                    <a:pt x="38546" y="188469"/>
                  </a:cubicBezTo>
                  <a:cubicBezTo>
                    <a:pt x="41907" y="191397"/>
                    <a:pt x="38044" y="206586"/>
                    <a:pt x="44291" y="215216"/>
                  </a:cubicBezTo>
                  <a:cubicBezTo>
                    <a:pt x="45109" y="216351"/>
                    <a:pt x="46468" y="217250"/>
                    <a:pt x="46870" y="218486"/>
                  </a:cubicBezTo>
                  <a:cubicBezTo>
                    <a:pt x="53729" y="239456"/>
                    <a:pt x="76312" y="246870"/>
                    <a:pt x="82704" y="284747"/>
                  </a:cubicBezTo>
                  <a:cubicBezTo>
                    <a:pt x="83096" y="287058"/>
                    <a:pt x="83778" y="291222"/>
                    <a:pt x="83081" y="291508"/>
                  </a:cubicBezTo>
                  <a:cubicBezTo>
                    <a:pt x="75008" y="294813"/>
                    <a:pt x="88469" y="293311"/>
                    <a:pt x="60091" y="317130"/>
                  </a:cubicBezTo>
                  <a:cubicBezTo>
                    <a:pt x="62534" y="329195"/>
                    <a:pt x="47507" y="329788"/>
                    <a:pt x="16318" y="372794"/>
                  </a:cubicBezTo>
                  <a:cubicBezTo>
                    <a:pt x="22113" y="377560"/>
                    <a:pt x="23945" y="376531"/>
                    <a:pt x="24748" y="378334"/>
                  </a:cubicBezTo>
                  <a:cubicBezTo>
                    <a:pt x="28345" y="386436"/>
                    <a:pt x="95278" y="456460"/>
                    <a:pt x="104646" y="467028"/>
                  </a:cubicBezTo>
                  <a:cubicBezTo>
                    <a:pt x="117621" y="481665"/>
                    <a:pt x="111745" y="492705"/>
                    <a:pt x="100376" y="496236"/>
                  </a:cubicBezTo>
                  <a:cubicBezTo>
                    <a:pt x="97782" y="504408"/>
                    <a:pt x="95735" y="502891"/>
                    <a:pt x="87927" y="514218"/>
                  </a:cubicBezTo>
                  <a:cubicBezTo>
                    <a:pt x="74666" y="533466"/>
                    <a:pt x="61982" y="536680"/>
                    <a:pt x="61495" y="539599"/>
                  </a:cubicBezTo>
                  <a:cubicBezTo>
                    <a:pt x="60487" y="545681"/>
                    <a:pt x="15987" y="589165"/>
                    <a:pt x="8943" y="601938"/>
                  </a:cubicBezTo>
                  <a:cubicBezTo>
                    <a:pt x="-1188" y="620296"/>
                    <a:pt x="-7846" y="598783"/>
                    <a:pt x="18310" y="628981"/>
                  </a:cubicBezTo>
                  <a:cubicBezTo>
                    <a:pt x="19439" y="630282"/>
                    <a:pt x="20393" y="631899"/>
                    <a:pt x="21802" y="632758"/>
                  </a:cubicBezTo>
                  <a:cubicBezTo>
                    <a:pt x="39123" y="643281"/>
                    <a:pt x="58952" y="671324"/>
                    <a:pt x="64531" y="673599"/>
                  </a:cubicBezTo>
                  <a:cubicBezTo>
                    <a:pt x="66669" y="674473"/>
                    <a:pt x="69222" y="676362"/>
                    <a:pt x="69935" y="678376"/>
                  </a:cubicBezTo>
                  <a:cubicBezTo>
                    <a:pt x="74325" y="690793"/>
                    <a:pt x="90291" y="690175"/>
                    <a:pt x="97561" y="709377"/>
                  </a:cubicBezTo>
                  <a:cubicBezTo>
                    <a:pt x="114224" y="713275"/>
                    <a:pt x="120832" y="733738"/>
                    <a:pt x="105223" y="744628"/>
                  </a:cubicBezTo>
                  <a:cubicBezTo>
                    <a:pt x="103000" y="746175"/>
                    <a:pt x="82504" y="771249"/>
                    <a:pt x="71887" y="781220"/>
                  </a:cubicBezTo>
                  <a:cubicBezTo>
                    <a:pt x="69328" y="783621"/>
                    <a:pt x="67421" y="785740"/>
                    <a:pt x="65936" y="787634"/>
                  </a:cubicBezTo>
                  <a:cubicBezTo>
                    <a:pt x="99854" y="788242"/>
                    <a:pt x="133305" y="788839"/>
                    <a:pt x="166180" y="789427"/>
                  </a:cubicBezTo>
                  <a:cubicBezTo>
                    <a:pt x="175628" y="779527"/>
                    <a:pt x="217498" y="738766"/>
                    <a:pt x="217549" y="73868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5" name="Google Shape;2525;p21"/>
            <p:cNvSpPr/>
            <p:nvPr/>
          </p:nvSpPr>
          <p:spPr>
            <a:xfrm>
              <a:off x="10830782" y="2969573"/>
              <a:ext cx="152381" cy="477957"/>
            </a:xfrm>
            <a:custGeom>
              <a:avLst/>
              <a:gdLst/>
              <a:ahLst/>
              <a:cxnLst/>
              <a:rect l="l" t="t" r="r" b="b"/>
              <a:pathLst>
                <a:path w="152381" h="477957" extrusionOk="0">
                  <a:moveTo>
                    <a:pt x="18153" y="12432"/>
                  </a:moveTo>
                  <a:cubicBezTo>
                    <a:pt x="16227" y="14586"/>
                    <a:pt x="13567" y="15872"/>
                    <a:pt x="12428" y="19012"/>
                  </a:cubicBezTo>
                  <a:cubicBezTo>
                    <a:pt x="9157" y="28048"/>
                    <a:pt x="-1335" y="24296"/>
                    <a:pt x="6397" y="30343"/>
                  </a:cubicBezTo>
                  <a:cubicBezTo>
                    <a:pt x="31670" y="50103"/>
                    <a:pt x="20858" y="50922"/>
                    <a:pt x="61273" y="81552"/>
                  </a:cubicBezTo>
                  <a:cubicBezTo>
                    <a:pt x="140233" y="141389"/>
                    <a:pt x="57987" y="162706"/>
                    <a:pt x="49623" y="175625"/>
                  </a:cubicBezTo>
                  <a:cubicBezTo>
                    <a:pt x="41168" y="188690"/>
                    <a:pt x="27787" y="198163"/>
                    <a:pt x="22187" y="213337"/>
                  </a:cubicBezTo>
                  <a:cubicBezTo>
                    <a:pt x="22082" y="213623"/>
                    <a:pt x="21776" y="213875"/>
                    <a:pt x="21575" y="214146"/>
                  </a:cubicBezTo>
                  <a:cubicBezTo>
                    <a:pt x="24836" y="216989"/>
                    <a:pt x="21088" y="231736"/>
                    <a:pt x="27155" y="240114"/>
                  </a:cubicBezTo>
                  <a:cubicBezTo>
                    <a:pt x="27947" y="241214"/>
                    <a:pt x="29267" y="242088"/>
                    <a:pt x="29663" y="243289"/>
                  </a:cubicBezTo>
                  <a:cubicBezTo>
                    <a:pt x="32900" y="253189"/>
                    <a:pt x="40737" y="260115"/>
                    <a:pt x="45950" y="268724"/>
                  </a:cubicBezTo>
                  <a:cubicBezTo>
                    <a:pt x="53301" y="280875"/>
                    <a:pt x="59698" y="278569"/>
                    <a:pt x="59929" y="295321"/>
                  </a:cubicBezTo>
                  <a:cubicBezTo>
                    <a:pt x="62216" y="296496"/>
                    <a:pt x="62437" y="298385"/>
                    <a:pt x="62814" y="304156"/>
                  </a:cubicBezTo>
                  <a:cubicBezTo>
                    <a:pt x="62894" y="305341"/>
                    <a:pt x="64249" y="306406"/>
                    <a:pt x="64459" y="307622"/>
                  </a:cubicBezTo>
                  <a:cubicBezTo>
                    <a:pt x="64836" y="309862"/>
                    <a:pt x="65503" y="313905"/>
                    <a:pt x="64821" y="314182"/>
                  </a:cubicBezTo>
                  <a:cubicBezTo>
                    <a:pt x="57018" y="317376"/>
                    <a:pt x="70059" y="315935"/>
                    <a:pt x="42498" y="339060"/>
                  </a:cubicBezTo>
                  <a:cubicBezTo>
                    <a:pt x="44876" y="350834"/>
                    <a:pt x="30471" y="351085"/>
                    <a:pt x="0" y="393101"/>
                  </a:cubicBezTo>
                  <a:cubicBezTo>
                    <a:pt x="5630" y="397732"/>
                    <a:pt x="7406" y="396733"/>
                    <a:pt x="8184" y="398481"/>
                  </a:cubicBezTo>
                  <a:cubicBezTo>
                    <a:pt x="11094" y="405021"/>
                    <a:pt x="66642" y="464185"/>
                    <a:pt x="79592" y="477958"/>
                  </a:cubicBezTo>
                  <a:cubicBezTo>
                    <a:pt x="182656" y="404845"/>
                    <a:pt x="163765" y="426388"/>
                    <a:pt x="64891" y="286385"/>
                  </a:cubicBezTo>
                  <a:cubicBezTo>
                    <a:pt x="124915" y="251039"/>
                    <a:pt x="170348" y="235071"/>
                    <a:pt x="145401" y="207541"/>
                  </a:cubicBezTo>
                  <a:cubicBezTo>
                    <a:pt x="77610" y="109951"/>
                    <a:pt x="101478" y="139270"/>
                    <a:pt x="112798" y="100764"/>
                  </a:cubicBezTo>
                  <a:cubicBezTo>
                    <a:pt x="118337" y="88890"/>
                    <a:pt x="124724" y="78347"/>
                    <a:pt x="131312" y="66855"/>
                  </a:cubicBezTo>
                  <a:cubicBezTo>
                    <a:pt x="144438" y="47501"/>
                    <a:pt x="158496" y="723"/>
                    <a:pt x="122441" y="0"/>
                  </a:cubicBezTo>
                  <a:cubicBezTo>
                    <a:pt x="97103" y="1396"/>
                    <a:pt x="64570" y="2913"/>
                    <a:pt x="26001" y="4526"/>
                  </a:cubicBezTo>
                  <a:cubicBezTo>
                    <a:pt x="24375" y="6063"/>
                    <a:pt x="21640" y="8519"/>
                    <a:pt x="18153" y="12432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6" name="Google Shape;2526;p21"/>
            <p:cNvSpPr/>
            <p:nvPr/>
          </p:nvSpPr>
          <p:spPr>
            <a:xfrm>
              <a:off x="10469781" y="2982598"/>
              <a:ext cx="240054" cy="799578"/>
            </a:xfrm>
            <a:custGeom>
              <a:avLst/>
              <a:gdLst/>
              <a:ahLst/>
              <a:cxnLst/>
              <a:rect l="l" t="t" r="r" b="b"/>
              <a:pathLst>
                <a:path w="240054" h="799578" extrusionOk="0">
                  <a:moveTo>
                    <a:pt x="225545" y="745306"/>
                  </a:moveTo>
                  <a:cubicBezTo>
                    <a:pt x="241871" y="731257"/>
                    <a:pt x="240632" y="733894"/>
                    <a:pt x="239052" y="732452"/>
                  </a:cubicBezTo>
                  <a:cubicBezTo>
                    <a:pt x="232544" y="726515"/>
                    <a:pt x="221410" y="711442"/>
                    <a:pt x="172696" y="668963"/>
                  </a:cubicBezTo>
                  <a:cubicBezTo>
                    <a:pt x="165430" y="662634"/>
                    <a:pt x="146038" y="652312"/>
                    <a:pt x="152696" y="635897"/>
                  </a:cubicBezTo>
                  <a:cubicBezTo>
                    <a:pt x="165772" y="603666"/>
                    <a:pt x="174447" y="605288"/>
                    <a:pt x="220823" y="537951"/>
                  </a:cubicBezTo>
                  <a:cubicBezTo>
                    <a:pt x="222810" y="535078"/>
                    <a:pt x="222032" y="538142"/>
                    <a:pt x="232208" y="528769"/>
                  </a:cubicBezTo>
                  <a:cubicBezTo>
                    <a:pt x="168250" y="474929"/>
                    <a:pt x="185510" y="473282"/>
                    <a:pt x="158697" y="460317"/>
                  </a:cubicBezTo>
                  <a:cubicBezTo>
                    <a:pt x="154362" y="458223"/>
                    <a:pt x="143720" y="442943"/>
                    <a:pt x="142832" y="432003"/>
                  </a:cubicBezTo>
                  <a:cubicBezTo>
                    <a:pt x="141698" y="418105"/>
                    <a:pt x="146876" y="417889"/>
                    <a:pt x="150594" y="412550"/>
                  </a:cubicBezTo>
                  <a:cubicBezTo>
                    <a:pt x="153875" y="397511"/>
                    <a:pt x="173358" y="379625"/>
                    <a:pt x="177653" y="367479"/>
                  </a:cubicBezTo>
                  <a:cubicBezTo>
                    <a:pt x="180066" y="360653"/>
                    <a:pt x="187251" y="361397"/>
                    <a:pt x="207627" y="337021"/>
                  </a:cubicBezTo>
                  <a:cubicBezTo>
                    <a:pt x="213457" y="330044"/>
                    <a:pt x="218932" y="322660"/>
                    <a:pt x="225138" y="315935"/>
                  </a:cubicBezTo>
                  <a:cubicBezTo>
                    <a:pt x="199007" y="291684"/>
                    <a:pt x="220196" y="319094"/>
                    <a:pt x="198094" y="289238"/>
                  </a:cubicBezTo>
                  <a:cubicBezTo>
                    <a:pt x="194231" y="284019"/>
                    <a:pt x="188089" y="280538"/>
                    <a:pt x="183759" y="275596"/>
                  </a:cubicBezTo>
                  <a:cubicBezTo>
                    <a:pt x="179650" y="270904"/>
                    <a:pt x="167643" y="244695"/>
                    <a:pt x="162801" y="241455"/>
                  </a:cubicBezTo>
                  <a:cubicBezTo>
                    <a:pt x="150679" y="233343"/>
                    <a:pt x="148687" y="223624"/>
                    <a:pt x="139029" y="213427"/>
                  </a:cubicBezTo>
                  <a:cubicBezTo>
                    <a:pt x="134909" y="209083"/>
                    <a:pt x="131934" y="203100"/>
                    <a:pt x="134849" y="196214"/>
                  </a:cubicBezTo>
                  <a:cubicBezTo>
                    <a:pt x="135331" y="195074"/>
                    <a:pt x="133856" y="181467"/>
                    <a:pt x="144237" y="176976"/>
                  </a:cubicBezTo>
                  <a:cubicBezTo>
                    <a:pt x="148792" y="175012"/>
                    <a:pt x="152490" y="169764"/>
                    <a:pt x="157563" y="162842"/>
                  </a:cubicBezTo>
                  <a:cubicBezTo>
                    <a:pt x="162721" y="155805"/>
                    <a:pt x="181592" y="148336"/>
                    <a:pt x="186780" y="141329"/>
                  </a:cubicBezTo>
                  <a:cubicBezTo>
                    <a:pt x="240316" y="68969"/>
                    <a:pt x="265178" y="108771"/>
                    <a:pt x="205179" y="52650"/>
                  </a:cubicBezTo>
                  <a:cubicBezTo>
                    <a:pt x="194517" y="42679"/>
                    <a:pt x="193067" y="30830"/>
                    <a:pt x="171135" y="20222"/>
                  </a:cubicBezTo>
                  <a:cubicBezTo>
                    <a:pt x="168014" y="18710"/>
                    <a:pt x="161085" y="10061"/>
                    <a:pt x="157458" y="0"/>
                  </a:cubicBezTo>
                  <a:cubicBezTo>
                    <a:pt x="113028" y="1502"/>
                    <a:pt x="65899" y="3044"/>
                    <a:pt x="16613" y="4606"/>
                  </a:cubicBezTo>
                  <a:cubicBezTo>
                    <a:pt x="7887" y="13773"/>
                    <a:pt x="19081" y="4440"/>
                    <a:pt x="3848" y="17761"/>
                  </a:cubicBezTo>
                  <a:cubicBezTo>
                    <a:pt x="-2082" y="22950"/>
                    <a:pt x="-10146" y="16274"/>
                    <a:pt x="56276" y="77518"/>
                  </a:cubicBezTo>
                  <a:cubicBezTo>
                    <a:pt x="90103" y="108740"/>
                    <a:pt x="109922" y="89794"/>
                    <a:pt x="32959" y="161064"/>
                  </a:cubicBezTo>
                  <a:cubicBezTo>
                    <a:pt x="31148" y="175118"/>
                    <a:pt x="13918" y="166016"/>
                    <a:pt x="39768" y="196988"/>
                  </a:cubicBezTo>
                  <a:cubicBezTo>
                    <a:pt x="45006" y="203261"/>
                    <a:pt x="64469" y="209690"/>
                    <a:pt x="69341" y="216260"/>
                  </a:cubicBezTo>
                  <a:cubicBezTo>
                    <a:pt x="92386" y="247347"/>
                    <a:pt x="96942" y="244142"/>
                    <a:pt x="95733" y="253490"/>
                  </a:cubicBezTo>
                  <a:cubicBezTo>
                    <a:pt x="114784" y="269387"/>
                    <a:pt x="27897" y="338136"/>
                    <a:pt x="11605" y="370815"/>
                  </a:cubicBezTo>
                  <a:cubicBezTo>
                    <a:pt x="31861" y="389143"/>
                    <a:pt x="29974" y="389997"/>
                    <a:pt x="32132" y="391308"/>
                  </a:cubicBezTo>
                  <a:cubicBezTo>
                    <a:pt x="48950" y="401525"/>
                    <a:pt x="68202" y="428754"/>
                    <a:pt x="73616" y="430959"/>
                  </a:cubicBezTo>
                  <a:cubicBezTo>
                    <a:pt x="75693" y="431808"/>
                    <a:pt x="78172" y="433641"/>
                    <a:pt x="78859" y="435600"/>
                  </a:cubicBezTo>
                  <a:cubicBezTo>
                    <a:pt x="83962" y="450041"/>
                    <a:pt x="112722" y="450734"/>
                    <a:pt x="108598" y="485708"/>
                  </a:cubicBezTo>
                  <a:cubicBezTo>
                    <a:pt x="89235" y="500204"/>
                    <a:pt x="87825" y="514640"/>
                    <a:pt x="72733" y="525695"/>
                  </a:cubicBezTo>
                  <a:cubicBezTo>
                    <a:pt x="59346" y="535495"/>
                    <a:pt x="18449" y="580932"/>
                    <a:pt x="13090" y="592123"/>
                  </a:cubicBezTo>
                  <a:cubicBezTo>
                    <a:pt x="6813" y="605233"/>
                    <a:pt x="-8470" y="588577"/>
                    <a:pt x="46366" y="645170"/>
                  </a:cubicBezTo>
                  <a:cubicBezTo>
                    <a:pt x="48293" y="647164"/>
                    <a:pt x="48875" y="650434"/>
                    <a:pt x="50756" y="652493"/>
                  </a:cubicBezTo>
                  <a:cubicBezTo>
                    <a:pt x="54886" y="657009"/>
                    <a:pt x="85377" y="689502"/>
                    <a:pt x="90725" y="691270"/>
                  </a:cubicBezTo>
                  <a:cubicBezTo>
                    <a:pt x="96842" y="693304"/>
                    <a:pt x="112260" y="703596"/>
                    <a:pt x="110269" y="709242"/>
                  </a:cubicBezTo>
                  <a:cubicBezTo>
                    <a:pt x="120273" y="735024"/>
                    <a:pt x="102652" y="745241"/>
                    <a:pt x="96230" y="752725"/>
                  </a:cubicBezTo>
                  <a:cubicBezTo>
                    <a:pt x="81358" y="769994"/>
                    <a:pt x="68844" y="771706"/>
                    <a:pt x="68077" y="774464"/>
                  </a:cubicBezTo>
                  <a:cubicBezTo>
                    <a:pt x="66672" y="779512"/>
                    <a:pt x="62537" y="782536"/>
                    <a:pt x="58699" y="784640"/>
                  </a:cubicBezTo>
                  <a:cubicBezTo>
                    <a:pt x="43717" y="792858"/>
                    <a:pt x="50536" y="796168"/>
                    <a:pt x="44595" y="797378"/>
                  </a:cubicBezTo>
                  <a:cubicBezTo>
                    <a:pt x="89817" y="798167"/>
                    <a:pt x="133725" y="798910"/>
                    <a:pt x="176078" y="799578"/>
                  </a:cubicBezTo>
                  <a:cubicBezTo>
                    <a:pt x="182781" y="789186"/>
                    <a:pt x="197336" y="769567"/>
                    <a:pt x="225545" y="745306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7" name="Google Shape;2527;p21"/>
            <p:cNvSpPr/>
            <p:nvPr/>
          </p:nvSpPr>
          <p:spPr>
            <a:xfrm>
              <a:off x="8504170" y="3029989"/>
              <a:ext cx="183550" cy="783379"/>
            </a:xfrm>
            <a:custGeom>
              <a:avLst/>
              <a:gdLst/>
              <a:ahLst/>
              <a:cxnLst/>
              <a:rect l="l" t="t" r="r" b="b"/>
              <a:pathLst>
                <a:path w="183550" h="783379" extrusionOk="0">
                  <a:moveTo>
                    <a:pt x="104199" y="761093"/>
                  </a:moveTo>
                  <a:cubicBezTo>
                    <a:pt x="109116" y="759029"/>
                    <a:pt x="166330" y="690933"/>
                    <a:pt x="179080" y="680661"/>
                  </a:cubicBezTo>
                  <a:cubicBezTo>
                    <a:pt x="178147" y="678833"/>
                    <a:pt x="116231" y="617981"/>
                    <a:pt x="99628" y="603585"/>
                  </a:cubicBezTo>
                  <a:cubicBezTo>
                    <a:pt x="96277" y="600677"/>
                    <a:pt x="87160" y="583735"/>
                    <a:pt x="76107" y="576185"/>
                  </a:cubicBezTo>
                  <a:cubicBezTo>
                    <a:pt x="70357" y="572258"/>
                    <a:pt x="71676" y="569470"/>
                    <a:pt x="73999" y="564578"/>
                  </a:cubicBezTo>
                  <a:cubicBezTo>
                    <a:pt x="71812" y="555607"/>
                    <a:pt x="75600" y="544551"/>
                    <a:pt x="86006" y="540081"/>
                  </a:cubicBezTo>
                  <a:cubicBezTo>
                    <a:pt x="100807" y="514751"/>
                    <a:pt x="138027" y="476798"/>
                    <a:pt x="140932" y="470187"/>
                  </a:cubicBezTo>
                  <a:cubicBezTo>
                    <a:pt x="141865" y="468073"/>
                    <a:pt x="146787" y="467802"/>
                    <a:pt x="147395" y="466797"/>
                  </a:cubicBezTo>
                  <a:cubicBezTo>
                    <a:pt x="148975" y="464190"/>
                    <a:pt x="164544" y="444209"/>
                    <a:pt x="176947" y="432290"/>
                  </a:cubicBezTo>
                  <a:cubicBezTo>
                    <a:pt x="171092" y="427096"/>
                    <a:pt x="141093" y="400409"/>
                    <a:pt x="136853" y="393573"/>
                  </a:cubicBezTo>
                  <a:cubicBezTo>
                    <a:pt x="123622" y="372216"/>
                    <a:pt x="104475" y="369263"/>
                    <a:pt x="100973" y="364059"/>
                  </a:cubicBezTo>
                  <a:cubicBezTo>
                    <a:pt x="94586" y="354566"/>
                    <a:pt x="86252" y="337362"/>
                    <a:pt x="92960" y="328035"/>
                  </a:cubicBezTo>
                  <a:cubicBezTo>
                    <a:pt x="96352" y="323308"/>
                    <a:pt x="94199" y="315287"/>
                    <a:pt x="101786" y="313222"/>
                  </a:cubicBezTo>
                  <a:cubicBezTo>
                    <a:pt x="103728" y="306743"/>
                    <a:pt x="109573" y="303101"/>
                    <a:pt x="113030" y="297742"/>
                  </a:cubicBezTo>
                  <a:cubicBezTo>
                    <a:pt x="131439" y="269207"/>
                    <a:pt x="142272" y="266931"/>
                    <a:pt x="142804" y="262682"/>
                  </a:cubicBezTo>
                  <a:cubicBezTo>
                    <a:pt x="144103" y="252370"/>
                    <a:pt x="155553" y="244615"/>
                    <a:pt x="164850" y="240074"/>
                  </a:cubicBezTo>
                  <a:cubicBezTo>
                    <a:pt x="163079" y="237874"/>
                    <a:pt x="135368" y="189629"/>
                    <a:pt x="127576" y="182130"/>
                  </a:cubicBezTo>
                  <a:cubicBezTo>
                    <a:pt x="116668" y="171627"/>
                    <a:pt x="118855" y="162666"/>
                    <a:pt x="113632" y="148944"/>
                  </a:cubicBezTo>
                  <a:cubicBezTo>
                    <a:pt x="112192" y="145156"/>
                    <a:pt x="113908" y="141746"/>
                    <a:pt x="119377" y="124859"/>
                  </a:cubicBezTo>
                  <a:cubicBezTo>
                    <a:pt x="128955" y="124643"/>
                    <a:pt x="154013" y="97394"/>
                    <a:pt x="158905" y="92527"/>
                  </a:cubicBezTo>
                  <a:cubicBezTo>
                    <a:pt x="184022" y="67538"/>
                    <a:pt x="187308" y="69326"/>
                    <a:pt x="180389" y="66764"/>
                  </a:cubicBezTo>
                  <a:cubicBezTo>
                    <a:pt x="173952" y="64378"/>
                    <a:pt x="182542" y="64313"/>
                    <a:pt x="150280" y="42775"/>
                  </a:cubicBezTo>
                  <a:cubicBezTo>
                    <a:pt x="141414" y="36863"/>
                    <a:pt x="117149" y="6836"/>
                    <a:pt x="106126" y="0"/>
                  </a:cubicBezTo>
                  <a:cubicBezTo>
                    <a:pt x="84837" y="3029"/>
                    <a:pt x="66533" y="9041"/>
                    <a:pt x="54085" y="20016"/>
                  </a:cubicBezTo>
                  <a:cubicBezTo>
                    <a:pt x="39173" y="33312"/>
                    <a:pt x="49885" y="49048"/>
                    <a:pt x="67622" y="91628"/>
                  </a:cubicBezTo>
                  <a:cubicBezTo>
                    <a:pt x="79679" y="128290"/>
                    <a:pt x="63463" y="119766"/>
                    <a:pt x="24964" y="135814"/>
                  </a:cubicBezTo>
                  <a:cubicBezTo>
                    <a:pt x="-31322" y="154856"/>
                    <a:pt x="51586" y="195983"/>
                    <a:pt x="87752" y="253972"/>
                  </a:cubicBezTo>
                  <a:cubicBezTo>
                    <a:pt x="-7906" y="376350"/>
                    <a:pt x="-36425" y="324629"/>
                    <a:pt x="107079" y="472840"/>
                  </a:cubicBezTo>
                  <a:cubicBezTo>
                    <a:pt x="-20018" y="622074"/>
                    <a:pt x="-48316" y="555200"/>
                    <a:pt x="101093" y="658008"/>
                  </a:cubicBezTo>
                  <a:cubicBezTo>
                    <a:pt x="51401" y="725913"/>
                    <a:pt x="17904" y="766824"/>
                    <a:pt x="32174" y="783380"/>
                  </a:cubicBezTo>
                  <a:cubicBezTo>
                    <a:pt x="47462" y="778347"/>
                    <a:pt x="67150" y="773806"/>
                    <a:pt x="90692" y="769712"/>
                  </a:cubicBezTo>
                  <a:cubicBezTo>
                    <a:pt x="94225" y="763112"/>
                    <a:pt x="99398" y="763107"/>
                    <a:pt x="104199" y="761093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8" name="Google Shape;2528;p21"/>
            <p:cNvSpPr/>
            <p:nvPr/>
          </p:nvSpPr>
          <p:spPr>
            <a:xfrm>
              <a:off x="10655507" y="2976917"/>
              <a:ext cx="217908" cy="807479"/>
            </a:xfrm>
            <a:custGeom>
              <a:avLst/>
              <a:gdLst/>
              <a:ahLst/>
              <a:cxnLst/>
              <a:rect l="l" t="t" r="r" b="b"/>
              <a:pathLst>
                <a:path w="217908" h="807479" extrusionOk="0">
                  <a:moveTo>
                    <a:pt x="205420" y="739911"/>
                  </a:moveTo>
                  <a:cubicBezTo>
                    <a:pt x="209223" y="735160"/>
                    <a:pt x="207778" y="738259"/>
                    <a:pt x="213413" y="733728"/>
                  </a:cubicBezTo>
                  <a:cubicBezTo>
                    <a:pt x="213252" y="733402"/>
                    <a:pt x="159440" y="678748"/>
                    <a:pt x="133961" y="656652"/>
                  </a:cubicBezTo>
                  <a:cubicBezTo>
                    <a:pt x="130609" y="653744"/>
                    <a:pt x="121488" y="636807"/>
                    <a:pt x="110439" y="629252"/>
                  </a:cubicBezTo>
                  <a:cubicBezTo>
                    <a:pt x="104664" y="625309"/>
                    <a:pt x="106009" y="622527"/>
                    <a:pt x="108332" y="617644"/>
                  </a:cubicBezTo>
                  <a:cubicBezTo>
                    <a:pt x="106144" y="608673"/>
                    <a:pt x="109932" y="597613"/>
                    <a:pt x="120339" y="593148"/>
                  </a:cubicBezTo>
                  <a:cubicBezTo>
                    <a:pt x="133670" y="570329"/>
                    <a:pt x="193177" y="502756"/>
                    <a:pt x="211285" y="485352"/>
                  </a:cubicBezTo>
                  <a:cubicBezTo>
                    <a:pt x="205239" y="479992"/>
                    <a:pt x="175420" y="453451"/>
                    <a:pt x="171191" y="446635"/>
                  </a:cubicBezTo>
                  <a:cubicBezTo>
                    <a:pt x="157960" y="425278"/>
                    <a:pt x="138813" y="422324"/>
                    <a:pt x="135311" y="417121"/>
                  </a:cubicBezTo>
                  <a:cubicBezTo>
                    <a:pt x="128923" y="407627"/>
                    <a:pt x="120590" y="390424"/>
                    <a:pt x="127298" y="381096"/>
                  </a:cubicBezTo>
                  <a:cubicBezTo>
                    <a:pt x="130690" y="376370"/>
                    <a:pt x="128537" y="368348"/>
                    <a:pt x="136124" y="366284"/>
                  </a:cubicBezTo>
                  <a:cubicBezTo>
                    <a:pt x="138065" y="359804"/>
                    <a:pt x="143911" y="356163"/>
                    <a:pt x="147368" y="350803"/>
                  </a:cubicBezTo>
                  <a:cubicBezTo>
                    <a:pt x="165777" y="322263"/>
                    <a:pt x="176609" y="319998"/>
                    <a:pt x="177146" y="315744"/>
                  </a:cubicBezTo>
                  <a:cubicBezTo>
                    <a:pt x="178441" y="305432"/>
                    <a:pt x="189901" y="297676"/>
                    <a:pt x="199193" y="293136"/>
                  </a:cubicBezTo>
                  <a:cubicBezTo>
                    <a:pt x="197402" y="290926"/>
                    <a:pt x="169720" y="242706"/>
                    <a:pt x="161913" y="235192"/>
                  </a:cubicBezTo>
                  <a:cubicBezTo>
                    <a:pt x="151005" y="224689"/>
                    <a:pt x="153193" y="215728"/>
                    <a:pt x="147970" y="202005"/>
                  </a:cubicBezTo>
                  <a:cubicBezTo>
                    <a:pt x="146530" y="198218"/>
                    <a:pt x="148246" y="194808"/>
                    <a:pt x="153715" y="177921"/>
                  </a:cubicBezTo>
                  <a:cubicBezTo>
                    <a:pt x="165977" y="177644"/>
                    <a:pt x="204401" y="132122"/>
                    <a:pt x="213026" y="126868"/>
                  </a:cubicBezTo>
                  <a:cubicBezTo>
                    <a:pt x="221124" y="121931"/>
                    <a:pt x="217276" y="120770"/>
                    <a:pt x="214727" y="119826"/>
                  </a:cubicBezTo>
                  <a:cubicBezTo>
                    <a:pt x="208295" y="117440"/>
                    <a:pt x="216880" y="117375"/>
                    <a:pt x="184617" y="95837"/>
                  </a:cubicBezTo>
                  <a:cubicBezTo>
                    <a:pt x="175189" y="89543"/>
                    <a:pt x="147368" y="54855"/>
                    <a:pt x="138070" y="51846"/>
                  </a:cubicBezTo>
                  <a:cubicBezTo>
                    <a:pt x="135306" y="50952"/>
                    <a:pt x="121934" y="35220"/>
                    <a:pt x="122235" y="27942"/>
                  </a:cubicBezTo>
                  <a:cubicBezTo>
                    <a:pt x="119967" y="22131"/>
                    <a:pt x="120810" y="5867"/>
                    <a:pt x="130885" y="0"/>
                  </a:cubicBezTo>
                  <a:cubicBezTo>
                    <a:pt x="100485" y="1160"/>
                    <a:pt x="67605" y="2356"/>
                    <a:pt x="32618" y="3586"/>
                  </a:cubicBezTo>
                  <a:cubicBezTo>
                    <a:pt x="54048" y="29002"/>
                    <a:pt x="108733" y="79417"/>
                    <a:pt x="111759" y="93687"/>
                  </a:cubicBezTo>
                  <a:cubicBezTo>
                    <a:pt x="113675" y="102567"/>
                    <a:pt x="106857" y="102713"/>
                    <a:pt x="110459" y="107711"/>
                  </a:cubicBezTo>
                  <a:cubicBezTo>
                    <a:pt x="94383" y="117425"/>
                    <a:pt x="87735" y="125185"/>
                    <a:pt x="62763" y="150526"/>
                  </a:cubicBezTo>
                  <a:cubicBezTo>
                    <a:pt x="44846" y="168704"/>
                    <a:pt x="21655" y="175987"/>
                    <a:pt x="4766" y="199278"/>
                  </a:cubicBezTo>
                  <a:cubicBezTo>
                    <a:pt x="3256" y="201363"/>
                    <a:pt x="1716" y="203236"/>
                    <a:pt x="0" y="204723"/>
                  </a:cubicBezTo>
                  <a:cubicBezTo>
                    <a:pt x="2955" y="211202"/>
                    <a:pt x="6799" y="217245"/>
                    <a:pt x="13698" y="220902"/>
                  </a:cubicBezTo>
                  <a:cubicBezTo>
                    <a:pt x="19678" y="224076"/>
                    <a:pt x="57119" y="296566"/>
                    <a:pt x="89356" y="305582"/>
                  </a:cubicBezTo>
                  <a:cubicBezTo>
                    <a:pt x="92863" y="314031"/>
                    <a:pt x="95302" y="315397"/>
                    <a:pt x="92953" y="318476"/>
                  </a:cubicBezTo>
                  <a:cubicBezTo>
                    <a:pt x="87795" y="344389"/>
                    <a:pt x="88944" y="342049"/>
                    <a:pt x="88613" y="342109"/>
                  </a:cubicBezTo>
                  <a:cubicBezTo>
                    <a:pt x="81489" y="343334"/>
                    <a:pt x="82427" y="352351"/>
                    <a:pt x="76436" y="354566"/>
                  </a:cubicBezTo>
                  <a:cubicBezTo>
                    <a:pt x="60490" y="360462"/>
                    <a:pt x="10426" y="418889"/>
                    <a:pt x="4094" y="427257"/>
                  </a:cubicBezTo>
                  <a:cubicBezTo>
                    <a:pt x="9709" y="431782"/>
                    <a:pt x="11455" y="430813"/>
                    <a:pt x="12238" y="432576"/>
                  </a:cubicBezTo>
                  <a:cubicBezTo>
                    <a:pt x="19734" y="449433"/>
                    <a:pt x="36863" y="457721"/>
                    <a:pt x="47300" y="472187"/>
                  </a:cubicBezTo>
                  <a:cubicBezTo>
                    <a:pt x="54695" y="482438"/>
                    <a:pt x="64228" y="491394"/>
                    <a:pt x="73059" y="500591"/>
                  </a:cubicBezTo>
                  <a:cubicBezTo>
                    <a:pt x="109641" y="538695"/>
                    <a:pt x="100510" y="535003"/>
                    <a:pt x="92838" y="550212"/>
                  </a:cubicBezTo>
                  <a:cubicBezTo>
                    <a:pt x="80911" y="573815"/>
                    <a:pt x="76225" y="565577"/>
                    <a:pt x="44445" y="609532"/>
                  </a:cubicBezTo>
                  <a:cubicBezTo>
                    <a:pt x="28589" y="631472"/>
                    <a:pt x="24495" y="626384"/>
                    <a:pt x="18936" y="635636"/>
                  </a:cubicBezTo>
                  <a:cubicBezTo>
                    <a:pt x="45232" y="670118"/>
                    <a:pt x="62663" y="676040"/>
                    <a:pt x="71413" y="695449"/>
                  </a:cubicBezTo>
                  <a:cubicBezTo>
                    <a:pt x="75172" y="703787"/>
                    <a:pt x="90199" y="705886"/>
                    <a:pt x="94740" y="718248"/>
                  </a:cubicBezTo>
                  <a:cubicBezTo>
                    <a:pt x="96551" y="723180"/>
                    <a:pt x="119711" y="724275"/>
                    <a:pt x="107815" y="740198"/>
                  </a:cubicBezTo>
                  <a:cubicBezTo>
                    <a:pt x="106189" y="749289"/>
                    <a:pt x="103229" y="755578"/>
                    <a:pt x="96200" y="763112"/>
                  </a:cubicBezTo>
                  <a:cubicBezTo>
                    <a:pt x="69467" y="784535"/>
                    <a:pt x="55463" y="797881"/>
                    <a:pt x="46306" y="806118"/>
                  </a:cubicBezTo>
                  <a:cubicBezTo>
                    <a:pt x="81423" y="806635"/>
                    <a:pt x="115301" y="807098"/>
                    <a:pt x="147714" y="807479"/>
                  </a:cubicBezTo>
                  <a:cubicBezTo>
                    <a:pt x="145908" y="802115"/>
                    <a:pt x="168511" y="786047"/>
                    <a:pt x="205420" y="73991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9" name="Google Shape;2529;p21"/>
            <p:cNvSpPr/>
            <p:nvPr/>
          </p:nvSpPr>
          <p:spPr>
            <a:xfrm>
              <a:off x="8994483" y="3024700"/>
              <a:ext cx="219925" cy="744743"/>
            </a:xfrm>
            <a:custGeom>
              <a:avLst/>
              <a:gdLst/>
              <a:ahLst/>
              <a:cxnLst/>
              <a:rect l="l" t="t" r="r" b="b"/>
              <a:pathLst>
                <a:path w="219925" h="744743" extrusionOk="0">
                  <a:moveTo>
                    <a:pt x="115512" y="592957"/>
                  </a:moveTo>
                  <a:cubicBezTo>
                    <a:pt x="107278" y="586955"/>
                    <a:pt x="102321" y="585121"/>
                    <a:pt x="105547" y="578576"/>
                  </a:cubicBezTo>
                  <a:cubicBezTo>
                    <a:pt x="107544" y="574523"/>
                    <a:pt x="102763" y="562609"/>
                    <a:pt x="114192" y="553773"/>
                  </a:cubicBezTo>
                  <a:cubicBezTo>
                    <a:pt x="116315" y="552126"/>
                    <a:pt x="175440" y="479359"/>
                    <a:pt x="175586" y="479018"/>
                  </a:cubicBezTo>
                  <a:cubicBezTo>
                    <a:pt x="176544" y="476838"/>
                    <a:pt x="181622" y="476556"/>
                    <a:pt x="182244" y="475522"/>
                  </a:cubicBezTo>
                  <a:cubicBezTo>
                    <a:pt x="187778" y="466385"/>
                    <a:pt x="196509" y="459795"/>
                    <a:pt x="201903" y="450578"/>
                  </a:cubicBezTo>
                  <a:cubicBezTo>
                    <a:pt x="211611" y="433982"/>
                    <a:pt x="226689" y="453612"/>
                    <a:pt x="178802" y="408813"/>
                  </a:cubicBezTo>
                  <a:cubicBezTo>
                    <a:pt x="168150" y="398852"/>
                    <a:pt x="166670" y="386983"/>
                    <a:pt x="144759" y="376385"/>
                  </a:cubicBezTo>
                  <a:cubicBezTo>
                    <a:pt x="125115" y="366887"/>
                    <a:pt x="120409" y="340637"/>
                    <a:pt x="126184" y="332606"/>
                  </a:cubicBezTo>
                  <a:cubicBezTo>
                    <a:pt x="129681" y="327738"/>
                    <a:pt x="127464" y="319476"/>
                    <a:pt x="135271" y="317351"/>
                  </a:cubicBezTo>
                  <a:cubicBezTo>
                    <a:pt x="135908" y="315236"/>
                    <a:pt x="159119" y="281709"/>
                    <a:pt x="174387" y="269342"/>
                  </a:cubicBezTo>
                  <a:cubicBezTo>
                    <a:pt x="182781" y="262541"/>
                    <a:pt x="169003" y="264219"/>
                    <a:pt x="196318" y="244203"/>
                  </a:cubicBezTo>
                  <a:cubicBezTo>
                    <a:pt x="200859" y="240878"/>
                    <a:pt x="200698" y="243017"/>
                    <a:pt x="199549" y="241094"/>
                  </a:cubicBezTo>
                  <a:cubicBezTo>
                    <a:pt x="133148" y="130444"/>
                    <a:pt x="173077" y="215351"/>
                    <a:pt x="147478" y="148150"/>
                  </a:cubicBezTo>
                  <a:cubicBezTo>
                    <a:pt x="145993" y="144252"/>
                    <a:pt x="147764" y="140736"/>
                    <a:pt x="153394" y="123347"/>
                  </a:cubicBezTo>
                  <a:cubicBezTo>
                    <a:pt x="163835" y="123106"/>
                    <a:pt x="219724" y="65669"/>
                    <a:pt x="219925" y="65333"/>
                  </a:cubicBezTo>
                  <a:cubicBezTo>
                    <a:pt x="215896" y="62957"/>
                    <a:pt x="214953" y="63670"/>
                    <a:pt x="212163" y="60330"/>
                  </a:cubicBezTo>
                  <a:cubicBezTo>
                    <a:pt x="198200" y="43659"/>
                    <a:pt x="180478" y="39756"/>
                    <a:pt x="170980" y="25185"/>
                  </a:cubicBezTo>
                  <a:cubicBezTo>
                    <a:pt x="165681" y="17058"/>
                    <a:pt x="155044" y="8283"/>
                    <a:pt x="145265" y="0"/>
                  </a:cubicBezTo>
                  <a:cubicBezTo>
                    <a:pt x="116676" y="733"/>
                    <a:pt x="89411" y="1427"/>
                    <a:pt x="63641" y="2079"/>
                  </a:cubicBezTo>
                  <a:cubicBezTo>
                    <a:pt x="78182" y="18992"/>
                    <a:pt x="106024" y="43232"/>
                    <a:pt x="108513" y="54940"/>
                  </a:cubicBezTo>
                  <a:cubicBezTo>
                    <a:pt x="110374" y="63565"/>
                    <a:pt x="103751" y="63705"/>
                    <a:pt x="107253" y="68557"/>
                  </a:cubicBezTo>
                  <a:cubicBezTo>
                    <a:pt x="91649" y="77985"/>
                    <a:pt x="85191" y="85525"/>
                    <a:pt x="60942" y="110127"/>
                  </a:cubicBezTo>
                  <a:cubicBezTo>
                    <a:pt x="43547" y="127772"/>
                    <a:pt x="21028" y="134844"/>
                    <a:pt x="4631" y="157462"/>
                  </a:cubicBezTo>
                  <a:cubicBezTo>
                    <a:pt x="3166" y="159487"/>
                    <a:pt x="1671" y="161305"/>
                    <a:pt x="0" y="162747"/>
                  </a:cubicBezTo>
                  <a:cubicBezTo>
                    <a:pt x="2870" y="169035"/>
                    <a:pt x="6603" y="174902"/>
                    <a:pt x="13296" y="178458"/>
                  </a:cubicBezTo>
                  <a:cubicBezTo>
                    <a:pt x="19056" y="181522"/>
                    <a:pt x="55523" y="251943"/>
                    <a:pt x="86757" y="260673"/>
                  </a:cubicBezTo>
                  <a:cubicBezTo>
                    <a:pt x="90159" y="268875"/>
                    <a:pt x="92532" y="270201"/>
                    <a:pt x="90249" y="273190"/>
                  </a:cubicBezTo>
                  <a:cubicBezTo>
                    <a:pt x="85242" y="298349"/>
                    <a:pt x="86355" y="296079"/>
                    <a:pt x="86034" y="296134"/>
                  </a:cubicBezTo>
                  <a:cubicBezTo>
                    <a:pt x="79115" y="297325"/>
                    <a:pt x="80028" y="306080"/>
                    <a:pt x="74208" y="308229"/>
                  </a:cubicBezTo>
                  <a:cubicBezTo>
                    <a:pt x="58724" y="313961"/>
                    <a:pt x="10145" y="370654"/>
                    <a:pt x="3969" y="378806"/>
                  </a:cubicBezTo>
                  <a:cubicBezTo>
                    <a:pt x="9418" y="383196"/>
                    <a:pt x="11114" y="382257"/>
                    <a:pt x="11876" y="383970"/>
                  </a:cubicBezTo>
                  <a:cubicBezTo>
                    <a:pt x="19152" y="400334"/>
                    <a:pt x="35790" y="408381"/>
                    <a:pt x="45920" y="422430"/>
                  </a:cubicBezTo>
                  <a:cubicBezTo>
                    <a:pt x="53095" y="432385"/>
                    <a:pt x="62352" y="441075"/>
                    <a:pt x="70927" y="450005"/>
                  </a:cubicBezTo>
                  <a:cubicBezTo>
                    <a:pt x="106445" y="487004"/>
                    <a:pt x="97575" y="483418"/>
                    <a:pt x="90129" y="498185"/>
                  </a:cubicBezTo>
                  <a:cubicBezTo>
                    <a:pt x="78553" y="521104"/>
                    <a:pt x="73997" y="513103"/>
                    <a:pt x="43140" y="555782"/>
                  </a:cubicBezTo>
                  <a:cubicBezTo>
                    <a:pt x="27747" y="577085"/>
                    <a:pt x="23773" y="572142"/>
                    <a:pt x="18369" y="581128"/>
                  </a:cubicBezTo>
                  <a:cubicBezTo>
                    <a:pt x="43898" y="614605"/>
                    <a:pt x="60822" y="620357"/>
                    <a:pt x="69316" y="639198"/>
                  </a:cubicBezTo>
                  <a:cubicBezTo>
                    <a:pt x="72969" y="647294"/>
                    <a:pt x="87555" y="649334"/>
                    <a:pt x="91960" y="661333"/>
                  </a:cubicBezTo>
                  <a:cubicBezTo>
                    <a:pt x="93726" y="666125"/>
                    <a:pt x="116209" y="667185"/>
                    <a:pt x="104664" y="682646"/>
                  </a:cubicBezTo>
                  <a:cubicBezTo>
                    <a:pt x="103069" y="691546"/>
                    <a:pt x="100169" y="697629"/>
                    <a:pt x="93385" y="704892"/>
                  </a:cubicBezTo>
                  <a:cubicBezTo>
                    <a:pt x="60285" y="731423"/>
                    <a:pt x="53898" y="740996"/>
                    <a:pt x="44314" y="744743"/>
                  </a:cubicBezTo>
                  <a:cubicBezTo>
                    <a:pt x="85176" y="743774"/>
                    <a:pt x="127604" y="743011"/>
                    <a:pt x="171336" y="742438"/>
                  </a:cubicBezTo>
                  <a:cubicBezTo>
                    <a:pt x="182952" y="729157"/>
                    <a:pt x="209042" y="699417"/>
                    <a:pt x="209303" y="699301"/>
                  </a:cubicBezTo>
                  <a:cubicBezTo>
                    <a:pt x="224531" y="692611"/>
                    <a:pt x="141181" y="633039"/>
                    <a:pt x="115512" y="592957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0" name="Google Shape;2530;p21"/>
            <p:cNvSpPr/>
            <p:nvPr/>
          </p:nvSpPr>
          <p:spPr>
            <a:xfrm>
              <a:off x="9383225" y="3014478"/>
              <a:ext cx="201211" cy="751569"/>
            </a:xfrm>
            <a:custGeom>
              <a:avLst/>
              <a:gdLst/>
              <a:ahLst/>
              <a:cxnLst/>
              <a:rect l="l" t="t" r="r" b="b"/>
              <a:pathLst>
                <a:path w="201211" h="751569" extrusionOk="0">
                  <a:moveTo>
                    <a:pt x="200031" y="700577"/>
                  </a:moveTo>
                  <a:cubicBezTo>
                    <a:pt x="193533" y="694650"/>
                    <a:pt x="182390" y="679572"/>
                    <a:pt x="133675" y="637088"/>
                  </a:cubicBezTo>
                  <a:cubicBezTo>
                    <a:pt x="91298" y="600265"/>
                    <a:pt x="113600" y="605087"/>
                    <a:pt x="181803" y="506076"/>
                  </a:cubicBezTo>
                  <a:cubicBezTo>
                    <a:pt x="192319" y="490821"/>
                    <a:pt x="209624" y="513153"/>
                    <a:pt x="153720" y="460865"/>
                  </a:cubicBezTo>
                  <a:cubicBezTo>
                    <a:pt x="143093" y="450920"/>
                    <a:pt x="141537" y="439005"/>
                    <a:pt x="119676" y="428437"/>
                  </a:cubicBezTo>
                  <a:cubicBezTo>
                    <a:pt x="115341" y="426343"/>
                    <a:pt x="104699" y="411063"/>
                    <a:pt x="103811" y="400123"/>
                  </a:cubicBezTo>
                  <a:cubicBezTo>
                    <a:pt x="102677" y="386225"/>
                    <a:pt x="107865" y="385999"/>
                    <a:pt x="111573" y="380670"/>
                  </a:cubicBezTo>
                  <a:cubicBezTo>
                    <a:pt x="114855" y="365621"/>
                    <a:pt x="134332" y="347760"/>
                    <a:pt x="138632" y="335599"/>
                  </a:cubicBezTo>
                  <a:cubicBezTo>
                    <a:pt x="141046" y="328778"/>
                    <a:pt x="148241" y="329506"/>
                    <a:pt x="168607" y="305140"/>
                  </a:cubicBezTo>
                  <a:cubicBezTo>
                    <a:pt x="174437" y="298164"/>
                    <a:pt x="179911" y="290780"/>
                    <a:pt x="186118" y="284054"/>
                  </a:cubicBezTo>
                  <a:cubicBezTo>
                    <a:pt x="163072" y="262662"/>
                    <a:pt x="180202" y="285898"/>
                    <a:pt x="159078" y="257358"/>
                  </a:cubicBezTo>
                  <a:cubicBezTo>
                    <a:pt x="155215" y="252139"/>
                    <a:pt x="149074" y="248658"/>
                    <a:pt x="144744" y="243716"/>
                  </a:cubicBezTo>
                  <a:cubicBezTo>
                    <a:pt x="140634" y="239024"/>
                    <a:pt x="128627" y="212815"/>
                    <a:pt x="123786" y="209575"/>
                  </a:cubicBezTo>
                  <a:cubicBezTo>
                    <a:pt x="111663" y="201463"/>
                    <a:pt x="109672" y="191744"/>
                    <a:pt x="100013" y="181547"/>
                  </a:cubicBezTo>
                  <a:cubicBezTo>
                    <a:pt x="95894" y="177202"/>
                    <a:pt x="92918" y="171220"/>
                    <a:pt x="95833" y="164334"/>
                  </a:cubicBezTo>
                  <a:cubicBezTo>
                    <a:pt x="96315" y="163194"/>
                    <a:pt x="94835" y="149587"/>
                    <a:pt x="105221" y="145096"/>
                  </a:cubicBezTo>
                  <a:cubicBezTo>
                    <a:pt x="109777" y="143127"/>
                    <a:pt x="113475" y="137883"/>
                    <a:pt x="118547" y="130962"/>
                  </a:cubicBezTo>
                  <a:cubicBezTo>
                    <a:pt x="123705" y="123925"/>
                    <a:pt x="142576" y="116456"/>
                    <a:pt x="147764" y="109449"/>
                  </a:cubicBezTo>
                  <a:cubicBezTo>
                    <a:pt x="201381" y="36973"/>
                    <a:pt x="226508" y="77217"/>
                    <a:pt x="166163" y="20770"/>
                  </a:cubicBezTo>
                  <a:cubicBezTo>
                    <a:pt x="158983" y="14059"/>
                    <a:pt x="156424" y="7198"/>
                    <a:pt x="148988" y="0"/>
                  </a:cubicBezTo>
                  <a:cubicBezTo>
                    <a:pt x="100148" y="1301"/>
                    <a:pt x="52412" y="2557"/>
                    <a:pt x="6196" y="3767"/>
                  </a:cubicBezTo>
                  <a:cubicBezTo>
                    <a:pt x="25378" y="23387"/>
                    <a:pt x="-4877" y="-4953"/>
                    <a:pt x="50004" y="45643"/>
                  </a:cubicBezTo>
                  <a:cubicBezTo>
                    <a:pt x="83581" y="76634"/>
                    <a:pt x="103806" y="57778"/>
                    <a:pt x="26688" y="129189"/>
                  </a:cubicBezTo>
                  <a:cubicBezTo>
                    <a:pt x="24876" y="143238"/>
                    <a:pt x="7647" y="134136"/>
                    <a:pt x="33496" y="165112"/>
                  </a:cubicBezTo>
                  <a:cubicBezTo>
                    <a:pt x="38735" y="171386"/>
                    <a:pt x="58197" y="177815"/>
                    <a:pt x="63069" y="184385"/>
                  </a:cubicBezTo>
                  <a:cubicBezTo>
                    <a:pt x="86115" y="215472"/>
                    <a:pt x="90675" y="212267"/>
                    <a:pt x="89461" y="221615"/>
                  </a:cubicBezTo>
                  <a:cubicBezTo>
                    <a:pt x="108522" y="237502"/>
                    <a:pt x="21630" y="306255"/>
                    <a:pt x="5333" y="338939"/>
                  </a:cubicBezTo>
                  <a:cubicBezTo>
                    <a:pt x="25584" y="357268"/>
                    <a:pt x="23702" y="358122"/>
                    <a:pt x="25860" y="359433"/>
                  </a:cubicBezTo>
                  <a:cubicBezTo>
                    <a:pt x="42678" y="369649"/>
                    <a:pt x="61930" y="396878"/>
                    <a:pt x="67344" y="399083"/>
                  </a:cubicBezTo>
                  <a:cubicBezTo>
                    <a:pt x="69421" y="399932"/>
                    <a:pt x="71895" y="401766"/>
                    <a:pt x="72587" y="403725"/>
                  </a:cubicBezTo>
                  <a:cubicBezTo>
                    <a:pt x="77690" y="418165"/>
                    <a:pt x="106445" y="418859"/>
                    <a:pt x="102326" y="453833"/>
                  </a:cubicBezTo>
                  <a:cubicBezTo>
                    <a:pt x="82964" y="468329"/>
                    <a:pt x="81554" y="482765"/>
                    <a:pt x="66461" y="493820"/>
                  </a:cubicBezTo>
                  <a:cubicBezTo>
                    <a:pt x="53075" y="503620"/>
                    <a:pt x="12177" y="549057"/>
                    <a:pt x="6819" y="560248"/>
                  </a:cubicBezTo>
                  <a:cubicBezTo>
                    <a:pt x="547" y="573353"/>
                    <a:pt x="-14766" y="556682"/>
                    <a:pt x="40094" y="613294"/>
                  </a:cubicBezTo>
                  <a:cubicBezTo>
                    <a:pt x="42021" y="615289"/>
                    <a:pt x="42603" y="618559"/>
                    <a:pt x="44485" y="620618"/>
                  </a:cubicBezTo>
                  <a:cubicBezTo>
                    <a:pt x="48614" y="625133"/>
                    <a:pt x="79105" y="657627"/>
                    <a:pt x="84454" y="659395"/>
                  </a:cubicBezTo>
                  <a:cubicBezTo>
                    <a:pt x="90570" y="661429"/>
                    <a:pt x="105994" y="671721"/>
                    <a:pt x="103997" y="677367"/>
                  </a:cubicBezTo>
                  <a:cubicBezTo>
                    <a:pt x="114002" y="703144"/>
                    <a:pt x="96390" y="713355"/>
                    <a:pt x="89958" y="720845"/>
                  </a:cubicBezTo>
                  <a:cubicBezTo>
                    <a:pt x="75156" y="738038"/>
                    <a:pt x="62573" y="739816"/>
                    <a:pt x="61805" y="742589"/>
                  </a:cubicBezTo>
                  <a:cubicBezTo>
                    <a:pt x="60526" y="747175"/>
                    <a:pt x="59126" y="749791"/>
                    <a:pt x="54153" y="751268"/>
                  </a:cubicBezTo>
                  <a:cubicBezTo>
                    <a:pt x="85482" y="751308"/>
                    <a:pt x="117138" y="751414"/>
                    <a:pt x="149049" y="751570"/>
                  </a:cubicBezTo>
                  <a:cubicBezTo>
                    <a:pt x="199569" y="696398"/>
                    <a:pt x="203317" y="703571"/>
                    <a:pt x="200031" y="700577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1" name="Google Shape;2531;p21"/>
            <p:cNvSpPr/>
            <p:nvPr/>
          </p:nvSpPr>
          <p:spPr>
            <a:xfrm>
              <a:off x="9529916" y="3005130"/>
              <a:ext cx="449152" cy="764794"/>
            </a:xfrm>
            <a:custGeom>
              <a:avLst/>
              <a:gdLst/>
              <a:ahLst/>
              <a:cxnLst/>
              <a:rect l="l" t="t" r="r" b="b"/>
              <a:pathLst>
                <a:path w="449152" h="764794" extrusionOk="0">
                  <a:moveTo>
                    <a:pt x="421853" y="733246"/>
                  </a:moveTo>
                  <a:cubicBezTo>
                    <a:pt x="423052" y="731152"/>
                    <a:pt x="428100" y="731458"/>
                    <a:pt x="428842" y="730483"/>
                  </a:cubicBezTo>
                  <a:cubicBezTo>
                    <a:pt x="434733" y="722768"/>
                    <a:pt x="442921" y="717329"/>
                    <a:pt x="449153" y="709985"/>
                  </a:cubicBezTo>
                  <a:cubicBezTo>
                    <a:pt x="437061" y="694459"/>
                    <a:pt x="436820" y="701647"/>
                    <a:pt x="435987" y="698829"/>
                  </a:cubicBezTo>
                  <a:cubicBezTo>
                    <a:pt x="432083" y="685614"/>
                    <a:pt x="410749" y="675709"/>
                    <a:pt x="409515" y="671354"/>
                  </a:cubicBezTo>
                  <a:cubicBezTo>
                    <a:pt x="405195" y="656095"/>
                    <a:pt x="381492" y="637937"/>
                    <a:pt x="375803" y="630292"/>
                  </a:cubicBezTo>
                  <a:cubicBezTo>
                    <a:pt x="371156" y="624038"/>
                    <a:pt x="367870" y="616499"/>
                    <a:pt x="360309" y="612812"/>
                  </a:cubicBezTo>
                  <a:cubicBezTo>
                    <a:pt x="343089" y="576185"/>
                    <a:pt x="344574" y="584157"/>
                    <a:pt x="355969" y="564201"/>
                  </a:cubicBezTo>
                  <a:cubicBezTo>
                    <a:pt x="361693" y="563920"/>
                    <a:pt x="377217" y="536826"/>
                    <a:pt x="377549" y="536570"/>
                  </a:cubicBezTo>
                  <a:cubicBezTo>
                    <a:pt x="383921" y="531678"/>
                    <a:pt x="387594" y="524781"/>
                    <a:pt x="392134" y="518407"/>
                  </a:cubicBezTo>
                  <a:cubicBezTo>
                    <a:pt x="398777" y="509085"/>
                    <a:pt x="409139" y="503253"/>
                    <a:pt x="417723" y="489470"/>
                  </a:cubicBezTo>
                  <a:cubicBezTo>
                    <a:pt x="429871" y="469971"/>
                    <a:pt x="436694" y="470745"/>
                    <a:pt x="438717" y="466601"/>
                  </a:cubicBezTo>
                  <a:cubicBezTo>
                    <a:pt x="450217" y="443034"/>
                    <a:pt x="461917" y="471689"/>
                    <a:pt x="413644" y="419873"/>
                  </a:cubicBezTo>
                  <a:cubicBezTo>
                    <a:pt x="413333" y="419542"/>
                    <a:pt x="388813" y="396085"/>
                    <a:pt x="379024" y="387596"/>
                  </a:cubicBezTo>
                  <a:cubicBezTo>
                    <a:pt x="373439" y="382754"/>
                    <a:pt x="374237" y="375501"/>
                    <a:pt x="359847" y="367429"/>
                  </a:cubicBezTo>
                  <a:cubicBezTo>
                    <a:pt x="355918" y="356555"/>
                    <a:pt x="360434" y="362683"/>
                    <a:pt x="354579" y="352566"/>
                  </a:cubicBezTo>
                  <a:cubicBezTo>
                    <a:pt x="349441" y="343691"/>
                    <a:pt x="351714" y="330340"/>
                    <a:pt x="361924" y="323831"/>
                  </a:cubicBezTo>
                  <a:cubicBezTo>
                    <a:pt x="364197" y="319878"/>
                    <a:pt x="379370" y="297094"/>
                    <a:pt x="387744" y="289740"/>
                  </a:cubicBezTo>
                  <a:cubicBezTo>
                    <a:pt x="396826" y="281764"/>
                    <a:pt x="410067" y="263029"/>
                    <a:pt x="410398" y="262958"/>
                  </a:cubicBezTo>
                  <a:cubicBezTo>
                    <a:pt x="420122" y="260944"/>
                    <a:pt x="421221" y="249271"/>
                    <a:pt x="429620" y="245780"/>
                  </a:cubicBezTo>
                  <a:cubicBezTo>
                    <a:pt x="432389" y="244625"/>
                    <a:pt x="434120" y="242756"/>
                    <a:pt x="434336" y="239481"/>
                  </a:cubicBezTo>
                  <a:cubicBezTo>
                    <a:pt x="434753" y="233198"/>
                    <a:pt x="439424" y="240184"/>
                    <a:pt x="441426" y="230400"/>
                  </a:cubicBezTo>
                  <a:cubicBezTo>
                    <a:pt x="428998" y="219133"/>
                    <a:pt x="429680" y="219349"/>
                    <a:pt x="420829" y="209464"/>
                  </a:cubicBezTo>
                  <a:cubicBezTo>
                    <a:pt x="412591" y="200268"/>
                    <a:pt x="342968" y="180789"/>
                    <a:pt x="375762" y="136748"/>
                  </a:cubicBezTo>
                  <a:cubicBezTo>
                    <a:pt x="381512" y="129028"/>
                    <a:pt x="378908" y="121986"/>
                    <a:pt x="386083" y="120474"/>
                  </a:cubicBezTo>
                  <a:cubicBezTo>
                    <a:pt x="386420" y="120409"/>
                    <a:pt x="399711" y="96153"/>
                    <a:pt x="401537" y="95234"/>
                  </a:cubicBezTo>
                  <a:cubicBezTo>
                    <a:pt x="413353" y="89307"/>
                    <a:pt x="418993" y="76549"/>
                    <a:pt x="424191" y="72315"/>
                  </a:cubicBezTo>
                  <a:cubicBezTo>
                    <a:pt x="379104" y="35632"/>
                    <a:pt x="358502" y="19273"/>
                    <a:pt x="346817" y="0"/>
                  </a:cubicBezTo>
                  <a:cubicBezTo>
                    <a:pt x="250888" y="2662"/>
                    <a:pt x="155255" y="5259"/>
                    <a:pt x="62758" y="7735"/>
                  </a:cubicBezTo>
                  <a:cubicBezTo>
                    <a:pt x="65759" y="11317"/>
                    <a:pt x="71679" y="17861"/>
                    <a:pt x="85513" y="32272"/>
                  </a:cubicBezTo>
                  <a:cubicBezTo>
                    <a:pt x="92306" y="39349"/>
                    <a:pt x="113635" y="57939"/>
                    <a:pt x="111659" y="65157"/>
                  </a:cubicBezTo>
                  <a:cubicBezTo>
                    <a:pt x="113826" y="74454"/>
                    <a:pt x="106857" y="74504"/>
                    <a:pt x="110464" y="79507"/>
                  </a:cubicBezTo>
                  <a:cubicBezTo>
                    <a:pt x="99050" y="86409"/>
                    <a:pt x="89321" y="94732"/>
                    <a:pt x="80641" y="104456"/>
                  </a:cubicBezTo>
                  <a:cubicBezTo>
                    <a:pt x="50415" y="138340"/>
                    <a:pt x="28133" y="145056"/>
                    <a:pt x="11064" y="162731"/>
                  </a:cubicBezTo>
                  <a:cubicBezTo>
                    <a:pt x="7034" y="166906"/>
                    <a:pt x="4611" y="172531"/>
                    <a:pt x="0" y="176519"/>
                  </a:cubicBezTo>
                  <a:cubicBezTo>
                    <a:pt x="6372" y="190478"/>
                    <a:pt x="12418" y="191131"/>
                    <a:pt x="14385" y="193492"/>
                  </a:cubicBezTo>
                  <a:cubicBezTo>
                    <a:pt x="31941" y="214517"/>
                    <a:pt x="59331" y="268986"/>
                    <a:pt x="89361" y="277379"/>
                  </a:cubicBezTo>
                  <a:cubicBezTo>
                    <a:pt x="95367" y="291835"/>
                    <a:pt x="94890" y="279905"/>
                    <a:pt x="89085" y="309897"/>
                  </a:cubicBezTo>
                  <a:cubicBezTo>
                    <a:pt x="88819" y="311268"/>
                    <a:pt x="88990" y="313845"/>
                    <a:pt x="88623" y="313905"/>
                  </a:cubicBezTo>
                  <a:cubicBezTo>
                    <a:pt x="81499" y="315131"/>
                    <a:pt x="82437" y="324147"/>
                    <a:pt x="76446" y="326362"/>
                  </a:cubicBezTo>
                  <a:cubicBezTo>
                    <a:pt x="65182" y="330526"/>
                    <a:pt x="29337" y="368394"/>
                    <a:pt x="29232" y="368740"/>
                  </a:cubicBezTo>
                  <a:cubicBezTo>
                    <a:pt x="24922" y="383613"/>
                    <a:pt x="-6934" y="396446"/>
                    <a:pt x="10697" y="403016"/>
                  </a:cubicBezTo>
                  <a:cubicBezTo>
                    <a:pt x="11304" y="403247"/>
                    <a:pt x="11997" y="403790"/>
                    <a:pt x="12248" y="404363"/>
                  </a:cubicBezTo>
                  <a:cubicBezTo>
                    <a:pt x="19744" y="421219"/>
                    <a:pt x="36873" y="429507"/>
                    <a:pt x="47310" y="443973"/>
                  </a:cubicBezTo>
                  <a:cubicBezTo>
                    <a:pt x="70570" y="476230"/>
                    <a:pt x="115467" y="502043"/>
                    <a:pt x="93912" y="519120"/>
                  </a:cubicBezTo>
                  <a:cubicBezTo>
                    <a:pt x="92376" y="524681"/>
                    <a:pt x="85397" y="533672"/>
                    <a:pt x="82793" y="537665"/>
                  </a:cubicBezTo>
                  <a:cubicBezTo>
                    <a:pt x="47064" y="569862"/>
                    <a:pt x="43828" y="589928"/>
                    <a:pt x="23978" y="601757"/>
                  </a:cubicBezTo>
                  <a:cubicBezTo>
                    <a:pt x="21916" y="602983"/>
                    <a:pt x="20281" y="605203"/>
                    <a:pt x="18941" y="607428"/>
                  </a:cubicBezTo>
                  <a:cubicBezTo>
                    <a:pt x="30029" y="621969"/>
                    <a:pt x="41434" y="633612"/>
                    <a:pt x="53441" y="644572"/>
                  </a:cubicBezTo>
                  <a:cubicBezTo>
                    <a:pt x="74695" y="663970"/>
                    <a:pt x="66953" y="666120"/>
                    <a:pt x="77660" y="673780"/>
                  </a:cubicBezTo>
                  <a:cubicBezTo>
                    <a:pt x="105301" y="693565"/>
                    <a:pt x="86461" y="687975"/>
                    <a:pt x="102461" y="694721"/>
                  </a:cubicBezTo>
                  <a:cubicBezTo>
                    <a:pt x="116340" y="700577"/>
                    <a:pt x="109812" y="706434"/>
                    <a:pt x="106390" y="718062"/>
                  </a:cubicBezTo>
                  <a:cubicBezTo>
                    <a:pt x="102065" y="732769"/>
                    <a:pt x="92356" y="737365"/>
                    <a:pt x="80721" y="747355"/>
                  </a:cubicBezTo>
                  <a:cubicBezTo>
                    <a:pt x="73852" y="753247"/>
                    <a:pt x="68985" y="757783"/>
                    <a:pt x="65142" y="761264"/>
                  </a:cubicBezTo>
                  <a:cubicBezTo>
                    <a:pt x="107670" y="761555"/>
                    <a:pt x="150549" y="761932"/>
                    <a:pt x="193609" y="762374"/>
                  </a:cubicBezTo>
                  <a:cubicBezTo>
                    <a:pt x="194356" y="761244"/>
                    <a:pt x="196659" y="759536"/>
                    <a:pt x="198601" y="756884"/>
                  </a:cubicBezTo>
                  <a:cubicBezTo>
                    <a:pt x="198837" y="756557"/>
                    <a:pt x="240452" y="709051"/>
                    <a:pt x="240778" y="708910"/>
                  </a:cubicBezTo>
                  <a:cubicBezTo>
                    <a:pt x="255093" y="702617"/>
                    <a:pt x="173549" y="642894"/>
                    <a:pt x="149706" y="605660"/>
                  </a:cubicBezTo>
                  <a:cubicBezTo>
                    <a:pt x="141713" y="599833"/>
                    <a:pt x="136896" y="598050"/>
                    <a:pt x="140027" y="591696"/>
                  </a:cubicBezTo>
                  <a:cubicBezTo>
                    <a:pt x="141964" y="587758"/>
                    <a:pt x="137328" y="576195"/>
                    <a:pt x="148421" y="567611"/>
                  </a:cubicBezTo>
                  <a:cubicBezTo>
                    <a:pt x="150534" y="565974"/>
                    <a:pt x="207888" y="495362"/>
                    <a:pt x="208029" y="495031"/>
                  </a:cubicBezTo>
                  <a:cubicBezTo>
                    <a:pt x="208962" y="492916"/>
                    <a:pt x="213889" y="492645"/>
                    <a:pt x="214491" y="491640"/>
                  </a:cubicBezTo>
                  <a:cubicBezTo>
                    <a:pt x="216077" y="489023"/>
                    <a:pt x="231641" y="469057"/>
                    <a:pt x="244044" y="457133"/>
                  </a:cubicBezTo>
                  <a:cubicBezTo>
                    <a:pt x="184688" y="404513"/>
                    <a:pt x="201516" y="406713"/>
                    <a:pt x="178095" y="395387"/>
                  </a:cubicBezTo>
                  <a:cubicBezTo>
                    <a:pt x="158251" y="385788"/>
                    <a:pt x="154608" y="360468"/>
                    <a:pt x="160062" y="352883"/>
                  </a:cubicBezTo>
                  <a:cubicBezTo>
                    <a:pt x="163454" y="348156"/>
                    <a:pt x="161301" y="340135"/>
                    <a:pt x="168888" y="338070"/>
                  </a:cubicBezTo>
                  <a:cubicBezTo>
                    <a:pt x="169505" y="336016"/>
                    <a:pt x="192043" y="303468"/>
                    <a:pt x="206870" y="291458"/>
                  </a:cubicBezTo>
                  <a:cubicBezTo>
                    <a:pt x="215018" y="284853"/>
                    <a:pt x="201647" y="286485"/>
                    <a:pt x="228164" y="267052"/>
                  </a:cubicBezTo>
                  <a:cubicBezTo>
                    <a:pt x="232564" y="263827"/>
                    <a:pt x="232414" y="265897"/>
                    <a:pt x="231300" y="264033"/>
                  </a:cubicBezTo>
                  <a:cubicBezTo>
                    <a:pt x="173915" y="168397"/>
                    <a:pt x="175837" y="182632"/>
                    <a:pt x="186494" y="149707"/>
                  </a:cubicBezTo>
                  <a:cubicBezTo>
                    <a:pt x="196734" y="149476"/>
                    <a:pt x="250898" y="93707"/>
                    <a:pt x="251089" y="93380"/>
                  </a:cubicBezTo>
                  <a:cubicBezTo>
                    <a:pt x="247175" y="91075"/>
                    <a:pt x="246262" y="91763"/>
                    <a:pt x="243552" y="88523"/>
                  </a:cubicBezTo>
                  <a:cubicBezTo>
                    <a:pt x="229995" y="72340"/>
                    <a:pt x="212775" y="68532"/>
                    <a:pt x="203563" y="54398"/>
                  </a:cubicBezTo>
                  <a:cubicBezTo>
                    <a:pt x="200377" y="49511"/>
                    <a:pt x="175962" y="25295"/>
                    <a:pt x="170844" y="23638"/>
                  </a:cubicBezTo>
                  <a:cubicBezTo>
                    <a:pt x="168175" y="22774"/>
                    <a:pt x="165972" y="18630"/>
                    <a:pt x="159410" y="11015"/>
                  </a:cubicBezTo>
                  <a:cubicBezTo>
                    <a:pt x="153805" y="4521"/>
                    <a:pt x="148517" y="6746"/>
                    <a:pt x="224882" y="4184"/>
                  </a:cubicBezTo>
                  <a:cubicBezTo>
                    <a:pt x="245695" y="24818"/>
                    <a:pt x="239278" y="23241"/>
                    <a:pt x="269317" y="46005"/>
                  </a:cubicBezTo>
                  <a:cubicBezTo>
                    <a:pt x="347840" y="105511"/>
                    <a:pt x="266869" y="125863"/>
                    <a:pt x="257666" y="140078"/>
                  </a:cubicBezTo>
                  <a:cubicBezTo>
                    <a:pt x="249212" y="153143"/>
                    <a:pt x="235831" y="162621"/>
                    <a:pt x="230221" y="177780"/>
                  </a:cubicBezTo>
                  <a:cubicBezTo>
                    <a:pt x="230116" y="178066"/>
                    <a:pt x="229810" y="178318"/>
                    <a:pt x="229609" y="178589"/>
                  </a:cubicBezTo>
                  <a:cubicBezTo>
                    <a:pt x="232875" y="181442"/>
                    <a:pt x="229122" y="196179"/>
                    <a:pt x="235188" y="204557"/>
                  </a:cubicBezTo>
                  <a:cubicBezTo>
                    <a:pt x="235981" y="205657"/>
                    <a:pt x="237301" y="206531"/>
                    <a:pt x="237692" y="207732"/>
                  </a:cubicBezTo>
                  <a:cubicBezTo>
                    <a:pt x="244390" y="228195"/>
                    <a:pt x="266251" y="235247"/>
                    <a:pt x="272483" y="272070"/>
                  </a:cubicBezTo>
                  <a:cubicBezTo>
                    <a:pt x="272859" y="274310"/>
                    <a:pt x="273527" y="278353"/>
                    <a:pt x="272844" y="278630"/>
                  </a:cubicBezTo>
                  <a:cubicBezTo>
                    <a:pt x="265007" y="281839"/>
                    <a:pt x="278077" y="280383"/>
                    <a:pt x="250522" y="303508"/>
                  </a:cubicBezTo>
                  <a:cubicBezTo>
                    <a:pt x="252895" y="315277"/>
                    <a:pt x="238490" y="315548"/>
                    <a:pt x="208024" y="357549"/>
                  </a:cubicBezTo>
                  <a:cubicBezTo>
                    <a:pt x="213653" y="362180"/>
                    <a:pt x="215430" y="361181"/>
                    <a:pt x="216207" y="362929"/>
                  </a:cubicBezTo>
                  <a:cubicBezTo>
                    <a:pt x="223483" y="379293"/>
                    <a:pt x="240120" y="387340"/>
                    <a:pt x="250251" y="401389"/>
                  </a:cubicBezTo>
                  <a:cubicBezTo>
                    <a:pt x="270306" y="429201"/>
                    <a:pt x="325186" y="466360"/>
                    <a:pt x="289638" y="477400"/>
                  </a:cubicBezTo>
                  <a:cubicBezTo>
                    <a:pt x="285162" y="491505"/>
                    <a:pt x="260511" y="509044"/>
                    <a:pt x="192259" y="588928"/>
                  </a:cubicBezTo>
                  <a:cubicBezTo>
                    <a:pt x="218510" y="613124"/>
                    <a:pt x="208786" y="607172"/>
                    <a:pt x="213352" y="609944"/>
                  </a:cubicBezTo>
                  <a:cubicBezTo>
                    <a:pt x="230171" y="620161"/>
                    <a:pt x="249423" y="647390"/>
                    <a:pt x="254837" y="649595"/>
                  </a:cubicBezTo>
                  <a:cubicBezTo>
                    <a:pt x="256914" y="650444"/>
                    <a:pt x="259392" y="652277"/>
                    <a:pt x="260080" y="654236"/>
                  </a:cubicBezTo>
                  <a:cubicBezTo>
                    <a:pt x="264330" y="666251"/>
                    <a:pt x="279879" y="665764"/>
                    <a:pt x="286903" y="684338"/>
                  </a:cubicBezTo>
                  <a:cubicBezTo>
                    <a:pt x="303075" y="688125"/>
                    <a:pt x="309497" y="707991"/>
                    <a:pt x="294339" y="718564"/>
                  </a:cubicBezTo>
                  <a:cubicBezTo>
                    <a:pt x="294038" y="718775"/>
                    <a:pt x="267350" y="747968"/>
                    <a:pt x="255173" y="763052"/>
                  </a:cubicBezTo>
                  <a:cubicBezTo>
                    <a:pt x="299949" y="763574"/>
                    <a:pt x="344820" y="764162"/>
                    <a:pt x="389606" y="764795"/>
                  </a:cubicBezTo>
                  <a:cubicBezTo>
                    <a:pt x="403920" y="751057"/>
                    <a:pt x="420598" y="735436"/>
                    <a:pt x="421853" y="733246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2" name="Google Shape;2532;p21"/>
            <p:cNvSpPr/>
            <p:nvPr/>
          </p:nvSpPr>
          <p:spPr>
            <a:xfrm>
              <a:off x="9153847" y="3019687"/>
              <a:ext cx="276798" cy="746752"/>
            </a:xfrm>
            <a:custGeom>
              <a:avLst/>
              <a:gdLst/>
              <a:ahLst/>
              <a:cxnLst/>
              <a:rect l="l" t="t" r="r" b="b"/>
              <a:pathLst>
                <a:path w="276798" h="746752" extrusionOk="0">
                  <a:moveTo>
                    <a:pt x="250216" y="708323"/>
                  </a:moveTo>
                  <a:cubicBezTo>
                    <a:pt x="251385" y="706288"/>
                    <a:pt x="256282" y="706585"/>
                    <a:pt x="257004" y="705640"/>
                  </a:cubicBezTo>
                  <a:cubicBezTo>
                    <a:pt x="262724" y="698151"/>
                    <a:pt x="270672" y="692867"/>
                    <a:pt x="276723" y="685725"/>
                  </a:cubicBezTo>
                  <a:cubicBezTo>
                    <a:pt x="264982" y="670651"/>
                    <a:pt x="264741" y="677628"/>
                    <a:pt x="263938" y="674890"/>
                  </a:cubicBezTo>
                  <a:cubicBezTo>
                    <a:pt x="260110" y="661931"/>
                    <a:pt x="239443" y="652468"/>
                    <a:pt x="238239" y="648214"/>
                  </a:cubicBezTo>
                  <a:cubicBezTo>
                    <a:pt x="234044" y="633396"/>
                    <a:pt x="211029" y="615771"/>
                    <a:pt x="205510" y="608347"/>
                  </a:cubicBezTo>
                  <a:cubicBezTo>
                    <a:pt x="200999" y="602274"/>
                    <a:pt x="197808" y="594956"/>
                    <a:pt x="190468" y="591375"/>
                  </a:cubicBezTo>
                  <a:cubicBezTo>
                    <a:pt x="189374" y="589059"/>
                    <a:pt x="170528" y="558706"/>
                    <a:pt x="181256" y="552432"/>
                  </a:cubicBezTo>
                  <a:cubicBezTo>
                    <a:pt x="185365" y="550026"/>
                    <a:pt x="183378" y="544386"/>
                    <a:pt x="188666" y="544014"/>
                  </a:cubicBezTo>
                  <a:cubicBezTo>
                    <a:pt x="239263" y="475029"/>
                    <a:pt x="220472" y="501370"/>
                    <a:pt x="237537" y="482810"/>
                  </a:cubicBezTo>
                  <a:cubicBezTo>
                    <a:pt x="248590" y="470795"/>
                    <a:pt x="250707" y="460634"/>
                    <a:pt x="263768" y="452256"/>
                  </a:cubicBezTo>
                  <a:cubicBezTo>
                    <a:pt x="268334" y="449322"/>
                    <a:pt x="266563" y="445339"/>
                    <a:pt x="276798" y="437639"/>
                  </a:cubicBezTo>
                  <a:cubicBezTo>
                    <a:pt x="251952" y="412675"/>
                    <a:pt x="189941" y="358544"/>
                    <a:pt x="187808" y="343686"/>
                  </a:cubicBezTo>
                  <a:cubicBezTo>
                    <a:pt x="175340" y="322429"/>
                    <a:pt x="187347" y="316407"/>
                    <a:pt x="196439" y="304030"/>
                  </a:cubicBezTo>
                  <a:cubicBezTo>
                    <a:pt x="204221" y="293432"/>
                    <a:pt x="245474" y="240124"/>
                    <a:pt x="257767" y="235016"/>
                  </a:cubicBezTo>
                  <a:cubicBezTo>
                    <a:pt x="264059" y="232399"/>
                    <a:pt x="261625" y="225643"/>
                    <a:pt x="264375" y="225739"/>
                  </a:cubicBezTo>
                  <a:cubicBezTo>
                    <a:pt x="268665" y="225884"/>
                    <a:pt x="268725" y="222584"/>
                    <a:pt x="269237" y="220083"/>
                  </a:cubicBezTo>
                  <a:cubicBezTo>
                    <a:pt x="257175" y="209148"/>
                    <a:pt x="257822" y="209344"/>
                    <a:pt x="249237" y="199755"/>
                  </a:cubicBezTo>
                  <a:cubicBezTo>
                    <a:pt x="241405" y="191010"/>
                    <a:pt x="173835" y="171642"/>
                    <a:pt x="205480" y="129153"/>
                  </a:cubicBezTo>
                  <a:cubicBezTo>
                    <a:pt x="211059" y="121659"/>
                    <a:pt x="208536" y="114823"/>
                    <a:pt x="215500" y="113351"/>
                  </a:cubicBezTo>
                  <a:cubicBezTo>
                    <a:pt x="216082" y="113231"/>
                    <a:pt x="213648" y="115999"/>
                    <a:pt x="229162" y="90357"/>
                  </a:cubicBezTo>
                  <a:cubicBezTo>
                    <a:pt x="231807" y="85987"/>
                    <a:pt x="230703" y="93732"/>
                    <a:pt x="250336" y="68728"/>
                  </a:cubicBezTo>
                  <a:cubicBezTo>
                    <a:pt x="255690" y="61917"/>
                    <a:pt x="203468" y="33422"/>
                    <a:pt x="180077" y="0"/>
                  </a:cubicBezTo>
                  <a:cubicBezTo>
                    <a:pt x="137519" y="1110"/>
                    <a:pt x="96506" y="2170"/>
                    <a:pt x="57400" y="3179"/>
                  </a:cubicBezTo>
                  <a:cubicBezTo>
                    <a:pt x="62573" y="8072"/>
                    <a:pt x="69552" y="14114"/>
                    <a:pt x="79361" y="21548"/>
                  </a:cubicBezTo>
                  <a:cubicBezTo>
                    <a:pt x="160689" y="83179"/>
                    <a:pt x="75979" y="105124"/>
                    <a:pt x="67364" y="118440"/>
                  </a:cubicBezTo>
                  <a:cubicBezTo>
                    <a:pt x="58654" y="131896"/>
                    <a:pt x="44876" y="141655"/>
                    <a:pt x="39106" y="157282"/>
                  </a:cubicBezTo>
                  <a:cubicBezTo>
                    <a:pt x="38996" y="157578"/>
                    <a:pt x="38680" y="157834"/>
                    <a:pt x="38479" y="158115"/>
                  </a:cubicBezTo>
                  <a:cubicBezTo>
                    <a:pt x="41856" y="161064"/>
                    <a:pt x="37952" y="176203"/>
                    <a:pt x="44224" y="184862"/>
                  </a:cubicBezTo>
                  <a:cubicBezTo>
                    <a:pt x="45037" y="185998"/>
                    <a:pt x="46401" y="186897"/>
                    <a:pt x="46803" y="188132"/>
                  </a:cubicBezTo>
                  <a:cubicBezTo>
                    <a:pt x="50140" y="198329"/>
                    <a:pt x="58208" y="205461"/>
                    <a:pt x="63576" y="214332"/>
                  </a:cubicBezTo>
                  <a:cubicBezTo>
                    <a:pt x="71148" y="226849"/>
                    <a:pt x="77730" y="224468"/>
                    <a:pt x="77971" y="241726"/>
                  </a:cubicBezTo>
                  <a:cubicBezTo>
                    <a:pt x="80330" y="242937"/>
                    <a:pt x="80560" y="244881"/>
                    <a:pt x="80942" y="250823"/>
                  </a:cubicBezTo>
                  <a:cubicBezTo>
                    <a:pt x="81027" y="252043"/>
                    <a:pt x="82422" y="253143"/>
                    <a:pt x="82633" y="254394"/>
                  </a:cubicBezTo>
                  <a:cubicBezTo>
                    <a:pt x="83024" y="256705"/>
                    <a:pt x="83706" y="260869"/>
                    <a:pt x="83009" y="261155"/>
                  </a:cubicBezTo>
                  <a:cubicBezTo>
                    <a:pt x="74971" y="264445"/>
                    <a:pt x="88398" y="262958"/>
                    <a:pt x="60014" y="286777"/>
                  </a:cubicBezTo>
                  <a:cubicBezTo>
                    <a:pt x="62467" y="298907"/>
                    <a:pt x="47641" y="299148"/>
                    <a:pt x="16242" y="342440"/>
                  </a:cubicBezTo>
                  <a:cubicBezTo>
                    <a:pt x="22037" y="347207"/>
                    <a:pt x="23873" y="346177"/>
                    <a:pt x="24671" y="347981"/>
                  </a:cubicBezTo>
                  <a:cubicBezTo>
                    <a:pt x="32167" y="364837"/>
                    <a:pt x="49297" y="373125"/>
                    <a:pt x="59733" y="387591"/>
                  </a:cubicBezTo>
                  <a:cubicBezTo>
                    <a:pt x="80390" y="416237"/>
                    <a:pt x="136911" y="454511"/>
                    <a:pt x="100299" y="465883"/>
                  </a:cubicBezTo>
                  <a:cubicBezTo>
                    <a:pt x="95683" y="480429"/>
                    <a:pt x="70591" y="498135"/>
                    <a:pt x="0" y="580756"/>
                  </a:cubicBezTo>
                  <a:cubicBezTo>
                    <a:pt x="22865" y="601832"/>
                    <a:pt x="19302" y="600933"/>
                    <a:pt x="21726" y="602400"/>
                  </a:cubicBezTo>
                  <a:cubicBezTo>
                    <a:pt x="39046" y="612923"/>
                    <a:pt x="58875" y="640966"/>
                    <a:pt x="64454" y="643241"/>
                  </a:cubicBezTo>
                  <a:cubicBezTo>
                    <a:pt x="66592" y="644115"/>
                    <a:pt x="69146" y="646004"/>
                    <a:pt x="69858" y="648018"/>
                  </a:cubicBezTo>
                  <a:cubicBezTo>
                    <a:pt x="74248" y="660434"/>
                    <a:pt x="90214" y="659817"/>
                    <a:pt x="97484" y="679019"/>
                  </a:cubicBezTo>
                  <a:cubicBezTo>
                    <a:pt x="114147" y="682917"/>
                    <a:pt x="120755" y="703385"/>
                    <a:pt x="105146" y="714270"/>
                  </a:cubicBezTo>
                  <a:cubicBezTo>
                    <a:pt x="105015" y="714360"/>
                    <a:pt x="87454" y="733723"/>
                    <a:pt x="75834" y="746753"/>
                  </a:cubicBezTo>
                  <a:cubicBezTo>
                    <a:pt x="120033" y="746356"/>
                    <a:pt x="165350" y="746130"/>
                    <a:pt x="211556" y="746049"/>
                  </a:cubicBezTo>
                  <a:cubicBezTo>
                    <a:pt x="225896" y="732111"/>
                    <a:pt x="248816" y="710764"/>
                    <a:pt x="250216" y="708323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3" name="Google Shape;2533;p21"/>
            <p:cNvSpPr/>
            <p:nvPr/>
          </p:nvSpPr>
          <p:spPr>
            <a:xfrm>
              <a:off x="10087315" y="2994713"/>
              <a:ext cx="252230" cy="781149"/>
            </a:xfrm>
            <a:custGeom>
              <a:avLst/>
              <a:gdLst/>
              <a:ahLst/>
              <a:cxnLst/>
              <a:rect l="l" t="t" r="r" b="b"/>
              <a:pathLst>
                <a:path w="252230" h="781149" extrusionOk="0">
                  <a:moveTo>
                    <a:pt x="247622" y="725792"/>
                  </a:moveTo>
                  <a:cubicBezTo>
                    <a:pt x="246663" y="723909"/>
                    <a:pt x="182891" y="661233"/>
                    <a:pt x="165792" y="646405"/>
                  </a:cubicBezTo>
                  <a:cubicBezTo>
                    <a:pt x="162340" y="643412"/>
                    <a:pt x="152947" y="625962"/>
                    <a:pt x="141563" y="618182"/>
                  </a:cubicBezTo>
                  <a:cubicBezTo>
                    <a:pt x="135642" y="614138"/>
                    <a:pt x="136997" y="611265"/>
                    <a:pt x="139390" y="606222"/>
                  </a:cubicBezTo>
                  <a:cubicBezTo>
                    <a:pt x="137137" y="596985"/>
                    <a:pt x="141036" y="585598"/>
                    <a:pt x="151758" y="580992"/>
                  </a:cubicBezTo>
                  <a:cubicBezTo>
                    <a:pt x="167001" y="554903"/>
                    <a:pt x="205339" y="515815"/>
                    <a:pt x="208330" y="509004"/>
                  </a:cubicBezTo>
                  <a:cubicBezTo>
                    <a:pt x="209288" y="506824"/>
                    <a:pt x="214361" y="506543"/>
                    <a:pt x="214988" y="505508"/>
                  </a:cubicBezTo>
                  <a:cubicBezTo>
                    <a:pt x="216614" y="502826"/>
                    <a:pt x="232650" y="482242"/>
                    <a:pt x="245429" y="469966"/>
                  </a:cubicBezTo>
                  <a:cubicBezTo>
                    <a:pt x="239398" y="464617"/>
                    <a:pt x="208495" y="437127"/>
                    <a:pt x="204135" y="430090"/>
                  </a:cubicBezTo>
                  <a:cubicBezTo>
                    <a:pt x="190508" y="408089"/>
                    <a:pt x="170789" y="405051"/>
                    <a:pt x="167182" y="399691"/>
                  </a:cubicBezTo>
                  <a:cubicBezTo>
                    <a:pt x="160604" y="389912"/>
                    <a:pt x="152024" y="372191"/>
                    <a:pt x="158928" y="362592"/>
                  </a:cubicBezTo>
                  <a:cubicBezTo>
                    <a:pt x="162425" y="357725"/>
                    <a:pt x="160207" y="349462"/>
                    <a:pt x="168015" y="347338"/>
                  </a:cubicBezTo>
                  <a:cubicBezTo>
                    <a:pt x="170012" y="340662"/>
                    <a:pt x="176032" y="336915"/>
                    <a:pt x="179595" y="331390"/>
                  </a:cubicBezTo>
                  <a:cubicBezTo>
                    <a:pt x="198556" y="302001"/>
                    <a:pt x="209715" y="299655"/>
                    <a:pt x="210262" y="295280"/>
                  </a:cubicBezTo>
                  <a:cubicBezTo>
                    <a:pt x="211601" y="284657"/>
                    <a:pt x="223392" y="276671"/>
                    <a:pt x="232966" y="271994"/>
                  </a:cubicBezTo>
                  <a:cubicBezTo>
                    <a:pt x="231144" y="269729"/>
                    <a:pt x="202600" y="220038"/>
                    <a:pt x="194577" y="212312"/>
                  </a:cubicBezTo>
                  <a:cubicBezTo>
                    <a:pt x="183343" y="201493"/>
                    <a:pt x="185596" y="192266"/>
                    <a:pt x="180217" y="178132"/>
                  </a:cubicBezTo>
                  <a:cubicBezTo>
                    <a:pt x="178732" y="174234"/>
                    <a:pt x="180503" y="170718"/>
                    <a:pt x="186133" y="153329"/>
                  </a:cubicBezTo>
                  <a:cubicBezTo>
                    <a:pt x="195997" y="153103"/>
                    <a:pt x="221807" y="125040"/>
                    <a:pt x="226844" y="120027"/>
                  </a:cubicBezTo>
                  <a:cubicBezTo>
                    <a:pt x="252714" y="94290"/>
                    <a:pt x="256101" y="96133"/>
                    <a:pt x="248976" y="93491"/>
                  </a:cubicBezTo>
                  <a:cubicBezTo>
                    <a:pt x="242343" y="91030"/>
                    <a:pt x="251194" y="90964"/>
                    <a:pt x="217963" y="68783"/>
                  </a:cubicBezTo>
                  <a:cubicBezTo>
                    <a:pt x="209956" y="63444"/>
                    <a:pt x="173338" y="20991"/>
                    <a:pt x="166243" y="20323"/>
                  </a:cubicBezTo>
                  <a:cubicBezTo>
                    <a:pt x="161251" y="14160"/>
                    <a:pt x="155366" y="8378"/>
                    <a:pt x="153273" y="0"/>
                  </a:cubicBezTo>
                  <a:cubicBezTo>
                    <a:pt x="114829" y="1140"/>
                    <a:pt x="75799" y="2280"/>
                    <a:pt x="36382" y="3416"/>
                  </a:cubicBezTo>
                  <a:cubicBezTo>
                    <a:pt x="111608" y="81316"/>
                    <a:pt x="102717" y="72204"/>
                    <a:pt x="108794" y="82667"/>
                  </a:cubicBezTo>
                  <a:cubicBezTo>
                    <a:pt x="108618" y="84354"/>
                    <a:pt x="108347" y="84153"/>
                    <a:pt x="108513" y="84932"/>
                  </a:cubicBezTo>
                  <a:cubicBezTo>
                    <a:pt x="110374" y="93556"/>
                    <a:pt x="103751" y="93697"/>
                    <a:pt x="107253" y="98544"/>
                  </a:cubicBezTo>
                  <a:cubicBezTo>
                    <a:pt x="91649" y="107972"/>
                    <a:pt x="85191" y="115511"/>
                    <a:pt x="60942" y="140113"/>
                  </a:cubicBezTo>
                  <a:cubicBezTo>
                    <a:pt x="43546" y="157759"/>
                    <a:pt x="21028" y="164831"/>
                    <a:pt x="4631" y="187449"/>
                  </a:cubicBezTo>
                  <a:cubicBezTo>
                    <a:pt x="3166" y="189473"/>
                    <a:pt x="1671" y="191292"/>
                    <a:pt x="0" y="192733"/>
                  </a:cubicBezTo>
                  <a:cubicBezTo>
                    <a:pt x="2870" y="199022"/>
                    <a:pt x="6598" y="204889"/>
                    <a:pt x="13296" y="208445"/>
                  </a:cubicBezTo>
                  <a:cubicBezTo>
                    <a:pt x="23522" y="213880"/>
                    <a:pt x="51961" y="280935"/>
                    <a:pt x="86757" y="290659"/>
                  </a:cubicBezTo>
                  <a:cubicBezTo>
                    <a:pt x="87464" y="292362"/>
                    <a:pt x="88749" y="296441"/>
                    <a:pt x="91122" y="298812"/>
                  </a:cubicBezTo>
                  <a:cubicBezTo>
                    <a:pt x="85096" y="329140"/>
                    <a:pt x="86361" y="326066"/>
                    <a:pt x="86039" y="326121"/>
                  </a:cubicBezTo>
                  <a:cubicBezTo>
                    <a:pt x="79120" y="327311"/>
                    <a:pt x="80033" y="336066"/>
                    <a:pt x="74213" y="338216"/>
                  </a:cubicBezTo>
                  <a:cubicBezTo>
                    <a:pt x="66667" y="341004"/>
                    <a:pt x="72161" y="341160"/>
                    <a:pt x="59833" y="348473"/>
                  </a:cubicBezTo>
                  <a:cubicBezTo>
                    <a:pt x="52914" y="352577"/>
                    <a:pt x="11826" y="398415"/>
                    <a:pt x="3979" y="408788"/>
                  </a:cubicBezTo>
                  <a:cubicBezTo>
                    <a:pt x="9428" y="413178"/>
                    <a:pt x="11124" y="412238"/>
                    <a:pt x="11886" y="413951"/>
                  </a:cubicBezTo>
                  <a:cubicBezTo>
                    <a:pt x="18941" y="429829"/>
                    <a:pt x="93029" y="496543"/>
                    <a:pt x="96421" y="512234"/>
                  </a:cubicBezTo>
                  <a:cubicBezTo>
                    <a:pt x="99536" y="526645"/>
                    <a:pt x="65608" y="554703"/>
                    <a:pt x="43150" y="585769"/>
                  </a:cubicBezTo>
                  <a:cubicBezTo>
                    <a:pt x="27757" y="607071"/>
                    <a:pt x="23783" y="602129"/>
                    <a:pt x="18379" y="611115"/>
                  </a:cubicBezTo>
                  <a:cubicBezTo>
                    <a:pt x="43938" y="644637"/>
                    <a:pt x="60822" y="650318"/>
                    <a:pt x="69326" y="669184"/>
                  </a:cubicBezTo>
                  <a:cubicBezTo>
                    <a:pt x="72979" y="677281"/>
                    <a:pt x="87570" y="679320"/>
                    <a:pt x="91970" y="691320"/>
                  </a:cubicBezTo>
                  <a:cubicBezTo>
                    <a:pt x="93736" y="696112"/>
                    <a:pt x="116219" y="697172"/>
                    <a:pt x="104674" y="712632"/>
                  </a:cubicBezTo>
                  <a:cubicBezTo>
                    <a:pt x="100429" y="736390"/>
                    <a:pt x="88729" y="735346"/>
                    <a:pt x="42096" y="778467"/>
                  </a:cubicBezTo>
                  <a:cubicBezTo>
                    <a:pt x="94373" y="779346"/>
                    <a:pt x="146078" y="780250"/>
                    <a:pt x="196895" y="781149"/>
                  </a:cubicBezTo>
                  <a:cubicBezTo>
                    <a:pt x="223106" y="752293"/>
                    <a:pt x="233131" y="737460"/>
                    <a:pt x="247622" y="725792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4" name="Google Shape;2534;p21"/>
            <p:cNvSpPr/>
            <p:nvPr/>
          </p:nvSpPr>
          <p:spPr>
            <a:xfrm>
              <a:off x="8629247" y="3027939"/>
              <a:ext cx="224371" cy="761178"/>
            </a:xfrm>
            <a:custGeom>
              <a:avLst/>
              <a:gdLst/>
              <a:ahLst/>
              <a:cxnLst/>
              <a:rect l="l" t="t" r="r" b="b"/>
              <a:pathLst>
                <a:path w="224371" h="761178" extrusionOk="0">
                  <a:moveTo>
                    <a:pt x="196949" y="710437"/>
                  </a:moveTo>
                  <a:cubicBezTo>
                    <a:pt x="198149" y="708343"/>
                    <a:pt x="203196" y="708649"/>
                    <a:pt x="203939" y="707675"/>
                  </a:cubicBezTo>
                  <a:cubicBezTo>
                    <a:pt x="209829" y="699959"/>
                    <a:pt x="218018" y="694520"/>
                    <a:pt x="224244" y="687166"/>
                  </a:cubicBezTo>
                  <a:cubicBezTo>
                    <a:pt x="212152" y="671640"/>
                    <a:pt x="211907" y="678828"/>
                    <a:pt x="211079" y="676010"/>
                  </a:cubicBezTo>
                  <a:cubicBezTo>
                    <a:pt x="207135" y="662664"/>
                    <a:pt x="185846" y="652915"/>
                    <a:pt x="184607" y="648530"/>
                  </a:cubicBezTo>
                  <a:cubicBezTo>
                    <a:pt x="180287" y="633271"/>
                    <a:pt x="156584" y="615113"/>
                    <a:pt x="150894" y="607468"/>
                  </a:cubicBezTo>
                  <a:cubicBezTo>
                    <a:pt x="146243" y="601214"/>
                    <a:pt x="142962" y="593675"/>
                    <a:pt x="135420" y="589998"/>
                  </a:cubicBezTo>
                  <a:cubicBezTo>
                    <a:pt x="116765" y="550328"/>
                    <a:pt x="118667" y="561067"/>
                    <a:pt x="138672" y="534390"/>
                  </a:cubicBezTo>
                  <a:cubicBezTo>
                    <a:pt x="157377" y="509451"/>
                    <a:pt x="149921" y="515861"/>
                    <a:pt x="152660" y="513761"/>
                  </a:cubicBezTo>
                  <a:cubicBezTo>
                    <a:pt x="159033" y="508869"/>
                    <a:pt x="162705" y="501972"/>
                    <a:pt x="167246" y="495598"/>
                  </a:cubicBezTo>
                  <a:cubicBezTo>
                    <a:pt x="173874" y="486301"/>
                    <a:pt x="184245" y="480439"/>
                    <a:pt x="192835" y="466661"/>
                  </a:cubicBezTo>
                  <a:cubicBezTo>
                    <a:pt x="204982" y="447163"/>
                    <a:pt x="211806" y="447936"/>
                    <a:pt x="213828" y="443792"/>
                  </a:cubicBezTo>
                  <a:cubicBezTo>
                    <a:pt x="222925" y="425142"/>
                    <a:pt x="229864" y="437524"/>
                    <a:pt x="218324" y="426207"/>
                  </a:cubicBezTo>
                  <a:cubicBezTo>
                    <a:pt x="202228" y="410425"/>
                    <a:pt x="171370" y="379740"/>
                    <a:pt x="154131" y="364782"/>
                  </a:cubicBezTo>
                  <a:cubicBezTo>
                    <a:pt x="148556" y="359945"/>
                    <a:pt x="149334" y="352677"/>
                    <a:pt x="134954" y="344615"/>
                  </a:cubicBezTo>
                  <a:cubicBezTo>
                    <a:pt x="130995" y="333645"/>
                    <a:pt x="135581" y="339929"/>
                    <a:pt x="129685" y="329753"/>
                  </a:cubicBezTo>
                  <a:cubicBezTo>
                    <a:pt x="124543" y="320877"/>
                    <a:pt x="126820" y="307516"/>
                    <a:pt x="137031" y="301017"/>
                  </a:cubicBezTo>
                  <a:cubicBezTo>
                    <a:pt x="139304" y="297064"/>
                    <a:pt x="154477" y="274285"/>
                    <a:pt x="162851" y="266926"/>
                  </a:cubicBezTo>
                  <a:cubicBezTo>
                    <a:pt x="171932" y="258950"/>
                    <a:pt x="185169" y="240215"/>
                    <a:pt x="185505" y="240144"/>
                  </a:cubicBezTo>
                  <a:cubicBezTo>
                    <a:pt x="195229" y="238130"/>
                    <a:pt x="196327" y="226457"/>
                    <a:pt x="204727" y="222966"/>
                  </a:cubicBezTo>
                  <a:cubicBezTo>
                    <a:pt x="207496" y="221811"/>
                    <a:pt x="209227" y="219942"/>
                    <a:pt x="209443" y="216667"/>
                  </a:cubicBezTo>
                  <a:cubicBezTo>
                    <a:pt x="209859" y="210384"/>
                    <a:pt x="214531" y="217370"/>
                    <a:pt x="216533" y="207586"/>
                  </a:cubicBezTo>
                  <a:cubicBezTo>
                    <a:pt x="204074" y="196294"/>
                    <a:pt x="204772" y="196520"/>
                    <a:pt x="195936" y="186650"/>
                  </a:cubicBezTo>
                  <a:cubicBezTo>
                    <a:pt x="188355" y="178177"/>
                    <a:pt x="118441" y="157478"/>
                    <a:pt x="150869" y="113934"/>
                  </a:cubicBezTo>
                  <a:cubicBezTo>
                    <a:pt x="156619" y="106214"/>
                    <a:pt x="154015" y="99172"/>
                    <a:pt x="161190" y="97660"/>
                  </a:cubicBezTo>
                  <a:cubicBezTo>
                    <a:pt x="161526" y="97595"/>
                    <a:pt x="174817" y="73339"/>
                    <a:pt x="176644" y="72420"/>
                  </a:cubicBezTo>
                  <a:cubicBezTo>
                    <a:pt x="188420" y="66513"/>
                    <a:pt x="194115" y="53720"/>
                    <a:pt x="199298" y="49501"/>
                  </a:cubicBezTo>
                  <a:cubicBezTo>
                    <a:pt x="198982" y="49239"/>
                    <a:pt x="159564" y="16058"/>
                    <a:pt x="147226" y="5671"/>
                  </a:cubicBezTo>
                  <a:cubicBezTo>
                    <a:pt x="119701" y="5153"/>
                    <a:pt x="84744" y="1477"/>
                    <a:pt x="50224" y="0"/>
                  </a:cubicBezTo>
                  <a:cubicBezTo>
                    <a:pt x="71026" y="21498"/>
                    <a:pt x="116264" y="47215"/>
                    <a:pt x="111086" y="68819"/>
                  </a:cubicBezTo>
                  <a:cubicBezTo>
                    <a:pt x="113730" y="90201"/>
                    <a:pt x="67499" y="114150"/>
                    <a:pt x="65482" y="117269"/>
                  </a:cubicBezTo>
                  <a:cubicBezTo>
                    <a:pt x="57023" y="130334"/>
                    <a:pt x="43646" y="139812"/>
                    <a:pt x="38032" y="154986"/>
                  </a:cubicBezTo>
                  <a:cubicBezTo>
                    <a:pt x="37926" y="155273"/>
                    <a:pt x="37620" y="155524"/>
                    <a:pt x="37419" y="155795"/>
                  </a:cubicBezTo>
                  <a:cubicBezTo>
                    <a:pt x="40681" y="158638"/>
                    <a:pt x="36933" y="173385"/>
                    <a:pt x="42999" y="181763"/>
                  </a:cubicBezTo>
                  <a:cubicBezTo>
                    <a:pt x="62798" y="209118"/>
                    <a:pt x="76440" y="226412"/>
                    <a:pt x="80299" y="249271"/>
                  </a:cubicBezTo>
                  <a:cubicBezTo>
                    <a:pt x="80675" y="251511"/>
                    <a:pt x="81342" y="255554"/>
                    <a:pt x="80660" y="255831"/>
                  </a:cubicBezTo>
                  <a:cubicBezTo>
                    <a:pt x="72823" y="259040"/>
                    <a:pt x="85893" y="257584"/>
                    <a:pt x="58337" y="280709"/>
                  </a:cubicBezTo>
                  <a:cubicBezTo>
                    <a:pt x="60705" y="292427"/>
                    <a:pt x="46120" y="293000"/>
                    <a:pt x="15839" y="334750"/>
                  </a:cubicBezTo>
                  <a:cubicBezTo>
                    <a:pt x="21469" y="339381"/>
                    <a:pt x="23240" y="338382"/>
                    <a:pt x="24023" y="340130"/>
                  </a:cubicBezTo>
                  <a:cubicBezTo>
                    <a:pt x="27515" y="347996"/>
                    <a:pt x="92501" y="415985"/>
                    <a:pt x="101598" y="426242"/>
                  </a:cubicBezTo>
                  <a:cubicBezTo>
                    <a:pt x="114192" y="440452"/>
                    <a:pt x="108492" y="451176"/>
                    <a:pt x="97453" y="454601"/>
                  </a:cubicBezTo>
                  <a:cubicBezTo>
                    <a:pt x="94940" y="462538"/>
                    <a:pt x="92948" y="461061"/>
                    <a:pt x="85366" y="472061"/>
                  </a:cubicBezTo>
                  <a:cubicBezTo>
                    <a:pt x="72491" y="490751"/>
                    <a:pt x="60174" y="493870"/>
                    <a:pt x="59707" y="496703"/>
                  </a:cubicBezTo>
                  <a:cubicBezTo>
                    <a:pt x="58734" y="502600"/>
                    <a:pt x="15513" y="544853"/>
                    <a:pt x="8684" y="557229"/>
                  </a:cubicBezTo>
                  <a:cubicBezTo>
                    <a:pt x="-1155" y="575055"/>
                    <a:pt x="-7617" y="554165"/>
                    <a:pt x="17781" y="583484"/>
                  </a:cubicBezTo>
                  <a:cubicBezTo>
                    <a:pt x="18875" y="584744"/>
                    <a:pt x="19803" y="586317"/>
                    <a:pt x="21168" y="587150"/>
                  </a:cubicBezTo>
                  <a:cubicBezTo>
                    <a:pt x="37986" y="597367"/>
                    <a:pt x="57238" y="624596"/>
                    <a:pt x="62652" y="626801"/>
                  </a:cubicBezTo>
                  <a:cubicBezTo>
                    <a:pt x="64729" y="627650"/>
                    <a:pt x="67203" y="629483"/>
                    <a:pt x="67895" y="631442"/>
                  </a:cubicBezTo>
                  <a:cubicBezTo>
                    <a:pt x="72155" y="643497"/>
                    <a:pt x="87659" y="642894"/>
                    <a:pt x="94719" y="661544"/>
                  </a:cubicBezTo>
                  <a:cubicBezTo>
                    <a:pt x="110895" y="665332"/>
                    <a:pt x="117312" y="685197"/>
                    <a:pt x="102155" y="695770"/>
                  </a:cubicBezTo>
                  <a:cubicBezTo>
                    <a:pt x="100885" y="696654"/>
                    <a:pt x="59085" y="744618"/>
                    <a:pt x="43646" y="761178"/>
                  </a:cubicBezTo>
                  <a:cubicBezTo>
                    <a:pt x="76691" y="757642"/>
                    <a:pt x="113785" y="754588"/>
                    <a:pt x="154406" y="751956"/>
                  </a:cubicBezTo>
                  <a:cubicBezTo>
                    <a:pt x="172595" y="733784"/>
                    <a:pt x="194651" y="714435"/>
                    <a:pt x="196949" y="710437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5" name="Google Shape;2535;p21"/>
            <p:cNvSpPr/>
            <p:nvPr/>
          </p:nvSpPr>
          <p:spPr>
            <a:xfrm>
              <a:off x="10815181" y="3485258"/>
              <a:ext cx="197727" cy="300333"/>
            </a:xfrm>
            <a:custGeom>
              <a:avLst/>
              <a:gdLst/>
              <a:ahLst/>
              <a:cxnLst/>
              <a:rect l="l" t="t" r="r" b="b"/>
              <a:pathLst>
                <a:path w="197727" h="300333" extrusionOk="0">
                  <a:moveTo>
                    <a:pt x="95825" y="176464"/>
                  </a:moveTo>
                  <a:cubicBezTo>
                    <a:pt x="204137" y="114205"/>
                    <a:pt x="193721" y="122764"/>
                    <a:pt x="162492" y="76926"/>
                  </a:cubicBezTo>
                  <a:cubicBezTo>
                    <a:pt x="142493" y="49269"/>
                    <a:pt x="119508" y="24281"/>
                    <a:pt x="95720" y="0"/>
                  </a:cubicBezTo>
                  <a:cubicBezTo>
                    <a:pt x="90828" y="7419"/>
                    <a:pt x="78801" y="26621"/>
                    <a:pt x="62027" y="36843"/>
                  </a:cubicBezTo>
                  <a:cubicBezTo>
                    <a:pt x="57080" y="39857"/>
                    <a:pt x="61275" y="43498"/>
                    <a:pt x="51225" y="50505"/>
                  </a:cubicBezTo>
                  <a:cubicBezTo>
                    <a:pt x="49128" y="51972"/>
                    <a:pt x="2390" y="106114"/>
                    <a:pt x="2084" y="106440"/>
                  </a:cubicBezTo>
                  <a:cubicBezTo>
                    <a:pt x="-1524" y="110353"/>
                    <a:pt x="-1559" y="106706"/>
                    <a:pt x="11100" y="118741"/>
                  </a:cubicBezTo>
                  <a:cubicBezTo>
                    <a:pt x="14713" y="122172"/>
                    <a:pt x="19058" y="128696"/>
                    <a:pt x="20914" y="129822"/>
                  </a:cubicBezTo>
                  <a:cubicBezTo>
                    <a:pt x="37733" y="140038"/>
                    <a:pt x="56985" y="167267"/>
                    <a:pt x="62399" y="169472"/>
                  </a:cubicBezTo>
                  <a:cubicBezTo>
                    <a:pt x="64476" y="170321"/>
                    <a:pt x="66955" y="172154"/>
                    <a:pt x="67642" y="174113"/>
                  </a:cubicBezTo>
                  <a:cubicBezTo>
                    <a:pt x="71842" y="185987"/>
                    <a:pt x="87386" y="185515"/>
                    <a:pt x="94465" y="204216"/>
                  </a:cubicBezTo>
                  <a:cubicBezTo>
                    <a:pt x="110642" y="208003"/>
                    <a:pt x="117059" y="227868"/>
                    <a:pt x="101901" y="238436"/>
                  </a:cubicBezTo>
                  <a:cubicBezTo>
                    <a:pt x="100717" y="239260"/>
                    <a:pt x="56077" y="290202"/>
                    <a:pt x="47592" y="299751"/>
                  </a:cubicBezTo>
                  <a:cubicBezTo>
                    <a:pt x="82634" y="300067"/>
                    <a:pt x="115649" y="300273"/>
                    <a:pt x="146301" y="300333"/>
                  </a:cubicBezTo>
                  <a:cubicBezTo>
                    <a:pt x="247889" y="275626"/>
                    <a:pt x="181834" y="236226"/>
                    <a:pt x="95825" y="176464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6" name="Google Shape;2536;p21"/>
            <p:cNvSpPr/>
            <p:nvPr/>
          </p:nvSpPr>
          <p:spPr>
            <a:xfrm>
              <a:off x="9477891" y="3012866"/>
              <a:ext cx="164105" cy="753528"/>
            </a:xfrm>
            <a:custGeom>
              <a:avLst/>
              <a:gdLst/>
              <a:ahLst/>
              <a:cxnLst/>
              <a:rect l="l" t="t" r="r" b="b"/>
              <a:pathLst>
                <a:path w="164105" h="753528" extrusionOk="0">
                  <a:moveTo>
                    <a:pt x="158410" y="710327"/>
                  </a:moveTo>
                  <a:cubicBezTo>
                    <a:pt x="161832" y="698699"/>
                    <a:pt x="168359" y="692842"/>
                    <a:pt x="154481" y="686985"/>
                  </a:cubicBezTo>
                  <a:cubicBezTo>
                    <a:pt x="138485" y="680235"/>
                    <a:pt x="157321" y="685825"/>
                    <a:pt x="129680" y="666045"/>
                  </a:cubicBezTo>
                  <a:cubicBezTo>
                    <a:pt x="118977" y="658385"/>
                    <a:pt x="126714" y="656235"/>
                    <a:pt x="105460" y="636837"/>
                  </a:cubicBezTo>
                  <a:cubicBezTo>
                    <a:pt x="93454" y="625877"/>
                    <a:pt x="82049" y="614234"/>
                    <a:pt x="70960" y="599693"/>
                  </a:cubicBezTo>
                  <a:cubicBezTo>
                    <a:pt x="72300" y="597467"/>
                    <a:pt x="73936" y="595247"/>
                    <a:pt x="75998" y="594022"/>
                  </a:cubicBezTo>
                  <a:cubicBezTo>
                    <a:pt x="95847" y="582193"/>
                    <a:pt x="99083" y="562131"/>
                    <a:pt x="134813" y="529930"/>
                  </a:cubicBezTo>
                  <a:cubicBezTo>
                    <a:pt x="137422" y="525936"/>
                    <a:pt x="144396" y="516940"/>
                    <a:pt x="145931" y="511385"/>
                  </a:cubicBezTo>
                  <a:cubicBezTo>
                    <a:pt x="167486" y="494307"/>
                    <a:pt x="122590" y="468490"/>
                    <a:pt x="99329" y="436238"/>
                  </a:cubicBezTo>
                  <a:cubicBezTo>
                    <a:pt x="88893" y="421767"/>
                    <a:pt x="71763" y="413479"/>
                    <a:pt x="64267" y="396627"/>
                  </a:cubicBezTo>
                  <a:cubicBezTo>
                    <a:pt x="64011" y="396055"/>
                    <a:pt x="63324" y="395507"/>
                    <a:pt x="62717" y="395281"/>
                  </a:cubicBezTo>
                  <a:cubicBezTo>
                    <a:pt x="45085" y="388711"/>
                    <a:pt x="76941" y="375878"/>
                    <a:pt x="81251" y="361005"/>
                  </a:cubicBezTo>
                  <a:cubicBezTo>
                    <a:pt x="81357" y="360658"/>
                    <a:pt x="117201" y="322791"/>
                    <a:pt x="128465" y="318627"/>
                  </a:cubicBezTo>
                  <a:cubicBezTo>
                    <a:pt x="134461" y="316412"/>
                    <a:pt x="133518" y="307396"/>
                    <a:pt x="140643" y="306170"/>
                  </a:cubicBezTo>
                  <a:cubicBezTo>
                    <a:pt x="141009" y="306110"/>
                    <a:pt x="140838" y="303533"/>
                    <a:pt x="141104" y="302162"/>
                  </a:cubicBezTo>
                  <a:cubicBezTo>
                    <a:pt x="146910" y="272175"/>
                    <a:pt x="147381" y="284100"/>
                    <a:pt x="141380" y="269644"/>
                  </a:cubicBezTo>
                  <a:cubicBezTo>
                    <a:pt x="111351" y="261245"/>
                    <a:pt x="83961" y="206782"/>
                    <a:pt x="66405" y="185756"/>
                  </a:cubicBezTo>
                  <a:cubicBezTo>
                    <a:pt x="64438" y="183396"/>
                    <a:pt x="58392" y="182748"/>
                    <a:pt x="52019" y="168784"/>
                  </a:cubicBezTo>
                  <a:cubicBezTo>
                    <a:pt x="56631" y="164796"/>
                    <a:pt x="59049" y="159170"/>
                    <a:pt x="63083" y="154996"/>
                  </a:cubicBezTo>
                  <a:cubicBezTo>
                    <a:pt x="80152" y="137321"/>
                    <a:pt x="102435" y="130600"/>
                    <a:pt x="132660" y="96721"/>
                  </a:cubicBezTo>
                  <a:cubicBezTo>
                    <a:pt x="141340" y="86991"/>
                    <a:pt x="151064" y="78668"/>
                    <a:pt x="162484" y="71772"/>
                  </a:cubicBezTo>
                  <a:cubicBezTo>
                    <a:pt x="158876" y="66769"/>
                    <a:pt x="165846" y="66719"/>
                    <a:pt x="163678" y="57422"/>
                  </a:cubicBezTo>
                  <a:cubicBezTo>
                    <a:pt x="165655" y="50204"/>
                    <a:pt x="144326" y="31614"/>
                    <a:pt x="137532" y="24537"/>
                  </a:cubicBezTo>
                  <a:cubicBezTo>
                    <a:pt x="123699" y="10126"/>
                    <a:pt x="117778" y="3581"/>
                    <a:pt x="114778" y="0"/>
                  </a:cubicBezTo>
                  <a:cubicBezTo>
                    <a:pt x="94467" y="542"/>
                    <a:pt x="74302" y="1080"/>
                    <a:pt x="54322" y="1612"/>
                  </a:cubicBezTo>
                  <a:cubicBezTo>
                    <a:pt x="61758" y="8815"/>
                    <a:pt x="64317" y="15671"/>
                    <a:pt x="71497" y="22382"/>
                  </a:cubicBezTo>
                  <a:cubicBezTo>
                    <a:pt x="131842" y="78829"/>
                    <a:pt x="106715" y="38581"/>
                    <a:pt x="53098" y="111061"/>
                  </a:cubicBezTo>
                  <a:cubicBezTo>
                    <a:pt x="47910" y="118068"/>
                    <a:pt x="29034" y="125542"/>
                    <a:pt x="23882" y="132574"/>
                  </a:cubicBezTo>
                  <a:cubicBezTo>
                    <a:pt x="18809" y="139501"/>
                    <a:pt x="15111" y="144740"/>
                    <a:pt x="10555" y="146708"/>
                  </a:cubicBezTo>
                  <a:cubicBezTo>
                    <a:pt x="169" y="151199"/>
                    <a:pt x="1649" y="164806"/>
                    <a:pt x="1168" y="165946"/>
                  </a:cubicBezTo>
                  <a:cubicBezTo>
                    <a:pt x="-1748" y="172838"/>
                    <a:pt x="1228" y="178815"/>
                    <a:pt x="5347" y="183160"/>
                  </a:cubicBezTo>
                  <a:cubicBezTo>
                    <a:pt x="15001" y="193356"/>
                    <a:pt x="16998" y="203075"/>
                    <a:pt x="29120" y="211187"/>
                  </a:cubicBezTo>
                  <a:cubicBezTo>
                    <a:pt x="33962" y="214427"/>
                    <a:pt x="45968" y="240636"/>
                    <a:pt x="50078" y="245328"/>
                  </a:cubicBezTo>
                  <a:cubicBezTo>
                    <a:pt x="54408" y="250270"/>
                    <a:pt x="60549" y="253751"/>
                    <a:pt x="64413" y="258970"/>
                  </a:cubicBezTo>
                  <a:cubicBezTo>
                    <a:pt x="85536" y="287515"/>
                    <a:pt x="68406" y="264274"/>
                    <a:pt x="91452" y="285667"/>
                  </a:cubicBezTo>
                  <a:cubicBezTo>
                    <a:pt x="85245" y="292392"/>
                    <a:pt x="79771" y="299776"/>
                    <a:pt x="73941" y="306753"/>
                  </a:cubicBezTo>
                  <a:cubicBezTo>
                    <a:pt x="53575" y="331114"/>
                    <a:pt x="46385" y="330390"/>
                    <a:pt x="43966" y="337212"/>
                  </a:cubicBezTo>
                  <a:cubicBezTo>
                    <a:pt x="39666" y="349372"/>
                    <a:pt x="20189" y="367238"/>
                    <a:pt x="16907" y="382282"/>
                  </a:cubicBezTo>
                  <a:cubicBezTo>
                    <a:pt x="13199" y="387611"/>
                    <a:pt x="8011" y="387842"/>
                    <a:pt x="9145" y="401736"/>
                  </a:cubicBezTo>
                  <a:cubicBezTo>
                    <a:pt x="10033" y="412675"/>
                    <a:pt x="20675" y="427955"/>
                    <a:pt x="25010" y="430050"/>
                  </a:cubicBezTo>
                  <a:cubicBezTo>
                    <a:pt x="46872" y="440618"/>
                    <a:pt x="48427" y="452532"/>
                    <a:pt x="59054" y="462477"/>
                  </a:cubicBezTo>
                  <a:cubicBezTo>
                    <a:pt x="114958" y="514766"/>
                    <a:pt x="97653" y="492434"/>
                    <a:pt x="87137" y="507688"/>
                  </a:cubicBezTo>
                  <a:cubicBezTo>
                    <a:pt x="18934" y="606700"/>
                    <a:pt x="-3373" y="601883"/>
                    <a:pt x="39009" y="638700"/>
                  </a:cubicBezTo>
                  <a:cubicBezTo>
                    <a:pt x="87724" y="681184"/>
                    <a:pt x="98872" y="696263"/>
                    <a:pt x="105365" y="702190"/>
                  </a:cubicBezTo>
                  <a:cubicBezTo>
                    <a:pt x="108651" y="705183"/>
                    <a:pt x="104903" y="698010"/>
                    <a:pt x="54403" y="753162"/>
                  </a:cubicBezTo>
                  <a:cubicBezTo>
                    <a:pt x="75225" y="753262"/>
                    <a:pt x="96148" y="753383"/>
                    <a:pt x="117161" y="753529"/>
                  </a:cubicBezTo>
                  <a:cubicBezTo>
                    <a:pt x="121005" y="750048"/>
                    <a:pt x="125871" y="745512"/>
                    <a:pt x="132740" y="739620"/>
                  </a:cubicBezTo>
                  <a:cubicBezTo>
                    <a:pt x="144376" y="729630"/>
                    <a:pt x="154085" y="725034"/>
                    <a:pt x="158410" y="7103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7" name="Google Shape;2537;p21"/>
            <p:cNvSpPr/>
            <p:nvPr/>
          </p:nvSpPr>
          <p:spPr>
            <a:xfrm>
              <a:off x="8751737" y="3032390"/>
              <a:ext cx="162238" cy="747500"/>
            </a:xfrm>
            <a:custGeom>
              <a:avLst/>
              <a:gdLst/>
              <a:ahLst/>
              <a:cxnLst/>
              <a:rect l="l" t="t" r="r" b="b"/>
              <a:pathLst>
                <a:path w="162238" h="747500" extrusionOk="0">
                  <a:moveTo>
                    <a:pt x="119577" y="733583"/>
                  </a:moveTo>
                  <a:cubicBezTo>
                    <a:pt x="162406" y="713451"/>
                    <a:pt x="179541" y="663348"/>
                    <a:pt x="139998" y="650223"/>
                  </a:cubicBezTo>
                  <a:cubicBezTo>
                    <a:pt x="138433" y="649700"/>
                    <a:pt x="137078" y="648364"/>
                    <a:pt x="135793" y="647229"/>
                  </a:cubicBezTo>
                  <a:cubicBezTo>
                    <a:pt x="95433" y="611552"/>
                    <a:pt x="96522" y="605017"/>
                    <a:pt x="94314" y="602746"/>
                  </a:cubicBezTo>
                  <a:cubicBezTo>
                    <a:pt x="51129" y="558178"/>
                    <a:pt x="49804" y="559705"/>
                    <a:pt x="55740" y="552623"/>
                  </a:cubicBezTo>
                  <a:cubicBezTo>
                    <a:pt x="56021" y="552292"/>
                    <a:pt x="99291" y="495925"/>
                    <a:pt x="121474" y="479691"/>
                  </a:cubicBezTo>
                  <a:cubicBezTo>
                    <a:pt x="131815" y="472121"/>
                    <a:pt x="148322" y="446630"/>
                    <a:pt x="148538" y="445932"/>
                  </a:cubicBezTo>
                  <a:cubicBezTo>
                    <a:pt x="155818" y="440156"/>
                    <a:pt x="165738" y="438393"/>
                    <a:pt x="152286" y="410651"/>
                  </a:cubicBezTo>
                  <a:cubicBezTo>
                    <a:pt x="149040" y="403961"/>
                    <a:pt x="131112" y="396311"/>
                    <a:pt x="127786" y="386898"/>
                  </a:cubicBezTo>
                  <a:cubicBezTo>
                    <a:pt x="127073" y="384879"/>
                    <a:pt x="124524" y="382995"/>
                    <a:pt x="122387" y="382121"/>
                  </a:cubicBezTo>
                  <a:cubicBezTo>
                    <a:pt x="116807" y="379851"/>
                    <a:pt x="96978" y="351803"/>
                    <a:pt x="79658" y="341280"/>
                  </a:cubicBezTo>
                  <a:cubicBezTo>
                    <a:pt x="78248" y="340421"/>
                    <a:pt x="77295" y="338804"/>
                    <a:pt x="76166" y="337508"/>
                  </a:cubicBezTo>
                  <a:cubicBezTo>
                    <a:pt x="51119" y="308596"/>
                    <a:pt x="44782" y="333123"/>
                    <a:pt x="123566" y="243886"/>
                  </a:cubicBezTo>
                  <a:cubicBezTo>
                    <a:pt x="164017" y="198073"/>
                    <a:pt x="146897" y="199991"/>
                    <a:pt x="117976" y="160984"/>
                  </a:cubicBezTo>
                  <a:cubicBezTo>
                    <a:pt x="107264" y="146533"/>
                    <a:pt x="91635" y="157689"/>
                    <a:pt x="72222" y="117515"/>
                  </a:cubicBezTo>
                  <a:cubicBezTo>
                    <a:pt x="96276" y="83505"/>
                    <a:pt x="127966" y="65765"/>
                    <a:pt x="136044" y="46010"/>
                  </a:cubicBezTo>
                  <a:cubicBezTo>
                    <a:pt x="135001" y="37275"/>
                    <a:pt x="104469" y="18690"/>
                    <a:pt x="82924" y="0"/>
                  </a:cubicBezTo>
                  <a:cubicBezTo>
                    <a:pt x="57245" y="633"/>
                    <a:pt x="43236" y="974"/>
                    <a:pt x="43206" y="974"/>
                  </a:cubicBezTo>
                  <a:cubicBezTo>
                    <a:pt x="37562" y="1291"/>
                    <a:pt x="31360" y="1346"/>
                    <a:pt x="24742" y="1221"/>
                  </a:cubicBezTo>
                  <a:cubicBezTo>
                    <a:pt x="37075" y="11608"/>
                    <a:pt x="76497" y="44789"/>
                    <a:pt x="76813" y="45050"/>
                  </a:cubicBezTo>
                  <a:cubicBezTo>
                    <a:pt x="71630" y="49264"/>
                    <a:pt x="65930" y="62063"/>
                    <a:pt x="54159" y="67970"/>
                  </a:cubicBezTo>
                  <a:cubicBezTo>
                    <a:pt x="52333" y="68889"/>
                    <a:pt x="39042" y="93144"/>
                    <a:pt x="38706" y="93210"/>
                  </a:cubicBezTo>
                  <a:cubicBezTo>
                    <a:pt x="31536" y="94722"/>
                    <a:pt x="34135" y="101764"/>
                    <a:pt x="28385" y="109484"/>
                  </a:cubicBezTo>
                  <a:cubicBezTo>
                    <a:pt x="-4043" y="153027"/>
                    <a:pt x="65865" y="173727"/>
                    <a:pt x="73452" y="182200"/>
                  </a:cubicBezTo>
                  <a:cubicBezTo>
                    <a:pt x="82287" y="192075"/>
                    <a:pt x="81590" y="191844"/>
                    <a:pt x="94048" y="203136"/>
                  </a:cubicBezTo>
                  <a:cubicBezTo>
                    <a:pt x="92051" y="212920"/>
                    <a:pt x="87375" y="205933"/>
                    <a:pt x="86959" y="212217"/>
                  </a:cubicBezTo>
                  <a:cubicBezTo>
                    <a:pt x="86748" y="215487"/>
                    <a:pt x="85012" y="217360"/>
                    <a:pt x="82242" y="218516"/>
                  </a:cubicBezTo>
                  <a:cubicBezTo>
                    <a:pt x="73843" y="222007"/>
                    <a:pt x="72744" y="233680"/>
                    <a:pt x="63020" y="235694"/>
                  </a:cubicBezTo>
                  <a:cubicBezTo>
                    <a:pt x="62684" y="235759"/>
                    <a:pt x="49448" y="254500"/>
                    <a:pt x="40366" y="262476"/>
                  </a:cubicBezTo>
                  <a:cubicBezTo>
                    <a:pt x="31987" y="269835"/>
                    <a:pt x="16819" y="292613"/>
                    <a:pt x="14547" y="296566"/>
                  </a:cubicBezTo>
                  <a:cubicBezTo>
                    <a:pt x="4336" y="303066"/>
                    <a:pt x="2063" y="316427"/>
                    <a:pt x="7201" y="325302"/>
                  </a:cubicBezTo>
                  <a:cubicBezTo>
                    <a:pt x="13097" y="335484"/>
                    <a:pt x="8511" y="329195"/>
                    <a:pt x="12469" y="340165"/>
                  </a:cubicBezTo>
                  <a:cubicBezTo>
                    <a:pt x="26844" y="348227"/>
                    <a:pt x="26072" y="355500"/>
                    <a:pt x="31646" y="360332"/>
                  </a:cubicBezTo>
                  <a:cubicBezTo>
                    <a:pt x="48881" y="375290"/>
                    <a:pt x="79743" y="405975"/>
                    <a:pt x="95839" y="421757"/>
                  </a:cubicBezTo>
                  <a:cubicBezTo>
                    <a:pt x="107380" y="433068"/>
                    <a:pt x="100440" y="420692"/>
                    <a:pt x="91344" y="439342"/>
                  </a:cubicBezTo>
                  <a:cubicBezTo>
                    <a:pt x="89322" y="443486"/>
                    <a:pt x="82498" y="442717"/>
                    <a:pt x="70351" y="462211"/>
                  </a:cubicBezTo>
                  <a:cubicBezTo>
                    <a:pt x="61761" y="475989"/>
                    <a:pt x="51390" y="481856"/>
                    <a:pt x="44762" y="491148"/>
                  </a:cubicBezTo>
                  <a:cubicBezTo>
                    <a:pt x="40221" y="497522"/>
                    <a:pt x="36548" y="504418"/>
                    <a:pt x="30176" y="509311"/>
                  </a:cubicBezTo>
                  <a:cubicBezTo>
                    <a:pt x="27436" y="511410"/>
                    <a:pt x="34897" y="505001"/>
                    <a:pt x="16187" y="529940"/>
                  </a:cubicBezTo>
                  <a:cubicBezTo>
                    <a:pt x="-3817" y="556616"/>
                    <a:pt x="-5719" y="545882"/>
                    <a:pt x="12936" y="585548"/>
                  </a:cubicBezTo>
                  <a:cubicBezTo>
                    <a:pt x="20477" y="589225"/>
                    <a:pt x="23754" y="596764"/>
                    <a:pt x="28410" y="603018"/>
                  </a:cubicBezTo>
                  <a:cubicBezTo>
                    <a:pt x="34095" y="610668"/>
                    <a:pt x="57802" y="628820"/>
                    <a:pt x="62122" y="644080"/>
                  </a:cubicBezTo>
                  <a:cubicBezTo>
                    <a:pt x="63361" y="648465"/>
                    <a:pt x="84650" y="658209"/>
                    <a:pt x="88594" y="671560"/>
                  </a:cubicBezTo>
                  <a:cubicBezTo>
                    <a:pt x="89422" y="674378"/>
                    <a:pt x="89668" y="667195"/>
                    <a:pt x="101760" y="682716"/>
                  </a:cubicBezTo>
                  <a:cubicBezTo>
                    <a:pt x="95533" y="690074"/>
                    <a:pt x="87345" y="695509"/>
                    <a:pt x="81454" y="703224"/>
                  </a:cubicBezTo>
                  <a:cubicBezTo>
                    <a:pt x="80712" y="704199"/>
                    <a:pt x="75664" y="703892"/>
                    <a:pt x="74465" y="705987"/>
                  </a:cubicBezTo>
                  <a:cubicBezTo>
                    <a:pt x="72167" y="709985"/>
                    <a:pt x="50105" y="729333"/>
                    <a:pt x="31927" y="747501"/>
                  </a:cubicBezTo>
                  <a:cubicBezTo>
                    <a:pt x="57270" y="745859"/>
                    <a:pt x="83978" y="744387"/>
                    <a:pt x="111920" y="743066"/>
                  </a:cubicBezTo>
                  <a:cubicBezTo>
                    <a:pt x="116908" y="738751"/>
                    <a:pt x="115227" y="735632"/>
                    <a:pt x="119577" y="7335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8" name="Google Shape;2538;p21"/>
            <p:cNvSpPr/>
            <p:nvPr/>
          </p:nvSpPr>
          <p:spPr>
            <a:xfrm>
              <a:off x="10603477" y="2980498"/>
              <a:ext cx="164125" cy="802521"/>
            </a:xfrm>
            <a:custGeom>
              <a:avLst/>
              <a:gdLst/>
              <a:ahLst/>
              <a:cxnLst/>
              <a:rect l="l" t="t" r="r" b="b"/>
              <a:pathLst>
                <a:path w="164125" h="802521" extrusionOk="0">
                  <a:moveTo>
                    <a:pt x="159835" y="736606"/>
                  </a:moveTo>
                  <a:cubicBezTo>
                    <a:pt x="171726" y="720679"/>
                    <a:pt x="148570" y="719589"/>
                    <a:pt x="146759" y="714656"/>
                  </a:cubicBezTo>
                  <a:cubicBezTo>
                    <a:pt x="142218" y="702300"/>
                    <a:pt x="127196" y="700196"/>
                    <a:pt x="123433" y="691858"/>
                  </a:cubicBezTo>
                  <a:cubicBezTo>
                    <a:pt x="114683" y="672449"/>
                    <a:pt x="97252" y="666527"/>
                    <a:pt x="70955" y="632045"/>
                  </a:cubicBezTo>
                  <a:cubicBezTo>
                    <a:pt x="76520" y="622793"/>
                    <a:pt x="80609" y="627881"/>
                    <a:pt x="96464" y="605941"/>
                  </a:cubicBezTo>
                  <a:cubicBezTo>
                    <a:pt x="128245" y="561981"/>
                    <a:pt x="132931" y="570223"/>
                    <a:pt x="144857" y="546621"/>
                  </a:cubicBezTo>
                  <a:cubicBezTo>
                    <a:pt x="152529" y="531411"/>
                    <a:pt x="161666" y="535103"/>
                    <a:pt x="125079" y="497000"/>
                  </a:cubicBezTo>
                  <a:cubicBezTo>
                    <a:pt x="116248" y="487803"/>
                    <a:pt x="106715" y="478847"/>
                    <a:pt x="99319" y="468595"/>
                  </a:cubicBezTo>
                  <a:cubicBezTo>
                    <a:pt x="88888" y="454124"/>
                    <a:pt x="71753" y="445836"/>
                    <a:pt x="64257" y="428985"/>
                  </a:cubicBezTo>
                  <a:cubicBezTo>
                    <a:pt x="63474" y="427222"/>
                    <a:pt x="61728" y="428191"/>
                    <a:pt x="56114" y="423665"/>
                  </a:cubicBezTo>
                  <a:cubicBezTo>
                    <a:pt x="62446" y="415302"/>
                    <a:pt x="112510" y="356871"/>
                    <a:pt x="128455" y="350974"/>
                  </a:cubicBezTo>
                  <a:cubicBezTo>
                    <a:pt x="134446" y="348759"/>
                    <a:pt x="133508" y="339743"/>
                    <a:pt x="140633" y="338517"/>
                  </a:cubicBezTo>
                  <a:cubicBezTo>
                    <a:pt x="140964" y="338462"/>
                    <a:pt x="139815" y="340798"/>
                    <a:pt x="144973" y="314885"/>
                  </a:cubicBezTo>
                  <a:cubicBezTo>
                    <a:pt x="147321" y="311806"/>
                    <a:pt x="144877" y="310440"/>
                    <a:pt x="141375" y="301991"/>
                  </a:cubicBezTo>
                  <a:cubicBezTo>
                    <a:pt x="109138" y="292975"/>
                    <a:pt x="71698" y="220490"/>
                    <a:pt x="65717" y="217310"/>
                  </a:cubicBezTo>
                  <a:cubicBezTo>
                    <a:pt x="58818" y="213649"/>
                    <a:pt x="54975" y="207606"/>
                    <a:pt x="52019" y="201131"/>
                  </a:cubicBezTo>
                  <a:cubicBezTo>
                    <a:pt x="53740" y="199645"/>
                    <a:pt x="55276" y="197771"/>
                    <a:pt x="56786" y="195687"/>
                  </a:cubicBezTo>
                  <a:cubicBezTo>
                    <a:pt x="73675" y="172396"/>
                    <a:pt x="96865" y="165112"/>
                    <a:pt x="114783" y="146935"/>
                  </a:cubicBezTo>
                  <a:cubicBezTo>
                    <a:pt x="139760" y="121594"/>
                    <a:pt x="146408" y="113829"/>
                    <a:pt x="162479" y="104119"/>
                  </a:cubicBezTo>
                  <a:cubicBezTo>
                    <a:pt x="158876" y="99122"/>
                    <a:pt x="165695" y="98976"/>
                    <a:pt x="163778" y="90096"/>
                  </a:cubicBezTo>
                  <a:cubicBezTo>
                    <a:pt x="160763" y="75831"/>
                    <a:pt x="106077" y="25411"/>
                    <a:pt x="84648" y="0"/>
                  </a:cubicBezTo>
                  <a:cubicBezTo>
                    <a:pt x="65005" y="688"/>
                    <a:pt x="44689" y="1386"/>
                    <a:pt x="23776" y="2095"/>
                  </a:cubicBezTo>
                  <a:cubicBezTo>
                    <a:pt x="27404" y="12160"/>
                    <a:pt x="34333" y="20810"/>
                    <a:pt x="37454" y="22317"/>
                  </a:cubicBezTo>
                  <a:cubicBezTo>
                    <a:pt x="59385" y="32925"/>
                    <a:pt x="60835" y="44774"/>
                    <a:pt x="71497" y="54744"/>
                  </a:cubicBezTo>
                  <a:cubicBezTo>
                    <a:pt x="131496" y="110865"/>
                    <a:pt x="106635" y="71059"/>
                    <a:pt x="53098" y="143424"/>
                  </a:cubicBezTo>
                  <a:cubicBezTo>
                    <a:pt x="47910" y="150430"/>
                    <a:pt x="29035" y="157905"/>
                    <a:pt x="23882" y="164937"/>
                  </a:cubicBezTo>
                  <a:cubicBezTo>
                    <a:pt x="18809" y="171863"/>
                    <a:pt x="15111" y="177107"/>
                    <a:pt x="10555" y="179071"/>
                  </a:cubicBezTo>
                  <a:cubicBezTo>
                    <a:pt x="174" y="183561"/>
                    <a:pt x="1649" y="197168"/>
                    <a:pt x="1167" y="198309"/>
                  </a:cubicBezTo>
                  <a:cubicBezTo>
                    <a:pt x="-1748" y="205200"/>
                    <a:pt x="1228" y="211177"/>
                    <a:pt x="5347" y="215522"/>
                  </a:cubicBezTo>
                  <a:cubicBezTo>
                    <a:pt x="15001" y="225718"/>
                    <a:pt x="16998" y="235438"/>
                    <a:pt x="29120" y="243550"/>
                  </a:cubicBezTo>
                  <a:cubicBezTo>
                    <a:pt x="33962" y="246790"/>
                    <a:pt x="45968" y="272999"/>
                    <a:pt x="50078" y="277690"/>
                  </a:cubicBezTo>
                  <a:cubicBezTo>
                    <a:pt x="54408" y="282633"/>
                    <a:pt x="60549" y="286114"/>
                    <a:pt x="64413" y="291332"/>
                  </a:cubicBezTo>
                  <a:cubicBezTo>
                    <a:pt x="86509" y="321194"/>
                    <a:pt x="65326" y="293784"/>
                    <a:pt x="91457" y="318029"/>
                  </a:cubicBezTo>
                  <a:cubicBezTo>
                    <a:pt x="85250" y="324755"/>
                    <a:pt x="79776" y="332138"/>
                    <a:pt x="73946" y="339115"/>
                  </a:cubicBezTo>
                  <a:cubicBezTo>
                    <a:pt x="53570" y="363491"/>
                    <a:pt x="46390" y="362748"/>
                    <a:pt x="43971" y="369574"/>
                  </a:cubicBezTo>
                  <a:cubicBezTo>
                    <a:pt x="39677" y="381719"/>
                    <a:pt x="20194" y="399611"/>
                    <a:pt x="16912" y="414644"/>
                  </a:cubicBezTo>
                  <a:cubicBezTo>
                    <a:pt x="13194" y="419984"/>
                    <a:pt x="8016" y="420205"/>
                    <a:pt x="9150" y="434098"/>
                  </a:cubicBezTo>
                  <a:cubicBezTo>
                    <a:pt x="10038" y="445038"/>
                    <a:pt x="20680" y="460317"/>
                    <a:pt x="25016" y="462412"/>
                  </a:cubicBezTo>
                  <a:cubicBezTo>
                    <a:pt x="51829" y="475381"/>
                    <a:pt x="34569" y="477024"/>
                    <a:pt x="98526" y="530864"/>
                  </a:cubicBezTo>
                  <a:cubicBezTo>
                    <a:pt x="88351" y="540237"/>
                    <a:pt x="89134" y="537173"/>
                    <a:pt x="87142" y="540046"/>
                  </a:cubicBezTo>
                  <a:cubicBezTo>
                    <a:pt x="40765" y="607388"/>
                    <a:pt x="32090" y="605765"/>
                    <a:pt x="19015" y="637992"/>
                  </a:cubicBezTo>
                  <a:cubicBezTo>
                    <a:pt x="12356" y="654407"/>
                    <a:pt x="31749" y="664729"/>
                    <a:pt x="39014" y="671058"/>
                  </a:cubicBezTo>
                  <a:cubicBezTo>
                    <a:pt x="87729" y="713536"/>
                    <a:pt x="98862" y="728610"/>
                    <a:pt x="105370" y="734547"/>
                  </a:cubicBezTo>
                  <a:cubicBezTo>
                    <a:pt x="106951" y="735989"/>
                    <a:pt x="108190" y="733352"/>
                    <a:pt x="91863" y="747401"/>
                  </a:cubicBezTo>
                  <a:cubicBezTo>
                    <a:pt x="63655" y="771656"/>
                    <a:pt x="49099" y="791280"/>
                    <a:pt x="42411" y="801663"/>
                  </a:cubicBezTo>
                  <a:cubicBezTo>
                    <a:pt x="61382" y="801964"/>
                    <a:pt x="80027" y="802250"/>
                    <a:pt x="98336" y="802522"/>
                  </a:cubicBezTo>
                  <a:cubicBezTo>
                    <a:pt x="107492" y="794284"/>
                    <a:pt x="121496" y="780938"/>
                    <a:pt x="148229" y="759516"/>
                  </a:cubicBezTo>
                  <a:cubicBezTo>
                    <a:pt x="155249" y="751986"/>
                    <a:pt x="158209" y="745703"/>
                    <a:pt x="159835" y="7366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9" name="Google Shape;2539;p21"/>
            <p:cNvSpPr/>
            <p:nvPr/>
          </p:nvSpPr>
          <p:spPr>
            <a:xfrm>
              <a:off x="9099030" y="3022861"/>
              <a:ext cx="169160" cy="744271"/>
            </a:xfrm>
            <a:custGeom>
              <a:avLst/>
              <a:gdLst/>
              <a:ahLst/>
              <a:cxnLst/>
              <a:rect l="l" t="t" r="r" b="b"/>
              <a:pathLst>
                <a:path w="169160" h="744271" extrusionOk="0">
                  <a:moveTo>
                    <a:pt x="152281" y="675839"/>
                  </a:moveTo>
                  <a:cubicBezTo>
                    <a:pt x="145011" y="656632"/>
                    <a:pt x="129045" y="657255"/>
                    <a:pt x="124655" y="644838"/>
                  </a:cubicBezTo>
                  <a:cubicBezTo>
                    <a:pt x="123943" y="642819"/>
                    <a:pt x="121394" y="640936"/>
                    <a:pt x="119251" y="640061"/>
                  </a:cubicBezTo>
                  <a:cubicBezTo>
                    <a:pt x="113672" y="637791"/>
                    <a:pt x="93843" y="609743"/>
                    <a:pt x="76523" y="599220"/>
                  </a:cubicBezTo>
                  <a:cubicBezTo>
                    <a:pt x="74104" y="597754"/>
                    <a:pt x="77662" y="598653"/>
                    <a:pt x="54797" y="577577"/>
                  </a:cubicBezTo>
                  <a:cubicBezTo>
                    <a:pt x="125388" y="494955"/>
                    <a:pt x="150480" y="477255"/>
                    <a:pt x="155096" y="462703"/>
                  </a:cubicBezTo>
                  <a:cubicBezTo>
                    <a:pt x="191703" y="451332"/>
                    <a:pt x="135182" y="413062"/>
                    <a:pt x="114530" y="384412"/>
                  </a:cubicBezTo>
                  <a:cubicBezTo>
                    <a:pt x="104093" y="369941"/>
                    <a:pt x="86964" y="361653"/>
                    <a:pt x="79468" y="344801"/>
                  </a:cubicBezTo>
                  <a:cubicBezTo>
                    <a:pt x="78670" y="342998"/>
                    <a:pt x="76834" y="344028"/>
                    <a:pt x="71038" y="339261"/>
                  </a:cubicBezTo>
                  <a:cubicBezTo>
                    <a:pt x="102438" y="295969"/>
                    <a:pt x="117259" y="295728"/>
                    <a:pt x="114811" y="283597"/>
                  </a:cubicBezTo>
                  <a:cubicBezTo>
                    <a:pt x="143200" y="259779"/>
                    <a:pt x="129768" y="261265"/>
                    <a:pt x="137806" y="257975"/>
                  </a:cubicBezTo>
                  <a:cubicBezTo>
                    <a:pt x="138508" y="257689"/>
                    <a:pt x="137821" y="253525"/>
                    <a:pt x="137430" y="251215"/>
                  </a:cubicBezTo>
                  <a:cubicBezTo>
                    <a:pt x="137219" y="249964"/>
                    <a:pt x="135819" y="248864"/>
                    <a:pt x="135739" y="247643"/>
                  </a:cubicBezTo>
                  <a:cubicBezTo>
                    <a:pt x="135352" y="241701"/>
                    <a:pt x="135127" y="239757"/>
                    <a:pt x="132768" y="238547"/>
                  </a:cubicBezTo>
                  <a:cubicBezTo>
                    <a:pt x="132522" y="221293"/>
                    <a:pt x="125945" y="223669"/>
                    <a:pt x="118373" y="211152"/>
                  </a:cubicBezTo>
                  <a:cubicBezTo>
                    <a:pt x="113004" y="202282"/>
                    <a:pt x="104931" y="195149"/>
                    <a:pt x="101600" y="184953"/>
                  </a:cubicBezTo>
                  <a:cubicBezTo>
                    <a:pt x="101193" y="183717"/>
                    <a:pt x="99834" y="182818"/>
                    <a:pt x="99021" y="181683"/>
                  </a:cubicBezTo>
                  <a:cubicBezTo>
                    <a:pt x="92754" y="173028"/>
                    <a:pt x="96653" y="157884"/>
                    <a:pt x="93276" y="154936"/>
                  </a:cubicBezTo>
                  <a:cubicBezTo>
                    <a:pt x="93477" y="154655"/>
                    <a:pt x="93798" y="154399"/>
                    <a:pt x="93903" y="154102"/>
                  </a:cubicBezTo>
                  <a:cubicBezTo>
                    <a:pt x="99673" y="138471"/>
                    <a:pt x="113451" y="128717"/>
                    <a:pt x="122161" y="115260"/>
                  </a:cubicBezTo>
                  <a:cubicBezTo>
                    <a:pt x="130776" y="101945"/>
                    <a:pt x="215486" y="80000"/>
                    <a:pt x="134158" y="18369"/>
                  </a:cubicBezTo>
                  <a:cubicBezTo>
                    <a:pt x="124349" y="10935"/>
                    <a:pt x="117375" y="4892"/>
                    <a:pt x="112197" y="0"/>
                  </a:cubicBezTo>
                  <a:cubicBezTo>
                    <a:pt x="87576" y="633"/>
                    <a:pt x="63718" y="1246"/>
                    <a:pt x="40713" y="1833"/>
                  </a:cubicBezTo>
                  <a:cubicBezTo>
                    <a:pt x="50492" y="10116"/>
                    <a:pt x="61129" y="18886"/>
                    <a:pt x="66427" y="27018"/>
                  </a:cubicBezTo>
                  <a:cubicBezTo>
                    <a:pt x="75925" y="41589"/>
                    <a:pt x="93647" y="45497"/>
                    <a:pt x="107611" y="62163"/>
                  </a:cubicBezTo>
                  <a:cubicBezTo>
                    <a:pt x="110405" y="65503"/>
                    <a:pt x="111344" y="64790"/>
                    <a:pt x="115373" y="67166"/>
                  </a:cubicBezTo>
                  <a:cubicBezTo>
                    <a:pt x="115177" y="67498"/>
                    <a:pt x="59283" y="124939"/>
                    <a:pt x="48841" y="125180"/>
                  </a:cubicBezTo>
                  <a:cubicBezTo>
                    <a:pt x="43212" y="142570"/>
                    <a:pt x="41441" y="146086"/>
                    <a:pt x="42926" y="149983"/>
                  </a:cubicBezTo>
                  <a:cubicBezTo>
                    <a:pt x="68525" y="217190"/>
                    <a:pt x="28596" y="132278"/>
                    <a:pt x="94997" y="242927"/>
                  </a:cubicBezTo>
                  <a:cubicBezTo>
                    <a:pt x="96146" y="244851"/>
                    <a:pt x="96306" y="242711"/>
                    <a:pt x="91766" y="246036"/>
                  </a:cubicBezTo>
                  <a:cubicBezTo>
                    <a:pt x="64446" y="266052"/>
                    <a:pt x="78224" y="264375"/>
                    <a:pt x="69834" y="271176"/>
                  </a:cubicBezTo>
                  <a:cubicBezTo>
                    <a:pt x="54566" y="283547"/>
                    <a:pt x="31355" y="317070"/>
                    <a:pt x="30718" y="319184"/>
                  </a:cubicBezTo>
                  <a:cubicBezTo>
                    <a:pt x="22906" y="321309"/>
                    <a:pt x="25124" y="329572"/>
                    <a:pt x="21632" y="334439"/>
                  </a:cubicBezTo>
                  <a:cubicBezTo>
                    <a:pt x="15857" y="342465"/>
                    <a:pt x="20563" y="368715"/>
                    <a:pt x="40206" y="378218"/>
                  </a:cubicBezTo>
                  <a:cubicBezTo>
                    <a:pt x="62117" y="388817"/>
                    <a:pt x="63598" y="400686"/>
                    <a:pt x="74250" y="410646"/>
                  </a:cubicBezTo>
                  <a:cubicBezTo>
                    <a:pt x="122141" y="455440"/>
                    <a:pt x="107059" y="435816"/>
                    <a:pt x="97350" y="452411"/>
                  </a:cubicBezTo>
                  <a:cubicBezTo>
                    <a:pt x="91961" y="461628"/>
                    <a:pt x="83231" y="468223"/>
                    <a:pt x="77692" y="477355"/>
                  </a:cubicBezTo>
                  <a:cubicBezTo>
                    <a:pt x="77070" y="478390"/>
                    <a:pt x="71997" y="478671"/>
                    <a:pt x="71034" y="480851"/>
                  </a:cubicBezTo>
                  <a:cubicBezTo>
                    <a:pt x="70888" y="481188"/>
                    <a:pt x="11762" y="553959"/>
                    <a:pt x="9640" y="555607"/>
                  </a:cubicBezTo>
                  <a:cubicBezTo>
                    <a:pt x="-1790" y="564447"/>
                    <a:pt x="2992" y="576356"/>
                    <a:pt x="995" y="580410"/>
                  </a:cubicBezTo>
                  <a:cubicBezTo>
                    <a:pt x="-2231" y="586954"/>
                    <a:pt x="2731" y="588793"/>
                    <a:pt x="10959" y="594790"/>
                  </a:cubicBezTo>
                  <a:cubicBezTo>
                    <a:pt x="36624" y="634873"/>
                    <a:pt x="119979" y="694444"/>
                    <a:pt x="104761" y="701135"/>
                  </a:cubicBezTo>
                  <a:cubicBezTo>
                    <a:pt x="104500" y="701250"/>
                    <a:pt x="78409" y="730991"/>
                    <a:pt x="66794" y="744271"/>
                  </a:cubicBezTo>
                  <a:cubicBezTo>
                    <a:pt x="87782" y="743995"/>
                    <a:pt x="109066" y="743764"/>
                    <a:pt x="130626" y="743568"/>
                  </a:cubicBezTo>
                  <a:cubicBezTo>
                    <a:pt x="142241" y="730534"/>
                    <a:pt x="159802" y="711176"/>
                    <a:pt x="159938" y="711085"/>
                  </a:cubicBezTo>
                  <a:cubicBezTo>
                    <a:pt x="175557" y="700206"/>
                    <a:pt x="168944" y="679742"/>
                    <a:pt x="152281" y="6758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0" name="Google Shape;2540;p21"/>
            <p:cNvSpPr/>
            <p:nvPr/>
          </p:nvSpPr>
          <p:spPr>
            <a:xfrm>
              <a:off x="9876732" y="3003568"/>
              <a:ext cx="163777" cy="767416"/>
            </a:xfrm>
            <a:custGeom>
              <a:avLst/>
              <a:gdLst/>
              <a:ahLst/>
              <a:cxnLst/>
              <a:rect l="l" t="t" r="r" b="b"/>
              <a:pathLst>
                <a:path w="163777" h="767416" extrusionOk="0">
                  <a:moveTo>
                    <a:pt x="146244" y="742322"/>
                  </a:moveTo>
                  <a:cubicBezTo>
                    <a:pt x="152711" y="734813"/>
                    <a:pt x="170985" y="724064"/>
                    <a:pt x="160704" y="697558"/>
                  </a:cubicBezTo>
                  <a:cubicBezTo>
                    <a:pt x="162756" y="691747"/>
                    <a:pt x="146876" y="681144"/>
                    <a:pt x="140574" y="679049"/>
                  </a:cubicBezTo>
                  <a:cubicBezTo>
                    <a:pt x="135070" y="677226"/>
                    <a:pt x="103666" y="643763"/>
                    <a:pt x="99411" y="639107"/>
                  </a:cubicBezTo>
                  <a:cubicBezTo>
                    <a:pt x="97474" y="636987"/>
                    <a:pt x="96872" y="633617"/>
                    <a:pt x="94885" y="631563"/>
                  </a:cubicBezTo>
                  <a:cubicBezTo>
                    <a:pt x="38404" y="573277"/>
                    <a:pt x="54148" y="590425"/>
                    <a:pt x="60611" y="576924"/>
                  </a:cubicBezTo>
                  <a:cubicBezTo>
                    <a:pt x="66130" y="565396"/>
                    <a:pt x="108252" y="518598"/>
                    <a:pt x="122040" y="508507"/>
                  </a:cubicBezTo>
                  <a:cubicBezTo>
                    <a:pt x="137609" y="497105"/>
                    <a:pt x="139004" y="482288"/>
                    <a:pt x="158983" y="467324"/>
                  </a:cubicBezTo>
                  <a:cubicBezTo>
                    <a:pt x="163228" y="431305"/>
                    <a:pt x="133610" y="430592"/>
                    <a:pt x="128352" y="415719"/>
                  </a:cubicBezTo>
                  <a:cubicBezTo>
                    <a:pt x="127639" y="413700"/>
                    <a:pt x="125090" y="411816"/>
                    <a:pt x="122948" y="410942"/>
                  </a:cubicBezTo>
                  <a:cubicBezTo>
                    <a:pt x="117368" y="408672"/>
                    <a:pt x="97539" y="380624"/>
                    <a:pt x="80219" y="370101"/>
                  </a:cubicBezTo>
                  <a:cubicBezTo>
                    <a:pt x="77996" y="368750"/>
                    <a:pt x="79933" y="367871"/>
                    <a:pt x="59075" y="348990"/>
                  </a:cubicBezTo>
                  <a:cubicBezTo>
                    <a:pt x="65603" y="335896"/>
                    <a:pt x="64585" y="337533"/>
                    <a:pt x="101007" y="298154"/>
                  </a:cubicBezTo>
                  <a:cubicBezTo>
                    <a:pt x="168401" y="225292"/>
                    <a:pt x="153579" y="237065"/>
                    <a:pt x="118543" y="189805"/>
                  </a:cubicBezTo>
                  <a:cubicBezTo>
                    <a:pt x="113525" y="183034"/>
                    <a:pt x="93480" y="176419"/>
                    <a:pt x="88081" y="169954"/>
                  </a:cubicBezTo>
                  <a:cubicBezTo>
                    <a:pt x="61459" y="138059"/>
                    <a:pt x="79206" y="147432"/>
                    <a:pt x="81072" y="132956"/>
                  </a:cubicBezTo>
                  <a:cubicBezTo>
                    <a:pt x="160504" y="59406"/>
                    <a:pt x="139671" y="78829"/>
                    <a:pt x="105086" y="46909"/>
                  </a:cubicBezTo>
                  <a:cubicBezTo>
                    <a:pt x="78267" y="22186"/>
                    <a:pt x="63611" y="8097"/>
                    <a:pt x="55724" y="0"/>
                  </a:cubicBezTo>
                  <a:cubicBezTo>
                    <a:pt x="37154" y="517"/>
                    <a:pt x="18570" y="1035"/>
                    <a:pt x="0" y="1552"/>
                  </a:cubicBezTo>
                  <a:cubicBezTo>
                    <a:pt x="11681" y="20825"/>
                    <a:pt x="32282" y="37184"/>
                    <a:pt x="77374" y="73867"/>
                  </a:cubicBezTo>
                  <a:cubicBezTo>
                    <a:pt x="72176" y="78101"/>
                    <a:pt x="66536" y="90859"/>
                    <a:pt x="54720" y="96786"/>
                  </a:cubicBezTo>
                  <a:cubicBezTo>
                    <a:pt x="52894" y="97705"/>
                    <a:pt x="39603" y="121961"/>
                    <a:pt x="39267" y="122026"/>
                  </a:cubicBezTo>
                  <a:cubicBezTo>
                    <a:pt x="32092" y="123538"/>
                    <a:pt x="34696" y="130580"/>
                    <a:pt x="28946" y="138300"/>
                  </a:cubicBezTo>
                  <a:cubicBezTo>
                    <a:pt x="-3853" y="182341"/>
                    <a:pt x="65774" y="201820"/>
                    <a:pt x="74013" y="211017"/>
                  </a:cubicBezTo>
                  <a:cubicBezTo>
                    <a:pt x="82863" y="220907"/>
                    <a:pt x="82181" y="220686"/>
                    <a:pt x="94609" y="231952"/>
                  </a:cubicBezTo>
                  <a:cubicBezTo>
                    <a:pt x="92607" y="241736"/>
                    <a:pt x="87936" y="234750"/>
                    <a:pt x="87519" y="241033"/>
                  </a:cubicBezTo>
                  <a:cubicBezTo>
                    <a:pt x="87309" y="244303"/>
                    <a:pt x="85573" y="246177"/>
                    <a:pt x="82803" y="247332"/>
                  </a:cubicBezTo>
                  <a:cubicBezTo>
                    <a:pt x="74404" y="250823"/>
                    <a:pt x="73305" y="262496"/>
                    <a:pt x="63581" y="264510"/>
                  </a:cubicBezTo>
                  <a:cubicBezTo>
                    <a:pt x="63250" y="264576"/>
                    <a:pt x="50009" y="283316"/>
                    <a:pt x="40927" y="291292"/>
                  </a:cubicBezTo>
                  <a:cubicBezTo>
                    <a:pt x="32548" y="298651"/>
                    <a:pt x="17380" y="321430"/>
                    <a:pt x="15107" y="325383"/>
                  </a:cubicBezTo>
                  <a:cubicBezTo>
                    <a:pt x="4897" y="331892"/>
                    <a:pt x="2629" y="345243"/>
                    <a:pt x="7762" y="354119"/>
                  </a:cubicBezTo>
                  <a:cubicBezTo>
                    <a:pt x="13617" y="364235"/>
                    <a:pt x="9102" y="358107"/>
                    <a:pt x="13030" y="368981"/>
                  </a:cubicBezTo>
                  <a:cubicBezTo>
                    <a:pt x="27415" y="377053"/>
                    <a:pt x="26623" y="384306"/>
                    <a:pt x="32207" y="389148"/>
                  </a:cubicBezTo>
                  <a:cubicBezTo>
                    <a:pt x="41996" y="397637"/>
                    <a:pt x="66516" y="421094"/>
                    <a:pt x="66828" y="421425"/>
                  </a:cubicBezTo>
                  <a:cubicBezTo>
                    <a:pt x="115101" y="473246"/>
                    <a:pt x="103400" y="444586"/>
                    <a:pt x="91900" y="468153"/>
                  </a:cubicBezTo>
                  <a:cubicBezTo>
                    <a:pt x="89878" y="472297"/>
                    <a:pt x="83054" y="471529"/>
                    <a:pt x="70907" y="491022"/>
                  </a:cubicBezTo>
                  <a:cubicBezTo>
                    <a:pt x="62322" y="504805"/>
                    <a:pt x="51961" y="510637"/>
                    <a:pt x="45318" y="519959"/>
                  </a:cubicBezTo>
                  <a:cubicBezTo>
                    <a:pt x="40777" y="526333"/>
                    <a:pt x="37104" y="533230"/>
                    <a:pt x="30732" y="538122"/>
                  </a:cubicBezTo>
                  <a:cubicBezTo>
                    <a:pt x="30401" y="538378"/>
                    <a:pt x="14877" y="565472"/>
                    <a:pt x="9152" y="565753"/>
                  </a:cubicBezTo>
                  <a:cubicBezTo>
                    <a:pt x="-2243" y="585709"/>
                    <a:pt x="-3728" y="577738"/>
                    <a:pt x="13492" y="614364"/>
                  </a:cubicBezTo>
                  <a:cubicBezTo>
                    <a:pt x="21053" y="618051"/>
                    <a:pt x="24335" y="625591"/>
                    <a:pt x="28986" y="631844"/>
                  </a:cubicBezTo>
                  <a:cubicBezTo>
                    <a:pt x="34671" y="639494"/>
                    <a:pt x="58378" y="657647"/>
                    <a:pt x="62698" y="672906"/>
                  </a:cubicBezTo>
                  <a:cubicBezTo>
                    <a:pt x="63932" y="677261"/>
                    <a:pt x="85267" y="687166"/>
                    <a:pt x="89170" y="700381"/>
                  </a:cubicBezTo>
                  <a:cubicBezTo>
                    <a:pt x="90003" y="703199"/>
                    <a:pt x="90244" y="696016"/>
                    <a:pt x="102336" y="711537"/>
                  </a:cubicBezTo>
                  <a:cubicBezTo>
                    <a:pt x="96104" y="718886"/>
                    <a:pt x="87916" y="724320"/>
                    <a:pt x="82025" y="732036"/>
                  </a:cubicBezTo>
                  <a:cubicBezTo>
                    <a:pt x="81283" y="733010"/>
                    <a:pt x="76235" y="732704"/>
                    <a:pt x="75036" y="734798"/>
                  </a:cubicBezTo>
                  <a:cubicBezTo>
                    <a:pt x="73782" y="736983"/>
                    <a:pt x="57104" y="752609"/>
                    <a:pt x="42779" y="766337"/>
                  </a:cubicBezTo>
                  <a:cubicBezTo>
                    <a:pt x="67289" y="766683"/>
                    <a:pt x="91769" y="767045"/>
                    <a:pt x="116184" y="767417"/>
                  </a:cubicBezTo>
                  <a:cubicBezTo>
                    <a:pt x="116596" y="766613"/>
                    <a:pt x="116962" y="765729"/>
                    <a:pt x="117243" y="764704"/>
                  </a:cubicBezTo>
                  <a:cubicBezTo>
                    <a:pt x="118041" y="761872"/>
                    <a:pt x="130936" y="760108"/>
                    <a:pt x="146244" y="7423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1" name="Google Shape;2541;p21"/>
            <p:cNvSpPr/>
            <p:nvPr/>
          </p:nvSpPr>
          <p:spPr>
            <a:xfrm>
              <a:off x="10224666" y="2992719"/>
              <a:ext cx="169069" cy="784243"/>
            </a:xfrm>
            <a:custGeom>
              <a:avLst/>
              <a:gdLst/>
              <a:ahLst/>
              <a:cxnLst/>
              <a:rect l="l" t="t" r="r" b="b"/>
              <a:pathLst>
                <a:path w="169069" h="784243" extrusionOk="0">
                  <a:moveTo>
                    <a:pt x="126547" y="777824"/>
                  </a:moveTo>
                  <a:cubicBezTo>
                    <a:pt x="137169" y="767854"/>
                    <a:pt x="157661" y="742780"/>
                    <a:pt x="159883" y="741232"/>
                  </a:cubicBezTo>
                  <a:cubicBezTo>
                    <a:pt x="175498" y="730348"/>
                    <a:pt x="168885" y="709880"/>
                    <a:pt x="152222" y="705982"/>
                  </a:cubicBezTo>
                  <a:cubicBezTo>
                    <a:pt x="144951" y="686774"/>
                    <a:pt x="128986" y="687392"/>
                    <a:pt x="124596" y="674981"/>
                  </a:cubicBezTo>
                  <a:cubicBezTo>
                    <a:pt x="123883" y="672961"/>
                    <a:pt x="121334" y="671078"/>
                    <a:pt x="119192" y="670204"/>
                  </a:cubicBezTo>
                  <a:cubicBezTo>
                    <a:pt x="113612" y="667933"/>
                    <a:pt x="93783" y="639886"/>
                    <a:pt x="76463" y="629363"/>
                  </a:cubicBezTo>
                  <a:cubicBezTo>
                    <a:pt x="75053" y="628504"/>
                    <a:pt x="74100" y="626886"/>
                    <a:pt x="72971" y="625586"/>
                  </a:cubicBezTo>
                  <a:cubicBezTo>
                    <a:pt x="46810" y="595388"/>
                    <a:pt x="53468" y="616901"/>
                    <a:pt x="63603" y="598542"/>
                  </a:cubicBezTo>
                  <a:cubicBezTo>
                    <a:pt x="70653" y="585769"/>
                    <a:pt x="115148" y="542286"/>
                    <a:pt x="116156" y="536203"/>
                  </a:cubicBezTo>
                  <a:cubicBezTo>
                    <a:pt x="116638" y="533280"/>
                    <a:pt x="129327" y="530070"/>
                    <a:pt x="142588" y="510823"/>
                  </a:cubicBezTo>
                  <a:cubicBezTo>
                    <a:pt x="150395" y="499496"/>
                    <a:pt x="152447" y="501013"/>
                    <a:pt x="155036" y="492841"/>
                  </a:cubicBezTo>
                  <a:cubicBezTo>
                    <a:pt x="166406" y="489310"/>
                    <a:pt x="172281" y="478269"/>
                    <a:pt x="159306" y="463633"/>
                  </a:cubicBezTo>
                  <a:cubicBezTo>
                    <a:pt x="149939" y="453069"/>
                    <a:pt x="83006" y="383040"/>
                    <a:pt x="79408" y="374938"/>
                  </a:cubicBezTo>
                  <a:cubicBezTo>
                    <a:pt x="78605" y="373135"/>
                    <a:pt x="76774" y="374165"/>
                    <a:pt x="70979" y="369398"/>
                  </a:cubicBezTo>
                  <a:cubicBezTo>
                    <a:pt x="102168" y="326397"/>
                    <a:pt x="117190" y="325805"/>
                    <a:pt x="114751" y="313735"/>
                  </a:cubicBezTo>
                  <a:cubicBezTo>
                    <a:pt x="143135" y="289916"/>
                    <a:pt x="129673" y="291418"/>
                    <a:pt x="137741" y="288113"/>
                  </a:cubicBezTo>
                  <a:cubicBezTo>
                    <a:pt x="138444" y="287827"/>
                    <a:pt x="137756" y="283663"/>
                    <a:pt x="137365" y="281352"/>
                  </a:cubicBezTo>
                  <a:cubicBezTo>
                    <a:pt x="130973" y="243469"/>
                    <a:pt x="108389" y="236056"/>
                    <a:pt x="101530" y="215090"/>
                  </a:cubicBezTo>
                  <a:cubicBezTo>
                    <a:pt x="101124" y="213854"/>
                    <a:pt x="99764" y="212955"/>
                    <a:pt x="98951" y="211820"/>
                  </a:cubicBezTo>
                  <a:cubicBezTo>
                    <a:pt x="92705" y="203196"/>
                    <a:pt x="96568" y="188002"/>
                    <a:pt x="93206" y="185073"/>
                  </a:cubicBezTo>
                  <a:cubicBezTo>
                    <a:pt x="93407" y="184792"/>
                    <a:pt x="93728" y="184536"/>
                    <a:pt x="93833" y="184239"/>
                  </a:cubicBezTo>
                  <a:cubicBezTo>
                    <a:pt x="99604" y="168608"/>
                    <a:pt x="113381" y="158854"/>
                    <a:pt x="122092" y="145398"/>
                  </a:cubicBezTo>
                  <a:cubicBezTo>
                    <a:pt x="131565" y="130756"/>
                    <a:pt x="214965" y="109795"/>
                    <a:pt x="134089" y="48506"/>
                  </a:cubicBezTo>
                  <a:cubicBezTo>
                    <a:pt x="95564" y="19313"/>
                    <a:pt x="102208" y="16400"/>
                    <a:pt x="82785" y="0"/>
                  </a:cubicBezTo>
                  <a:cubicBezTo>
                    <a:pt x="60728" y="663"/>
                    <a:pt x="38426" y="1331"/>
                    <a:pt x="15922" y="1994"/>
                  </a:cubicBezTo>
                  <a:cubicBezTo>
                    <a:pt x="18015" y="10372"/>
                    <a:pt x="23900" y="16154"/>
                    <a:pt x="28893" y="22317"/>
                  </a:cubicBezTo>
                  <a:cubicBezTo>
                    <a:pt x="35987" y="22990"/>
                    <a:pt x="72600" y="65438"/>
                    <a:pt x="80613" y="70778"/>
                  </a:cubicBezTo>
                  <a:cubicBezTo>
                    <a:pt x="113843" y="92959"/>
                    <a:pt x="104992" y="93024"/>
                    <a:pt x="111625" y="95485"/>
                  </a:cubicBezTo>
                  <a:cubicBezTo>
                    <a:pt x="118750" y="98127"/>
                    <a:pt x="115363" y="96284"/>
                    <a:pt x="89493" y="122021"/>
                  </a:cubicBezTo>
                  <a:cubicBezTo>
                    <a:pt x="84456" y="127034"/>
                    <a:pt x="58646" y="155097"/>
                    <a:pt x="48782" y="155323"/>
                  </a:cubicBezTo>
                  <a:cubicBezTo>
                    <a:pt x="43152" y="172712"/>
                    <a:pt x="41381" y="176228"/>
                    <a:pt x="42866" y="180126"/>
                  </a:cubicBezTo>
                  <a:cubicBezTo>
                    <a:pt x="48245" y="194255"/>
                    <a:pt x="45992" y="203487"/>
                    <a:pt x="57226" y="214306"/>
                  </a:cubicBezTo>
                  <a:cubicBezTo>
                    <a:pt x="65249" y="222032"/>
                    <a:pt x="93793" y="271723"/>
                    <a:pt x="95615" y="273988"/>
                  </a:cubicBezTo>
                  <a:cubicBezTo>
                    <a:pt x="86036" y="278670"/>
                    <a:pt x="74250" y="286651"/>
                    <a:pt x="72911" y="297275"/>
                  </a:cubicBezTo>
                  <a:cubicBezTo>
                    <a:pt x="72359" y="301650"/>
                    <a:pt x="61205" y="303990"/>
                    <a:pt x="42244" y="333384"/>
                  </a:cubicBezTo>
                  <a:cubicBezTo>
                    <a:pt x="38682" y="338904"/>
                    <a:pt x="32661" y="342656"/>
                    <a:pt x="30664" y="349332"/>
                  </a:cubicBezTo>
                  <a:cubicBezTo>
                    <a:pt x="22851" y="351456"/>
                    <a:pt x="25069" y="359719"/>
                    <a:pt x="21577" y="364586"/>
                  </a:cubicBezTo>
                  <a:cubicBezTo>
                    <a:pt x="14668" y="374190"/>
                    <a:pt x="23248" y="391906"/>
                    <a:pt x="29831" y="401685"/>
                  </a:cubicBezTo>
                  <a:cubicBezTo>
                    <a:pt x="33433" y="407045"/>
                    <a:pt x="53157" y="410089"/>
                    <a:pt x="66784" y="432084"/>
                  </a:cubicBezTo>
                  <a:cubicBezTo>
                    <a:pt x="71144" y="439126"/>
                    <a:pt x="102047" y="466611"/>
                    <a:pt x="108078" y="471961"/>
                  </a:cubicBezTo>
                  <a:cubicBezTo>
                    <a:pt x="95304" y="484236"/>
                    <a:pt x="79263" y="504820"/>
                    <a:pt x="77637" y="507502"/>
                  </a:cubicBezTo>
                  <a:cubicBezTo>
                    <a:pt x="77010" y="508537"/>
                    <a:pt x="71942" y="508818"/>
                    <a:pt x="70979" y="510998"/>
                  </a:cubicBezTo>
                  <a:cubicBezTo>
                    <a:pt x="67989" y="517809"/>
                    <a:pt x="29650" y="556898"/>
                    <a:pt x="14407" y="582986"/>
                  </a:cubicBezTo>
                  <a:cubicBezTo>
                    <a:pt x="3690" y="587592"/>
                    <a:pt x="-214" y="598979"/>
                    <a:pt x="2039" y="608216"/>
                  </a:cubicBezTo>
                  <a:cubicBezTo>
                    <a:pt x="-354" y="613259"/>
                    <a:pt x="-1709" y="616127"/>
                    <a:pt x="4212" y="620176"/>
                  </a:cubicBezTo>
                  <a:cubicBezTo>
                    <a:pt x="15596" y="627956"/>
                    <a:pt x="24984" y="645401"/>
                    <a:pt x="28441" y="648400"/>
                  </a:cubicBezTo>
                  <a:cubicBezTo>
                    <a:pt x="45540" y="663227"/>
                    <a:pt x="109312" y="725903"/>
                    <a:pt x="110271" y="727786"/>
                  </a:cubicBezTo>
                  <a:cubicBezTo>
                    <a:pt x="95780" y="739454"/>
                    <a:pt x="85760" y="754287"/>
                    <a:pt x="59559" y="783153"/>
                  </a:cubicBezTo>
                  <a:cubicBezTo>
                    <a:pt x="80061" y="783515"/>
                    <a:pt x="100411" y="783882"/>
                    <a:pt x="120597" y="784243"/>
                  </a:cubicBezTo>
                  <a:cubicBezTo>
                    <a:pt x="122082" y="782350"/>
                    <a:pt x="123983" y="780225"/>
                    <a:pt x="126547" y="7778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2" name="Google Shape;2542;p21"/>
            <p:cNvSpPr/>
            <p:nvPr/>
          </p:nvSpPr>
          <p:spPr>
            <a:xfrm>
              <a:off x="10761849" y="2974119"/>
              <a:ext cx="164182" cy="810889"/>
            </a:xfrm>
            <a:custGeom>
              <a:avLst/>
              <a:gdLst/>
              <a:ahLst/>
              <a:cxnLst/>
              <a:rect l="l" t="t" r="r" b="b"/>
              <a:pathLst>
                <a:path w="164182" h="810889" extrusionOk="0">
                  <a:moveTo>
                    <a:pt x="155233" y="749575"/>
                  </a:moveTo>
                  <a:cubicBezTo>
                    <a:pt x="170391" y="739012"/>
                    <a:pt x="163974" y="719142"/>
                    <a:pt x="147797" y="715355"/>
                  </a:cubicBezTo>
                  <a:cubicBezTo>
                    <a:pt x="140723" y="696659"/>
                    <a:pt x="125179" y="697126"/>
                    <a:pt x="120974" y="685252"/>
                  </a:cubicBezTo>
                  <a:cubicBezTo>
                    <a:pt x="120282" y="683293"/>
                    <a:pt x="117808" y="681460"/>
                    <a:pt x="115731" y="680611"/>
                  </a:cubicBezTo>
                  <a:cubicBezTo>
                    <a:pt x="110317" y="678406"/>
                    <a:pt x="91065" y="651177"/>
                    <a:pt x="74246" y="640961"/>
                  </a:cubicBezTo>
                  <a:cubicBezTo>
                    <a:pt x="72390" y="639835"/>
                    <a:pt x="68045" y="633311"/>
                    <a:pt x="64432" y="629880"/>
                  </a:cubicBezTo>
                  <a:cubicBezTo>
                    <a:pt x="51773" y="617845"/>
                    <a:pt x="51808" y="621492"/>
                    <a:pt x="55416" y="617579"/>
                  </a:cubicBezTo>
                  <a:cubicBezTo>
                    <a:pt x="55717" y="617253"/>
                    <a:pt x="102460" y="563106"/>
                    <a:pt x="104557" y="561644"/>
                  </a:cubicBezTo>
                  <a:cubicBezTo>
                    <a:pt x="114607" y="554632"/>
                    <a:pt x="110412" y="550996"/>
                    <a:pt x="115359" y="547982"/>
                  </a:cubicBezTo>
                  <a:cubicBezTo>
                    <a:pt x="132138" y="537765"/>
                    <a:pt x="144160" y="518558"/>
                    <a:pt x="149052" y="511139"/>
                  </a:cubicBezTo>
                  <a:cubicBezTo>
                    <a:pt x="141736" y="503675"/>
                    <a:pt x="134356" y="496271"/>
                    <a:pt x="126950" y="488888"/>
                  </a:cubicBezTo>
                  <a:cubicBezTo>
                    <a:pt x="134667" y="483282"/>
                    <a:pt x="141842" y="478164"/>
                    <a:pt x="148520" y="473422"/>
                  </a:cubicBezTo>
                  <a:cubicBezTo>
                    <a:pt x="135570" y="459649"/>
                    <a:pt x="80021" y="400480"/>
                    <a:pt x="77111" y="393945"/>
                  </a:cubicBezTo>
                  <a:cubicBezTo>
                    <a:pt x="76334" y="392192"/>
                    <a:pt x="74552" y="393192"/>
                    <a:pt x="68928" y="388566"/>
                  </a:cubicBezTo>
                  <a:cubicBezTo>
                    <a:pt x="99399" y="346544"/>
                    <a:pt x="113804" y="346293"/>
                    <a:pt x="111426" y="334524"/>
                  </a:cubicBezTo>
                  <a:cubicBezTo>
                    <a:pt x="138987" y="311399"/>
                    <a:pt x="125946" y="312846"/>
                    <a:pt x="133748" y="309646"/>
                  </a:cubicBezTo>
                  <a:cubicBezTo>
                    <a:pt x="134431" y="309370"/>
                    <a:pt x="133763" y="305326"/>
                    <a:pt x="133387" y="303086"/>
                  </a:cubicBezTo>
                  <a:cubicBezTo>
                    <a:pt x="133181" y="301870"/>
                    <a:pt x="131822" y="300806"/>
                    <a:pt x="131741" y="299620"/>
                  </a:cubicBezTo>
                  <a:cubicBezTo>
                    <a:pt x="131370" y="293849"/>
                    <a:pt x="131144" y="291960"/>
                    <a:pt x="128856" y="290785"/>
                  </a:cubicBezTo>
                  <a:cubicBezTo>
                    <a:pt x="128626" y="274029"/>
                    <a:pt x="122233" y="276339"/>
                    <a:pt x="114878" y="264189"/>
                  </a:cubicBezTo>
                  <a:cubicBezTo>
                    <a:pt x="109665" y="255575"/>
                    <a:pt x="101827" y="248653"/>
                    <a:pt x="98591" y="238753"/>
                  </a:cubicBezTo>
                  <a:cubicBezTo>
                    <a:pt x="98200" y="237552"/>
                    <a:pt x="96875" y="236678"/>
                    <a:pt x="96082" y="235578"/>
                  </a:cubicBezTo>
                  <a:cubicBezTo>
                    <a:pt x="90016" y="227205"/>
                    <a:pt x="93769" y="212453"/>
                    <a:pt x="90503" y="209610"/>
                  </a:cubicBezTo>
                  <a:cubicBezTo>
                    <a:pt x="90699" y="209339"/>
                    <a:pt x="91010" y="209088"/>
                    <a:pt x="91115" y="208801"/>
                  </a:cubicBezTo>
                  <a:cubicBezTo>
                    <a:pt x="96720" y="193627"/>
                    <a:pt x="110096" y="184154"/>
                    <a:pt x="118551" y="171090"/>
                  </a:cubicBezTo>
                  <a:cubicBezTo>
                    <a:pt x="126910" y="158171"/>
                    <a:pt x="209161" y="136854"/>
                    <a:pt x="130201" y="77016"/>
                  </a:cubicBezTo>
                  <a:cubicBezTo>
                    <a:pt x="89785" y="46391"/>
                    <a:pt x="100598" y="45568"/>
                    <a:pt x="75325" y="25808"/>
                  </a:cubicBezTo>
                  <a:cubicBezTo>
                    <a:pt x="67593" y="19760"/>
                    <a:pt x="78085" y="23512"/>
                    <a:pt x="81356" y="14476"/>
                  </a:cubicBezTo>
                  <a:cubicBezTo>
                    <a:pt x="82495" y="11337"/>
                    <a:pt x="85154" y="10051"/>
                    <a:pt x="87081" y="7896"/>
                  </a:cubicBezTo>
                  <a:cubicBezTo>
                    <a:pt x="90573" y="3983"/>
                    <a:pt x="93303" y="1527"/>
                    <a:pt x="94928" y="0"/>
                  </a:cubicBezTo>
                  <a:cubicBezTo>
                    <a:pt x="73303" y="904"/>
                    <a:pt x="49766" y="1838"/>
                    <a:pt x="24544" y="2803"/>
                  </a:cubicBezTo>
                  <a:cubicBezTo>
                    <a:pt x="14468" y="8675"/>
                    <a:pt x="13625" y="24934"/>
                    <a:pt x="15893" y="30745"/>
                  </a:cubicBezTo>
                  <a:cubicBezTo>
                    <a:pt x="15592" y="38018"/>
                    <a:pt x="28964" y="53755"/>
                    <a:pt x="31728" y="54649"/>
                  </a:cubicBezTo>
                  <a:cubicBezTo>
                    <a:pt x="41026" y="57663"/>
                    <a:pt x="68848" y="92346"/>
                    <a:pt x="78275" y="98639"/>
                  </a:cubicBezTo>
                  <a:cubicBezTo>
                    <a:pt x="110538" y="120173"/>
                    <a:pt x="101948" y="120238"/>
                    <a:pt x="108385" y="122629"/>
                  </a:cubicBezTo>
                  <a:cubicBezTo>
                    <a:pt x="110939" y="123573"/>
                    <a:pt x="114782" y="124733"/>
                    <a:pt x="106684" y="129671"/>
                  </a:cubicBezTo>
                  <a:cubicBezTo>
                    <a:pt x="98059" y="134925"/>
                    <a:pt x="59636" y="180447"/>
                    <a:pt x="47373" y="180723"/>
                  </a:cubicBezTo>
                  <a:cubicBezTo>
                    <a:pt x="41909" y="197610"/>
                    <a:pt x="40188" y="201021"/>
                    <a:pt x="41628" y="204808"/>
                  </a:cubicBezTo>
                  <a:cubicBezTo>
                    <a:pt x="46851" y="218531"/>
                    <a:pt x="44663" y="227487"/>
                    <a:pt x="55571" y="237994"/>
                  </a:cubicBezTo>
                  <a:cubicBezTo>
                    <a:pt x="63379" y="245509"/>
                    <a:pt x="91060" y="293728"/>
                    <a:pt x="92851" y="295938"/>
                  </a:cubicBezTo>
                  <a:cubicBezTo>
                    <a:pt x="83559" y="300484"/>
                    <a:pt x="72104" y="308234"/>
                    <a:pt x="70804" y="318546"/>
                  </a:cubicBezTo>
                  <a:cubicBezTo>
                    <a:pt x="70267" y="322796"/>
                    <a:pt x="59440" y="325061"/>
                    <a:pt x="41026" y="353606"/>
                  </a:cubicBezTo>
                  <a:cubicBezTo>
                    <a:pt x="37569" y="358966"/>
                    <a:pt x="31723" y="362607"/>
                    <a:pt x="29782" y="369087"/>
                  </a:cubicBezTo>
                  <a:cubicBezTo>
                    <a:pt x="22195" y="371151"/>
                    <a:pt x="24353" y="379173"/>
                    <a:pt x="20956" y="383899"/>
                  </a:cubicBezTo>
                  <a:cubicBezTo>
                    <a:pt x="14248" y="393222"/>
                    <a:pt x="22582" y="410425"/>
                    <a:pt x="28969" y="419923"/>
                  </a:cubicBezTo>
                  <a:cubicBezTo>
                    <a:pt x="32471" y="425127"/>
                    <a:pt x="51613" y="428081"/>
                    <a:pt x="64849" y="449438"/>
                  </a:cubicBezTo>
                  <a:cubicBezTo>
                    <a:pt x="69073" y="456259"/>
                    <a:pt x="98897" y="482795"/>
                    <a:pt x="104943" y="488154"/>
                  </a:cubicBezTo>
                  <a:cubicBezTo>
                    <a:pt x="86835" y="505554"/>
                    <a:pt x="27328" y="573132"/>
                    <a:pt x="13997" y="595951"/>
                  </a:cubicBezTo>
                  <a:cubicBezTo>
                    <a:pt x="3590" y="600416"/>
                    <a:pt x="-198" y="611476"/>
                    <a:pt x="1990" y="620447"/>
                  </a:cubicBezTo>
                  <a:cubicBezTo>
                    <a:pt x="-333" y="625334"/>
                    <a:pt x="-1678" y="628117"/>
                    <a:pt x="4097" y="632055"/>
                  </a:cubicBezTo>
                  <a:cubicBezTo>
                    <a:pt x="15146" y="639609"/>
                    <a:pt x="24267" y="656547"/>
                    <a:pt x="27619" y="659455"/>
                  </a:cubicBezTo>
                  <a:cubicBezTo>
                    <a:pt x="53093" y="681551"/>
                    <a:pt x="106905" y="736205"/>
                    <a:pt x="107071" y="736531"/>
                  </a:cubicBezTo>
                  <a:cubicBezTo>
                    <a:pt x="101436" y="741062"/>
                    <a:pt x="102881" y="737963"/>
                    <a:pt x="99078" y="742714"/>
                  </a:cubicBezTo>
                  <a:cubicBezTo>
                    <a:pt x="62164" y="788849"/>
                    <a:pt x="39566" y="804918"/>
                    <a:pt x="41352" y="810267"/>
                  </a:cubicBezTo>
                  <a:cubicBezTo>
                    <a:pt x="61808" y="810508"/>
                    <a:pt x="81662" y="810714"/>
                    <a:pt x="100919" y="810890"/>
                  </a:cubicBezTo>
                  <a:cubicBezTo>
                    <a:pt x="109409" y="801341"/>
                    <a:pt x="154049" y="750404"/>
                    <a:pt x="155233" y="7495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3" name="Google Shape;2543;p21"/>
            <p:cNvSpPr/>
            <p:nvPr/>
          </p:nvSpPr>
          <p:spPr>
            <a:xfrm>
              <a:off x="8943978" y="3026779"/>
              <a:ext cx="159364" cy="744145"/>
            </a:xfrm>
            <a:custGeom>
              <a:avLst/>
              <a:gdLst/>
              <a:ahLst/>
              <a:cxnLst/>
              <a:rect l="l" t="t" r="r" b="b"/>
              <a:pathLst>
                <a:path w="159364" h="744145" extrusionOk="0">
                  <a:moveTo>
                    <a:pt x="155179" y="680566"/>
                  </a:moveTo>
                  <a:cubicBezTo>
                    <a:pt x="166724" y="665106"/>
                    <a:pt x="144241" y="664046"/>
                    <a:pt x="142475" y="659254"/>
                  </a:cubicBezTo>
                  <a:cubicBezTo>
                    <a:pt x="138069" y="647254"/>
                    <a:pt x="123479" y="645215"/>
                    <a:pt x="119831" y="637118"/>
                  </a:cubicBezTo>
                  <a:cubicBezTo>
                    <a:pt x="111336" y="618272"/>
                    <a:pt x="94413" y="612526"/>
                    <a:pt x="68884" y="579048"/>
                  </a:cubicBezTo>
                  <a:cubicBezTo>
                    <a:pt x="74283" y="570063"/>
                    <a:pt x="78256" y="575005"/>
                    <a:pt x="93655" y="553703"/>
                  </a:cubicBezTo>
                  <a:cubicBezTo>
                    <a:pt x="124512" y="511024"/>
                    <a:pt x="129063" y="519025"/>
                    <a:pt x="140643" y="496106"/>
                  </a:cubicBezTo>
                  <a:cubicBezTo>
                    <a:pt x="148089" y="481338"/>
                    <a:pt x="156960" y="484925"/>
                    <a:pt x="121442" y="447926"/>
                  </a:cubicBezTo>
                  <a:cubicBezTo>
                    <a:pt x="112872" y="438995"/>
                    <a:pt x="103610" y="430306"/>
                    <a:pt x="96435" y="420350"/>
                  </a:cubicBezTo>
                  <a:cubicBezTo>
                    <a:pt x="86304" y="406301"/>
                    <a:pt x="69666" y="398255"/>
                    <a:pt x="62391" y="381890"/>
                  </a:cubicBezTo>
                  <a:cubicBezTo>
                    <a:pt x="61628" y="380177"/>
                    <a:pt x="59938" y="381117"/>
                    <a:pt x="54484" y="376727"/>
                  </a:cubicBezTo>
                  <a:cubicBezTo>
                    <a:pt x="60655" y="368574"/>
                    <a:pt x="109234" y="311881"/>
                    <a:pt x="124723" y="306150"/>
                  </a:cubicBezTo>
                  <a:cubicBezTo>
                    <a:pt x="130543" y="304000"/>
                    <a:pt x="129630" y="295245"/>
                    <a:pt x="136549" y="294055"/>
                  </a:cubicBezTo>
                  <a:cubicBezTo>
                    <a:pt x="136870" y="294000"/>
                    <a:pt x="135756" y="296270"/>
                    <a:pt x="140764" y="271110"/>
                  </a:cubicBezTo>
                  <a:cubicBezTo>
                    <a:pt x="143042" y="268122"/>
                    <a:pt x="140674" y="266796"/>
                    <a:pt x="137272" y="258593"/>
                  </a:cubicBezTo>
                  <a:cubicBezTo>
                    <a:pt x="106038" y="249858"/>
                    <a:pt x="69571" y="179443"/>
                    <a:pt x="63811" y="176379"/>
                  </a:cubicBezTo>
                  <a:cubicBezTo>
                    <a:pt x="57113" y="172822"/>
                    <a:pt x="53385" y="166961"/>
                    <a:pt x="50515" y="160667"/>
                  </a:cubicBezTo>
                  <a:cubicBezTo>
                    <a:pt x="52186" y="159226"/>
                    <a:pt x="53676" y="157407"/>
                    <a:pt x="55146" y="155383"/>
                  </a:cubicBezTo>
                  <a:cubicBezTo>
                    <a:pt x="71543" y="132770"/>
                    <a:pt x="94061" y="125698"/>
                    <a:pt x="111457" y="108047"/>
                  </a:cubicBezTo>
                  <a:cubicBezTo>
                    <a:pt x="135706" y="83445"/>
                    <a:pt x="142159" y="75906"/>
                    <a:pt x="157768" y="66478"/>
                  </a:cubicBezTo>
                  <a:cubicBezTo>
                    <a:pt x="154271" y="61626"/>
                    <a:pt x="160889" y="61485"/>
                    <a:pt x="159027" y="52861"/>
                  </a:cubicBezTo>
                  <a:cubicBezTo>
                    <a:pt x="156544" y="41153"/>
                    <a:pt x="128702" y="16912"/>
                    <a:pt x="114156" y="0"/>
                  </a:cubicBezTo>
                  <a:cubicBezTo>
                    <a:pt x="93700" y="517"/>
                    <a:pt x="74192" y="1015"/>
                    <a:pt x="55718" y="1477"/>
                  </a:cubicBezTo>
                  <a:cubicBezTo>
                    <a:pt x="61879" y="8177"/>
                    <a:pt x="61920" y="11507"/>
                    <a:pt x="69426" y="18529"/>
                  </a:cubicBezTo>
                  <a:cubicBezTo>
                    <a:pt x="127623" y="72962"/>
                    <a:pt x="103750" y="34085"/>
                    <a:pt x="51558" y="104627"/>
                  </a:cubicBezTo>
                  <a:cubicBezTo>
                    <a:pt x="46521" y="111433"/>
                    <a:pt x="28197" y="118686"/>
                    <a:pt x="23190" y="125517"/>
                  </a:cubicBezTo>
                  <a:cubicBezTo>
                    <a:pt x="18087" y="132489"/>
                    <a:pt x="14620" y="137356"/>
                    <a:pt x="10250" y="139244"/>
                  </a:cubicBezTo>
                  <a:cubicBezTo>
                    <a:pt x="165" y="143604"/>
                    <a:pt x="1600" y="156815"/>
                    <a:pt x="1133" y="157925"/>
                  </a:cubicBezTo>
                  <a:cubicBezTo>
                    <a:pt x="-1697" y="164615"/>
                    <a:pt x="1193" y="170417"/>
                    <a:pt x="5192" y="174641"/>
                  </a:cubicBezTo>
                  <a:cubicBezTo>
                    <a:pt x="14565" y="184541"/>
                    <a:pt x="16501" y="193979"/>
                    <a:pt x="28272" y="201855"/>
                  </a:cubicBezTo>
                  <a:cubicBezTo>
                    <a:pt x="32974" y="204999"/>
                    <a:pt x="44629" y="230445"/>
                    <a:pt x="48618" y="235001"/>
                  </a:cubicBezTo>
                  <a:cubicBezTo>
                    <a:pt x="52823" y="239803"/>
                    <a:pt x="58784" y="243178"/>
                    <a:pt x="62537" y="248246"/>
                  </a:cubicBezTo>
                  <a:cubicBezTo>
                    <a:pt x="83986" y="277238"/>
                    <a:pt x="63415" y="250612"/>
                    <a:pt x="88788" y="274169"/>
                  </a:cubicBezTo>
                  <a:cubicBezTo>
                    <a:pt x="82762" y="280699"/>
                    <a:pt x="77449" y="287872"/>
                    <a:pt x="71784" y="294643"/>
                  </a:cubicBezTo>
                  <a:cubicBezTo>
                    <a:pt x="52000" y="318305"/>
                    <a:pt x="45031" y="317587"/>
                    <a:pt x="42683" y="324212"/>
                  </a:cubicBezTo>
                  <a:cubicBezTo>
                    <a:pt x="38513" y="336006"/>
                    <a:pt x="19597" y="353375"/>
                    <a:pt x="16411" y="367972"/>
                  </a:cubicBezTo>
                  <a:cubicBezTo>
                    <a:pt x="12804" y="373155"/>
                    <a:pt x="7771" y="373366"/>
                    <a:pt x="8870" y="386863"/>
                  </a:cubicBezTo>
                  <a:cubicBezTo>
                    <a:pt x="9733" y="397486"/>
                    <a:pt x="20064" y="412319"/>
                    <a:pt x="24273" y="414353"/>
                  </a:cubicBezTo>
                  <a:cubicBezTo>
                    <a:pt x="50309" y="426940"/>
                    <a:pt x="33546" y="428538"/>
                    <a:pt x="95647" y="480816"/>
                  </a:cubicBezTo>
                  <a:cubicBezTo>
                    <a:pt x="85767" y="489917"/>
                    <a:pt x="86525" y="486939"/>
                    <a:pt x="84593" y="489731"/>
                  </a:cubicBezTo>
                  <a:cubicBezTo>
                    <a:pt x="39557" y="555119"/>
                    <a:pt x="31147" y="553532"/>
                    <a:pt x="18448" y="584830"/>
                  </a:cubicBezTo>
                  <a:cubicBezTo>
                    <a:pt x="11981" y="600772"/>
                    <a:pt x="30811" y="610788"/>
                    <a:pt x="37866" y="616936"/>
                  </a:cubicBezTo>
                  <a:cubicBezTo>
                    <a:pt x="85165" y="658179"/>
                    <a:pt x="95973" y="672811"/>
                    <a:pt x="102295" y="678577"/>
                  </a:cubicBezTo>
                  <a:cubicBezTo>
                    <a:pt x="102601" y="678858"/>
                    <a:pt x="49531" y="727836"/>
                    <a:pt x="39667" y="744146"/>
                  </a:cubicBezTo>
                  <a:cubicBezTo>
                    <a:pt x="57710" y="743608"/>
                    <a:pt x="76109" y="743121"/>
                    <a:pt x="94839" y="742674"/>
                  </a:cubicBezTo>
                  <a:cubicBezTo>
                    <a:pt x="104417" y="738927"/>
                    <a:pt x="110805" y="729348"/>
                    <a:pt x="143910" y="702822"/>
                  </a:cubicBezTo>
                  <a:cubicBezTo>
                    <a:pt x="150678" y="695549"/>
                    <a:pt x="153583" y="689467"/>
                    <a:pt x="155179" y="6805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4" name="Google Shape;2544;p21"/>
            <p:cNvSpPr/>
            <p:nvPr/>
          </p:nvSpPr>
          <p:spPr>
            <a:xfrm>
              <a:off x="9331803" y="3018225"/>
              <a:ext cx="158443" cy="747495"/>
            </a:xfrm>
            <a:custGeom>
              <a:avLst/>
              <a:gdLst/>
              <a:ahLst/>
              <a:cxnLst/>
              <a:rect l="l" t="t" r="r" b="b"/>
              <a:pathLst>
                <a:path w="158443" h="747495" extrusionOk="0">
                  <a:moveTo>
                    <a:pt x="113243" y="738821"/>
                  </a:moveTo>
                  <a:cubicBezTo>
                    <a:pt x="114010" y="736049"/>
                    <a:pt x="126594" y="734271"/>
                    <a:pt x="141396" y="717077"/>
                  </a:cubicBezTo>
                  <a:cubicBezTo>
                    <a:pt x="147828" y="709588"/>
                    <a:pt x="165439" y="699382"/>
                    <a:pt x="155434" y="673599"/>
                  </a:cubicBezTo>
                  <a:cubicBezTo>
                    <a:pt x="157431" y="667954"/>
                    <a:pt x="142008" y="657662"/>
                    <a:pt x="135891" y="655627"/>
                  </a:cubicBezTo>
                  <a:cubicBezTo>
                    <a:pt x="130548" y="653854"/>
                    <a:pt x="100057" y="621366"/>
                    <a:pt x="95922" y="616851"/>
                  </a:cubicBezTo>
                  <a:cubicBezTo>
                    <a:pt x="94041" y="614791"/>
                    <a:pt x="93459" y="611521"/>
                    <a:pt x="91532" y="609527"/>
                  </a:cubicBezTo>
                  <a:cubicBezTo>
                    <a:pt x="36671" y="552914"/>
                    <a:pt x="51984" y="569580"/>
                    <a:pt x="58256" y="556481"/>
                  </a:cubicBezTo>
                  <a:cubicBezTo>
                    <a:pt x="63615" y="545290"/>
                    <a:pt x="104512" y="499853"/>
                    <a:pt x="117899" y="490053"/>
                  </a:cubicBezTo>
                  <a:cubicBezTo>
                    <a:pt x="132996" y="478998"/>
                    <a:pt x="134401" y="464567"/>
                    <a:pt x="153764" y="450066"/>
                  </a:cubicBezTo>
                  <a:cubicBezTo>
                    <a:pt x="157883" y="415091"/>
                    <a:pt x="129128" y="414403"/>
                    <a:pt x="124025" y="399957"/>
                  </a:cubicBezTo>
                  <a:cubicBezTo>
                    <a:pt x="123333" y="397998"/>
                    <a:pt x="120859" y="396165"/>
                    <a:pt x="118782" y="395316"/>
                  </a:cubicBezTo>
                  <a:cubicBezTo>
                    <a:pt x="113368" y="393111"/>
                    <a:pt x="94116" y="365882"/>
                    <a:pt x="77297" y="355666"/>
                  </a:cubicBezTo>
                  <a:cubicBezTo>
                    <a:pt x="75140" y="354355"/>
                    <a:pt x="77022" y="353501"/>
                    <a:pt x="56771" y="335172"/>
                  </a:cubicBezTo>
                  <a:cubicBezTo>
                    <a:pt x="73068" y="302488"/>
                    <a:pt x="159960" y="233735"/>
                    <a:pt x="140899" y="217848"/>
                  </a:cubicBezTo>
                  <a:cubicBezTo>
                    <a:pt x="142113" y="208500"/>
                    <a:pt x="137552" y="211705"/>
                    <a:pt x="114507" y="180618"/>
                  </a:cubicBezTo>
                  <a:cubicBezTo>
                    <a:pt x="109635" y="174048"/>
                    <a:pt x="90172" y="167619"/>
                    <a:pt x="84934" y="161345"/>
                  </a:cubicBezTo>
                  <a:cubicBezTo>
                    <a:pt x="59084" y="130369"/>
                    <a:pt x="76314" y="139471"/>
                    <a:pt x="78125" y="125421"/>
                  </a:cubicBezTo>
                  <a:cubicBezTo>
                    <a:pt x="155244" y="54011"/>
                    <a:pt x="135018" y="72867"/>
                    <a:pt x="101442" y="41876"/>
                  </a:cubicBezTo>
                  <a:cubicBezTo>
                    <a:pt x="46556" y="-8720"/>
                    <a:pt x="76811" y="19619"/>
                    <a:pt x="57634" y="0"/>
                  </a:cubicBezTo>
                  <a:cubicBezTo>
                    <a:pt x="38859" y="492"/>
                    <a:pt x="20349" y="974"/>
                    <a:pt x="2111" y="1452"/>
                  </a:cubicBezTo>
                  <a:cubicBezTo>
                    <a:pt x="25497" y="34874"/>
                    <a:pt x="77724" y="63369"/>
                    <a:pt x="72370" y="70180"/>
                  </a:cubicBezTo>
                  <a:cubicBezTo>
                    <a:pt x="52737" y="95189"/>
                    <a:pt x="53841" y="87438"/>
                    <a:pt x="51197" y="91808"/>
                  </a:cubicBezTo>
                  <a:cubicBezTo>
                    <a:pt x="35688" y="117445"/>
                    <a:pt x="38116" y="114683"/>
                    <a:pt x="37534" y="114803"/>
                  </a:cubicBezTo>
                  <a:cubicBezTo>
                    <a:pt x="30570" y="116270"/>
                    <a:pt x="33099" y="123106"/>
                    <a:pt x="27514" y="130605"/>
                  </a:cubicBezTo>
                  <a:cubicBezTo>
                    <a:pt x="-4126" y="173094"/>
                    <a:pt x="63444" y="192462"/>
                    <a:pt x="71272" y="201207"/>
                  </a:cubicBezTo>
                  <a:cubicBezTo>
                    <a:pt x="79851" y="210796"/>
                    <a:pt x="79209" y="210600"/>
                    <a:pt x="91271" y="221534"/>
                  </a:cubicBezTo>
                  <a:cubicBezTo>
                    <a:pt x="90759" y="224031"/>
                    <a:pt x="90699" y="227336"/>
                    <a:pt x="86409" y="227190"/>
                  </a:cubicBezTo>
                  <a:cubicBezTo>
                    <a:pt x="83660" y="227095"/>
                    <a:pt x="86098" y="233856"/>
                    <a:pt x="79801" y="236467"/>
                  </a:cubicBezTo>
                  <a:cubicBezTo>
                    <a:pt x="67508" y="241576"/>
                    <a:pt x="26255" y="294884"/>
                    <a:pt x="18473" y="305482"/>
                  </a:cubicBezTo>
                  <a:cubicBezTo>
                    <a:pt x="9381" y="317858"/>
                    <a:pt x="-2626" y="323881"/>
                    <a:pt x="9843" y="345138"/>
                  </a:cubicBezTo>
                  <a:cubicBezTo>
                    <a:pt x="11975" y="359995"/>
                    <a:pt x="73986" y="414127"/>
                    <a:pt x="98832" y="439091"/>
                  </a:cubicBezTo>
                  <a:cubicBezTo>
                    <a:pt x="88597" y="446796"/>
                    <a:pt x="90368" y="450779"/>
                    <a:pt x="85802" y="453707"/>
                  </a:cubicBezTo>
                  <a:cubicBezTo>
                    <a:pt x="72742" y="462086"/>
                    <a:pt x="70624" y="472247"/>
                    <a:pt x="59571" y="484262"/>
                  </a:cubicBezTo>
                  <a:cubicBezTo>
                    <a:pt x="42501" y="502816"/>
                    <a:pt x="61297" y="476476"/>
                    <a:pt x="10701" y="545465"/>
                  </a:cubicBezTo>
                  <a:cubicBezTo>
                    <a:pt x="5412" y="545837"/>
                    <a:pt x="7399" y="551478"/>
                    <a:pt x="3290" y="553884"/>
                  </a:cubicBezTo>
                  <a:cubicBezTo>
                    <a:pt x="-7437" y="560157"/>
                    <a:pt x="11408" y="590511"/>
                    <a:pt x="12502" y="592826"/>
                  </a:cubicBezTo>
                  <a:cubicBezTo>
                    <a:pt x="19843" y="596408"/>
                    <a:pt x="23029" y="603726"/>
                    <a:pt x="27544" y="609799"/>
                  </a:cubicBezTo>
                  <a:cubicBezTo>
                    <a:pt x="33064" y="617222"/>
                    <a:pt x="56079" y="634853"/>
                    <a:pt x="60273" y="649665"/>
                  </a:cubicBezTo>
                  <a:cubicBezTo>
                    <a:pt x="61477" y="653920"/>
                    <a:pt x="82149" y="663388"/>
                    <a:pt x="85973" y="676342"/>
                  </a:cubicBezTo>
                  <a:cubicBezTo>
                    <a:pt x="86775" y="679079"/>
                    <a:pt x="87016" y="672103"/>
                    <a:pt x="98757" y="687176"/>
                  </a:cubicBezTo>
                  <a:cubicBezTo>
                    <a:pt x="92711" y="694319"/>
                    <a:pt x="84758" y="699598"/>
                    <a:pt x="79039" y="707092"/>
                  </a:cubicBezTo>
                  <a:cubicBezTo>
                    <a:pt x="78316" y="708036"/>
                    <a:pt x="73419" y="707740"/>
                    <a:pt x="72250" y="709774"/>
                  </a:cubicBezTo>
                  <a:cubicBezTo>
                    <a:pt x="70850" y="712210"/>
                    <a:pt x="47930" y="733563"/>
                    <a:pt x="33575" y="747496"/>
                  </a:cubicBezTo>
                  <a:cubicBezTo>
                    <a:pt x="57358" y="747456"/>
                    <a:pt x="81377" y="747456"/>
                    <a:pt x="105586" y="747486"/>
                  </a:cubicBezTo>
                  <a:cubicBezTo>
                    <a:pt x="110563" y="746029"/>
                    <a:pt x="111963" y="743407"/>
                    <a:pt x="113243" y="7388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5" name="Google Shape;2545;p21"/>
            <p:cNvSpPr/>
            <p:nvPr/>
          </p:nvSpPr>
          <p:spPr>
            <a:xfrm>
              <a:off x="8576198" y="3027336"/>
              <a:ext cx="164554" cy="772345"/>
            </a:xfrm>
            <a:custGeom>
              <a:avLst/>
              <a:gdLst/>
              <a:ahLst/>
              <a:cxnLst/>
              <a:rect l="l" t="t" r="r" b="b"/>
              <a:pathLst>
                <a:path w="164554" h="772345" extrusionOk="0">
                  <a:moveTo>
                    <a:pt x="155214" y="696369"/>
                  </a:moveTo>
                  <a:cubicBezTo>
                    <a:pt x="170372" y="685801"/>
                    <a:pt x="163955" y="665930"/>
                    <a:pt x="147778" y="662143"/>
                  </a:cubicBezTo>
                  <a:cubicBezTo>
                    <a:pt x="140719" y="643498"/>
                    <a:pt x="125220" y="644096"/>
                    <a:pt x="120955" y="632041"/>
                  </a:cubicBezTo>
                  <a:cubicBezTo>
                    <a:pt x="120263" y="630082"/>
                    <a:pt x="117789" y="628248"/>
                    <a:pt x="115712" y="627400"/>
                  </a:cubicBezTo>
                  <a:cubicBezTo>
                    <a:pt x="110298" y="625195"/>
                    <a:pt x="91046" y="597966"/>
                    <a:pt x="74227" y="587749"/>
                  </a:cubicBezTo>
                  <a:cubicBezTo>
                    <a:pt x="72863" y="586915"/>
                    <a:pt x="71934" y="585348"/>
                    <a:pt x="70841" y="584082"/>
                  </a:cubicBezTo>
                  <a:cubicBezTo>
                    <a:pt x="45442" y="554764"/>
                    <a:pt x="51905" y="575654"/>
                    <a:pt x="61744" y="557828"/>
                  </a:cubicBezTo>
                  <a:cubicBezTo>
                    <a:pt x="68578" y="545451"/>
                    <a:pt x="111798" y="503199"/>
                    <a:pt x="112767" y="497302"/>
                  </a:cubicBezTo>
                  <a:cubicBezTo>
                    <a:pt x="113233" y="494464"/>
                    <a:pt x="125556" y="491345"/>
                    <a:pt x="138426" y="472660"/>
                  </a:cubicBezTo>
                  <a:cubicBezTo>
                    <a:pt x="146002" y="461659"/>
                    <a:pt x="147994" y="463136"/>
                    <a:pt x="150513" y="455200"/>
                  </a:cubicBezTo>
                  <a:cubicBezTo>
                    <a:pt x="161551" y="451774"/>
                    <a:pt x="167256" y="441051"/>
                    <a:pt x="154657" y="426841"/>
                  </a:cubicBezTo>
                  <a:cubicBezTo>
                    <a:pt x="145561" y="416584"/>
                    <a:pt x="80580" y="348594"/>
                    <a:pt x="77082" y="340728"/>
                  </a:cubicBezTo>
                  <a:cubicBezTo>
                    <a:pt x="76300" y="338975"/>
                    <a:pt x="74523" y="339975"/>
                    <a:pt x="68899" y="335349"/>
                  </a:cubicBezTo>
                  <a:cubicBezTo>
                    <a:pt x="99179" y="293599"/>
                    <a:pt x="113765" y="293021"/>
                    <a:pt x="111397" y="281308"/>
                  </a:cubicBezTo>
                  <a:cubicBezTo>
                    <a:pt x="138953" y="258182"/>
                    <a:pt x="125882" y="259644"/>
                    <a:pt x="133719" y="256429"/>
                  </a:cubicBezTo>
                  <a:cubicBezTo>
                    <a:pt x="134402" y="256153"/>
                    <a:pt x="133734" y="252110"/>
                    <a:pt x="133358" y="249869"/>
                  </a:cubicBezTo>
                  <a:cubicBezTo>
                    <a:pt x="129500" y="227010"/>
                    <a:pt x="115857" y="209716"/>
                    <a:pt x="96058" y="182362"/>
                  </a:cubicBezTo>
                  <a:cubicBezTo>
                    <a:pt x="89992" y="173989"/>
                    <a:pt x="93745" y="159236"/>
                    <a:pt x="90479" y="156393"/>
                  </a:cubicBezTo>
                  <a:cubicBezTo>
                    <a:pt x="90675" y="156122"/>
                    <a:pt x="90986" y="155871"/>
                    <a:pt x="91091" y="155585"/>
                  </a:cubicBezTo>
                  <a:cubicBezTo>
                    <a:pt x="96711" y="140411"/>
                    <a:pt x="110082" y="130932"/>
                    <a:pt x="118542" y="117868"/>
                  </a:cubicBezTo>
                  <a:cubicBezTo>
                    <a:pt x="120559" y="114749"/>
                    <a:pt x="166789" y="90800"/>
                    <a:pt x="164145" y="69417"/>
                  </a:cubicBezTo>
                  <a:cubicBezTo>
                    <a:pt x="169318" y="47814"/>
                    <a:pt x="124086" y="22092"/>
                    <a:pt x="103284" y="599"/>
                  </a:cubicBezTo>
                  <a:cubicBezTo>
                    <a:pt x="79089" y="-436"/>
                    <a:pt x="55141" y="-351"/>
                    <a:pt x="34108" y="2643"/>
                  </a:cubicBezTo>
                  <a:cubicBezTo>
                    <a:pt x="45136" y="9484"/>
                    <a:pt x="69401" y="39506"/>
                    <a:pt x="78261" y="45418"/>
                  </a:cubicBezTo>
                  <a:cubicBezTo>
                    <a:pt x="110524" y="66951"/>
                    <a:pt x="101929" y="67016"/>
                    <a:pt x="108371" y="69407"/>
                  </a:cubicBezTo>
                  <a:cubicBezTo>
                    <a:pt x="115290" y="71974"/>
                    <a:pt x="112004" y="70186"/>
                    <a:pt x="86886" y="95169"/>
                  </a:cubicBezTo>
                  <a:cubicBezTo>
                    <a:pt x="81994" y="100037"/>
                    <a:pt x="56932" y="127286"/>
                    <a:pt x="47359" y="127502"/>
                  </a:cubicBezTo>
                  <a:cubicBezTo>
                    <a:pt x="41895" y="144389"/>
                    <a:pt x="40174" y="147799"/>
                    <a:pt x="41614" y="151587"/>
                  </a:cubicBezTo>
                  <a:cubicBezTo>
                    <a:pt x="46837" y="165309"/>
                    <a:pt x="44650" y="174265"/>
                    <a:pt x="55557" y="184773"/>
                  </a:cubicBezTo>
                  <a:cubicBezTo>
                    <a:pt x="63350" y="192272"/>
                    <a:pt x="91061" y="240517"/>
                    <a:pt x="92832" y="242717"/>
                  </a:cubicBezTo>
                  <a:cubicBezTo>
                    <a:pt x="83535" y="247257"/>
                    <a:pt x="72085" y="255013"/>
                    <a:pt x="70785" y="265325"/>
                  </a:cubicBezTo>
                  <a:cubicBezTo>
                    <a:pt x="70249" y="269569"/>
                    <a:pt x="59421" y="271845"/>
                    <a:pt x="41012" y="300385"/>
                  </a:cubicBezTo>
                  <a:cubicBezTo>
                    <a:pt x="37555" y="305744"/>
                    <a:pt x="31709" y="309386"/>
                    <a:pt x="29768" y="315865"/>
                  </a:cubicBezTo>
                  <a:cubicBezTo>
                    <a:pt x="22186" y="317930"/>
                    <a:pt x="24339" y="325951"/>
                    <a:pt x="20942" y="330678"/>
                  </a:cubicBezTo>
                  <a:cubicBezTo>
                    <a:pt x="14234" y="340000"/>
                    <a:pt x="22568" y="357203"/>
                    <a:pt x="28955" y="366702"/>
                  </a:cubicBezTo>
                  <a:cubicBezTo>
                    <a:pt x="32452" y="371905"/>
                    <a:pt x="51599" y="374859"/>
                    <a:pt x="64835" y="396216"/>
                  </a:cubicBezTo>
                  <a:cubicBezTo>
                    <a:pt x="69069" y="403052"/>
                    <a:pt x="99074" y="429739"/>
                    <a:pt x="104929" y="434933"/>
                  </a:cubicBezTo>
                  <a:cubicBezTo>
                    <a:pt x="92526" y="446852"/>
                    <a:pt x="76952" y="466838"/>
                    <a:pt x="75376" y="469440"/>
                  </a:cubicBezTo>
                  <a:cubicBezTo>
                    <a:pt x="74764" y="470444"/>
                    <a:pt x="69847" y="470716"/>
                    <a:pt x="68914" y="472830"/>
                  </a:cubicBezTo>
                  <a:cubicBezTo>
                    <a:pt x="66009" y="479445"/>
                    <a:pt x="28784" y="517393"/>
                    <a:pt x="13988" y="542724"/>
                  </a:cubicBezTo>
                  <a:cubicBezTo>
                    <a:pt x="3582" y="547194"/>
                    <a:pt x="-207" y="558250"/>
                    <a:pt x="1981" y="567220"/>
                  </a:cubicBezTo>
                  <a:cubicBezTo>
                    <a:pt x="-342" y="572118"/>
                    <a:pt x="-1662" y="574905"/>
                    <a:pt x="4088" y="578828"/>
                  </a:cubicBezTo>
                  <a:cubicBezTo>
                    <a:pt x="15142" y="586378"/>
                    <a:pt x="24259" y="603320"/>
                    <a:pt x="27610" y="606228"/>
                  </a:cubicBezTo>
                  <a:cubicBezTo>
                    <a:pt x="44208" y="620624"/>
                    <a:pt x="106128" y="681476"/>
                    <a:pt x="107062" y="683304"/>
                  </a:cubicBezTo>
                  <a:cubicBezTo>
                    <a:pt x="94307" y="693571"/>
                    <a:pt x="37098" y="761666"/>
                    <a:pt x="32181" y="763736"/>
                  </a:cubicBezTo>
                  <a:cubicBezTo>
                    <a:pt x="27379" y="765755"/>
                    <a:pt x="22206" y="765760"/>
                    <a:pt x="18684" y="772345"/>
                  </a:cubicBezTo>
                  <a:cubicBezTo>
                    <a:pt x="41238" y="768422"/>
                    <a:pt x="67369" y="764906"/>
                    <a:pt x="96711" y="761767"/>
                  </a:cubicBezTo>
                  <a:cubicBezTo>
                    <a:pt x="112144" y="745222"/>
                    <a:pt x="153945" y="697253"/>
                    <a:pt x="155214" y="6963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6" name="Google Shape;2546;p21"/>
            <p:cNvSpPr/>
            <p:nvPr/>
          </p:nvSpPr>
          <p:spPr>
            <a:xfrm>
              <a:off x="10417602" y="2987199"/>
              <a:ext cx="165471" cy="792767"/>
            </a:xfrm>
            <a:custGeom>
              <a:avLst/>
              <a:gdLst/>
              <a:ahLst/>
              <a:cxnLst/>
              <a:rect l="l" t="t" r="r" b="b"/>
              <a:pathLst>
                <a:path w="165471" h="792767" extrusionOk="0">
                  <a:moveTo>
                    <a:pt x="110893" y="780029"/>
                  </a:moveTo>
                  <a:cubicBezTo>
                    <a:pt x="114732" y="777925"/>
                    <a:pt x="118866" y="774901"/>
                    <a:pt x="120271" y="769853"/>
                  </a:cubicBezTo>
                  <a:cubicBezTo>
                    <a:pt x="121039" y="767090"/>
                    <a:pt x="133552" y="765383"/>
                    <a:pt x="148424" y="748114"/>
                  </a:cubicBezTo>
                  <a:cubicBezTo>
                    <a:pt x="154851" y="740630"/>
                    <a:pt x="172468" y="730418"/>
                    <a:pt x="162463" y="704631"/>
                  </a:cubicBezTo>
                  <a:cubicBezTo>
                    <a:pt x="164455" y="698985"/>
                    <a:pt x="149036" y="688693"/>
                    <a:pt x="142920" y="686659"/>
                  </a:cubicBezTo>
                  <a:cubicBezTo>
                    <a:pt x="137576" y="684886"/>
                    <a:pt x="107085" y="652398"/>
                    <a:pt x="102951" y="647882"/>
                  </a:cubicBezTo>
                  <a:cubicBezTo>
                    <a:pt x="101069" y="645823"/>
                    <a:pt x="100487" y="642553"/>
                    <a:pt x="98560" y="640559"/>
                  </a:cubicBezTo>
                  <a:cubicBezTo>
                    <a:pt x="43725" y="583966"/>
                    <a:pt x="59008" y="600622"/>
                    <a:pt x="65285" y="587512"/>
                  </a:cubicBezTo>
                  <a:cubicBezTo>
                    <a:pt x="70643" y="576321"/>
                    <a:pt x="111541" y="530884"/>
                    <a:pt x="124927" y="521084"/>
                  </a:cubicBezTo>
                  <a:cubicBezTo>
                    <a:pt x="140025" y="510029"/>
                    <a:pt x="141430" y="495598"/>
                    <a:pt x="160792" y="481097"/>
                  </a:cubicBezTo>
                  <a:cubicBezTo>
                    <a:pt x="164911" y="446123"/>
                    <a:pt x="136156" y="445435"/>
                    <a:pt x="131053" y="430989"/>
                  </a:cubicBezTo>
                  <a:cubicBezTo>
                    <a:pt x="130361" y="429030"/>
                    <a:pt x="127888" y="427197"/>
                    <a:pt x="125810" y="426348"/>
                  </a:cubicBezTo>
                  <a:cubicBezTo>
                    <a:pt x="120396" y="424143"/>
                    <a:pt x="101144" y="396914"/>
                    <a:pt x="84326" y="386697"/>
                  </a:cubicBezTo>
                  <a:cubicBezTo>
                    <a:pt x="82168" y="385386"/>
                    <a:pt x="84055" y="384532"/>
                    <a:pt x="63799" y="366204"/>
                  </a:cubicBezTo>
                  <a:cubicBezTo>
                    <a:pt x="80091" y="333525"/>
                    <a:pt x="166978" y="264776"/>
                    <a:pt x="147927" y="248879"/>
                  </a:cubicBezTo>
                  <a:cubicBezTo>
                    <a:pt x="149136" y="239531"/>
                    <a:pt x="144581" y="242736"/>
                    <a:pt x="121535" y="211649"/>
                  </a:cubicBezTo>
                  <a:cubicBezTo>
                    <a:pt x="116663" y="205079"/>
                    <a:pt x="97201" y="198650"/>
                    <a:pt x="91962" y="192377"/>
                  </a:cubicBezTo>
                  <a:cubicBezTo>
                    <a:pt x="66113" y="161405"/>
                    <a:pt x="83342" y="170507"/>
                    <a:pt x="85154" y="156453"/>
                  </a:cubicBezTo>
                  <a:cubicBezTo>
                    <a:pt x="162117" y="85188"/>
                    <a:pt x="142303" y="104129"/>
                    <a:pt x="108470" y="72907"/>
                  </a:cubicBezTo>
                  <a:cubicBezTo>
                    <a:pt x="42049" y="11668"/>
                    <a:pt x="50112" y="18344"/>
                    <a:pt x="56043" y="13155"/>
                  </a:cubicBezTo>
                  <a:cubicBezTo>
                    <a:pt x="71275" y="-166"/>
                    <a:pt x="60087" y="9167"/>
                    <a:pt x="68807" y="0"/>
                  </a:cubicBezTo>
                  <a:cubicBezTo>
                    <a:pt x="46625" y="703"/>
                    <a:pt x="24001" y="1416"/>
                    <a:pt x="1016" y="2130"/>
                  </a:cubicBezTo>
                  <a:cubicBezTo>
                    <a:pt x="-10936" y="42248"/>
                    <a:pt x="86644" y="91994"/>
                    <a:pt x="79394" y="101216"/>
                  </a:cubicBezTo>
                  <a:cubicBezTo>
                    <a:pt x="59801" y="126175"/>
                    <a:pt x="60844" y="118510"/>
                    <a:pt x="58220" y="122845"/>
                  </a:cubicBezTo>
                  <a:cubicBezTo>
                    <a:pt x="42711" y="148482"/>
                    <a:pt x="45140" y="145719"/>
                    <a:pt x="44558" y="145840"/>
                  </a:cubicBezTo>
                  <a:cubicBezTo>
                    <a:pt x="37593" y="147306"/>
                    <a:pt x="40122" y="154142"/>
                    <a:pt x="34538" y="161642"/>
                  </a:cubicBezTo>
                  <a:cubicBezTo>
                    <a:pt x="24377" y="175284"/>
                    <a:pt x="24071" y="190307"/>
                    <a:pt x="33143" y="202342"/>
                  </a:cubicBezTo>
                  <a:cubicBezTo>
                    <a:pt x="38878" y="209947"/>
                    <a:pt x="77397" y="231234"/>
                    <a:pt x="78300" y="232243"/>
                  </a:cubicBezTo>
                  <a:cubicBezTo>
                    <a:pt x="86875" y="241827"/>
                    <a:pt x="86202" y="241606"/>
                    <a:pt x="98300" y="252571"/>
                  </a:cubicBezTo>
                  <a:cubicBezTo>
                    <a:pt x="97788" y="255067"/>
                    <a:pt x="97727" y="258372"/>
                    <a:pt x="93438" y="258227"/>
                  </a:cubicBezTo>
                  <a:cubicBezTo>
                    <a:pt x="90688" y="258131"/>
                    <a:pt x="93127" y="264892"/>
                    <a:pt x="86830" y="267504"/>
                  </a:cubicBezTo>
                  <a:cubicBezTo>
                    <a:pt x="78676" y="270889"/>
                    <a:pt x="77608" y="282231"/>
                    <a:pt x="68170" y="284180"/>
                  </a:cubicBezTo>
                  <a:cubicBezTo>
                    <a:pt x="66077" y="284612"/>
                    <a:pt x="19716" y="344113"/>
                    <a:pt x="19395" y="344364"/>
                  </a:cubicBezTo>
                  <a:cubicBezTo>
                    <a:pt x="-13224" y="369584"/>
                    <a:pt x="65556" y="429608"/>
                    <a:pt x="105871" y="470122"/>
                  </a:cubicBezTo>
                  <a:cubicBezTo>
                    <a:pt x="95555" y="477888"/>
                    <a:pt x="97522" y="481730"/>
                    <a:pt x="92840" y="484739"/>
                  </a:cubicBezTo>
                  <a:cubicBezTo>
                    <a:pt x="79780" y="493117"/>
                    <a:pt x="77663" y="503278"/>
                    <a:pt x="66609" y="515293"/>
                  </a:cubicBezTo>
                  <a:cubicBezTo>
                    <a:pt x="61321" y="521044"/>
                    <a:pt x="54909" y="525916"/>
                    <a:pt x="50433" y="532205"/>
                  </a:cubicBezTo>
                  <a:cubicBezTo>
                    <a:pt x="-28" y="603018"/>
                    <a:pt x="-820" y="580575"/>
                    <a:pt x="19535" y="623863"/>
                  </a:cubicBezTo>
                  <a:cubicBezTo>
                    <a:pt x="26876" y="627444"/>
                    <a:pt x="30062" y="634762"/>
                    <a:pt x="34578" y="640835"/>
                  </a:cubicBezTo>
                  <a:cubicBezTo>
                    <a:pt x="40097" y="648259"/>
                    <a:pt x="63112" y="665889"/>
                    <a:pt x="67307" y="680702"/>
                  </a:cubicBezTo>
                  <a:cubicBezTo>
                    <a:pt x="68511" y="684956"/>
                    <a:pt x="89183" y="694424"/>
                    <a:pt x="93006" y="707378"/>
                  </a:cubicBezTo>
                  <a:cubicBezTo>
                    <a:pt x="93809" y="710116"/>
                    <a:pt x="94050" y="703139"/>
                    <a:pt x="105791" y="718213"/>
                  </a:cubicBezTo>
                  <a:cubicBezTo>
                    <a:pt x="99745" y="725355"/>
                    <a:pt x="91792" y="730634"/>
                    <a:pt x="86072" y="738128"/>
                  </a:cubicBezTo>
                  <a:cubicBezTo>
                    <a:pt x="85350" y="739073"/>
                    <a:pt x="80447" y="738776"/>
                    <a:pt x="79283" y="740811"/>
                  </a:cubicBezTo>
                  <a:cubicBezTo>
                    <a:pt x="79233" y="740896"/>
                    <a:pt x="37362" y="781657"/>
                    <a:pt x="27895" y="791552"/>
                  </a:cubicBezTo>
                  <a:cubicBezTo>
                    <a:pt x="51160" y="791964"/>
                    <a:pt x="74130" y="792370"/>
                    <a:pt x="96784" y="792767"/>
                  </a:cubicBezTo>
                  <a:cubicBezTo>
                    <a:pt x="102735" y="791557"/>
                    <a:pt x="95916" y="788247"/>
                    <a:pt x="110893" y="7800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7" name="Google Shape;2547;p21"/>
            <p:cNvSpPr/>
            <p:nvPr/>
          </p:nvSpPr>
          <p:spPr>
            <a:xfrm>
              <a:off x="10036820" y="2998139"/>
              <a:ext cx="159354" cy="775061"/>
            </a:xfrm>
            <a:custGeom>
              <a:avLst/>
              <a:gdLst/>
              <a:ahLst/>
              <a:cxnLst/>
              <a:rect l="l" t="t" r="r" b="b"/>
              <a:pathLst>
                <a:path w="159354" h="775061" extrusionOk="0">
                  <a:moveTo>
                    <a:pt x="155179" y="709217"/>
                  </a:moveTo>
                  <a:cubicBezTo>
                    <a:pt x="166724" y="693756"/>
                    <a:pt x="144241" y="692696"/>
                    <a:pt x="142475" y="687905"/>
                  </a:cubicBezTo>
                  <a:cubicBezTo>
                    <a:pt x="138074" y="675905"/>
                    <a:pt x="123479" y="673865"/>
                    <a:pt x="119831" y="665769"/>
                  </a:cubicBezTo>
                  <a:cubicBezTo>
                    <a:pt x="111326" y="646898"/>
                    <a:pt x="94443" y="641222"/>
                    <a:pt x="68884" y="607699"/>
                  </a:cubicBezTo>
                  <a:cubicBezTo>
                    <a:pt x="74283" y="598713"/>
                    <a:pt x="78256" y="603656"/>
                    <a:pt x="93655" y="582354"/>
                  </a:cubicBezTo>
                  <a:cubicBezTo>
                    <a:pt x="116113" y="551287"/>
                    <a:pt x="150041" y="523234"/>
                    <a:pt x="146925" y="508818"/>
                  </a:cubicBezTo>
                  <a:cubicBezTo>
                    <a:pt x="143539" y="493122"/>
                    <a:pt x="69446" y="426413"/>
                    <a:pt x="62391" y="410536"/>
                  </a:cubicBezTo>
                  <a:cubicBezTo>
                    <a:pt x="61628" y="408823"/>
                    <a:pt x="59938" y="409762"/>
                    <a:pt x="54484" y="405372"/>
                  </a:cubicBezTo>
                  <a:cubicBezTo>
                    <a:pt x="62336" y="395005"/>
                    <a:pt x="103419" y="349161"/>
                    <a:pt x="110338" y="345057"/>
                  </a:cubicBezTo>
                  <a:cubicBezTo>
                    <a:pt x="122666" y="337744"/>
                    <a:pt x="117172" y="337588"/>
                    <a:pt x="124718" y="334801"/>
                  </a:cubicBezTo>
                  <a:cubicBezTo>
                    <a:pt x="130538" y="332651"/>
                    <a:pt x="129625" y="323896"/>
                    <a:pt x="136544" y="322705"/>
                  </a:cubicBezTo>
                  <a:cubicBezTo>
                    <a:pt x="136865" y="322650"/>
                    <a:pt x="135601" y="325724"/>
                    <a:pt x="141627" y="295396"/>
                  </a:cubicBezTo>
                  <a:cubicBezTo>
                    <a:pt x="139254" y="293025"/>
                    <a:pt x="137964" y="288947"/>
                    <a:pt x="137262" y="287244"/>
                  </a:cubicBezTo>
                  <a:cubicBezTo>
                    <a:pt x="102471" y="277515"/>
                    <a:pt x="74027" y="210464"/>
                    <a:pt x="63801" y="205029"/>
                  </a:cubicBezTo>
                  <a:cubicBezTo>
                    <a:pt x="57103" y="201478"/>
                    <a:pt x="53375" y="195611"/>
                    <a:pt x="50505" y="189318"/>
                  </a:cubicBezTo>
                  <a:cubicBezTo>
                    <a:pt x="52176" y="187876"/>
                    <a:pt x="53666" y="186058"/>
                    <a:pt x="55136" y="184034"/>
                  </a:cubicBezTo>
                  <a:cubicBezTo>
                    <a:pt x="71533" y="161421"/>
                    <a:pt x="94046" y="154348"/>
                    <a:pt x="111447" y="136698"/>
                  </a:cubicBezTo>
                  <a:cubicBezTo>
                    <a:pt x="135696" y="112096"/>
                    <a:pt x="142149" y="104556"/>
                    <a:pt x="157758" y="95128"/>
                  </a:cubicBezTo>
                  <a:cubicBezTo>
                    <a:pt x="154261" y="90276"/>
                    <a:pt x="160879" y="90136"/>
                    <a:pt x="159017" y="81516"/>
                  </a:cubicBezTo>
                  <a:cubicBezTo>
                    <a:pt x="158852" y="80738"/>
                    <a:pt x="159123" y="80934"/>
                    <a:pt x="159298" y="79251"/>
                  </a:cubicBezTo>
                  <a:cubicBezTo>
                    <a:pt x="153222" y="68783"/>
                    <a:pt x="162108" y="77900"/>
                    <a:pt x="86886" y="0"/>
                  </a:cubicBezTo>
                  <a:cubicBezTo>
                    <a:pt x="66521" y="588"/>
                    <a:pt x="46059" y="1175"/>
                    <a:pt x="25518" y="1763"/>
                  </a:cubicBezTo>
                  <a:cubicBezTo>
                    <a:pt x="38242" y="25140"/>
                    <a:pt x="46571" y="13486"/>
                    <a:pt x="62216" y="38726"/>
                  </a:cubicBezTo>
                  <a:cubicBezTo>
                    <a:pt x="66721" y="46005"/>
                    <a:pt x="102145" y="77342"/>
                    <a:pt x="104432" y="79357"/>
                  </a:cubicBezTo>
                  <a:cubicBezTo>
                    <a:pt x="79049" y="108037"/>
                    <a:pt x="76345" y="99755"/>
                    <a:pt x="51548" y="133277"/>
                  </a:cubicBezTo>
                  <a:cubicBezTo>
                    <a:pt x="44705" y="142524"/>
                    <a:pt x="33972" y="139857"/>
                    <a:pt x="14991" y="164711"/>
                  </a:cubicBezTo>
                  <a:cubicBezTo>
                    <a:pt x="7942" y="170366"/>
                    <a:pt x="4751" y="168111"/>
                    <a:pt x="1560" y="180608"/>
                  </a:cubicBezTo>
                  <a:cubicBezTo>
                    <a:pt x="1078" y="182512"/>
                    <a:pt x="1861" y="184837"/>
                    <a:pt x="1133" y="186570"/>
                  </a:cubicBezTo>
                  <a:cubicBezTo>
                    <a:pt x="-1697" y="193261"/>
                    <a:pt x="1193" y="199062"/>
                    <a:pt x="5192" y="203286"/>
                  </a:cubicBezTo>
                  <a:cubicBezTo>
                    <a:pt x="14565" y="213186"/>
                    <a:pt x="16502" y="222624"/>
                    <a:pt x="28272" y="230500"/>
                  </a:cubicBezTo>
                  <a:cubicBezTo>
                    <a:pt x="32974" y="233645"/>
                    <a:pt x="44629" y="259091"/>
                    <a:pt x="48618" y="263646"/>
                  </a:cubicBezTo>
                  <a:cubicBezTo>
                    <a:pt x="52823" y="268448"/>
                    <a:pt x="58784" y="271824"/>
                    <a:pt x="62537" y="276892"/>
                  </a:cubicBezTo>
                  <a:cubicBezTo>
                    <a:pt x="83991" y="305884"/>
                    <a:pt x="63425" y="279268"/>
                    <a:pt x="88788" y="302815"/>
                  </a:cubicBezTo>
                  <a:cubicBezTo>
                    <a:pt x="77770" y="314764"/>
                    <a:pt x="66400" y="332344"/>
                    <a:pt x="51885" y="343505"/>
                  </a:cubicBezTo>
                  <a:cubicBezTo>
                    <a:pt x="48412" y="346182"/>
                    <a:pt x="44012" y="349111"/>
                    <a:pt x="42688" y="352858"/>
                  </a:cubicBezTo>
                  <a:cubicBezTo>
                    <a:pt x="38408" y="364963"/>
                    <a:pt x="27008" y="372347"/>
                    <a:pt x="22919" y="384366"/>
                  </a:cubicBezTo>
                  <a:cubicBezTo>
                    <a:pt x="15940" y="389796"/>
                    <a:pt x="18669" y="395698"/>
                    <a:pt x="13802" y="399651"/>
                  </a:cubicBezTo>
                  <a:cubicBezTo>
                    <a:pt x="1635" y="409541"/>
                    <a:pt x="12829" y="428563"/>
                    <a:pt x="21735" y="441522"/>
                  </a:cubicBezTo>
                  <a:cubicBezTo>
                    <a:pt x="22808" y="443089"/>
                    <a:pt x="38573" y="447368"/>
                    <a:pt x="50138" y="466023"/>
                  </a:cubicBezTo>
                  <a:cubicBezTo>
                    <a:pt x="54649" y="473307"/>
                    <a:pt x="88853" y="503735"/>
                    <a:pt x="95652" y="509456"/>
                  </a:cubicBezTo>
                  <a:cubicBezTo>
                    <a:pt x="75773" y="527765"/>
                    <a:pt x="97744" y="500807"/>
                    <a:pt x="68894" y="541000"/>
                  </a:cubicBezTo>
                  <a:cubicBezTo>
                    <a:pt x="42161" y="578195"/>
                    <a:pt x="29853" y="585372"/>
                    <a:pt x="18453" y="613475"/>
                  </a:cubicBezTo>
                  <a:cubicBezTo>
                    <a:pt x="12427" y="628333"/>
                    <a:pt x="23501" y="631955"/>
                    <a:pt x="58563" y="663754"/>
                  </a:cubicBezTo>
                  <a:cubicBezTo>
                    <a:pt x="90228" y="692470"/>
                    <a:pt x="94428" y="700266"/>
                    <a:pt x="103258" y="708016"/>
                  </a:cubicBezTo>
                  <a:cubicBezTo>
                    <a:pt x="70846" y="734637"/>
                    <a:pt x="84754" y="722824"/>
                    <a:pt x="50013" y="760164"/>
                  </a:cubicBezTo>
                  <a:cubicBezTo>
                    <a:pt x="42903" y="767809"/>
                    <a:pt x="38493" y="771927"/>
                    <a:pt x="38894" y="774173"/>
                  </a:cubicBezTo>
                  <a:cubicBezTo>
                    <a:pt x="56857" y="774464"/>
                    <a:pt x="74769" y="774760"/>
                    <a:pt x="92616" y="775062"/>
                  </a:cubicBezTo>
                  <a:cubicBezTo>
                    <a:pt x="139234" y="731930"/>
                    <a:pt x="150934" y="732975"/>
                    <a:pt x="155179" y="709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8" name="Google Shape;2548;p21"/>
            <p:cNvSpPr/>
            <p:nvPr/>
          </p:nvSpPr>
          <p:spPr>
            <a:xfrm>
              <a:off x="9668968" y="3009310"/>
              <a:ext cx="164215" cy="758862"/>
            </a:xfrm>
            <a:custGeom>
              <a:avLst/>
              <a:gdLst/>
              <a:ahLst/>
              <a:cxnLst/>
              <a:rect l="l" t="t" r="r" b="b"/>
              <a:pathLst>
                <a:path w="164215" h="758862" extrusionOk="0">
                  <a:moveTo>
                    <a:pt x="147841" y="680154"/>
                  </a:moveTo>
                  <a:cubicBezTo>
                    <a:pt x="140817" y="661585"/>
                    <a:pt x="125273" y="662067"/>
                    <a:pt x="121018" y="650052"/>
                  </a:cubicBezTo>
                  <a:cubicBezTo>
                    <a:pt x="120325" y="648093"/>
                    <a:pt x="117852" y="646260"/>
                    <a:pt x="115775" y="645411"/>
                  </a:cubicBezTo>
                  <a:cubicBezTo>
                    <a:pt x="110361" y="643206"/>
                    <a:pt x="91109" y="615977"/>
                    <a:pt x="74290" y="605760"/>
                  </a:cubicBezTo>
                  <a:cubicBezTo>
                    <a:pt x="69729" y="602988"/>
                    <a:pt x="79448" y="608940"/>
                    <a:pt x="53197" y="584744"/>
                  </a:cubicBezTo>
                  <a:cubicBezTo>
                    <a:pt x="121454" y="504860"/>
                    <a:pt x="146100" y="487321"/>
                    <a:pt x="150576" y="473216"/>
                  </a:cubicBezTo>
                  <a:cubicBezTo>
                    <a:pt x="186125" y="462176"/>
                    <a:pt x="131243" y="425017"/>
                    <a:pt x="111189" y="397205"/>
                  </a:cubicBezTo>
                  <a:cubicBezTo>
                    <a:pt x="101058" y="383156"/>
                    <a:pt x="84426" y="375109"/>
                    <a:pt x="77145" y="358745"/>
                  </a:cubicBezTo>
                  <a:cubicBezTo>
                    <a:pt x="76368" y="356992"/>
                    <a:pt x="74586" y="357991"/>
                    <a:pt x="68962" y="353365"/>
                  </a:cubicBezTo>
                  <a:cubicBezTo>
                    <a:pt x="99428" y="311359"/>
                    <a:pt x="113833" y="311088"/>
                    <a:pt x="111460" y="299324"/>
                  </a:cubicBezTo>
                  <a:cubicBezTo>
                    <a:pt x="139016" y="276199"/>
                    <a:pt x="125945" y="277660"/>
                    <a:pt x="133782" y="274446"/>
                  </a:cubicBezTo>
                  <a:cubicBezTo>
                    <a:pt x="134465" y="274169"/>
                    <a:pt x="133797" y="270126"/>
                    <a:pt x="133421" y="267886"/>
                  </a:cubicBezTo>
                  <a:cubicBezTo>
                    <a:pt x="127189" y="231068"/>
                    <a:pt x="105323" y="224016"/>
                    <a:pt x="98630" y="203547"/>
                  </a:cubicBezTo>
                  <a:cubicBezTo>
                    <a:pt x="98239" y="202347"/>
                    <a:pt x="96914" y="201473"/>
                    <a:pt x="96126" y="200373"/>
                  </a:cubicBezTo>
                  <a:cubicBezTo>
                    <a:pt x="90060" y="192000"/>
                    <a:pt x="93818" y="177258"/>
                    <a:pt x="90547" y="174405"/>
                  </a:cubicBezTo>
                  <a:cubicBezTo>
                    <a:pt x="90743" y="174133"/>
                    <a:pt x="91049" y="173882"/>
                    <a:pt x="91159" y="173596"/>
                  </a:cubicBezTo>
                  <a:cubicBezTo>
                    <a:pt x="96774" y="158437"/>
                    <a:pt x="110150" y="148959"/>
                    <a:pt x="118604" y="135894"/>
                  </a:cubicBezTo>
                  <a:cubicBezTo>
                    <a:pt x="127801" y="121679"/>
                    <a:pt x="208773" y="101327"/>
                    <a:pt x="130255" y="41821"/>
                  </a:cubicBezTo>
                  <a:cubicBezTo>
                    <a:pt x="100216" y="19052"/>
                    <a:pt x="106633" y="20634"/>
                    <a:pt x="85820" y="0"/>
                  </a:cubicBezTo>
                  <a:cubicBezTo>
                    <a:pt x="9455" y="2562"/>
                    <a:pt x="14748" y="332"/>
                    <a:pt x="20348" y="6831"/>
                  </a:cubicBezTo>
                  <a:cubicBezTo>
                    <a:pt x="26915" y="14451"/>
                    <a:pt x="29118" y="18595"/>
                    <a:pt x="31782" y="19454"/>
                  </a:cubicBezTo>
                  <a:cubicBezTo>
                    <a:pt x="36900" y="21116"/>
                    <a:pt x="61315" y="45332"/>
                    <a:pt x="64501" y="50214"/>
                  </a:cubicBezTo>
                  <a:cubicBezTo>
                    <a:pt x="73708" y="64348"/>
                    <a:pt x="90928" y="68156"/>
                    <a:pt x="104490" y="84339"/>
                  </a:cubicBezTo>
                  <a:cubicBezTo>
                    <a:pt x="107205" y="87579"/>
                    <a:pt x="108118" y="86891"/>
                    <a:pt x="112027" y="89196"/>
                  </a:cubicBezTo>
                  <a:cubicBezTo>
                    <a:pt x="111836" y="89518"/>
                    <a:pt x="57672" y="145287"/>
                    <a:pt x="47432" y="145523"/>
                  </a:cubicBezTo>
                  <a:cubicBezTo>
                    <a:pt x="36775" y="178448"/>
                    <a:pt x="34858" y="164213"/>
                    <a:pt x="92238" y="259849"/>
                  </a:cubicBezTo>
                  <a:cubicBezTo>
                    <a:pt x="93352" y="261713"/>
                    <a:pt x="93502" y="259643"/>
                    <a:pt x="89102" y="262868"/>
                  </a:cubicBezTo>
                  <a:cubicBezTo>
                    <a:pt x="62585" y="282301"/>
                    <a:pt x="75956" y="280674"/>
                    <a:pt x="67808" y="287274"/>
                  </a:cubicBezTo>
                  <a:cubicBezTo>
                    <a:pt x="52981" y="299284"/>
                    <a:pt x="30443" y="331832"/>
                    <a:pt x="29826" y="333886"/>
                  </a:cubicBezTo>
                  <a:cubicBezTo>
                    <a:pt x="22244" y="335951"/>
                    <a:pt x="24397" y="343972"/>
                    <a:pt x="21000" y="348699"/>
                  </a:cubicBezTo>
                  <a:cubicBezTo>
                    <a:pt x="15546" y="356283"/>
                    <a:pt x="19189" y="381609"/>
                    <a:pt x="39033" y="391203"/>
                  </a:cubicBezTo>
                  <a:cubicBezTo>
                    <a:pt x="62454" y="402529"/>
                    <a:pt x="45631" y="400329"/>
                    <a:pt x="104982" y="452949"/>
                  </a:cubicBezTo>
                  <a:cubicBezTo>
                    <a:pt x="92579" y="464873"/>
                    <a:pt x="77010" y="484844"/>
                    <a:pt x="75429" y="487456"/>
                  </a:cubicBezTo>
                  <a:cubicBezTo>
                    <a:pt x="74822" y="488461"/>
                    <a:pt x="69900" y="488732"/>
                    <a:pt x="68967" y="490847"/>
                  </a:cubicBezTo>
                  <a:cubicBezTo>
                    <a:pt x="68826" y="491173"/>
                    <a:pt x="11472" y="561790"/>
                    <a:pt x="9359" y="563427"/>
                  </a:cubicBezTo>
                  <a:cubicBezTo>
                    <a:pt x="-1734" y="572006"/>
                    <a:pt x="2902" y="583574"/>
                    <a:pt x="965" y="587512"/>
                  </a:cubicBezTo>
                  <a:cubicBezTo>
                    <a:pt x="-2166" y="593866"/>
                    <a:pt x="2651" y="595649"/>
                    <a:pt x="10644" y="601476"/>
                  </a:cubicBezTo>
                  <a:cubicBezTo>
                    <a:pt x="34492" y="638710"/>
                    <a:pt x="116031" y="698432"/>
                    <a:pt x="101716" y="704726"/>
                  </a:cubicBezTo>
                  <a:cubicBezTo>
                    <a:pt x="101395" y="704867"/>
                    <a:pt x="59775" y="752373"/>
                    <a:pt x="59539" y="752700"/>
                  </a:cubicBezTo>
                  <a:cubicBezTo>
                    <a:pt x="57592" y="755357"/>
                    <a:pt x="55294" y="757060"/>
                    <a:pt x="54547" y="758190"/>
                  </a:cubicBezTo>
                  <a:cubicBezTo>
                    <a:pt x="75038" y="758401"/>
                    <a:pt x="95564" y="758627"/>
                    <a:pt x="116111" y="758863"/>
                  </a:cubicBezTo>
                  <a:cubicBezTo>
                    <a:pt x="128288" y="743779"/>
                    <a:pt x="154971" y="714591"/>
                    <a:pt x="155277" y="714375"/>
                  </a:cubicBezTo>
                  <a:cubicBezTo>
                    <a:pt x="170435" y="703812"/>
                    <a:pt x="164013" y="683941"/>
                    <a:pt x="147841" y="6801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9CCD229-F3E9-164A-3C33-E0F11F820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7" y="128298"/>
            <a:ext cx="1540012" cy="364609"/>
          </a:xfrm>
          <a:prstGeom prst="rect">
            <a:avLst/>
          </a:prstGeom>
        </p:spPr>
      </p:pic>
      <p:sp>
        <p:nvSpPr>
          <p:cNvPr id="3" name="Google Shape;1190;p13">
            <a:extLst>
              <a:ext uri="{FF2B5EF4-FFF2-40B4-BE49-F238E27FC236}">
                <a16:creationId xmlns:a16="http://schemas.microsoft.com/office/drawing/2014/main" id="{905DBE2F-81B3-A04D-9514-799514FE4071}"/>
              </a:ext>
            </a:extLst>
          </p:cNvPr>
          <p:cNvSpPr txBox="1"/>
          <p:nvPr/>
        </p:nvSpPr>
        <p:spPr>
          <a:xfrm>
            <a:off x="2648303" y="2161979"/>
            <a:ext cx="3929667" cy="1568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Courier New" panose="02070309020205020404" pitchFamily="49" charset="0"/>
                <a:ea typeface="Nunito"/>
                <a:cs typeface="Courier New" panose="02070309020205020404" pitchFamily="49" charset="0"/>
                <a:sym typeface="Nunito"/>
              </a:rPr>
              <a:t>Function </a:t>
            </a: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Nunito"/>
                <a:cs typeface="Courier New" panose="02070309020205020404" pitchFamily="49" charset="0"/>
                <a:sym typeface="Nunito"/>
              </a:rPr>
              <a:t>recursive</a:t>
            </a:r>
            <a:r>
              <a:rPr lang="en-US" sz="1800" dirty="0">
                <a:solidFill>
                  <a:schemeClr val="dk1"/>
                </a:solidFill>
                <a:latin typeface="Courier New" panose="02070309020205020404" pitchFamily="49" charset="0"/>
                <a:ea typeface="Nunito"/>
                <a:cs typeface="Courier New" panose="02070309020205020404" pitchFamily="49" charset="0"/>
                <a:sym typeface="Nunito"/>
              </a:rPr>
              <a:t>:</a:t>
            </a:r>
          </a:p>
          <a:p>
            <a:pPr marL="15875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Courier New" panose="02070309020205020404" pitchFamily="49" charset="0"/>
                <a:ea typeface="Nunito"/>
                <a:cs typeface="Courier New" panose="02070309020205020404" pitchFamily="49" charset="0"/>
                <a:sym typeface="Nunito"/>
              </a:rPr>
              <a:t>If(</a:t>
            </a:r>
            <a:r>
              <a:rPr lang="en-US" sz="1800" dirty="0" err="1">
                <a:solidFill>
                  <a:schemeClr val="dk1"/>
                </a:solidFill>
                <a:latin typeface="Courier New" panose="02070309020205020404" pitchFamily="49" charset="0"/>
                <a:ea typeface="Nunito"/>
                <a:cs typeface="Courier New" panose="02070309020205020404" pitchFamily="49" charset="0"/>
                <a:sym typeface="Nunito"/>
              </a:rPr>
              <a:t>terminateCondition</a:t>
            </a:r>
            <a:r>
              <a:rPr lang="en-US" sz="1800" dirty="0">
                <a:solidFill>
                  <a:schemeClr val="dk1"/>
                </a:solidFill>
                <a:latin typeface="Courier New" panose="02070309020205020404" pitchFamily="49" charset="0"/>
                <a:ea typeface="Nunito"/>
                <a:cs typeface="Courier New" panose="02070309020205020404" pitchFamily="49" charset="0"/>
                <a:sym typeface="Nunito"/>
              </a:rPr>
              <a:t>)</a:t>
            </a:r>
          </a:p>
          <a:p>
            <a:pPr marL="15875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Courier New" panose="02070309020205020404" pitchFamily="49" charset="0"/>
                <a:ea typeface="Nunito"/>
                <a:cs typeface="Courier New" panose="02070309020205020404" pitchFamily="49" charset="0"/>
                <a:sym typeface="Nunito"/>
              </a:rPr>
              <a:t>	return </a:t>
            </a:r>
            <a:r>
              <a:rPr lang="en-US" sz="1800" i="1" dirty="0" err="1">
                <a:solidFill>
                  <a:schemeClr val="dk1"/>
                </a:solidFill>
                <a:latin typeface="Courier New" panose="02070309020205020404" pitchFamily="49" charset="0"/>
                <a:ea typeface="Nunito"/>
                <a:cs typeface="Courier New" panose="02070309020205020404" pitchFamily="49" charset="0"/>
                <a:sym typeface="Nunito"/>
              </a:rPr>
              <a:t>baseCase</a:t>
            </a:r>
            <a:r>
              <a:rPr lang="en-US" sz="1800" dirty="0">
                <a:solidFill>
                  <a:schemeClr val="dk1"/>
                </a:solidFill>
                <a:latin typeface="Courier New" panose="02070309020205020404" pitchFamily="49" charset="0"/>
                <a:ea typeface="Nunito"/>
                <a:cs typeface="Courier New" panose="02070309020205020404" pitchFamily="49" charset="0"/>
                <a:sym typeface="Nunito"/>
              </a:rPr>
              <a:t>;</a:t>
            </a:r>
          </a:p>
          <a:p>
            <a:pPr marL="15875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Courier New" panose="02070309020205020404" pitchFamily="49" charset="0"/>
                <a:ea typeface="Nunito"/>
                <a:cs typeface="Courier New" panose="02070309020205020404" pitchFamily="49" charset="0"/>
                <a:sym typeface="Nunito"/>
              </a:rPr>
              <a:t>else</a:t>
            </a:r>
          </a:p>
          <a:p>
            <a:pPr marL="15875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Courier New" panose="02070309020205020404" pitchFamily="49" charset="0"/>
                <a:ea typeface="Nunito"/>
                <a:cs typeface="Courier New" panose="02070309020205020404" pitchFamily="49" charset="0"/>
                <a:sym typeface="Nunito"/>
              </a:rPr>
              <a:t>	return </a:t>
            </a:r>
            <a:r>
              <a:rPr lang="en-US" sz="1800" i="1" dirty="0" err="1">
                <a:solidFill>
                  <a:schemeClr val="dk1"/>
                </a:solidFill>
                <a:latin typeface="Courier New" panose="02070309020205020404" pitchFamily="49" charset="0"/>
                <a:ea typeface="Nunito"/>
                <a:cs typeface="Courier New" panose="02070309020205020404" pitchFamily="49" charset="0"/>
                <a:sym typeface="Nunito"/>
              </a:rPr>
              <a:t>recursiveCase</a:t>
            </a:r>
            <a:r>
              <a:rPr lang="en-US" sz="1800" dirty="0">
                <a:solidFill>
                  <a:schemeClr val="dk1"/>
                </a:solidFill>
                <a:latin typeface="Courier New" panose="02070309020205020404" pitchFamily="49" charset="0"/>
                <a:ea typeface="Nunito"/>
                <a:cs typeface="Courier New" panose="02070309020205020404" pitchFamily="49" charset="0"/>
                <a:sym typeface="Nunito"/>
              </a:rPr>
              <a:t>;</a:t>
            </a:r>
            <a:endParaRPr sz="1800" dirty="0">
              <a:solidFill>
                <a:schemeClr val="dk1"/>
              </a:solidFill>
              <a:latin typeface="Courier New" panose="02070309020205020404" pitchFamily="49" charset="0"/>
              <a:ea typeface="Nunito"/>
              <a:cs typeface="Courier New" panose="02070309020205020404" pitchFamily="49" charset="0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511024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126208-72FB-8D55-553D-E749328648A4}"/>
              </a:ext>
            </a:extLst>
          </p:cNvPr>
          <p:cNvSpPr/>
          <p:nvPr/>
        </p:nvSpPr>
        <p:spPr>
          <a:xfrm>
            <a:off x="834064" y="1430452"/>
            <a:ext cx="7468875" cy="3377521"/>
          </a:xfrm>
          <a:prstGeom prst="roundRect">
            <a:avLst/>
          </a:prstGeom>
          <a:ln w="57150">
            <a:solidFill>
              <a:srgbClr val="3122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23" name="Google Shape;1323;p15"/>
          <p:cNvSpPr txBox="1"/>
          <p:nvPr/>
        </p:nvSpPr>
        <p:spPr>
          <a:xfrm>
            <a:off x="1524629" y="509588"/>
            <a:ext cx="6094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B</a:t>
            </a:r>
            <a:r>
              <a:rPr lang="en-ID" sz="4000" dirty="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a</a:t>
            </a:r>
            <a:r>
              <a:rPr lang="en" sz="4000" dirty="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se Case</a:t>
            </a:r>
            <a:endParaRPr sz="700" dirty="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343" name="Google Shape;1343;p15"/>
          <p:cNvSpPr/>
          <p:nvPr/>
        </p:nvSpPr>
        <p:spPr>
          <a:xfrm rot="-1193110">
            <a:off x="8184866" y="-33810"/>
            <a:ext cx="809310" cy="867591"/>
          </a:xfrm>
          <a:custGeom>
            <a:avLst/>
            <a:gdLst/>
            <a:ahLst/>
            <a:cxnLst/>
            <a:rect l="l" t="t" r="r" b="b"/>
            <a:pathLst>
              <a:path w="1619268" h="1732910" extrusionOk="0">
                <a:moveTo>
                  <a:pt x="1178516" y="869446"/>
                </a:moveTo>
                <a:cubicBezTo>
                  <a:pt x="1577616" y="420556"/>
                  <a:pt x="1666365" y="352757"/>
                  <a:pt x="1598636" y="220872"/>
                </a:cubicBezTo>
                <a:cubicBezTo>
                  <a:pt x="1550939" y="127992"/>
                  <a:pt x="1466238" y="55334"/>
                  <a:pt x="1368259" y="19858"/>
                </a:cubicBezTo>
                <a:cubicBezTo>
                  <a:pt x="1205317" y="-39130"/>
                  <a:pt x="1102538" y="109765"/>
                  <a:pt x="812359" y="439906"/>
                </a:cubicBezTo>
                <a:cubicBezTo>
                  <a:pt x="494470" y="61940"/>
                  <a:pt x="378659" y="-49545"/>
                  <a:pt x="233577" y="19026"/>
                </a:cubicBezTo>
                <a:cubicBezTo>
                  <a:pt x="149725" y="58658"/>
                  <a:pt x="71889" y="120835"/>
                  <a:pt x="27974" y="203821"/>
                </a:cubicBezTo>
                <a:cubicBezTo>
                  <a:pt x="-42979" y="337189"/>
                  <a:pt x="-3468" y="382657"/>
                  <a:pt x="437987" y="870472"/>
                </a:cubicBezTo>
                <a:cubicBezTo>
                  <a:pt x="222919" y="1121245"/>
                  <a:pt x="57218" y="1346478"/>
                  <a:pt x="41802" y="1372697"/>
                </a:cubicBezTo>
                <a:cubicBezTo>
                  <a:pt x="-48139" y="1525706"/>
                  <a:pt x="146304" y="1778285"/>
                  <a:pt x="316777" y="1725875"/>
                </a:cubicBezTo>
                <a:cubicBezTo>
                  <a:pt x="428848" y="1691417"/>
                  <a:pt x="674266" y="1420251"/>
                  <a:pt x="814296" y="1269804"/>
                </a:cubicBezTo>
                <a:cubicBezTo>
                  <a:pt x="847315" y="1303460"/>
                  <a:pt x="1247964" y="1713855"/>
                  <a:pt x="1306737" y="1728599"/>
                </a:cubicBezTo>
                <a:cubicBezTo>
                  <a:pt x="1438158" y="1761569"/>
                  <a:pt x="1668385" y="1552802"/>
                  <a:pt x="1581255" y="1366230"/>
                </a:cubicBezTo>
                <a:cubicBezTo>
                  <a:pt x="1552260" y="1304160"/>
                  <a:pt x="1548717" y="1303062"/>
                  <a:pt x="1178516" y="8694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Google Shape;134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0" name="Google Shape;1318;p15"/>
          <p:cNvSpPr txBox="1"/>
          <p:nvPr/>
        </p:nvSpPr>
        <p:spPr>
          <a:xfrm>
            <a:off x="1141571" y="1751242"/>
            <a:ext cx="6853860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Base case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adalah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kondisi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yang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harus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dipenuhi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dalam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sebuah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fungsi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rekursif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agar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rekursi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tersebut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dapat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berhenti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atau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"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terminasi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".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Kondisi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ini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yang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menyebabkan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fungsi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rekursif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tidak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memanggil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dirinya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sendiri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lagi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dan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mengembalikan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nilai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tertentu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tanpa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melanjutkan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rekursi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Dalam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fungsi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rekursif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base case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merupakan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titik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akhir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dari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rekursi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di mana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hasil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akhir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dari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rekursi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diperoleh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dan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tidak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perlu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ada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pemanggilan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rekursif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lagi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 Base case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ini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penting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untuk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menghindari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terjadinya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rekursi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tak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terbatas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atau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"infinite recursion".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D4FC96C-3718-1652-049E-3F361C771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7" y="128298"/>
            <a:ext cx="1540012" cy="36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98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126208-72FB-8D55-553D-E749328648A4}"/>
              </a:ext>
            </a:extLst>
          </p:cNvPr>
          <p:cNvSpPr/>
          <p:nvPr/>
        </p:nvSpPr>
        <p:spPr>
          <a:xfrm>
            <a:off x="834064" y="1430452"/>
            <a:ext cx="7468875" cy="3377521"/>
          </a:xfrm>
          <a:prstGeom prst="roundRect">
            <a:avLst/>
          </a:prstGeom>
          <a:ln w="57150">
            <a:solidFill>
              <a:srgbClr val="3122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23" name="Google Shape;1323;p15"/>
          <p:cNvSpPr txBox="1"/>
          <p:nvPr/>
        </p:nvSpPr>
        <p:spPr>
          <a:xfrm>
            <a:off x="1524629" y="509588"/>
            <a:ext cx="6094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Recursive Case</a:t>
            </a:r>
            <a:endParaRPr sz="700" dirty="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343" name="Google Shape;1343;p15"/>
          <p:cNvSpPr/>
          <p:nvPr/>
        </p:nvSpPr>
        <p:spPr>
          <a:xfrm rot="-1193110">
            <a:off x="8184866" y="-33810"/>
            <a:ext cx="809310" cy="867591"/>
          </a:xfrm>
          <a:custGeom>
            <a:avLst/>
            <a:gdLst/>
            <a:ahLst/>
            <a:cxnLst/>
            <a:rect l="l" t="t" r="r" b="b"/>
            <a:pathLst>
              <a:path w="1619268" h="1732910" extrusionOk="0">
                <a:moveTo>
                  <a:pt x="1178516" y="869446"/>
                </a:moveTo>
                <a:cubicBezTo>
                  <a:pt x="1577616" y="420556"/>
                  <a:pt x="1666365" y="352757"/>
                  <a:pt x="1598636" y="220872"/>
                </a:cubicBezTo>
                <a:cubicBezTo>
                  <a:pt x="1550939" y="127992"/>
                  <a:pt x="1466238" y="55334"/>
                  <a:pt x="1368259" y="19858"/>
                </a:cubicBezTo>
                <a:cubicBezTo>
                  <a:pt x="1205317" y="-39130"/>
                  <a:pt x="1102538" y="109765"/>
                  <a:pt x="812359" y="439906"/>
                </a:cubicBezTo>
                <a:cubicBezTo>
                  <a:pt x="494470" y="61940"/>
                  <a:pt x="378659" y="-49545"/>
                  <a:pt x="233577" y="19026"/>
                </a:cubicBezTo>
                <a:cubicBezTo>
                  <a:pt x="149725" y="58658"/>
                  <a:pt x="71889" y="120835"/>
                  <a:pt x="27974" y="203821"/>
                </a:cubicBezTo>
                <a:cubicBezTo>
                  <a:pt x="-42979" y="337189"/>
                  <a:pt x="-3468" y="382657"/>
                  <a:pt x="437987" y="870472"/>
                </a:cubicBezTo>
                <a:cubicBezTo>
                  <a:pt x="222919" y="1121245"/>
                  <a:pt x="57218" y="1346478"/>
                  <a:pt x="41802" y="1372697"/>
                </a:cubicBezTo>
                <a:cubicBezTo>
                  <a:pt x="-48139" y="1525706"/>
                  <a:pt x="146304" y="1778285"/>
                  <a:pt x="316777" y="1725875"/>
                </a:cubicBezTo>
                <a:cubicBezTo>
                  <a:pt x="428848" y="1691417"/>
                  <a:pt x="674266" y="1420251"/>
                  <a:pt x="814296" y="1269804"/>
                </a:cubicBezTo>
                <a:cubicBezTo>
                  <a:pt x="847315" y="1303460"/>
                  <a:pt x="1247964" y="1713855"/>
                  <a:pt x="1306737" y="1728599"/>
                </a:cubicBezTo>
                <a:cubicBezTo>
                  <a:pt x="1438158" y="1761569"/>
                  <a:pt x="1668385" y="1552802"/>
                  <a:pt x="1581255" y="1366230"/>
                </a:cubicBezTo>
                <a:cubicBezTo>
                  <a:pt x="1552260" y="1304160"/>
                  <a:pt x="1548717" y="1303062"/>
                  <a:pt x="1178516" y="8694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Google Shape;134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0" name="Google Shape;1318;p15"/>
          <p:cNvSpPr txBox="1"/>
          <p:nvPr/>
        </p:nvSpPr>
        <p:spPr>
          <a:xfrm>
            <a:off x="1141571" y="1919022"/>
            <a:ext cx="685386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Recursive case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adalah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bagian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dari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sebuah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fungsi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rekursif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di mana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fungsi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tersebut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memanggil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dirinya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sendiri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dengan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argumen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yang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berbeda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Dalam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rekursi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recursive case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berperan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dalam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memecah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masalah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menjadi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submasalah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yang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lebih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kecil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sehingga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dapat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dipecahkan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dengan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cara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yang </a:t>
            </a:r>
            <a:r>
              <a:rPr lang="en-US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sama</a:t>
            </a:r>
            <a:r>
              <a:rPr lang="en-US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D4FC96C-3718-1652-049E-3F361C771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7" y="128298"/>
            <a:ext cx="1540012" cy="36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70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3" name="Google Shape;2553;p22"/>
          <p:cNvGrpSpPr/>
          <p:nvPr/>
        </p:nvGrpSpPr>
        <p:grpSpPr>
          <a:xfrm rot="1936355">
            <a:off x="623500" y="-225180"/>
            <a:ext cx="2344570" cy="3152833"/>
            <a:chOff x="1247001" y="-450434"/>
            <a:chExt cx="4688683" cy="6305050"/>
          </a:xfrm>
        </p:grpSpPr>
        <p:sp>
          <p:nvSpPr>
            <p:cNvPr id="2554" name="Google Shape;2554;p22"/>
            <p:cNvSpPr/>
            <p:nvPr/>
          </p:nvSpPr>
          <p:spPr>
            <a:xfrm>
              <a:off x="1252014" y="-450434"/>
              <a:ext cx="4683670" cy="6305050"/>
            </a:xfrm>
            <a:custGeom>
              <a:avLst/>
              <a:gdLst/>
              <a:ahLst/>
              <a:cxnLst/>
              <a:rect l="l" t="t" r="r" b="b"/>
              <a:pathLst>
                <a:path w="4683670" h="6305050" extrusionOk="0">
                  <a:moveTo>
                    <a:pt x="4657405" y="6076790"/>
                  </a:moveTo>
                  <a:cubicBezTo>
                    <a:pt x="4648418" y="5923943"/>
                    <a:pt x="4672668" y="5744262"/>
                    <a:pt x="4662673" y="5558074"/>
                  </a:cubicBezTo>
                  <a:cubicBezTo>
                    <a:pt x="4638134" y="5126923"/>
                    <a:pt x="4652136" y="5440144"/>
                    <a:pt x="4652136" y="5015185"/>
                  </a:cubicBezTo>
                  <a:cubicBezTo>
                    <a:pt x="4653082" y="4536481"/>
                    <a:pt x="4588940" y="4233347"/>
                    <a:pt x="4611690" y="3459593"/>
                  </a:cubicBezTo>
                  <a:cubicBezTo>
                    <a:pt x="4620185" y="3278272"/>
                    <a:pt x="4623538" y="3374096"/>
                    <a:pt x="4599011" y="2941696"/>
                  </a:cubicBezTo>
                  <a:cubicBezTo>
                    <a:pt x="4556485" y="2329035"/>
                    <a:pt x="4552364" y="7885"/>
                    <a:pt x="4506864" y="6763"/>
                  </a:cubicBezTo>
                  <a:cubicBezTo>
                    <a:pt x="4122003" y="-3830"/>
                    <a:pt x="3678988" y="14909"/>
                    <a:pt x="3681383" y="14909"/>
                  </a:cubicBezTo>
                  <a:cubicBezTo>
                    <a:pt x="3247240" y="14909"/>
                    <a:pt x="3649482" y="-27726"/>
                    <a:pt x="3120130" y="31201"/>
                  </a:cubicBezTo>
                  <a:cubicBezTo>
                    <a:pt x="2884853" y="57266"/>
                    <a:pt x="2304694" y="24959"/>
                    <a:pt x="2277407" y="23320"/>
                  </a:cubicBezTo>
                  <a:cubicBezTo>
                    <a:pt x="2255627" y="24946"/>
                    <a:pt x="1766658" y="63243"/>
                    <a:pt x="1715915" y="58893"/>
                  </a:cubicBezTo>
                  <a:cubicBezTo>
                    <a:pt x="1215400" y="16220"/>
                    <a:pt x="253116" y="81944"/>
                    <a:pt x="312884" y="77379"/>
                  </a:cubicBezTo>
                  <a:cubicBezTo>
                    <a:pt x="297331" y="77379"/>
                    <a:pt x="43148" y="72486"/>
                    <a:pt x="45542" y="72764"/>
                  </a:cubicBezTo>
                  <a:cubicBezTo>
                    <a:pt x="43929" y="72764"/>
                    <a:pt x="42669" y="827074"/>
                    <a:pt x="42669" y="1381501"/>
                  </a:cubicBezTo>
                  <a:cubicBezTo>
                    <a:pt x="42618" y="1382434"/>
                    <a:pt x="12911" y="1832148"/>
                    <a:pt x="10352" y="2035183"/>
                  </a:cubicBezTo>
                  <a:cubicBezTo>
                    <a:pt x="10352" y="2060718"/>
                    <a:pt x="41950" y="2360195"/>
                    <a:pt x="37879" y="2399917"/>
                  </a:cubicBezTo>
                  <a:cubicBezTo>
                    <a:pt x="-15461" y="2928973"/>
                    <a:pt x="67007" y="3450791"/>
                    <a:pt x="18015" y="4505725"/>
                  </a:cubicBezTo>
                  <a:cubicBezTo>
                    <a:pt x="-1357" y="4883510"/>
                    <a:pt x="24670" y="4827295"/>
                    <a:pt x="18255" y="5023621"/>
                  </a:cubicBezTo>
                  <a:cubicBezTo>
                    <a:pt x="-13999" y="5914889"/>
                    <a:pt x="3899" y="5453335"/>
                    <a:pt x="15860" y="6028455"/>
                  </a:cubicBezTo>
                  <a:cubicBezTo>
                    <a:pt x="21103" y="6273620"/>
                    <a:pt x="11096" y="6284276"/>
                    <a:pt x="26863" y="6284553"/>
                  </a:cubicBezTo>
                  <a:cubicBezTo>
                    <a:pt x="1036853" y="6299976"/>
                    <a:pt x="1903524" y="6309458"/>
                    <a:pt x="3216562" y="6286180"/>
                  </a:cubicBezTo>
                  <a:cubicBezTo>
                    <a:pt x="3737609" y="6276130"/>
                    <a:pt x="3745032" y="6308992"/>
                    <a:pt x="3800792" y="6304654"/>
                  </a:cubicBezTo>
                  <a:cubicBezTo>
                    <a:pt x="4861324" y="6223710"/>
                    <a:pt x="4681579" y="6436089"/>
                    <a:pt x="4657405" y="6076790"/>
                  </a:cubicBezTo>
                  <a:close/>
                  <a:moveTo>
                    <a:pt x="253772" y="709876"/>
                  </a:moveTo>
                  <a:cubicBezTo>
                    <a:pt x="209494" y="691957"/>
                    <a:pt x="186038" y="632210"/>
                    <a:pt x="205184" y="583586"/>
                  </a:cubicBezTo>
                  <a:cubicBezTo>
                    <a:pt x="237261" y="501292"/>
                    <a:pt x="347595" y="509993"/>
                    <a:pt x="376307" y="589563"/>
                  </a:cubicBezTo>
                  <a:cubicBezTo>
                    <a:pt x="404552" y="657468"/>
                    <a:pt x="335382" y="743280"/>
                    <a:pt x="253772" y="709876"/>
                  </a:cubicBezTo>
                  <a:close/>
                  <a:moveTo>
                    <a:pt x="245390" y="1225880"/>
                  </a:moveTo>
                  <a:cubicBezTo>
                    <a:pt x="209973" y="1206864"/>
                    <a:pt x="191534" y="1159614"/>
                    <a:pt x="201831" y="1116980"/>
                  </a:cubicBezTo>
                  <a:cubicBezTo>
                    <a:pt x="224568" y="1023829"/>
                    <a:pt x="346158" y="1023551"/>
                    <a:pt x="377265" y="1109918"/>
                  </a:cubicBezTo>
                  <a:cubicBezTo>
                    <a:pt x="407426" y="1182148"/>
                    <a:pt x="327971" y="1270419"/>
                    <a:pt x="245390" y="1225880"/>
                  </a:cubicBezTo>
                  <a:close/>
                  <a:moveTo>
                    <a:pt x="255687" y="1750838"/>
                  </a:moveTo>
                  <a:cubicBezTo>
                    <a:pt x="211410" y="1732919"/>
                    <a:pt x="187954" y="1673715"/>
                    <a:pt x="206860" y="1624825"/>
                  </a:cubicBezTo>
                  <a:cubicBezTo>
                    <a:pt x="238697" y="1541990"/>
                    <a:pt x="349751" y="1550955"/>
                    <a:pt x="378223" y="1630525"/>
                  </a:cubicBezTo>
                  <a:cubicBezTo>
                    <a:pt x="406708" y="1698695"/>
                    <a:pt x="337058" y="1783965"/>
                    <a:pt x="255687" y="1750838"/>
                  </a:cubicBezTo>
                  <a:close/>
                  <a:moveTo>
                    <a:pt x="256885" y="2271445"/>
                  </a:moveTo>
                  <a:cubicBezTo>
                    <a:pt x="212607" y="2253526"/>
                    <a:pt x="189151" y="2194322"/>
                    <a:pt x="208057" y="2145710"/>
                  </a:cubicBezTo>
                  <a:cubicBezTo>
                    <a:pt x="239895" y="2062609"/>
                    <a:pt x="350948" y="2071575"/>
                    <a:pt x="379420" y="2151145"/>
                  </a:cubicBezTo>
                  <a:cubicBezTo>
                    <a:pt x="408144" y="2219845"/>
                    <a:pt x="337537" y="2304307"/>
                    <a:pt x="256885" y="2271445"/>
                  </a:cubicBezTo>
                  <a:close/>
                  <a:moveTo>
                    <a:pt x="204944" y="2678814"/>
                  </a:moveTo>
                  <a:cubicBezTo>
                    <a:pt x="227682" y="2585663"/>
                    <a:pt x="349272" y="2585121"/>
                    <a:pt x="380378" y="2671752"/>
                  </a:cubicBezTo>
                  <a:cubicBezTo>
                    <a:pt x="443083" y="2821938"/>
                    <a:pt x="163301" y="2850185"/>
                    <a:pt x="204944" y="2678814"/>
                  </a:cubicBezTo>
                  <a:close/>
                  <a:moveTo>
                    <a:pt x="206141" y="3199156"/>
                  </a:moveTo>
                  <a:cubicBezTo>
                    <a:pt x="228879" y="3106283"/>
                    <a:pt x="350229" y="3105186"/>
                    <a:pt x="381575" y="3192095"/>
                  </a:cubicBezTo>
                  <a:cubicBezTo>
                    <a:pt x="444519" y="3343088"/>
                    <a:pt x="164738" y="3370527"/>
                    <a:pt x="206141" y="3199156"/>
                  </a:cubicBezTo>
                  <a:close/>
                  <a:moveTo>
                    <a:pt x="259998" y="3833015"/>
                  </a:moveTo>
                  <a:cubicBezTo>
                    <a:pt x="215720" y="3815096"/>
                    <a:pt x="192265" y="3755891"/>
                    <a:pt x="211170" y="3707280"/>
                  </a:cubicBezTo>
                  <a:cubicBezTo>
                    <a:pt x="243008" y="3624179"/>
                    <a:pt x="354061" y="3633145"/>
                    <a:pt x="382533" y="3712715"/>
                  </a:cubicBezTo>
                  <a:cubicBezTo>
                    <a:pt x="411018" y="3781150"/>
                    <a:pt x="340890" y="3865877"/>
                    <a:pt x="259998" y="3833015"/>
                  </a:cubicBezTo>
                  <a:close/>
                  <a:moveTo>
                    <a:pt x="208057" y="4240384"/>
                  </a:moveTo>
                  <a:cubicBezTo>
                    <a:pt x="230795" y="4146955"/>
                    <a:pt x="352385" y="4146955"/>
                    <a:pt x="383491" y="4233322"/>
                  </a:cubicBezTo>
                  <a:cubicBezTo>
                    <a:pt x="446196" y="4383508"/>
                    <a:pt x="166414" y="4411755"/>
                    <a:pt x="208057" y="4240384"/>
                  </a:cubicBezTo>
                  <a:close/>
                  <a:moveTo>
                    <a:pt x="252814" y="4869627"/>
                  </a:moveTo>
                  <a:cubicBezTo>
                    <a:pt x="217397" y="4850611"/>
                    <a:pt x="198957" y="4803361"/>
                    <a:pt x="209255" y="4760726"/>
                  </a:cubicBezTo>
                  <a:cubicBezTo>
                    <a:pt x="231992" y="4667575"/>
                    <a:pt x="353582" y="4667298"/>
                    <a:pt x="384689" y="4753664"/>
                  </a:cubicBezTo>
                  <a:cubicBezTo>
                    <a:pt x="414850" y="4825907"/>
                    <a:pt x="335622" y="4914165"/>
                    <a:pt x="252814" y="4869627"/>
                  </a:cubicBezTo>
                  <a:close/>
                  <a:moveTo>
                    <a:pt x="263099" y="5394584"/>
                  </a:moveTo>
                  <a:cubicBezTo>
                    <a:pt x="218821" y="5376665"/>
                    <a:pt x="195365" y="5317461"/>
                    <a:pt x="214271" y="5268849"/>
                  </a:cubicBezTo>
                  <a:cubicBezTo>
                    <a:pt x="246108" y="5185749"/>
                    <a:pt x="357162" y="5194715"/>
                    <a:pt x="385634" y="5274284"/>
                  </a:cubicBezTo>
                  <a:cubicBezTo>
                    <a:pt x="414131" y="5342719"/>
                    <a:pt x="344003" y="5427446"/>
                    <a:pt x="263099" y="5394584"/>
                  </a:cubicBezTo>
                  <a:close/>
                  <a:moveTo>
                    <a:pt x="264056" y="5915204"/>
                  </a:moveTo>
                  <a:cubicBezTo>
                    <a:pt x="170472" y="5877185"/>
                    <a:pt x="201831" y="5712876"/>
                    <a:pt x="313842" y="5731891"/>
                  </a:cubicBezTo>
                  <a:cubicBezTo>
                    <a:pt x="449548" y="5755510"/>
                    <a:pt x="392112" y="5967347"/>
                    <a:pt x="264056" y="59152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55" name="Google Shape;2555;p22"/>
            <p:cNvGrpSpPr/>
            <p:nvPr/>
          </p:nvGrpSpPr>
          <p:grpSpPr>
            <a:xfrm>
              <a:off x="1247001" y="-121811"/>
              <a:ext cx="4669982" cy="5748165"/>
              <a:chOff x="1247001" y="-121811"/>
              <a:chExt cx="4669982" cy="5748165"/>
            </a:xfrm>
          </p:grpSpPr>
          <p:sp>
            <p:nvSpPr>
              <p:cNvPr id="2556" name="Google Shape;2556;p22"/>
              <p:cNvSpPr/>
              <p:nvPr/>
            </p:nvSpPr>
            <p:spPr>
              <a:xfrm>
                <a:off x="1289493" y="-121811"/>
                <a:ext cx="4499059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4499059" h="45584" extrusionOk="0">
                    <a:moveTo>
                      <a:pt x="4496899" y="45585"/>
                    </a:moveTo>
                    <a:cubicBezTo>
                      <a:pt x="4495689" y="45597"/>
                      <a:pt x="7975" y="30390"/>
                      <a:pt x="6387" y="30377"/>
                    </a:cubicBezTo>
                    <a:cubicBezTo>
                      <a:pt x="6387" y="-15864"/>
                      <a:pt x="-317446" y="163"/>
                      <a:pt x="3646764" y="16796"/>
                    </a:cubicBezTo>
                    <a:cubicBezTo>
                      <a:pt x="4590168" y="20428"/>
                      <a:pt x="4495789" y="6456"/>
                      <a:pt x="4496899" y="4558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7" name="Google Shape;2557;p22"/>
              <p:cNvSpPr/>
              <p:nvPr/>
            </p:nvSpPr>
            <p:spPr>
              <a:xfrm>
                <a:off x="1289790" y="394571"/>
                <a:ext cx="4511986" cy="47640"/>
              </a:xfrm>
              <a:custGeom>
                <a:avLst/>
                <a:gdLst/>
                <a:ahLst/>
                <a:cxnLst/>
                <a:rect l="l" t="t" r="r" b="b"/>
                <a:pathLst>
                  <a:path w="4511986" h="47640" extrusionOk="0">
                    <a:moveTo>
                      <a:pt x="4509534" y="47640"/>
                    </a:moveTo>
                    <a:cubicBezTo>
                      <a:pt x="4508097" y="47665"/>
                      <a:pt x="6052" y="32445"/>
                      <a:pt x="5132" y="32432"/>
                    </a:cubicBezTo>
                    <a:cubicBezTo>
                      <a:pt x="6203" y="-16003"/>
                      <a:pt x="-300211" y="-1085"/>
                      <a:pt x="3658668" y="18851"/>
                    </a:cubicBezTo>
                    <a:cubicBezTo>
                      <a:pt x="4601542" y="22470"/>
                      <a:pt x="4509534" y="8032"/>
                      <a:pt x="4509534" y="47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8" name="Google Shape;2558;p22"/>
              <p:cNvSpPr/>
              <p:nvPr/>
            </p:nvSpPr>
            <p:spPr>
              <a:xfrm>
                <a:off x="1291091" y="912857"/>
                <a:ext cx="4541969" cy="37715"/>
              </a:xfrm>
              <a:custGeom>
                <a:avLst/>
                <a:gdLst/>
                <a:ahLst/>
                <a:cxnLst/>
                <a:rect l="l" t="t" r="r" b="b"/>
                <a:pathLst>
                  <a:path w="4541969" h="37715" extrusionOk="0">
                    <a:moveTo>
                      <a:pt x="602908" y="34766"/>
                    </a:moveTo>
                    <a:cubicBezTo>
                      <a:pt x="-83855" y="34766"/>
                      <a:pt x="3604" y="43858"/>
                      <a:pt x="3604" y="0"/>
                    </a:cubicBezTo>
                    <a:cubicBezTo>
                      <a:pt x="5532956" y="31475"/>
                      <a:pt x="6333431" y="43959"/>
                      <a:pt x="602908" y="347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9" name="Google Shape;2559;p22"/>
              <p:cNvSpPr/>
              <p:nvPr/>
            </p:nvSpPr>
            <p:spPr>
              <a:xfrm>
                <a:off x="1261196" y="1432884"/>
                <a:ext cx="4559950" cy="46216"/>
              </a:xfrm>
              <a:custGeom>
                <a:avLst/>
                <a:gdLst/>
                <a:ahLst/>
                <a:cxnLst/>
                <a:rect l="l" t="t" r="r" b="b"/>
                <a:pathLst>
                  <a:path w="4559950" h="46216" extrusionOk="0">
                    <a:moveTo>
                      <a:pt x="4557512" y="46216"/>
                    </a:moveTo>
                    <a:cubicBezTo>
                      <a:pt x="4556529" y="46229"/>
                      <a:pt x="6135" y="30744"/>
                      <a:pt x="4762" y="30731"/>
                    </a:cubicBezTo>
                    <a:cubicBezTo>
                      <a:pt x="6992" y="-16242"/>
                      <a:pt x="-302749" y="316"/>
                      <a:pt x="3711915" y="17150"/>
                    </a:cubicBezTo>
                    <a:cubicBezTo>
                      <a:pt x="4648966" y="20769"/>
                      <a:pt x="4557512" y="6785"/>
                      <a:pt x="4557512" y="4621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0" name="Google Shape;2560;p22"/>
              <p:cNvSpPr/>
              <p:nvPr/>
            </p:nvSpPr>
            <p:spPr>
              <a:xfrm>
                <a:off x="1282187" y="1951394"/>
                <a:ext cx="4550648" cy="45879"/>
              </a:xfrm>
              <a:custGeom>
                <a:avLst/>
                <a:gdLst/>
                <a:ahLst/>
                <a:cxnLst/>
                <a:rect l="l" t="t" r="r" b="b"/>
                <a:pathLst>
                  <a:path w="4550648" h="45879" extrusionOk="0">
                    <a:moveTo>
                      <a:pt x="4548483" y="45879"/>
                    </a:moveTo>
                    <a:cubicBezTo>
                      <a:pt x="4547373" y="45892"/>
                      <a:pt x="4719" y="30407"/>
                      <a:pt x="3396" y="30394"/>
                    </a:cubicBezTo>
                    <a:cubicBezTo>
                      <a:pt x="10366" y="-16061"/>
                      <a:pt x="-304317" y="269"/>
                      <a:pt x="3703365" y="17091"/>
                    </a:cubicBezTo>
                    <a:cubicBezTo>
                      <a:pt x="4641638" y="20710"/>
                      <a:pt x="4547348" y="7053"/>
                      <a:pt x="4548483" y="4587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1" name="Google Shape;2561;p22"/>
              <p:cNvSpPr/>
              <p:nvPr/>
            </p:nvSpPr>
            <p:spPr>
              <a:xfrm>
                <a:off x="1265815" y="2469533"/>
                <a:ext cx="4588439" cy="46179"/>
              </a:xfrm>
              <a:custGeom>
                <a:avLst/>
                <a:gdLst/>
                <a:ahLst/>
                <a:cxnLst/>
                <a:rect l="l" t="t" r="r" b="b"/>
                <a:pathLst>
                  <a:path w="4588439" h="46179" extrusionOk="0">
                    <a:moveTo>
                      <a:pt x="4587112" y="46179"/>
                    </a:moveTo>
                    <a:cubicBezTo>
                      <a:pt x="4586192" y="46192"/>
                      <a:pt x="112544" y="31161"/>
                      <a:pt x="6129" y="30429"/>
                    </a:cubicBezTo>
                    <a:cubicBezTo>
                      <a:pt x="5096" y="-16316"/>
                      <a:pt x="-310645" y="430"/>
                      <a:pt x="3731949" y="17390"/>
                    </a:cubicBezTo>
                    <a:cubicBezTo>
                      <a:pt x="4680571" y="21022"/>
                      <a:pt x="4583558" y="7050"/>
                      <a:pt x="4587112" y="4617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2" name="Google Shape;2562;p22"/>
              <p:cNvSpPr/>
              <p:nvPr/>
            </p:nvSpPr>
            <p:spPr>
              <a:xfrm>
                <a:off x="1279746" y="2986345"/>
                <a:ext cx="4597929" cy="42041"/>
              </a:xfrm>
              <a:custGeom>
                <a:avLst/>
                <a:gdLst/>
                <a:ahLst/>
                <a:cxnLst/>
                <a:rect l="l" t="t" r="r" b="b"/>
                <a:pathLst>
                  <a:path w="4597929" h="42041" extrusionOk="0">
                    <a:moveTo>
                      <a:pt x="1679800" y="36670"/>
                    </a:moveTo>
                    <a:cubicBezTo>
                      <a:pt x="-153515" y="29621"/>
                      <a:pt x="4084" y="50453"/>
                      <a:pt x="2975" y="0"/>
                    </a:cubicBezTo>
                    <a:cubicBezTo>
                      <a:pt x="4904236" y="13631"/>
                      <a:pt x="6522352" y="57099"/>
                      <a:pt x="1679800" y="3667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3" name="Google Shape;2563;p22"/>
              <p:cNvSpPr/>
              <p:nvPr/>
            </p:nvSpPr>
            <p:spPr>
              <a:xfrm>
                <a:off x="1278929" y="3505385"/>
                <a:ext cx="4587923" cy="47203"/>
              </a:xfrm>
              <a:custGeom>
                <a:avLst/>
                <a:gdLst/>
                <a:ahLst/>
                <a:cxnLst/>
                <a:rect l="l" t="t" r="r" b="b"/>
                <a:pathLst>
                  <a:path w="4587923" h="47203" extrusionOk="0">
                    <a:moveTo>
                      <a:pt x="4585494" y="47203"/>
                    </a:moveTo>
                    <a:cubicBezTo>
                      <a:pt x="4584574" y="47216"/>
                      <a:pt x="103679" y="32121"/>
                      <a:pt x="5456" y="31453"/>
                    </a:cubicBezTo>
                    <a:cubicBezTo>
                      <a:pt x="5456" y="-17587"/>
                      <a:pt x="-304273" y="1164"/>
                      <a:pt x="3743489" y="18149"/>
                    </a:cubicBezTo>
                    <a:cubicBezTo>
                      <a:pt x="4676570" y="22664"/>
                      <a:pt x="4585494" y="6119"/>
                      <a:pt x="4585494" y="472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4" name="Google Shape;2564;p22"/>
              <p:cNvSpPr/>
              <p:nvPr/>
            </p:nvSpPr>
            <p:spPr>
              <a:xfrm>
                <a:off x="1265317" y="4023112"/>
                <a:ext cx="4622401" cy="47914"/>
              </a:xfrm>
              <a:custGeom>
                <a:avLst/>
                <a:gdLst/>
                <a:ahLst/>
                <a:cxnLst/>
                <a:rect l="l" t="t" r="r" b="b"/>
                <a:pathLst>
                  <a:path w="4622401" h="47914" extrusionOk="0">
                    <a:moveTo>
                      <a:pt x="4621364" y="47915"/>
                    </a:moveTo>
                    <a:cubicBezTo>
                      <a:pt x="4620443" y="47927"/>
                      <a:pt x="86473" y="32694"/>
                      <a:pt x="4711" y="32165"/>
                    </a:cubicBezTo>
                    <a:cubicBezTo>
                      <a:pt x="7068" y="-18591"/>
                      <a:pt x="-305395" y="1762"/>
                      <a:pt x="3769540" y="18861"/>
                    </a:cubicBezTo>
                    <a:cubicBezTo>
                      <a:pt x="4714179" y="22493"/>
                      <a:pt x="4617015" y="8483"/>
                      <a:pt x="4621364" y="479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5" name="Google Shape;2565;p22"/>
              <p:cNvSpPr/>
              <p:nvPr/>
            </p:nvSpPr>
            <p:spPr>
              <a:xfrm>
                <a:off x="1266231" y="4541131"/>
                <a:ext cx="4650752" cy="42857"/>
              </a:xfrm>
              <a:custGeom>
                <a:avLst/>
                <a:gdLst/>
                <a:ahLst/>
                <a:cxnLst/>
                <a:rect l="l" t="t" r="r" b="b"/>
                <a:pathLst>
                  <a:path w="4650752" h="42857" extrusionOk="0">
                    <a:moveTo>
                      <a:pt x="1730409" y="36935"/>
                    </a:moveTo>
                    <a:cubicBezTo>
                      <a:pt x="-181883" y="29596"/>
                      <a:pt x="4995" y="52156"/>
                      <a:pt x="4995" y="0"/>
                    </a:cubicBezTo>
                    <a:cubicBezTo>
                      <a:pt x="4876637" y="18777"/>
                      <a:pt x="6641968" y="57666"/>
                      <a:pt x="1730409" y="369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6" name="Google Shape;2566;p22"/>
              <p:cNvSpPr/>
              <p:nvPr/>
            </p:nvSpPr>
            <p:spPr>
              <a:xfrm>
                <a:off x="1247001" y="5060759"/>
                <a:ext cx="4669439" cy="46880"/>
              </a:xfrm>
              <a:custGeom>
                <a:avLst/>
                <a:gdLst/>
                <a:ahLst/>
                <a:cxnLst/>
                <a:rect l="l" t="t" r="r" b="b"/>
                <a:pathLst>
                  <a:path w="4669439" h="46880" extrusionOk="0">
                    <a:moveTo>
                      <a:pt x="4667686" y="46880"/>
                    </a:moveTo>
                    <a:cubicBezTo>
                      <a:pt x="4666729" y="46893"/>
                      <a:pt x="198009" y="32215"/>
                      <a:pt x="5799" y="30588"/>
                    </a:cubicBezTo>
                    <a:cubicBezTo>
                      <a:pt x="5799" y="-16902"/>
                      <a:pt x="-314845" y="778"/>
                      <a:pt x="3812523" y="18091"/>
                    </a:cubicBezTo>
                    <a:cubicBezTo>
                      <a:pt x="4760867" y="21723"/>
                      <a:pt x="4665455" y="7738"/>
                      <a:pt x="4667686" y="4688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7" name="Google Shape;2567;p22"/>
              <p:cNvSpPr/>
              <p:nvPr/>
            </p:nvSpPr>
            <p:spPr>
              <a:xfrm>
                <a:off x="1262626" y="5577897"/>
                <a:ext cx="4648470" cy="48457"/>
              </a:xfrm>
              <a:custGeom>
                <a:avLst/>
                <a:gdLst/>
                <a:ahLst/>
                <a:cxnLst/>
                <a:rect l="l" t="t" r="r" b="b"/>
                <a:pathLst>
                  <a:path w="4648470" h="48457" extrusionOk="0">
                    <a:moveTo>
                      <a:pt x="4646793" y="48457"/>
                    </a:moveTo>
                    <a:cubicBezTo>
                      <a:pt x="4645885" y="48470"/>
                      <a:pt x="127821" y="32909"/>
                      <a:pt x="5966" y="31888"/>
                    </a:cubicBezTo>
                    <a:cubicBezTo>
                      <a:pt x="4832" y="-15728"/>
                      <a:pt x="-310758" y="-1352"/>
                      <a:pt x="3809098" y="19391"/>
                    </a:cubicBezTo>
                    <a:cubicBezTo>
                      <a:pt x="4738486" y="23023"/>
                      <a:pt x="4644411" y="7979"/>
                      <a:pt x="4646793" y="484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68" name="Google Shape;2568;p22"/>
            <p:cNvSpPr/>
            <p:nvPr/>
          </p:nvSpPr>
          <p:spPr>
            <a:xfrm>
              <a:off x="1862157" y="-395061"/>
              <a:ext cx="125412" cy="6244387"/>
            </a:xfrm>
            <a:custGeom>
              <a:avLst/>
              <a:gdLst/>
              <a:ahLst/>
              <a:cxnLst/>
              <a:rect l="l" t="t" r="r" b="b"/>
              <a:pathLst>
                <a:path w="125412" h="6244387" extrusionOk="0">
                  <a:moveTo>
                    <a:pt x="125413" y="6244388"/>
                  </a:moveTo>
                  <a:cubicBezTo>
                    <a:pt x="56192" y="6244388"/>
                    <a:pt x="-52794" y="2637211"/>
                    <a:pt x="29434" y="1"/>
                  </a:cubicBezTo>
                  <a:cubicBezTo>
                    <a:pt x="99511" y="-2130"/>
                    <a:pt x="-69318" y="2433066"/>
                    <a:pt x="125413" y="62443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69" name="Google Shape;2569;p22"/>
          <p:cNvGrpSpPr/>
          <p:nvPr/>
        </p:nvGrpSpPr>
        <p:grpSpPr>
          <a:xfrm rot="-662687">
            <a:off x="504886" y="2331375"/>
            <a:ext cx="2254756" cy="3426545"/>
            <a:chOff x="1008524" y="4661954"/>
            <a:chExt cx="4508950" cy="6851973"/>
          </a:xfrm>
        </p:grpSpPr>
        <p:sp>
          <p:nvSpPr>
            <p:cNvPr id="2570" name="Google Shape;2570;p22"/>
            <p:cNvSpPr/>
            <p:nvPr/>
          </p:nvSpPr>
          <p:spPr>
            <a:xfrm>
              <a:off x="1008524" y="4661954"/>
              <a:ext cx="4508950" cy="6851973"/>
            </a:xfrm>
            <a:custGeom>
              <a:avLst/>
              <a:gdLst/>
              <a:ahLst/>
              <a:cxnLst/>
              <a:rect l="l" t="t" r="r" b="b"/>
              <a:pathLst>
                <a:path w="4508950" h="6851973" extrusionOk="0">
                  <a:moveTo>
                    <a:pt x="4506925" y="6801515"/>
                  </a:moveTo>
                  <a:cubicBezTo>
                    <a:pt x="4508406" y="6826635"/>
                    <a:pt x="4727922" y="6815932"/>
                    <a:pt x="128044" y="6851973"/>
                  </a:cubicBezTo>
                  <a:cubicBezTo>
                    <a:pt x="45825" y="6851973"/>
                    <a:pt x="29691" y="1020600"/>
                    <a:pt x="0" y="129638"/>
                  </a:cubicBezTo>
                  <a:cubicBezTo>
                    <a:pt x="0" y="65640"/>
                    <a:pt x="721191" y="87334"/>
                    <a:pt x="960227" y="75576"/>
                  </a:cubicBezTo>
                  <a:cubicBezTo>
                    <a:pt x="2576588" y="-3907"/>
                    <a:pt x="3390334" y="-34111"/>
                    <a:pt x="4388161" y="51553"/>
                  </a:cubicBezTo>
                  <a:cubicBezTo>
                    <a:pt x="4458729" y="57610"/>
                    <a:pt x="4317485" y="2593882"/>
                    <a:pt x="4506925" y="68015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1" name="Google Shape;2571;p22"/>
            <p:cNvSpPr/>
            <p:nvPr/>
          </p:nvSpPr>
          <p:spPr>
            <a:xfrm>
              <a:off x="1199102" y="4873484"/>
              <a:ext cx="4121943" cy="6428895"/>
            </a:xfrm>
            <a:custGeom>
              <a:avLst/>
              <a:gdLst/>
              <a:ahLst/>
              <a:cxnLst/>
              <a:rect l="l" t="t" r="r" b="b"/>
              <a:pathLst>
                <a:path w="4121943" h="6428895" extrusionOk="0">
                  <a:moveTo>
                    <a:pt x="0" y="90586"/>
                  </a:moveTo>
                  <a:cubicBezTo>
                    <a:pt x="161299" y="76485"/>
                    <a:pt x="327025" y="78924"/>
                    <a:pt x="512573" y="79267"/>
                  </a:cubicBezTo>
                  <a:cubicBezTo>
                    <a:pt x="1148146" y="79267"/>
                    <a:pt x="2633174" y="-66626"/>
                    <a:pt x="4030993" y="37442"/>
                  </a:cubicBezTo>
                  <a:cubicBezTo>
                    <a:pt x="4071760" y="2878367"/>
                    <a:pt x="3953942" y="2711357"/>
                    <a:pt x="4121944" y="6397487"/>
                  </a:cubicBezTo>
                  <a:cubicBezTo>
                    <a:pt x="2254402" y="6412575"/>
                    <a:pt x="2388080" y="6410684"/>
                    <a:pt x="101698" y="6428896"/>
                  </a:cubicBezTo>
                  <a:cubicBezTo>
                    <a:pt x="10061" y="3667660"/>
                    <a:pt x="29417" y="1248378"/>
                    <a:pt x="0" y="905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2" name="Google Shape;2572;p22"/>
          <p:cNvGrpSpPr/>
          <p:nvPr/>
        </p:nvGrpSpPr>
        <p:grpSpPr>
          <a:xfrm>
            <a:off x="2282104" y="1249483"/>
            <a:ext cx="618555" cy="2170224"/>
            <a:chOff x="4564208" y="2498965"/>
            <a:chExt cx="1237110" cy="4340449"/>
          </a:xfrm>
        </p:grpSpPr>
        <p:sp>
          <p:nvSpPr>
            <p:cNvPr id="2573" name="Google Shape;2573;p22"/>
            <p:cNvSpPr/>
            <p:nvPr/>
          </p:nvSpPr>
          <p:spPr>
            <a:xfrm>
              <a:off x="4608298" y="2742404"/>
              <a:ext cx="370270" cy="109558"/>
            </a:xfrm>
            <a:custGeom>
              <a:avLst/>
              <a:gdLst/>
              <a:ahLst/>
              <a:cxnLst/>
              <a:rect l="l" t="t" r="r" b="b"/>
              <a:pathLst>
                <a:path w="370270" h="109558" extrusionOk="0">
                  <a:moveTo>
                    <a:pt x="368711" y="7888"/>
                  </a:moveTo>
                  <a:cubicBezTo>
                    <a:pt x="369214" y="10119"/>
                    <a:pt x="369768" y="12350"/>
                    <a:pt x="370271" y="14581"/>
                  </a:cubicBezTo>
                  <a:lnTo>
                    <a:pt x="370219" y="14581"/>
                  </a:lnTo>
                  <a:cubicBezTo>
                    <a:pt x="370106" y="14581"/>
                    <a:pt x="369942" y="14581"/>
                    <a:pt x="369829" y="14633"/>
                  </a:cubicBezTo>
                  <a:cubicBezTo>
                    <a:pt x="369777" y="14633"/>
                    <a:pt x="369716" y="14633"/>
                    <a:pt x="369665" y="14633"/>
                  </a:cubicBezTo>
                  <a:cubicBezTo>
                    <a:pt x="369439" y="14633"/>
                    <a:pt x="369223" y="14633"/>
                    <a:pt x="368997" y="14685"/>
                  </a:cubicBezTo>
                  <a:cubicBezTo>
                    <a:pt x="365324" y="14963"/>
                    <a:pt x="361598" y="15301"/>
                    <a:pt x="357872" y="15692"/>
                  </a:cubicBezTo>
                  <a:cubicBezTo>
                    <a:pt x="357760" y="15692"/>
                    <a:pt x="357647" y="15692"/>
                    <a:pt x="357534" y="15692"/>
                  </a:cubicBezTo>
                  <a:cubicBezTo>
                    <a:pt x="357257" y="15744"/>
                    <a:pt x="356919" y="15744"/>
                    <a:pt x="356642" y="15805"/>
                  </a:cubicBezTo>
                  <a:cubicBezTo>
                    <a:pt x="356087" y="15857"/>
                    <a:pt x="355585" y="15918"/>
                    <a:pt x="355030" y="15970"/>
                  </a:cubicBezTo>
                  <a:cubicBezTo>
                    <a:pt x="351747" y="15579"/>
                    <a:pt x="348411" y="15249"/>
                    <a:pt x="345127" y="14963"/>
                  </a:cubicBezTo>
                  <a:cubicBezTo>
                    <a:pt x="340622" y="14572"/>
                    <a:pt x="336116" y="14182"/>
                    <a:pt x="331663" y="13852"/>
                  </a:cubicBezTo>
                  <a:cubicBezTo>
                    <a:pt x="331437" y="13852"/>
                    <a:pt x="331273" y="13852"/>
                    <a:pt x="331108" y="13800"/>
                  </a:cubicBezTo>
                  <a:cubicBezTo>
                    <a:pt x="326767" y="13522"/>
                    <a:pt x="322426" y="13296"/>
                    <a:pt x="318146" y="13079"/>
                  </a:cubicBezTo>
                  <a:cubicBezTo>
                    <a:pt x="309075" y="12636"/>
                    <a:pt x="300064" y="12411"/>
                    <a:pt x="291001" y="12411"/>
                  </a:cubicBezTo>
                  <a:cubicBezTo>
                    <a:pt x="283437" y="12411"/>
                    <a:pt x="275925" y="12576"/>
                    <a:pt x="268361" y="12853"/>
                  </a:cubicBezTo>
                  <a:cubicBezTo>
                    <a:pt x="260910" y="13192"/>
                    <a:pt x="253450" y="13635"/>
                    <a:pt x="245998" y="14251"/>
                  </a:cubicBezTo>
                  <a:cubicBezTo>
                    <a:pt x="238486" y="14920"/>
                    <a:pt x="230974" y="15701"/>
                    <a:pt x="223523" y="16595"/>
                  </a:cubicBezTo>
                  <a:cubicBezTo>
                    <a:pt x="212398" y="18045"/>
                    <a:pt x="201325" y="19772"/>
                    <a:pt x="190364" y="21942"/>
                  </a:cubicBezTo>
                  <a:cubicBezTo>
                    <a:pt x="183017" y="23392"/>
                    <a:pt x="175678" y="25007"/>
                    <a:pt x="168444" y="26734"/>
                  </a:cubicBezTo>
                  <a:cubicBezTo>
                    <a:pt x="161209" y="28514"/>
                    <a:pt x="154035" y="30467"/>
                    <a:pt x="146913" y="32585"/>
                  </a:cubicBezTo>
                  <a:lnTo>
                    <a:pt x="146861" y="32585"/>
                  </a:lnTo>
                  <a:cubicBezTo>
                    <a:pt x="139739" y="34755"/>
                    <a:pt x="132677" y="37047"/>
                    <a:pt x="125668" y="39495"/>
                  </a:cubicBezTo>
                  <a:cubicBezTo>
                    <a:pt x="122159" y="40719"/>
                    <a:pt x="118658" y="42004"/>
                    <a:pt x="115210" y="43341"/>
                  </a:cubicBezTo>
                  <a:cubicBezTo>
                    <a:pt x="77156" y="57890"/>
                    <a:pt x="41164" y="77899"/>
                    <a:pt x="8621" y="103925"/>
                  </a:cubicBezTo>
                  <a:cubicBezTo>
                    <a:pt x="6230" y="105704"/>
                    <a:pt x="3890" y="107606"/>
                    <a:pt x="1612" y="109559"/>
                  </a:cubicBezTo>
                  <a:cubicBezTo>
                    <a:pt x="1057" y="107328"/>
                    <a:pt x="503" y="105045"/>
                    <a:pt x="0" y="102814"/>
                  </a:cubicBezTo>
                  <a:cubicBezTo>
                    <a:pt x="9124" y="93786"/>
                    <a:pt x="19027" y="85643"/>
                    <a:pt x="29208" y="77899"/>
                  </a:cubicBezTo>
                  <a:cubicBezTo>
                    <a:pt x="122722" y="14633"/>
                    <a:pt x="242610" y="-12451"/>
                    <a:pt x="354381" y="5379"/>
                  </a:cubicBezTo>
                  <a:cubicBezTo>
                    <a:pt x="354883" y="4824"/>
                    <a:pt x="355325" y="4372"/>
                    <a:pt x="355776" y="3982"/>
                  </a:cubicBezTo>
                  <a:cubicBezTo>
                    <a:pt x="356278" y="2480"/>
                    <a:pt x="357335" y="1195"/>
                    <a:pt x="359389" y="362"/>
                  </a:cubicBezTo>
                  <a:cubicBezTo>
                    <a:pt x="364951" y="-1036"/>
                    <a:pt x="367013" y="3035"/>
                    <a:pt x="368235" y="7775"/>
                  </a:cubicBezTo>
                  <a:cubicBezTo>
                    <a:pt x="368382" y="7827"/>
                    <a:pt x="368547" y="7827"/>
                    <a:pt x="368711" y="7888"/>
                  </a:cubicBezTo>
                  <a:close/>
                </a:path>
              </a:pathLst>
            </a:custGeom>
            <a:solidFill>
              <a:srgbClr val="7AAED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4" name="Google Shape;2574;p22"/>
            <p:cNvSpPr/>
            <p:nvPr/>
          </p:nvSpPr>
          <p:spPr>
            <a:xfrm>
              <a:off x="4925699" y="2548418"/>
              <a:ext cx="25" cy="52"/>
            </a:xfrm>
            <a:custGeom>
              <a:avLst/>
              <a:gdLst/>
              <a:ahLst/>
              <a:cxnLst/>
              <a:rect l="l" t="t" r="r" b="b"/>
              <a:pathLst>
                <a:path w="25" h="52" extrusionOk="0">
                  <a:moveTo>
                    <a:pt x="0" y="0"/>
                  </a:moveTo>
                  <a:cubicBezTo>
                    <a:pt x="26" y="0"/>
                    <a:pt x="26" y="9"/>
                    <a:pt x="26" y="52"/>
                  </a:cubicBezTo>
                  <a:cubicBezTo>
                    <a:pt x="17" y="35"/>
                    <a:pt x="9" y="17"/>
                    <a:pt x="0" y="0"/>
                  </a:cubicBezTo>
                  <a:close/>
                </a:path>
              </a:pathLst>
            </a:custGeom>
            <a:solidFill>
              <a:srgbClr val="7AAED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5" name="Google Shape;2575;p22"/>
            <p:cNvSpPr/>
            <p:nvPr/>
          </p:nvSpPr>
          <p:spPr>
            <a:xfrm>
              <a:off x="4564457" y="2638326"/>
              <a:ext cx="52" cy="616"/>
            </a:xfrm>
            <a:custGeom>
              <a:avLst/>
              <a:gdLst/>
              <a:ahLst/>
              <a:cxnLst/>
              <a:rect l="l" t="t" r="r" b="b"/>
              <a:pathLst>
                <a:path w="52" h="616" extrusionOk="0">
                  <a:moveTo>
                    <a:pt x="0" y="0"/>
                  </a:moveTo>
                  <a:cubicBezTo>
                    <a:pt x="52" y="226"/>
                    <a:pt x="52" y="443"/>
                    <a:pt x="52" y="616"/>
                  </a:cubicBezTo>
                  <a:cubicBezTo>
                    <a:pt x="61" y="443"/>
                    <a:pt x="0" y="226"/>
                    <a:pt x="0" y="0"/>
                  </a:cubicBezTo>
                  <a:close/>
                </a:path>
              </a:pathLst>
            </a:custGeom>
            <a:solidFill>
              <a:srgbClr val="7AAED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6" name="Google Shape;2576;p22"/>
            <p:cNvSpPr/>
            <p:nvPr/>
          </p:nvSpPr>
          <p:spPr>
            <a:xfrm>
              <a:off x="5460576" y="6252099"/>
              <a:ext cx="340742" cy="383600"/>
            </a:xfrm>
            <a:custGeom>
              <a:avLst/>
              <a:gdLst/>
              <a:ahLst/>
              <a:cxnLst/>
              <a:rect l="l" t="t" r="r" b="b"/>
              <a:pathLst>
                <a:path w="340742" h="383600" extrusionOk="0">
                  <a:moveTo>
                    <a:pt x="340743" y="59525"/>
                  </a:moveTo>
                  <a:cubicBezTo>
                    <a:pt x="340743" y="60697"/>
                    <a:pt x="340691" y="61869"/>
                    <a:pt x="340691" y="63041"/>
                  </a:cubicBezTo>
                  <a:cubicBezTo>
                    <a:pt x="339634" y="70845"/>
                    <a:pt x="338802" y="78588"/>
                    <a:pt x="338412" y="86340"/>
                  </a:cubicBezTo>
                  <a:cubicBezTo>
                    <a:pt x="331290" y="173236"/>
                    <a:pt x="324168" y="260019"/>
                    <a:pt x="316881" y="346811"/>
                  </a:cubicBezTo>
                  <a:cubicBezTo>
                    <a:pt x="266030" y="353608"/>
                    <a:pt x="214521" y="362471"/>
                    <a:pt x="168842" y="383600"/>
                  </a:cubicBezTo>
                  <a:cubicBezTo>
                    <a:pt x="111649" y="286340"/>
                    <a:pt x="52073" y="190355"/>
                    <a:pt x="0" y="90577"/>
                  </a:cubicBezTo>
                  <a:cubicBezTo>
                    <a:pt x="14799" y="70680"/>
                    <a:pt x="28930" y="50558"/>
                    <a:pt x="44838" y="30939"/>
                  </a:cubicBezTo>
                  <a:cubicBezTo>
                    <a:pt x="91184" y="54907"/>
                    <a:pt x="106979" y="102009"/>
                    <a:pt x="130234" y="21911"/>
                  </a:cubicBezTo>
                  <a:cubicBezTo>
                    <a:pt x="158887" y="29099"/>
                    <a:pt x="183754" y="47997"/>
                    <a:pt x="212900" y="51842"/>
                  </a:cubicBezTo>
                  <a:cubicBezTo>
                    <a:pt x="231650" y="46495"/>
                    <a:pt x="233929" y="22744"/>
                    <a:pt x="239491" y="6858"/>
                  </a:cubicBezTo>
                  <a:cubicBezTo>
                    <a:pt x="275370" y="30487"/>
                    <a:pt x="299960" y="56409"/>
                    <a:pt x="322158" y="0"/>
                  </a:cubicBezTo>
                  <a:cubicBezTo>
                    <a:pt x="328448" y="3342"/>
                    <a:pt x="334617" y="6971"/>
                    <a:pt x="340570" y="10869"/>
                  </a:cubicBezTo>
                  <a:cubicBezTo>
                    <a:pt x="340301" y="27084"/>
                    <a:pt x="340639" y="43300"/>
                    <a:pt x="340743" y="595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7" name="Google Shape;2577;p22"/>
            <p:cNvSpPr/>
            <p:nvPr/>
          </p:nvSpPr>
          <p:spPr>
            <a:xfrm>
              <a:off x="4710035" y="3186746"/>
              <a:ext cx="1091231" cy="3155921"/>
            </a:xfrm>
            <a:custGeom>
              <a:avLst/>
              <a:gdLst/>
              <a:ahLst/>
              <a:cxnLst/>
              <a:rect l="l" t="t" r="r" b="b"/>
              <a:pathLst>
                <a:path w="1091231" h="3155921" extrusionOk="0">
                  <a:moveTo>
                    <a:pt x="1091006" y="3068470"/>
                  </a:moveTo>
                  <a:cubicBezTo>
                    <a:pt x="1091058" y="3068912"/>
                    <a:pt x="1091171" y="3069364"/>
                    <a:pt x="1091232" y="3069807"/>
                  </a:cubicBezTo>
                  <a:cubicBezTo>
                    <a:pt x="1091180" y="3071925"/>
                    <a:pt x="1091119" y="3074095"/>
                    <a:pt x="1091119" y="3076213"/>
                  </a:cubicBezTo>
                  <a:cubicBezTo>
                    <a:pt x="1085167" y="3072315"/>
                    <a:pt x="1078989" y="3068687"/>
                    <a:pt x="1072707" y="3065345"/>
                  </a:cubicBezTo>
                  <a:cubicBezTo>
                    <a:pt x="1050509" y="3121753"/>
                    <a:pt x="1025920" y="3095832"/>
                    <a:pt x="990041" y="3072203"/>
                  </a:cubicBezTo>
                  <a:cubicBezTo>
                    <a:pt x="984478" y="3088089"/>
                    <a:pt x="982199" y="3111831"/>
                    <a:pt x="963450" y="3117187"/>
                  </a:cubicBezTo>
                  <a:cubicBezTo>
                    <a:pt x="934294" y="3113341"/>
                    <a:pt x="909427" y="3094443"/>
                    <a:pt x="880783" y="3087255"/>
                  </a:cubicBezTo>
                  <a:cubicBezTo>
                    <a:pt x="857528" y="3167354"/>
                    <a:pt x="841733" y="3120251"/>
                    <a:pt x="795387" y="3096284"/>
                  </a:cubicBezTo>
                  <a:cubicBezTo>
                    <a:pt x="779480" y="3115902"/>
                    <a:pt x="765348" y="3136024"/>
                    <a:pt x="750549" y="3155921"/>
                  </a:cubicBezTo>
                  <a:cubicBezTo>
                    <a:pt x="749050" y="3153083"/>
                    <a:pt x="747543" y="3150235"/>
                    <a:pt x="746096" y="3147397"/>
                  </a:cubicBezTo>
                  <a:cubicBezTo>
                    <a:pt x="743315" y="3141988"/>
                    <a:pt x="740533" y="3136641"/>
                    <a:pt x="737804" y="3131233"/>
                  </a:cubicBezTo>
                  <a:cubicBezTo>
                    <a:pt x="737752" y="3131007"/>
                    <a:pt x="737691" y="3130729"/>
                    <a:pt x="737639" y="3130512"/>
                  </a:cubicBezTo>
                  <a:cubicBezTo>
                    <a:pt x="737085" y="3128003"/>
                    <a:pt x="736470" y="3125608"/>
                    <a:pt x="735863" y="3123212"/>
                  </a:cubicBezTo>
                  <a:cubicBezTo>
                    <a:pt x="735309" y="3119027"/>
                    <a:pt x="734087" y="3114904"/>
                    <a:pt x="733082" y="3110841"/>
                  </a:cubicBezTo>
                  <a:cubicBezTo>
                    <a:pt x="732138" y="3107048"/>
                    <a:pt x="731245" y="3103263"/>
                    <a:pt x="730301" y="3099469"/>
                  </a:cubicBezTo>
                  <a:cubicBezTo>
                    <a:pt x="728187" y="3091162"/>
                    <a:pt x="726350" y="3082689"/>
                    <a:pt x="723733" y="3074555"/>
                  </a:cubicBezTo>
                  <a:cubicBezTo>
                    <a:pt x="723733" y="3074555"/>
                    <a:pt x="723681" y="3074555"/>
                    <a:pt x="723621" y="3074607"/>
                  </a:cubicBezTo>
                  <a:cubicBezTo>
                    <a:pt x="723508" y="3074329"/>
                    <a:pt x="723456" y="3074104"/>
                    <a:pt x="723343" y="3073887"/>
                  </a:cubicBezTo>
                  <a:cubicBezTo>
                    <a:pt x="720224" y="3061959"/>
                    <a:pt x="717114" y="3050032"/>
                    <a:pt x="714055" y="3038104"/>
                  </a:cubicBezTo>
                  <a:cubicBezTo>
                    <a:pt x="704152" y="2999031"/>
                    <a:pt x="694474" y="2959959"/>
                    <a:pt x="684900" y="2920825"/>
                  </a:cubicBezTo>
                  <a:cubicBezTo>
                    <a:pt x="666704" y="2846577"/>
                    <a:pt x="648908" y="2772225"/>
                    <a:pt x="630990" y="2697925"/>
                  </a:cubicBezTo>
                  <a:cubicBezTo>
                    <a:pt x="593941" y="2544256"/>
                    <a:pt x="556884" y="2390526"/>
                    <a:pt x="519835" y="2236857"/>
                  </a:cubicBezTo>
                  <a:cubicBezTo>
                    <a:pt x="482448" y="2081954"/>
                    <a:pt x="445122" y="1927000"/>
                    <a:pt x="407788" y="1772107"/>
                  </a:cubicBezTo>
                  <a:cubicBezTo>
                    <a:pt x="369794" y="1614696"/>
                    <a:pt x="331905" y="1457294"/>
                    <a:pt x="293903" y="1299831"/>
                  </a:cubicBezTo>
                  <a:cubicBezTo>
                    <a:pt x="257461" y="1148887"/>
                    <a:pt x="221140" y="997953"/>
                    <a:pt x="184750" y="846948"/>
                  </a:cubicBezTo>
                  <a:cubicBezTo>
                    <a:pt x="146644" y="688930"/>
                    <a:pt x="108478" y="530963"/>
                    <a:pt x="70484" y="372945"/>
                  </a:cubicBezTo>
                  <a:cubicBezTo>
                    <a:pt x="47004" y="275510"/>
                    <a:pt x="23532" y="177972"/>
                    <a:pt x="0" y="80537"/>
                  </a:cubicBezTo>
                  <a:cubicBezTo>
                    <a:pt x="108209" y="10196"/>
                    <a:pt x="242221" y="-7643"/>
                    <a:pt x="370566" y="2722"/>
                  </a:cubicBezTo>
                  <a:cubicBezTo>
                    <a:pt x="395822" y="109905"/>
                    <a:pt x="421079" y="216984"/>
                    <a:pt x="446396" y="324167"/>
                  </a:cubicBezTo>
                  <a:cubicBezTo>
                    <a:pt x="482951" y="479121"/>
                    <a:pt x="519332" y="634127"/>
                    <a:pt x="555991" y="789081"/>
                  </a:cubicBezTo>
                  <a:cubicBezTo>
                    <a:pt x="594045" y="949947"/>
                    <a:pt x="631761" y="1110865"/>
                    <a:pt x="669650" y="1271783"/>
                  </a:cubicBezTo>
                  <a:cubicBezTo>
                    <a:pt x="706586" y="1428855"/>
                    <a:pt x="743306" y="1586040"/>
                    <a:pt x="780363" y="1743113"/>
                  </a:cubicBezTo>
                  <a:cubicBezTo>
                    <a:pt x="817863" y="1902190"/>
                    <a:pt x="855466" y="2061155"/>
                    <a:pt x="892801" y="2220241"/>
                  </a:cubicBezTo>
                  <a:cubicBezTo>
                    <a:pt x="911438" y="2299837"/>
                    <a:pt x="930075" y="2379432"/>
                    <a:pt x="948764" y="2458975"/>
                  </a:cubicBezTo>
                  <a:cubicBezTo>
                    <a:pt x="966846" y="2536226"/>
                    <a:pt x="985258" y="2613425"/>
                    <a:pt x="1003505" y="2690625"/>
                  </a:cubicBezTo>
                  <a:cubicBezTo>
                    <a:pt x="1019690" y="2758796"/>
                    <a:pt x="1035884" y="2826958"/>
                    <a:pt x="1051904" y="2895190"/>
                  </a:cubicBezTo>
                  <a:cubicBezTo>
                    <a:pt x="1060023" y="2929862"/>
                    <a:pt x="1068202" y="2964533"/>
                    <a:pt x="1076268" y="2999257"/>
                  </a:cubicBezTo>
                  <a:cubicBezTo>
                    <a:pt x="1079387" y="3012634"/>
                    <a:pt x="1082446" y="3025959"/>
                    <a:pt x="1085444" y="3039337"/>
                  </a:cubicBezTo>
                  <a:cubicBezTo>
                    <a:pt x="1085721" y="3040674"/>
                    <a:pt x="1085998" y="3042010"/>
                    <a:pt x="1086224" y="3043347"/>
                  </a:cubicBezTo>
                  <a:cubicBezTo>
                    <a:pt x="1086665" y="3045465"/>
                    <a:pt x="1087055" y="3047531"/>
                    <a:pt x="1087445" y="3049589"/>
                  </a:cubicBezTo>
                  <a:cubicBezTo>
                    <a:pt x="1088615" y="3055874"/>
                    <a:pt x="1089837" y="3062167"/>
                    <a:pt x="1091006" y="30684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8" name="Google Shape;2578;p22"/>
            <p:cNvSpPr/>
            <p:nvPr/>
          </p:nvSpPr>
          <p:spPr>
            <a:xfrm>
              <a:off x="4609893" y="2754825"/>
              <a:ext cx="460510" cy="494774"/>
            </a:xfrm>
            <a:custGeom>
              <a:avLst/>
              <a:gdLst/>
              <a:ahLst/>
              <a:cxnLst/>
              <a:rect l="l" t="t" r="r" b="b"/>
              <a:pathLst>
                <a:path w="460510" h="494774" extrusionOk="0">
                  <a:moveTo>
                    <a:pt x="460510" y="391125"/>
                  </a:moveTo>
                  <a:cubicBezTo>
                    <a:pt x="412076" y="378538"/>
                    <a:pt x="361390" y="376628"/>
                    <a:pt x="311917" y="388347"/>
                  </a:cubicBezTo>
                  <a:cubicBezTo>
                    <a:pt x="235410" y="401282"/>
                    <a:pt x="143828" y="430102"/>
                    <a:pt x="95828" y="494775"/>
                  </a:cubicBezTo>
                  <a:cubicBezTo>
                    <a:pt x="93315" y="484184"/>
                    <a:pt x="90716" y="473593"/>
                    <a:pt x="88203" y="463003"/>
                  </a:cubicBezTo>
                  <a:cubicBezTo>
                    <a:pt x="86903" y="457447"/>
                    <a:pt x="85517" y="452065"/>
                    <a:pt x="84217" y="446509"/>
                  </a:cubicBezTo>
                  <a:cubicBezTo>
                    <a:pt x="82138" y="438002"/>
                    <a:pt x="80145" y="429581"/>
                    <a:pt x="78066" y="421161"/>
                  </a:cubicBezTo>
                  <a:cubicBezTo>
                    <a:pt x="72001" y="395813"/>
                    <a:pt x="65849" y="370464"/>
                    <a:pt x="59784" y="345029"/>
                  </a:cubicBezTo>
                  <a:cubicBezTo>
                    <a:pt x="42195" y="272370"/>
                    <a:pt x="24693" y="199711"/>
                    <a:pt x="7191" y="127052"/>
                  </a:cubicBezTo>
                  <a:cubicBezTo>
                    <a:pt x="7105" y="126705"/>
                    <a:pt x="7018" y="126357"/>
                    <a:pt x="6931" y="126010"/>
                  </a:cubicBezTo>
                  <a:cubicBezTo>
                    <a:pt x="4939" y="117937"/>
                    <a:pt x="3033" y="109864"/>
                    <a:pt x="1126" y="101790"/>
                  </a:cubicBezTo>
                  <a:cubicBezTo>
                    <a:pt x="693" y="100228"/>
                    <a:pt x="347" y="98665"/>
                    <a:pt x="0" y="97103"/>
                  </a:cubicBezTo>
                  <a:cubicBezTo>
                    <a:pt x="2253" y="95193"/>
                    <a:pt x="4592" y="93283"/>
                    <a:pt x="7018" y="91547"/>
                  </a:cubicBezTo>
                  <a:cubicBezTo>
                    <a:pt x="104059" y="13853"/>
                    <a:pt x="231251" y="-9846"/>
                    <a:pt x="353419" y="3522"/>
                  </a:cubicBezTo>
                  <a:cubicBezTo>
                    <a:pt x="358791" y="4130"/>
                    <a:pt x="364076" y="4738"/>
                    <a:pt x="369448" y="5519"/>
                  </a:cubicBezTo>
                  <a:cubicBezTo>
                    <a:pt x="371267" y="13071"/>
                    <a:pt x="373087" y="20624"/>
                    <a:pt x="374820" y="28263"/>
                  </a:cubicBezTo>
                  <a:cubicBezTo>
                    <a:pt x="375166" y="29652"/>
                    <a:pt x="375513" y="31041"/>
                    <a:pt x="375860" y="32430"/>
                  </a:cubicBezTo>
                  <a:cubicBezTo>
                    <a:pt x="394488" y="111426"/>
                    <a:pt x="413030" y="190336"/>
                    <a:pt x="431745" y="269332"/>
                  </a:cubicBezTo>
                  <a:cubicBezTo>
                    <a:pt x="436077" y="287909"/>
                    <a:pt x="440496" y="306486"/>
                    <a:pt x="444828" y="325063"/>
                  </a:cubicBezTo>
                  <a:cubicBezTo>
                    <a:pt x="446821" y="333397"/>
                    <a:pt x="448813" y="341644"/>
                    <a:pt x="450719" y="349977"/>
                  </a:cubicBezTo>
                  <a:cubicBezTo>
                    <a:pt x="451759" y="354405"/>
                    <a:pt x="452886" y="358919"/>
                    <a:pt x="453925" y="363433"/>
                  </a:cubicBezTo>
                  <a:cubicBezTo>
                    <a:pt x="456091" y="372635"/>
                    <a:pt x="458257" y="381923"/>
                    <a:pt x="460510" y="391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9" name="Google Shape;2579;p22"/>
            <p:cNvSpPr/>
            <p:nvPr/>
          </p:nvSpPr>
          <p:spPr>
            <a:xfrm>
              <a:off x="5629418" y="6598901"/>
              <a:ext cx="148039" cy="240513"/>
            </a:xfrm>
            <a:custGeom>
              <a:avLst/>
              <a:gdLst/>
              <a:ahLst/>
              <a:cxnLst/>
              <a:rect l="l" t="t" r="r" b="b"/>
              <a:pathLst>
                <a:path w="148039" h="240513" extrusionOk="0">
                  <a:moveTo>
                    <a:pt x="148039" y="0"/>
                  </a:moveTo>
                  <a:cubicBezTo>
                    <a:pt x="147537" y="5799"/>
                    <a:pt x="147034" y="11598"/>
                    <a:pt x="146540" y="17336"/>
                  </a:cubicBezTo>
                  <a:cubicBezTo>
                    <a:pt x="143923" y="48665"/>
                    <a:pt x="141255" y="79934"/>
                    <a:pt x="138586" y="111202"/>
                  </a:cubicBezTo>
                  <a:cubicBezTo>
                    <a:pt x="136308" y="141855"/>
                    <a:pt x="134410" y="172515"/>
                    <a:pt x="131967" y="203116"/>
                  </a:cubicBezTo>
                  <a:cubicBezTo>
                    <a:pt x="129575" y="215877"/>
                    <a:pt x="134471" y="240513"/>
                    <a:pt x="116059" y="240513"/>
                  </a:cubicBezTo>
                  <a:cubicBezTo>
                    <a:pt x="115782" y="240513"/>
                    <a:pt x="115444" y="240513"/>
                    <a:pt x="115166" y="240513"/>
                  </a:cubicBezTo>
                  <a:cubicBezTo>
                    <a:pt x="107542" y="238838"/>
                    <a:pt x="104709" y="233100"/>
                    <a:pt x="104093" y="225634"/>
                  </a:cubicBezTo>
                  <a:cubicBezTo>
                    <a:pt x="74609" y="166387"/>
                    <a:pt x="42117" y="108694"/>
                    <a:pt x="8682" y="51504"/>
                  </a:cubicBezTo>
                  <a:cubicBezTo>
                    <a:pt x="5788" y="46599"/>
                    <a:pt x="2894" y="41694"/>
                    <a:pt x="0" y="36790"/>
                  </a:cubicBezTo>
                  <a:cubicBezTo>
                    <a:pt x="45670" y="15660"/>
                    <a:pt x="97188" y="6797"/>
                    <a:pt x="148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0" name="Google Shape;2580;p22"/>
            <p:cNvSpPr/>
            <p:nvPr/>
          </p:nvSpPr>
          <p:spPr>
            <a:xfrm>
              <a:off x="4973794" y="3233853"/>
              <a:ext cx="733782" cy="2954528"/>
            </a:xfrm>
            <a:custGeom>
              <a:avLst/>
              <a:gdLst/>
              <a:ahLst/>
              <a:cxnLst/>
              <a:rect l="l" t="t" r="r" b="b"/>
              <a:pathLst>
                <a:path w="733782" h="2954528" extrusionOk="0">
                  <a:moveTo>
                    <a:pt x="733568" y="2944328"/>
                  </a:moveTo>
                  <a:cubicBezTo>
                    <a:pt x="734677" y="2948842"/>
                    <a:pt x="731342" y="2953469"/>
                    <a:pt x="726949" y="2954363"/>
                  </a:cubicBezTo>
                  <a:cubicBezTo>
                    <a:pt x="726394" y="2954476"/>
                    <a:pt x="725840" y="2954528"/>
                    <a:pt x="725277" y="2954528"/>
                  </a:cubicBezTo>
                  <a:cubicBezTo>
                    <a:pt x="721274" y="2954528"/>
                    <a:pt x="717877" y="2951629"/>
                    <a:pt x="716933" y="2947670"/>
                  </a:cubicBezTo>
                  <a:cubicBezTo>
                    <a:pt x="686001" y="2821146"/>
                    <a:pt x="655069" y="2694613"/>
                    <a:pt x="624138" y="2568089"/>
                  </a:cubicBezTo>
                  <a:cubicBezTo>
                    <a:pt x="592036" y="2436487"/>
                    <a:pt x="559883" y="2304945"/>
                    <a:pt x="527729" y="2173342"/>
                  </a:cubicBezTo>
                  <a:cubicBezTo>
                    <a:pt x="496850" y="2046870"/>
                    <a:pt x="465918" y="1920398"/>
                    <a:pt x="435047" y="1793874"/>
                  </a:cubicBezTo>
                  <a:cubicBezTo>
                    <a:pt x="406229" y="1675926"/>
                    <a:pt x="377412" y="1557988"/>
                    <a:pt x="348594" y="1440040"/>
                  </a:cubicBezTo>
                  <a:cubicBezTo>
                    <a:pt x="318277" y="1316025"/>
                    <a:pt x="287952" y="1192001"/>
                    <a:pt x="257688" y="1067925"/>
                  </a:cubicBezTo>
                  <a:cubicBezTo>
                    <a:pt x="225586" y="936435"/>
                    <a:pt x="193433" y="804893"/>
                    <a:pt x="161279" y="673404"/>
                  </a:cubicBezTo>
                  <a:cubicBezTo>
                    <a:pt x="129568" y="543364"/>
                    <a:pt x="97804" y="413272"/>
                    <a:pt x="66093" y="283171"/>
                  </a:cubicBezTo>
                  <a:cubicBezTo>
                    <a:pt x="55358" y="239193"/>
                    <a:pt x="44623" y="195216"/>
                    <a:pt x="33939" y="151178"/>
                  </a:cubicBezTo>
                  <a:cubicBezTo>
                    <a:pt x="27545" y="124866"/>
                    <a:pt x="21142" y="98502"/>
                    <a:pt x="14800" y="72138"/>
                  </a:cubicBezTo>
                  <a:cubicBezTo>
                    <a:pt x="11854" y="59933"/>
                    <a:pt x="8899" y="47727"/>
                    <a:pt x="6014" y="35513"/>
                  </a:cubicBezTo>
                  <a:cubicBezTo>
                    <a:pt x="4732" y="29992"/>
                    <a:pt x="3458" y="24480"/>
                    <a:pt x="2176" y="18959"/>
                  </a:cubicBezTo>
                  <a:cubicBezTo>
                    <a:pt x="1396" y="15504"/>
                    <a:pt x="400" y="11936"/>
                    <a:pt x="114" y="8420"/>
                  </a:cubicBezTo>
                  <a:cubicBezTo>
                    <a:pt x="-605" y="4627"/>
                    <a:pt x="2176" y="842"/>
                    <a:pt x="5841" y="173"/>
                  </a:cubicBezTo>
                  <a:cubicBezTo>
                    <a:pt x="9350" y="-608"/>
                    <a:pt x="12573" y="1345"/>
                    <a:pt x="13795" y="4132"/>
                  </a:cubicBezTo>
                  <a:cubicBezTo>
                    <a:pt x="15796" y="8646"/>
                    <a:pt x="16801" y="13716"/>
                    <a:pt x="18023" y="18455"/>
                  </a:cubicBezTo>
                  <a:cubicBezTo>
                    <a:pt x="20137" y="26702"/>
                    <a:pt x="22199" y="35010"/>
                    <a:pt x="24313" y="43257"/>
                  </a:cubicBezTo>
                  <a:cubicBezTo>
                    <a:pt x="28429" y="59811"/>
                    <a:pt x="32492" y="76418"/>
                    <a:pt x="36608" y="92972"/>
                  </a:cubicBezTo>
                  <a:cubicBezTo>
                    <a:pt x="43392" y="120395"/>
                    <a:pt x="50124" y="147879"/>
                    <a:pt x="56857" y="175354"/>
                  </a:cubicBezTo>
                  <a:cubicBezTo>
                    <a:pt x="73492" y="243187"/>
                    <a:pt x="90128" y="311019"/>
                    <a:pt x="106703" y="378913"/>
                  </a:cubicBezTo>
                  <a:cubicBezTo>
                    <a:pt x="135746" y="497581"/>
                    <a:pt x="164728" y="616301"/>
                    <a:pt x="193771" y="734977"/>
                  </a:cubicBezTo>
                  <a:cubicBezTo>
                    <a:pt x="224035" y="858611"/>
                    <a:pt x="254239" y="982235"/>
                    <a:pt x="284452" y="1105921"/>
                  </a:cubicBezTo>
                  <a:cubicBezTo>
                    <a:pt x="316995" y="1239251"/>
                    <a:pt x="349486" y="1372633"/>
                    <a:pt x="382142" y="1505902"/>
                  </a:cubicBezTo>
                  <a:cubicBezTo>
                    <a:pt x="414573" y="1638173"/>
                    <a:pt x="446839" y="1770496"/>
                    <a:pt x="479166" y="1902819"/>
                  </a:cubicBezTo>
                  <a:cubicBezTo>
                    <a:pt x="509543" y="2027399"/>
                    <a:pt x="540024" y="2151970"/>
                    <a:pt x="570462" y="2276550"/>
                  </a:cubicBezTo>
                  <a:cubicBezTo>
                    <a:pt x="600337" y="2398838"/>
                    <a:pt x="630211" y="2521134"/>
                    <a:pt x="660086" y="2643422"/>
                  </a:cubicBezTo>
                  <a:cubicBezTo>
                    <a:pt x="684606" y="2743721"/>
                    <a:pt x="709083" y="2844055"/>
                    <a:pt x="733568" y="2944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1" name="Google Shape;2581;p22"/>
            <p:cNvSpPr/>
            <p:nvPr/>
          </p:nvSpPr>
          <p:spPr>
            <a:xfrm>
              <a:off x="4826252" y="3277432"/>
              <a:ext cx="727773" cy="2954172"/>
            </a:xfrm>
            <a:custGeom>
              <a:avLst/>
              <a:gdLst/>
              <a:ahLst/>
              <a:cxnLst/>
              <a:rect l="l" t="t" r="r" b="b"/>
              <a:pathLst>
                <a:path w="727773" h="2954172" extrusionOk="0">
                  <a:moveTo>
                    <a:pt x="710986" y="2947618"/>
                  </a:moveTo>
                  <a:cubicBezTo>
                    <a:pt x="694411" y="2879230"/>
                    <a:pt x="677827" y="2810781"/>
                    <a:pt x="661253" y="2742384"/>
                  </a:cubicBezTo>
                  <a:cubicBezTo>
                    <a:pt x="646229" y="2680628"/>
                    <a:pt x="631152" y="2618864"/>
                    <a:pt x="616302" y="2557056"/>
                  </a:cubicBezTo>
                  <a:cubicBezTo>
                    <a:pt x="601668" y="2496133"/>
                    <a:pt x="586704" y="2435262"/>
                    <a:pt x="572018" y="2374340"/>
                  </a:cubicBezTo>
                  <a:cubicBezTo>
                    <a:pt x="556163" y="2308843"/>
                    <a:pt x="540255" y="2243406"/>
                    <a:pt x="524399" y="2177917"/>
                  </a:cubicBezTo>
                  <a:cubicBezTo>
                    <a:pt x="493242" y="2049440"/>
                    <a:pt x="462094" y="1920962"/>
                    <a:pt x="430937" y="1792485"/>
                  </a:cubicBezTo>
                  <a:cubicBezTo>
                    <a:pt x="401452" y="1670978"/>
                    <a:pt x="371967" y="1549463"/>
                    <a:pt x="342534" y="1428008"/>
                  </a:cubicBezTo>
                  <a:cubicBezTo>
                    <a:pt x="311490" y="1299861"/>
                    <a:pt x="280394" y="1171722"/>
                    <a:pt x="249349" y="1043575"/>
                  </a:cubicBezTo>
                  <a:cubicBezTo>
                    <a:pt x="217976" y="914038"/>
                    <a:pt x="186541" y="784554"/>
                    <a:pt x="155159" y="655078"/>
                  </a:cubicBezTo>
                  <a:cubicBezTo>
                    <a:pt x="125007" y="530776"/>
                    <a:pt x="94907" y="406483"/>
                    <a:pt x="64868" y="282129"/>
                  </a:cubicBezTo>
                  <a:cubicBezTo>
                    <a:pt x="53518" y="235304"/>
                    <a:pt x="42167" y="188436"/>
                    <a:pt x="30930" y="141559"/>
                  </a:cubicBezTo>
                  <a:cubicBezTo>
                    <a:pt x="24535" y="114918"/>
                    <a:pt x="18132" y="88215"/>
                    <a:pt x="11790" y="61573"/>
                  </a:cubicBezTo>
                  <a:cubicBezTo>
                    <a:pt x="8957" y="49811"/>
                    <a:pt x="6228" y="38048"/>
                    <a:pt x="3498" y="26294"/>
                  </a:cubicBezTo>
                  <a:cubicBezTo>
                    <a:pt x="3056" y="24341"/>
                    <a:pt x="2606" y="22336"/>
                    <a:pt x="2164" y="20382"/>
                  </a:cubicBezTo>
                  <a:cubicBezTo>
                    <a:pt x="1610" y="17709"/>
                    <a:pt x="882" y="15035"/>
                    <a:pt x="492" y="12301"/>
                  </a:cubicBezTo>
                  <a:cubicBezTo>
                    <a:pt x="50" y="9175"/>
                    <a:pt x="-617" y="5894"/>
                    <a:pt x="1211" y="3047"/>
                  </a:cubicBezTo>
                  <a:cubicBezTo>
                    <a:pt x="3048" y="147"/>
                    <a:pt x="6661" y="-912"/>
                    <a:pt x="9667" y="876"/>
                  </a:cubicBezTo>
                  <a:cubicBezTo>
                    <a:pt x="13064" y="2769"/>
                    <a:pt x="14173" y="6892"/>
                    <a:pt x="15178" y="10408"/>
                  </a:cubicBezTo>
                  <a:cubicBezTo>
                    <a:pt x="17240" y="18212"/>
                    <a:pt x="19293" y="25956"/>
                    <a:pt x="21243" y="33760"/>
                  </a:cubicBezTo>
                  <a:cubicBezTo>
                    <a:pt x="25471" y="50479"/>
                    <a:pt x="29587" y="67259"/>
                    <a:pt x="33702" y="84040"/>
                  </a:cubicBezTo>
                  <a:cubicBezTo>
                    <a:pt x="40434" y="111237"/>
                    <a:pt x="47054" y="138382"/>
                    <a:pt x="53674" y="165588"/>
                  </a:cubicBezTo>
                  <a:cubicBezTo>
                    <a:pt x="68637" y="226953"/>
                    <a:pt x="83548" y="288327"/>
                    <a:pt x="98460" y="349753"/>
                  </a:cubicBezTo>
                  <a:cubicBezTo>
                    <a:pt x="129391" y="476946"/>
                    <a:pt x="160271" y="604199"/>
                    <a:pt x="191090" y="731453"/>
                  </a:cubicBezTo>
                  <a:cubicBezTo>
                    <a:pt x="221909" y="858541"/>
                    <a:pt x="252728" y="985569"/>
                    <a:pt x="283547" y="1112649"/>
                  </a:cubicBezTo>
                  <a:cubicBezTo>
                    <a:pt x="314982" y="1242298"/>
                    <a:pt x="346468" y="1371947"/>
                    <a:pt x="377902" y="1501597"/>
                  </a:cubicBezTo>
                  <a:cubicBezTo>
                    <a:pt x="409614" y="1632635"/>
                    <a:pt x="441377" y="1763734"/>
                    <a:pt x="473201" y="1894781"/>
                  </a:cubicBezTo>
                  <a:cubicBezTo>
                    <a:pt x="488503" y="1957821"/>
                    <a:pt x="503795" y="2020914"/>
                    <a:pt x="519096" y="2084016"/>
                  </a:cubicBezTo>
                  <a:cubicBezTo>
                    <a:pt x="532786" y="2140650"/>
                    <a:pt x="546415" y="2197224"/>
                    <a:pt x="560261" y="2253797"/>
                  </a:cubicBezTo>
                  <a:cubicBezTo>
                    <a:pt x="576558" y="2320457"/>
                    <a:pt x="592588" y="2387179"/>
                    <a:pt x="608772" y="2453900"/>
                  </a:cubicBezTo>
                  <a:cubicBezTo>
                    <a:pt x="623900" y="2516386"/>
                    <a:pt x="639089" y="2578923"/>
                    <a:pt x="654226" y="2641408"/>
                  </a:cubicBezTo>
                  <a:cubicBezTo>
                    <a:pt x="678650" y="2742184"/>
                    <a:pt x="703127" y="2842900"/>
                    <a:pt x="727552" y="2943625"/>
                  </a:cubicBezTo>
                  <a:cubicBezTo>
                    <a:pt x="728609" y="2948139"/>
                    <a:pt x="725776" y="2952818"/>
                    <a:pt x="721262" y="2953938"/>
                  </a:cubicBezTo>
                  <a:cubicBezTo>
                    <a:pt x="720603" y="2954103"/>
                    <a:pt x="719953" y="2954172"/>
                    <a:pt x="719304" y="2954172"/>
                  </a:cubicBezTo>
                  <a:cubicBezTo>
                    <a:pt x="715491" y="2954155"/>
                    <a:pt x="711939" y="2951472"/>
                    <a:pt x="710986" y="29476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2" name="Google Shape;2582;p22"/>
            <p:cNvSpPr/>
            <p:nvPr/>
          </p:nvSpPr>
          <p:spPr>
            <a:xfrm>
              <a:off x="4705755" y="3135371"/>
              <a:ext cx="374845" cy="131903"/>
            </a:xfrm>
            <a:custGeom>
              <a:avLst/>
              <a:gdLst/>
              <a:ahLst/>
              <a:cxnLst/>
              <a:rect l="l" t="t" r="r" b="b"/>
              <a:pathLst>
                <a:path w="374845" h="131903" extrusionOk="0">
                  <a:moveTo>
                    <a:pt x="370670" y="36309"/>
                  </a:moveTo>
                  <a:cubicBezTo>
                    <a:pt x="372065" y="42273"/>
                    <a:pt x="373451" y="48185"/>
                    <a:pt x="374846" y="54088"/>
                  </a:cubicBezTo>
                  <a:cubicBezTo>
                    <a:pt x="246501" y="43723"/>
                    <a:pt x="112481" y="61553"/>
                    <a:pt x="4280" y="131903"/>
                  </a:cubicBezTo>
                  <a:cubicBezTo>
                    <a:pt x="2833" y="126105"/>
                    <a:pt x="1447" y="120254"/>
                    <a:pt x="52" y="114455"/>
                  </a:cubicBezTo>
                  <a:cubicBezTo>
                    <a:pt x="52" y="114403"/>
                    <a:pt x="0" y="114290"/>
                    <a:pt x="0" y="114229"/>
                  </a:cubicBezTo>
                  <a:cubicBezTo>
                    <a:pt x="48009" y="49513"/>
                    <a:pt x="139583" y="20753"/>
                    <a:pt x="216020" y="7827"/>
                  </a:cubicBezTo>
                  <a:cubicBezTo>
                    <a:pt x="265536" y="-3935"/>
                    <a:pt x="316214" y="-1982"/>
                    <a:pt x="364613" y="10614"/>
                  </a:cubicBezTo>
                  <a:cubicBezTo>
                    <a:pt x="366615" y="19191"/>
                    <a:pt x="368668" y="27724"/>
                    <a:pt x="370670" y="363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3" name="Google Shape;2583;p22"/>
            <p:cNvSpPr/>
            <p:nvPr/>
          </p:nvSpPr>
          <p:spPr>
            <a:xfrm>
              <a:off x="4564208" y="2498965"/>
              <a:ext cx="419256" cy="373285"/>
            </a:xfrm>
            <a:custGeom>
              <a:avLst/>
              <a:gdLst/>
              <a:ahLst/>
              <a:cxnLst/>
              <a:rect l="l" t="t" r="r" b="b"/>
              <a:pathLst>
                <a:path w="419256" h="373285" extrusionOk="0">
                  <a:moveTo>
                    <a:pt x="415141" y="261363"/>
                  </a:moveTo>
                  <a:cubicBezTo>
                    <a:pt x="416536" y="267161"/>
                    <a:pt x="417922" y="273012"/>
                    <a:pt x="419257" y="278811"/>
                  </a:cubicBezTo>
                  <a:cubicBezTo>
                    <a:pt x="291527" y="250555"/>
                    <a:pt x="147326" y="284332"/>
                    <a:pt x="50580" y="373286"/>
                  </a:cubicBezTo>
                  <a:cubicBezTo>
                    <a:pt x="49246" y="368103"/>
                    <a:pt x="48024" y="362921"/>
                    <a:pt x="46794" y="357677"/>
                  </a:cubicBezTo>
                  <a:cubicBezTo>
                    <a:pt x="46404" y="356115"/>
                    <a:pt x="46014" y="354552"/>
                    <a:pt x="45685" y="352998"/>
                  </a:cubicBezTo>
                  <a:cubicBezTo>
                    <a:pt x="45130" y="350767"/>
                    <a:pt x="44576" y="348484"/>
                    <a:pt x="44073" y="346253"/>
                  </a:cubicBezTo>
                  <a:cubicBezTo>
                    <a:pt x="32835" y="299880"/>
                    <a:pt x="21650" y="253559"/>
                    <a:pt x="10525" y="207185"/>
                  </a:cubicBezTo>
                  <a:cubicBezTo>
                    <a:pt x="8965" y="197263"/>
                    <a:pt x="7128" y="187401"/>
                    <a:pt x="5577" y="177418"/>
                  </a:cubicBezTo>
                  <a:cubicBezTo>
                    <a:pt x="4572" y="171116"/>
                    <a:pt x="3801" y="164762"/>
                    <a:pt x="2796" y="158407"/>
                  </a:cubicBezTo>
                  <a:cubicBezTo>
                    <a:pt x="1852" y="152391"/>
                    <a:pt x="959" y="146367"/>
                    <a:pt x="344" y="140290"/>
                  </a:cubicBezTo>
                  <a:cubicBezTo>
                    <a:pt x="344" y="140177"/>
                    <a:pt x="292" y="140064"/>
                    <a:pt x="292" y="139952"/>
                  </a:cubicBezTo>
                  <a:cubicBezTo>
                    <a:pt x="67" y="136887"/>
                    <a:pt x="-98" y="133875"/>
                    <a:pt x="67" y="130811"/>
                  </a:cubicBezTo>
                  <a:cubicBezTo>
                    <a:pt x="179" y="129413"/>
                    <a:pt x="231" y="128024"/>
                    <a:pt x="344" y="126626"/>
                  </a:cubicBezTo>
                  <a:lnTo>
                    <a:pt x="344" y="126574"/>
                  </a:lnTo>
                  <a:cubicBezTo>
                    <a:pt x="457" y="125125"/>
                    <a:pt x="621" y="123736"/>
                    <a:pt x="786" y="122338"/>
                  </a:cubicBezTo>
                  <a:cubicBezTo>
                    <a:pt x="786" y="122286"/>
                    <a:pt x="786" y="122173"/>
                    <a:pt x="838" y="122112"/>
                  </a:cubicBezTo>
                  <a:cubicBezTo>
                    <a:pt x="1557" y="118102"/>
                    <a:pt x="2614" y="114360"/>
                    <a:pt x="3844" y="110515"/>
                  </a:cubicBezTo>
                  <a:cubicBezTo>
                    <a:pt x="3792" y="110853"/>
                    <a:pt x="3680" y="111183"/>
                    <a:pt x="3567" y="111574"/>
                  </a:cubicBezTo>
                  <a:cubicBezTo>
                    <a:pt x="4460" y="108674"/>
                    <a:pt x="5569" y="105888"/>
                    <a:pt x="6513" y="103049"/>
                  </a:cubicBezTo>
                  <a:cubicBezTo>
                    <a:pt x="64711" y="8861"/>
                    <a:pt x="252745" y="-31323"/>
                    <a:pt x="342707" y="27595"/>
                  </a:cubicBezTo>
                  <a:cubicBezTo>
                    <a:pt x="342932" y="27760"/>
                    <a:pt x="343097" y="27933"/>
                    <a:pt x="343262" y="28098"/>
                  </a:cubicBezTo>
                  <a:cubicBezTo>
                    <a:pt x="343539" y="28324"/>
                    <a:pt x="343877" y="28602"/>
                    <a:pt x="344154" y="28879"/>
                  </a:cubicBezTo>
                  <a:cubicBezTo>
                    <a:pt x="344986" y="29548"/>
                    <a:pt x="345826" y="30216"/>
                    <a:pt x="346606" y="30945"/>
                  </a:cubicBezTo>
                  <a:cubicBezTo>
                    <a:pt x="346658" y="30945"/>
                    <a:pt x="346658" y="30945"/>
                    <a:pt x="346658" y="31058"/>
                  </a:cubicBezTo>
                  <a:cubicBezTo>
                    <a:pt x="346710" y="31058"/>
                    <a:pt x="346771" y="31110"/>
                    <a:pt x="346823" y="31171"/>
                  </a:cubicBezTo>
                  <a:cubicBezTo>
                    <a:pt x="347992" y="31840"/>
                    <a:pt x="349101" y="32847"/>
                    <a:pt x="350046" y="34071"/>
                  </a:cubicBezTo>
                  <a:cubicBezTo>
                    <a:pt x="350098" y="34071"/>
                    <a:pt x="350098" y="34123"/>
                    <a:pt x="350158" y="34235"/>
                  </a:cubicBezTo>
                  <a:cubicBezTo>
                    <a:pt x="350210" y="34235"/>
                    <a:pt x="350210" y="34235"/>
                    <a:pt x="350210" y="34288"/>
                  </a:cubicBezTo>
                  <a:cubicBezTo>
                    <a:pt x="351216" y="35182"/>
                    <a:pt x="352160" y="36128"/>
                    <a:pt x="353044" y="37074"/>
                  </a:cubicBezTo>
                  <a:lnTo>
                    <a:pt x="353096" y="37074"/>
                  </a:lnTo>
                  <a:cubicBezTo>
                    <a:pt x="353260" y="37300"/>
                    <a:pt x="353486" y="37517"/>
                    <a:pt x="353650" y="37743"/>
                  </a:cubicBezTo>
                  <a:cubicBezTo>
                    <a:pt x="354317" y="38750"/>
                    <a:pt x="354985" y="39748"/>
                    <a:pt x="355600" y="40807"/>
                  </a:cubicBezTo>
                  <a:cubicBezTo>
                    <a:pt x="355600" y="40859"/>
                    <a:pt x="355652" y="40920"/>
                    <a:pt x="355764" y="41033"/>
                  </a:cubicBezTo>
                  <a:cubicBezTo>
                    <a:pt x="355764" y="41033"/>
                    <a:pt x="355764" y="41085"/>
                    <a:pt x="355816" y="41085"/>
                  </a:cubicBezTo>
                  <a:cubicBezTo>
                    <a:pt x="357930" y="43758"/>
                    <a:pt x="359767" y="46545"/>
                    <a:pt x="361491" y="49444"/>
                  </a:cubicBezTo>
                  <a:cubicBezTo>
                    <a:pt x="373509" y="69619"/>
                    <a:pt x="377347" y="94481"/>
                    <a:pt x="381411" y="118449"/>
                  </a:cubicBezTo>
                  <a:cubicBezTo>
                    <a:pt x="391869" y="162704"/>
                    <a:pt x="402327" y="207072"/>
                    <a:pt x="412784" y="251328"/>
                  </a:cubicBezTo>
                  <a:cubicBezTo>
                    <a:pt x="413287" y="253559"/>
                    <a:pt x="413841" y="255789"/>
                    <a:pt x="414344" y="258020"/>
                  </a:cubicBezTo>
                  <a:lnTo>
                    <a:pt x="414292" y="258020"/>
                  </a:lnTo>
                  <a:cubicBezTo>
                    <a:pt x="414457" y="258854"/>
                    <a:pt x="414630" y="259696"/>
                    <a:pt x="414734" y="260529"/>
                  </a:cubicBezTo>
                  <a:cubicBezTo>
                    <a:pt x="414786" y="260529"/>
                    <a:pt x="414786" y="260529"/>
                    <a:pt x="414734" y="260581"/>
                  </a:cubicBezTo>
                  <a:cubicBezTo>
                    <a:pt x="414847" y="260859"/>
                    <a:pt x="414959" y="261085"/>
                    <a:pt x="415011" y="261363"/>
                  </a:cubicBezTo>
                  <a:cubicBezTo>
                    <a:pt x="415089" y="261363"/>
                    <a:pt x="415089" y="261363"/>
                    <a:pt x="415141" y="261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85" name="Google Shape;2585;p22"/>
          <p:cNvSpPr txBox="1">
            <a:spLocks noGrp="1"/>
          </p:cNvSpPr>
          <p:nvPr>
            <p:ph type="ctrTitle"/>
          </p:nvPr>
        </p:nvSpPr>
        <p:spPr>
          <a:xfrm>
            <a:off x="3168475" y="2027165"/>
            <a:ext cx="5303700" cy="131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Analisis Efisiensi Rekursif</a:t>
            </a:r>
            <a:endParaRPr sz="4400" dirty="0"/>
          </a:p>
        </p:txBody>
      </p:sp>
      <p:sp>
        <p:nvSpPr>
          <p:cNvPr id="2586" name="Google Shape;2586;p22"/>
          <p:cNvSpPr/>
          <p:nvPr/>
        </p:nvSpPr>
        <p:spPr>
          <a:xfrm rot="-658334">
            <a:off x="598663" y="2438621"/>
            <a:ext cx="2053305" cy="3210011"/>
          </a:xfrm>
          <a:custGeom>
            <a:avLst/>
            <a:gdLst/>
            <a:ahLst/>
            <a:cxnLst/>
            <a:rect l="l" t="t" r="r" b="b"/>
            <a:pathLst>
              <a:path w="4113815" h="6431286" extrusionOk="0">
                <a:moveTo>
                  <a:pt x="4085815" y="6268646"/>
                </a:moveTo>
                <a:cubicBezTo>
                  <a:pt x="4119221" y="6268646"/>
                  <a:pt x="4113779" y="6271908"/>
                  <a:pt x="4113052" y="6255901"/>
                </a:cubicBezTo>
                <a:cubicBezTo>
                  <a:pt x="4089365" y="6255929"/>
                  <a:pt x="4080839" y="6255901"/>
                  <a:pt x="4054658" y="6255942"/>
                </a:cubicBezTo>
                <a:cubicBezTo>
                  <a:pt x="4055905" y="5962363"/>
                  <a:pt x="4029997" y="6006955"/>
                  <a:pt x="4101606" y="6007120"/>
                </a:cubicBezTo>
                <a:cubicBezTo>
                  <a:pt x="4100894" y="5991689"/>
                  <a:pt x="4104773" y="5994375"/>
                  <a:pt x="4085815" y="5994375"/>
                </a:cubicBezTo>
                <a:cubicBezTo>
                  <a:pt x="4042197" y="5994375"/>
                  <a:pt x="4051025" y="6033322"/>
                  <a:pt x="4047146" y="5785568"/>
                </a:cubicBezTo>
                <a:cubicBezTo>
                  <a:pt x="4046419" y="5738550"/>
                  <a:pt x="4036536" y="5746484"/>
                  <a:pt x="4085815" y="5746484"/>
                </a:cubicBezTo>
                <a:cubicBezTo>
                  <a:pt x="4092587" y="5746484"/>
                  <a:pt x="4091285" y="5749047"/>
                  <a:pt x="4090750" y="5733767"/>
                </a:cubicBezTo>
                <a:cubicBezTo>
                  <a:pt x="4031875" y="5733767"/>
                  <a:pt x="4047735" y="5758722"/>
                  <a:pt x="4045213" y="5598372"/>
                </a:cubicBezTo>
                <a:cubicBezTo>
                  <a:pt x="4042992" y="5461895"/>
                  <a:pt x="4030271" y="5484204"/>
                  <a:pt x="4082608" y="5484218"/>
                </a:cubicBezTo>
                <a:cubicBezTo>
                  <a:pt x="4082086" y="5467212"/>
                  <a:pt x="4089256" y="5471583"/>
                  <a:pt x="4043143" y="5471433"/>
                </a:cubicBezTo>
                <a:cubicBezTo>
                  <a:pt x="4040456" y="5306793"/>
                  <a:pt x="4042375" y="5417974"/>
                  <a:pt x="4039894" y="5222692"/>
                </a:cubicBezTo>
                <a:cubicBezTo>
                  <a:pt x="4081250" y="5222596"/>
                  <a:pt x="4075041" y="5226886"/>
                  <a:pt x="4074561" y="5209920"/>
                </a:cubicBezTo>
                <a:cubicBezTo>
                  <a:pt x="4033123" y="5209934"/>
                  <a:pt x="4036070" y="5251868"/>
                  <a:pt x="4034905" y="4960125"/>
                </a:cubicBezTo>
                <a:cubicBezTo>
                  <a:pt x="4074246" y="4960563"/>
                  <a:pt x="4067776" y="4963523"/>
                  <a:pt x="4067351" y="4947612"/>
                </a:cubicBezTo>
                <a:cubicBezTo>
                  <a:pt x="4029970" y="4947490"/>
                  <a:pt x="4034864" y="4948517"/>
                  <a:pt x="4034850" y="4943611"/>
                </a:cubicBezTo>
                <a:cubicBezTo>
                  <a:pt x="4034672" y="4884903"/>
                  <a:pt x="4034411" y="4877750"/>
                  <a:pt x="4031587" y="4698626"/>
                </a:cubicBezTo>
                <a:cubicBezTo>
                  <a:pt x="4066418" y="4698995"/>
                  <a:pt x="4060689" y="4701983"/>
                  <a:pt x="4060250" y="4686100"/>
                </a:cubicBezTo>
                <a:cubicBezTo>
                  <a:pt x="4019812" y="4685936"/>
                  <a:pt x="4031875" y="4717674"/>
                  <a:pt x="4028078" y="4475937"/>
                </a:cubicBezTo>
                <a:cubicBezTo>
                  <a:pt x="4027338" y="4428959"/>
                  <a:pt x="4020813" y="4437099"/>
                  <a:pt x="4053287" y="4437456"/>
                </a:cubicBezTo>
                <a:cubicBezTo>
                  <a:pt x="4052821" y="4421203"/>
                  <a:pt x="4058043" y="4425026"/>
                  <a:pt x="4027297" y="4424259"/>
                </a:cubicBezTo>
                <a:cubicBezTo>
                  <a:pt x="4024089" y="4206489"/>
                  <a:pt x="4025049" y="4260771"/>
                  <a:pt x="4021800" y="4173997"/>
                </a:cubicBezTo>
                <a:cubicBezTo>
                  <a:pt x="4050052" y="4173833"/>
                  <a:pt x="4045418" y="4177245"/>
                  <a:pt x="4044898" y="4161170"/>
                </a:cubicBezTo>
                <a:cubicBezTo>
                  <a:pt x="4015796" y="4161266"/>
                  <a:pt x="4021101" y="4173202"/>
                  <a:pt x="4019977" y="4101805"/>
                </a:cubicBezTo>
                <a:cubicBezTo>
                  <a:pt x="4016440" y="3875237"/>
                  <a:pt x="4010162" y="3912238"/>
                  <a:pt x="4036357" y="3911868"/>
                </a:cubicBezTo>
                <a:cubicBezTo>
                  <a:pt x="4035768" y="3895917"/>
                  <a:pt x="4039565" y="3899000"/>
                  <a:pt x="4017373" y="3899425"/>
                </a:cubicBezTo>
                <a:cubicBezTo>
                  <a:pt x="4012849" y="3619576"/>
                  <a:pt x="4006461" y="3651383"/>
                  <a:pt x="4027461" y="3651329"/>
                </a:cubicBezTo>
                <a:cubicBezTo>
                  <a:pt x="4027050" y="3635309"/>
                  <a:pt x="4030285" y="3638570"/>
                  <a:pt x="4012849" y="3638611"/>
                </a:cubicBezTo>
                <a:cubicBezTo>
                  <a:pt x="4008312" y="3357475"/>
                  <a:pt x="4003925" y="3389309"/>
                  <a:pt x="4023184" y="3389144"/>
                </a:cubicBezTo>
                <a:cubicBezTo>
                  <a:pt x="4023048" y="3373851"/>
                  <a:pt x="4026625" y="3376359"/>
                  <a:pt x="4009079" y="3376537"/>
                </a:cubicBezTo>
                <a:cubicBezTo>
                  <a:pt x="4007201" y="3250104"/>
                  <a:pt x="4009353" y="3237113"/>
                  <a:pt x="4006872" y="3127550"/>
                </a:cubicBezTo>
                <a:cubicBezTo>
                  <a:pt x="4025844" y="3127550"/>
                  <a:pt x="4022636" y="3130839"/>
                  <a:pt x="4022718" y="3114819"/>
                </a:cubicBezTo>
                <a:cubicBezTo>
                  <a:pt x="4001526" y="3114833"/>
                  <a:pt x="4006022" y="3151011"/>
                  <a:pt x="4001320" y="2885977"/>
                </a:cubicBezTo>
                <a:cubicBezTo>
                  <a:pt x="4000882" y="2861556"/>
                  <a:pt x="4000128" y="2864763"/>
                  <a:pt x="4003418" y="2864790"/>
                </a:cubicBezTo>
                <a:cubicBezTo>
                  <a:pt x="4029243" y="2865037"/>
                  <a:pt x="4024857" y="2868271"/>
                  <a:pt x="4025062" y="2852251"/>
                </a:cubicBezTo>
                <a:cubicBezTo>
                  <a:pt x="3994905" y="2852032"/>
                  <a:pt x="3998470" y="2875904"/>
                  <a:pt x="3999223" y="2698808"/>
                </a:cubicBezTo>
                <a:cubicBezTo>
                  <a:pt x="3999580" y="2584613"/>
                  <a:pt x="3989655" y="2603401"/>
                  <a:pt x="4028846" y="2602593"/>
                </a:cubicBezTo>
                <a:cubicBezTo>
                  <a:pt x="4029106" y="2586641"/>
                  <a:pt x="4034192" y="2589615"/>
                  <a:pt x="4003322" y="2590506"/>
                </a:cubicBezTo>
                <a:cubicBezTo>
                  <a:pt x="3995988" y="2590711"/>
                  <a:pt x="3998977" y="2619942"/>
                  <a:pt x="3993041" y="2341231"/>
                </a:cubicBezTo>
                <a:cubicBezTo>
                  <a:pt x="4004514" y="2341025"/>
                  <a:pt x="4017893" y="2340765"/>
                  <a:pt x="4032999" y="2340587"/>
                </a:cubicBezTo>
                <a:cubicBezTo>
                  <a:pt x="4033232" y="2324649"/>
                  <a:pt x="4039140" y="2327650"/>
                  <a:pt x="4003377" y="2328322"/>
                </a:cubicBezTo>
                <a:cubicBezTo>
                  <a:pt x="3990848" y="2328541"/>
                  <a:pt x="3992795" y="2329692"/>
                  <a:pt x="3992698" y="2324868"/>
                </a:cubicBezTo>
                <a:cubicBezTo>
                  <a:pt x="3986640" y="2048473"/>
                  <a:pt x="3984652" y="2079691"/>
                  <a:pt x="4003432" y="2079883"/>
                </a:cubicBezTo>
                <a:cubicBezTo>
                  <a:pt x="4042745" y="2080362"/>
                  <a:pt x="4036097" y="2083405"/>
                  <a:pt x="4036221" y="2067467"/>
                </a:cubicBezTo>
                <a:cubicBezTo>
                  <a:pt x="4017551" y="2067330"/>
                  <a:pt x="4000238" y="2067111"/>
                  <a:pt x="3988723" y="2066987"/>
                </a:cubicBezTo>
                <a:cubicBezTo>
                  <a:pt x="3988257" y="2036167"/>
                  <a:pt x="3985406" y="1818617"/>
                  <a:pt x="3985392" y="1817658"/>
                </a:cubicBezTo>
                <a:cubicBezTo>
                  <a:pt x="4008709" y="1817575"/>
                  <a:pt x="4020320" y="1817507"/>
                  <a:pt x="4036837" y="1817466"/>
                </a:cubicBezTo>
                <a:cubicBezTo>
                  <a:pt x="4036782" y="1801432"/>
                  <a:pt x="4043609" y="1804680"/>
                  <a:pt x="4003445" y="1804844"/>
                </a:cubicBezTo>
                <a:cubicBezTo>
                  <a:pt x="3976743" y="1804954"/>
                  <a:pt x="3987819" y="1840022"/>
                  <a:pt x="3982322" y="1576961"/>
                </a:cubicBezTo>
                <a:cubicBezTo>
                  <a:pt x="3981787" y="1551198"/>
                  <a:pt x="3976317" y="1555323"/>
                  <a:pt x="4003377" y="1555830"/>
                </a:cubicBezTo>
                <a:cubicBezTo>
                  <a:pt x="4040072" y="1556515"/>
                  <a:pt x="4034000" y="1559544"/>
                  <a:pt x="4033685" y="1543592"/>
                </a:cubicBezTo>
                <a:cubicBezTo>
                  <a:pt x="4013219" y="1543346"/>
                  <a:pt x="4001252" y="1543017"/>
                  <a:pt x="3981636" y="1542729"/>
                </a:cubicBezTo>
                <a:cubicBezTo>
                  <a:pt x="3977168" y="1308213"/>
                  <a:pt x="3977113" y="1298758"/>
                  <a:pt x="3977030" y="1293098"/>
                </a:cubicBezTo>
                <a:cubicBezTo>
                  <a:pt x="3994905" y="1293386"/>
                  <a:pt x="4008983" y="1293783"/>
                  <a:pt x="4026694" y="1294071"/>
                </a:cubicBezTo>
                <a:cubicBezTo>
                  <a:pt x="4026104" y="1277969"/>
                  <a:pt x="4031258" y="1281463"/>
                  <a:pt x="4003582" y="1280860"/>
                </a:cubicBezTo>
                <a:cubicBezTo>
                  <a:pt x="3966626" y="1280065"/>
                  <a:pt x="3978031" y="1319163"/>
                  <a:pt x="3973343" y="1031311"/>
                </a:cubicBezTo>
                <a:cubicBezTo>
                  <a:pt x="3992918" y="1031681"/>
                  <a:pt x="4004939" y="1032120"/>
                  <a:pt x="4021690" y="1032517"/>
                </a:cubicBezTo>
                <a:cubicBezTo>
                  <a:pt x="4021594" y="1016456"/>
                  <a:pt x="4025227" y="1019896"/>
                  <a:pt x="4003623" y="1019307"/>
                </a:cubicBezTo>
                <a:cubicBezTo>
                  <a:pt x="3960677" y="1018073"/>
                  <a:pt x="3973727" y="1056623"/>
                  <a:pt x="3967901" y="769360"/>
                </a:cubicBezTo>
                <a:cubicBezTo>
                  <a:pt x="3989792" y="769730"/>
                  <a:pt x="4000978" y="770224"/>
                  <a:pt x="4022540" y="770744"/>
                </a:cubicBezTo>
                <a:cubicBezTo>
                  <a:pt x="4022732" y="754670"/>
                  <a:pt x="4026351" y="758164"/>
                  <a:pt x="4003623" y="757479"/>
                </a:cubicBezTo>
                <a:cubicBezTo>
                  <a:pt x="3960472" y="756246"/>
                  <a:pt x="3967709" y="762234"/>
                  <a:pt x="3967298" y="735772"/>
                </a:cubicBezTo>
                <a:cubicBezTo>
                  <a:pt x="3963062" y="463255"/>
                  <a:pt x="3955509" y="507848"/>
                  <a:pt x="4003500" y="507724"/>
                </a:cubicBezTo>
                <a:cubicBezTo>
                  <a:pt x="4031053" y="507642"/>
                  <a:pt x="4026419" y="510972"/>
                  <a:pt x="4026666" y="494939"/>
                </a:cubicBezTo>
                <a:cubicBezTo>
                  <a:pt x="4004638" y="494980"/>
                  <a:pt x="3991341" y="495048"/>
                  <a:pt x="3964556" y="495076"/>
                </a:cubicBezTo>
                <a:cubicBezTo>
                  <a:pt x="3962583" y="396243"/>
                  <a:pt x="3961459" y="391364"/>
                  <a:pt x="3961033" y="246253"/>
                </a:cubicBezTo>
                <a:cubicBezTo>
                  <a:pt x="3990560" y="246418"/>
                  <a:pt x="4001650" y="246705"/>
                  <a:pt x="4029380" y="246952"/>
                </a:cubicBezTo>
                <a:cubicBezTo>
                  <a:pt x="4029463" y="230864"/>
                  <a:pt x="4034631" y="234317"/>
                  <a:pt x="4003569" y="233920"/>
                </a:cubicBezTo>
                <a:cubicBezTo>
                  <a:pt x="3947367" y="233248"/>
                  <a:pt x="3961870" y="269769"/>
                  <a:pt x="3957963" y="35116"/>
                </a:cubicBezTo>
                <a:cubicBezTo>
                  <a:pt x="3940184" y="33883"/>
                  <a:pt x="3948450" y="9243"/>
                  <a:pt x="3949752" y="233454"/>
                </a:cubicBezTo>
                <a:cubicBezTo>
                  <a:pt x="3927285" y="233371"/>
                  <a:pt x="3763601" y="232700"/>
                  <a:pt x="3731086" y="232810"/>
                </a:cubicBezTo>
                <a:cubicBezTo>
                  <a:pt x="3725823" y="-2186"/>
                  <a:pt x="3737419" y="21412"/>
                  <a:pt x="3718037" y="20412"/>
                </a:cubicBezTo>
                <a:cubicBezTo>
                  <a:pt x="3720518" y="272003"/>
                  <a:pt x="3733705" y="232508"/>
                  <a:pt x="3674281" y="233344"/>
                </a:cubicBezTo>
                <a:cubicBezTo>
                  <a:pt x="3612816" y="234207"/>
                  <a:pt x="3611582" y="233769"/>
                  <a:pt x="3509912" y="234029"/>
                </a:cubicBezTo>
                <a:cubicBezTo>
                  <a:pt x="3501824" y="234043"/>
                  <a:pt x="3503812" y="242992"/>
                  <a:pt x="3502743" y="174691"/>
                </a:cubicBezTo>
                <a:cubicBezTo>
                  <a:pt x="3499933" y="-11354"/>
                  <a:pt x="3504977" y="10545"/>
                  <a:pt x="3489021" y="9970"/>
                </a:cubicBezTo>
                <a:cubicBezTo>
                  <a:pt x="3491037" y="143473"/>
                  <a:pt x="3491681" y="189286"/>
                  <a:pt x="3492530" y="234070"/>
                </a:cubicBezTo>
                <a:cubicBezTo>
                  <a:pt x="3441387" y="234166"/>
                  <a:pt x="3428982" y="234125"/>
                  <a:pt x="3275181" y="234015"/>
                </a:cubicBezTo>
                <a:cubicBezTo>
                  <a:pt x="3269588" y="-21947"/>
                  <a:pt x="3278306" y="4091"/>
                  <a:pt x="3260459" y="3721"/>
                </a:cubicBezTo>
                <a:cubicBezTo>
                  <a:pt x="3264256" y="252639"/>
                  <a:pt x="3264160" y="234002"/>
                  <a:pt x="3263186" y="234002"/>
                </a:cubicBezTo>
                <a:cubicBezTo>
                  <a:pt x="3180200" y="234002"/>
                  <a:pt x="3181104" y="232768"/>
                  <a:pt x="3098721" y="232768"/>
                </a:cubicBezTo>
                <a:cubicBezTo>
                  <a:pt x="3029936" y="232768"/>
                  <a:pt x="3048112" y="277498"/>
                  <a:pt x="3043917" y="1021"/>
                </a:cubicBezTo>
                <a:cubicBezTo>
                  <a:pt x="3028647" y="925"/>
                  <a:pt x="3031567" y="-28333"/>
                  <a:pt x="3035803" y="233330"/>
                </a:cubicBezTo>
                <a:cubicBezTo>
                  <a:pt x="2920287" y="235687"/>
                  <a:pt x="2929540" y="234742"/>
                  <a:pt x="2818617" y="233878"/>
                </a:cubicBezTo>
                <a:cubicBezTo>
                  <a:pt x="2813298" y="-26921"/>
                  <a:pt x="2819494" y="1021"/>
                  <a:pt x="2802949" y="1172"/>
                </a:cubicBezTo>
                <a:cubicBezTo>
                  <a:pt x="2807459" y="273401"/>
                  <a:pt x="2821194" y="233714"/>
                  <a:pt x="2769845" y="233714"/>
                </a:cubicBezTo>
                <a:cubicBezTo>
                  <a:pt x="2557718" y="233714"/>
                  <a:pt x="2590397" y="252392"/>
                  <a:pt x="2589177" y="174664"/>
                </a:cubicBezTo>
                <a:cubicBezTo>
                  <a:pt x="2587751" y="83080"/>
                  <a:pt x="2587244" y="86218"/>
                  <a:pt x="2585887" y="4652"/>
                </a:cubicBezTo>
                <a:cubicBezTo>
                  <a:pt x="2569822" y="5009"/>
                  <a:pt x="2574030" y="-24085"/>
                  <a:pt x="2578965" y="234331"/>
                </a:cubicBezTo>
                <a:cubicBezTo>
                  <a:pt x="2523778" y="234057"/>
                  <a:pt x="2462093" y="231535"/>
                  <a:pt x="2361738" y="233687"/>
                </a:cubicBezTo>
                <a:cubicBezTo>
                  <a:pt x="2361080" y="158000"/>
                  <a:pt x="2358818" y="61263"/>
                  <a:pt x="2357982" y="10641"/>
                </a:cubicBezTo>
                <a:cubicBezTo>
                  <a:pt x="2339614" y="11203"/>
                  <a:pt x="2348497" y="-13848"/>
                  <a:pt x="2350512" y="233920"/>
                </a:cubicBezTo>
                <a:cubicBezTo>
                  <a:pt x="2252597" y="235948"/>
                  <a:pt x="2203661" y="233495"/>
                  <a:pt x="2131901" y="233248"/>
                </a:cubicBezTo>
                <a:cubicBezTo>
                  <a:pt x="2129283" y="116532"/>
                  <a:pt x="2130461" y="96935"/>
                  <a:pt x="2129502" y="18123"/>
                </a:cubicBezTo>
                <a:cubicBezTo>
                  <a:pt x="2114300" y="18644"/>
                  <a:pt x="2118481" y="7311"/>
                  <a:pt x="2118714" y="81285"/>
                </a:cubicBezTo>
                <a:cubicBezTo>
                  <a:pt x="2118878" y="133963"/>
                  <a:pt x="2119646" y="186915"/>
                  <a:pt x="2120674" y="233234"/>
                </a:cubicBezTo>
                <a:cubicBezTo>
                  <a:pt x="2110667" y="233221"/>
                  <a:pt x="1954427" y="233138"/>
                  <a:pt x="1947710" y="233125"/>
                </a:cubicBezTo>
                <a:cubicBezTo>
                  <a:pt x="1888794" y="233125"/>
                  <a:pt x="1904256" y="269166"/>
                  <a:pt x="1902077" y="26387"/>
                </a:cubicBezTo>
                <a:cubicBezTo>
                  <a:pt x="1886916" y="26962"/>
                  <a:pt x="1891124" y="17013"/>
                  <a:pt x="1890987" y="81244"/>
                </a:cubicBezTo>
                <a:cubicBezTo>
                  <a:pt x="1890878" y="132647"/>
                  <a:pt x="1891549" y="183256"/>
                  <a:pt x="1892742" y="233303"/>
                </a:cubicBezTo>
                <a:cubicBezTo>
                  <a:pt x="1680944" y="234920"/>
                  <a:pt x="1887930" y="233207"/>
                  <a:pt x="1676132" y="234577"/>
                </a:cubicBezTo>
                <a:cubicBezTo>
                  <a:pt x="1675680" y="191273"/>
                  <a:pt x="1674926" y="149928"/>
                  <a:pt x="1673062" y="35445"/>
                </a:cubicBezTo>
                <a:cubicBezTo>
                  <a:pt x="1657353" y="36089"/>
                  <a:pt x="1661506" y="15232"/>
                  <a:pt x="1664110" y="174869"/>
                </a:cubicBezTo>
                <a:cubicBezTo>
                  <a:pt x="1665317" y="251420"/>
                  <a:pt x="1708167" y="234934"/>
                  <a:pt x="1454437" y="234934"/>
                </a:cubicBezTo>
                <a:cubicBezTo>
                  <a:pt x="1445184" y="234934"/>
                  <a:pt x="1450009" y="257627"/>
                  <a:pt x="1444115" y="45148"/>
                </a:cubicBezTo>
                <a:cubicBezTo>
                  <a:pt x="1425610" y="45942"/>
                  <a:pt x="1435630" y="18000"/>
                  <a:pt x="1437110" y="234893"/>
                </a:cubicBezTo>
                <a:cubicBezTo>
                  <a:pt x="1367215" y="234536"/>
                  <a:pt x="1321554" y="230494"/>
                  <a:pt x="1218527" y="233275"/>
                </a:cubicBezTo>
                <a:cubicBezTo>
                  <a:pt x="1217663" y="192849"/>
                  <a:pt x="1217636" y="178213"/>
                  <a:pt x="1215360" y="55384"/>
                </a:cubicBezTo>
                <a:cubicBezTo>
                  <a:pt x="1200597" y="56070"/>
                  <a:pt x="1202955" y="28155"/>
                  <a:pt x="1207286" y="233591"/>
                </a:cubicBezTo>
                <a:cubicBezTo>
                  <a:pt x="1153744" y="235139"/>
                  <a:pt x="1097816" y="234934"/>
                  <a:pt x="1043520" y="234262"/>
                </a:cubicBezTo>
                <a:cubicBezTo>
                  <a:pt x="974502" y="233481"/>
                  <a:pt x="989128" y="266179"/>
                  <a:pt x="988264" y="66005"/>
                </a:cubicBezTo>
                <a:cubicBezTo>
                  <a:pt x="974790" y="66649"/>
                  <a:pt x="974790" y="40488"/>
                  <a:pt x="979039" y="233796"/>
                </a:cubicBezTo>
                <a:cubicBezTo>
                  <a:pt x="967045" y="233769"/>
                  <a:pt x="974008" y="233783"/>
                  <a:pt x="796891" y="233741"/>
                </a:cubicBezTo>
                <a:cubicBezTo>
                  <a:pt x="749571" y="233741"/>
                  <a:pt x="761346" y="261629"/>
                  <a:pt x="758728" y="76968"/>
                </a:cubicBezTo>
                <a:cubicBezTo>
                  <a:pt x="742402" y="77695"/>
                  <a:pt x="746761" y="53767"/>
                  <a:pt x="749887" y="233618"/>
                </a:cubicBezTo>
                <a:cubicBezTo>
                  <a:pt x="691492" y="233275"/>
                  <a:pt x="683199" y="232481"/>
                  <a:pt x="533099" y="233248"/>
                </a:cubicBezTo>
                <a:cubicBezTo>
                  <a:pt x="532002" y="195192"/>
                  <a:pt x="531098" y="139815"/>
                  <a:pt x="531152" y="81422"/>
                </a:cubicBezTo>
                <a:cubicBezTo>
                  <a:pt x="516937" y="81449"/>
                  <a:pt x="518925" y="67375"/>
                  <a:pt x="520611" y="174883"/>
                </a:cubicBezTo>
                <a:cubicBezTo>
                  <a:pt x="521749" y="248309"/>
                  <a:pt x="533126" y="233385"/>
                  <a:pt x="468138" y="233385"/>
                </a:cubicBezTo>
                <a:cubicBezTo>
                  <a:pt x="386700" y="233385"/>
                  <a:pt x="386111" y="234618"/>
                  <a:pt x="305441" y="234632"/>
                </a:cubicBezTo>
                <a:cubicBezTo>
                  <a:pt x="304139" y="167880"/>
                  <a:pt x="304289" y="152313"/>
                  <a:pt x="302521" y="81381"/>
                </a:cubicBezTo>
                <a:cubicBezTo>
                  <a:pt x="286990" y="81449"/>
                  <a:pt x="290869" y="61661"/>
                  <a:pt x="294200" y="234618"/>
                </a:cubicBezTo>
                <a:cubicBezTo>
                  <a:pt x="293213" y="234618"/>
                  <a:pt x="77111" y="233070"/>
                  <a:pt x="76124" y="233056"/>
                </a:cubicBezTo>
                <a:cubicBezTo>
                  <a:pt x="75027" y="195466"/>
                  <a:pt x="74383" y="147105"/>
                  <a:pt x="73574" y="87520"/>
                </a:cubicBezTo>
                <a:cubicBezTo>
                  <a:pt x="58633" y="88384"/>
                  <a:pt x="62074" y="75653"/>
                  <a:pt x="63636" y="174869"/>
                </a:cubicBezTo>
                <a:cubicBezTo>
                  <a:pt x="64678" y="241607"/>
                  <a:pt x="67708" y="232947"/>
                  <a:pt x="57372" y="232782"/>
                </a:cubicBezTo>
                <a:cubicBezTo>
                  <a:pt x="-9933" y="231782"/>
                  <a:pt x="430" y="228260"/>
                  <a:pt x="759" y="244979"/>
                </a:cubicBezTo>
                <a:cubicBezTo>
                  <a:pt x="29806" y="245088"/>
                  <a:pt x="45816" y="245376"/>
                  <a:pt x="65281" y="245650"/>
                </a:cubicBezTo>
                <a:cubicBezTo>
                  <a:pt x="70038" y="391693"/>
                  <a:pt x="68832" y="398477"/>
                  <a:pt x="69819" y="496008"/>
                </a:cubicBezTo>
                <a:cubicBezTo>
                  <a:pt x="49805" y="496199"/>
                  <a:pt x="33712" y="496405"/>
                  <a:pt x="4803" y="496501"/>
                </a:cubicBezTo>
                <a:cubicBezTo>
                  <a:pt x="5008" y="513151"/>
                  <a:pt x="-4752" y="509520"/>
                  <a:pt x="57344" y="508862"/>
                </a:cubicBezTo>
                <a:cubicBezTo>
                  <a:pt x="75699" y="508684"/>
                  <a:pt x="68804" y="474150"/>
                  <a:pt x="72958" y="735923"/>
                </a:cubicBezTo>
                <a:cubicBezTo>
                  <a:pt x="73396" y="763796"/>
                  <a:pt x="85624" y="756835"/>
                  <a:pt x="7270" y="756794"/>
                </a:cubicBezTo>
                <a:cubicBezTo>
                  <a:pt x="7380" y="773759"/>
                  <a:pt x="-4628" y="769511"/>
                  <a:pt x="73520" y="769552"/>
                </a:cubicBezTo>
                <a:cubicBezTo>
                  <a:pt x="74630" y="831782"/>
                  <a:pt x="77303" y="920131"/>
                  <a:pt x="77454" y="1019115"/>
                </a:cubicBezTo>
                <a:cubicBezTo>
                  <a:pt x="54576" y="1019211"/>
                  <a:pt x="36865" y="1019361"/>
                  <a:pt x="8586" y="1019430"/>
                </a:cubicBezTo>
                <a:cubicBezTo>
                  <a:pt x="8641" y="1036039"/>
                  <a:pt x="-543" y="1032284"/>
                  <a:pt x="57317" y="1031969"/>
                </a:cubicBezTo>
                <a:cubicBezTo>
                  <a:pt x="85596" y="1031818"/>
                  <a:pt x="76686" y="993201"/>
                  <a:pt x="81306" y="1280833"/>
                </a:cubicBezTo>
                <a:cubicBezTo>
                  <a:pt x="56522" y="1280956"/>
                  <a:pt x="38455" y="1281148"/>
                  <a:pt x="9381" y="1281244"/>
                </a:cubicBezTo>
                <a:cubicBezTo>
                  <a:pt x="9422" y="1298141"/>
                  <a:pt x="745" y="1294112"/>
                  <a:pt x="57317" y="1293742"/>
                </a:cubicBezTo>
                <a:cubicBezTo>
                  <a:pt x="91490" y="1293509"/>
                  <a:pt x="81470" y="1264237"/>
                  <a:pt x="84911" y="1483679"/>
                </a:cubicBezTo>
                <a:cubicBezTo>
                  <a:pt x="86007" y="1553624"/>
                  <a:pt x="93697" y="1541660"/>
                  <a:pt x="57194" y="1542345"/>
                </a:cubicBezTo>
                <a:cubicBezTo>
                  <a:pt x="1650" y="1543387"/>
                  <a:pt x="10217" y="1538618"/>
                  <a:pt x="10300" y="1555748"/>
                </a:cubicBezTo>
                <a:cubicBezTo>
                  <a:pt x="44007" y="1555501"/>
                  <a:pt x="58085" y="1554980"/>
                  <a:pt x="86419" y="1554610"/>
                </a:cubicBezTo>
                <a:cubicBezTo>
                  <a:pt x="89667" y="1668764"/>
                  <a:pt x="88516" y="1616484"/>
                  <a:pt x="91107" y="1804091"/>
                </a:cubicBezTo>
                <a:cubicBezTo>
                  <a:pt x="63897" y="1804488"/>
                  <a:pt x="45665" y="1805297"/>
                  <a:pt x="12027" y="1805653"/>
                </a:cubicBezTo>
                <a:cubicBezTo>
                  <a:pt x="12164" y="1821303"/>
                  <a:pt x="2966" y="1818918"/>
                  <a:pt x="57399" y="1817534"/>
                </a:cubicBezTo>
                <a:cubicBezTo>
                  <a:pt x="103581" y="1816411"/>
                  <a:pt x="91134" y="1778396"/>
                  <a:pt x="95192" y="2066069"/>
                </a:cubicBezTo>
                <a:cubicBezTo>
                  <a:pt x="61484" y="2065905"/>
                  <a:pt x="51478" y="2065631"/>
                  <a:pt x="15344" y="2065494"/>
                </a:cubicBezTo>
                <a:cubicBezTo>
                  <a:pt x="15604" y="2082336"/>
                  <a:pt x="7777" y="2078060"/>
                  <a:pt x="57221" y="2078540"/>
                </a:cubicBezTo>
                <a:cubicBezTo>
                  <a:pt x="105089" y="2078978"/>
                  <a:pt x="95397" y="2066864"/>
                  <a:pt x="95918" y="2138001"/>
                </a:cubicBezTo>
                <a:cubicBezTo>
                  <a:pt x="97590" y="2366720"/>
                  <a:pt x="116603" y="2328500"/>
                  <a:pt x="57276" y="2328651"/>
                </a:cubicBezTo>
                <a:cubicBezTo>
                  <a:pt x="14124" y="2328719"/>
                  <a:pt x="20663" y="2324485"/>
                  <a:pt x="21088" y="2341436"/>
                </a:cubicBezTo>
                <a:cubicBezTo>
                  <a:pt x="42965" y="2341409"/>
                  <a:pt x="62896" y="2341354"/>
                  <a:pt x="99126" y="2341313"/>
                </a:cubicBezTo>
                <a:cubicBezTo>
                  <a:pt x="105623" y="2640498"/>
                  <a:pt x="111586" y="2591150"/>
                  <a:pt x="57331" y="2590643"/>
                </a:cubicBezTo>
                <a:cubicBezTo>
                  <a:pt x="21883" y="2590314"/>
                  <a:pt x="27708" y="2587148"/>
                  <a:pt x="28174" y="2603127"/>
                </a:cubicBezTo>
                <a:cubicBezTo>
                  <a:pt x="55864" y="2603305"/>
                  <a:pt x="70696" y="2603566"/>
                  <a:pt x="101908" y="2603689"/>
                </a:cubicBezTo>
                <a:cubicBezTo>
                  <a:pt x="101922" y="2604210"/>
                  <a:pt x="104897" y="2726243"/>
                  <a:pt x="107405" y="2853210"/>
                </a:cubicBezTo>
                <a:cubicBezTo>
                  <a:pt x="74205" y="2852950"/>
                  <a:pt x="59935" y="2852347"/>
                  <a:pt x="34096" y="2851909"/>
                </a:cubicBezTo>
                <a:cubicBezTo>
                  <a:pt x="34384" y="2868011"/>
                  <a:pt x="29669" y="2864516"/>
                  <a:pt x="57166" y="2865133"/>
                </a:cubicBezTo>
                <a:cubicBezTo>
                  <a:pt x="121634" y="2866613"/>
                  <a:pt x="107364" y="2820102"/>
                  <a:pt x="112025" y="3115285"/>
                </a:cubicBezTo>
                <a:cubicBezTo>
                  <a:pt x="80250" y="3115216"/>
                  <a:pt x="67982" y="3115052"/>
                  <a:pt x="37838" y="3114887"/>
                </a:cubicBezTo>
                <a:cubicBezTo>
                  <a:pt x="38017" y="3130948"/>
                  <a:pt x="34110" y="3127605"/>
                  <a:pt x="57235" y="3127755"/>
                </a:cubicBezTo>
                <a:cubicBezTo>
                  <a:pt x="133464" y="3128276"/>
                  <a:pt x="109119" y="3089713"/>
                  <a:pt x="113368" y="3353679"/>
                </a:cubicBezTo>
                <a:cubicBezTo>
                  <a:pt x="113807" y="3382265"/>
                  <a:pt x="127460" y="3375112"/>
                  <a:pt x="39963" y="3375139"/>
                </a:cubicBezTo>
                <a:cubicBezTo>
                  <a:pt x="40059" y="3392104"/>
                  <a:pt x="26653" y="3387856"/>
                  <a:pt x="113903" y="3387842"/>
                </a:cubicBezTo>
                <a:cubicBezTo>
                  <a:pt x="113930" y="3389172"/>
                  <a:pt x="116863" y="3572558"/>
                  <a:pt x="118440" y="3639255"/>
                </a:cubicBezTo>
                <a:cubicBezTo>
                  <a:pt x="81703" y="3639063"/>
                  <a:pt x="62759" y="3638364"/>
                  <a:pt x="40991" y="3637899"/>
                </a:cubicBezTo>
                <a:cubicBezTo>
                  <a:pt x="41032" y="3653206"/>
                  <a:pt x="25419" y="3651521"/>
                  <a:pt x="118741" y="3651986"/>
                </a:cubicBezTo>
                <a:cubicBezTo>
                  <a:pt x="118769" y="3653206"/>
                  <a:pt x="123635" y="3899274"/>
                  <a:pt x="123649" y="3900274"/>
                </a:cubicBezTo>
                <a:cubicBezTo>
                  <a:pt x="83293" y="3900343"/>
                  <a:pt x="65350" y="3900644"/>
                  <a:pt x="41567" y="3900864"/>
                </a:cubicBezTo>
                <a:cubicBezTo>
                  <a:pt x="41594" y="3916870"/>
                  <a:pt x="38387" y="3913636"/>
                  <a:pt x="57344" y="3913430"/>
                </a:cubicBezTo>
                <a:cubicBezTo>
                  <a:pt x="131147" y="3912635"/>
                  <a:pt x="123854" y="3912430"/>
                  <a:pt x="123896" y="3914842"/>
                </a:cubicBezTo>
                <a:cubicBezTo>
                  <a:pt x="125239" y="4000409"/>
                  <a:pt x="127802" y="4087402"/>
                  <a:pt x="128104" y="4161157"/>
                </a:cubicBezTo>
                <a:cubicBezTo>
                  <a:pt x="25378" y="4161252"/>
                  <a:pt x="42225" y="4158608"/>
                  <a:pt x="42280" y="4174463"/>
                </a:cubicBezTo>
                <a:cubicBezTo>
                  <a:pt x="66817" y="4174244"/>
                  <a:pt x="84582" y="4173928"/>
                  <a:pt x="128145" y="4173874"/>
                </a:cubicBezTo>
                <a:cubicBezTo>
                  <a:pt x="128351" y="4330332"/>
                  <a:pt x="130311" y="4349696"/>
                  <a:pt x="132024" y="4422203"/>
                </a:cubicBezTo>
                <a:cubicBezTo>
                  <a:pt x="88146" y="4422244"/>
                  <a:pt x="70065" y="4422642"/>
                  <a:pt x="43705" y="4422998"/>
                </a:cubicBezTo>
                <a:cubicBezTo>
                  <a:pt x="43829" y="4438292"/>
                  <a:pt x="40361" y="4435784"/>
                  <a:pt x="57358" y="4435537"/>
                </a:cubicBezTo>
                <a:cubicBezTo>
                  <a:pt x="155300" y="4434084"/>
                  <a:pt x="130119" y="4389054"/>
                  <a:pt x="134396" y="4663256"/>
                </a:cubicBezTo>
                <a:cubicBezTo>
                  <a:pt x="134862" y="4693212"/>
                  <a:pt x="149515" y="4685730"/>
                  <a:pt x="57262" y="4685991"/>
                </a:cubicBezTo>
                <a:cubicBezTo>
                  <a:pt x="44226" y="4686018"/>
                  <a:pt x="46461" y="4682743"/>
                  <a:pt x="46694" y="4698762"/>
                </a:cubicBezTo>
                <a:cubicBezTo>
                  <a:pt x="69668" y="4698721"/>
                  <a:pt x="85843" y="4698626"/>
                  <a:pt x="134930" y="4698626"/>
                </a:cubicBezTo>
                <a:cubicBezTo>
                  <a:pt x="135629" y="4749139"/>
                  <a:pt x="136370" y="4844806"/>
                  <a:pt x="138672" y="4946091"/>
                </a:cubicBezTo>
                <a:cubicBezTo>
                  <a:pt x="95644" y="4946105"/>
                  <a:pt x="78633" y="4946516"/>
                  <a:pt x="51368" y="4947065"/>
                </a:cubicBezTo>
                <a:cubicBezTo>
                  <a:pt x="51793" y="4965017"/>
                  <a:pt x="37907" y="4958823"/>
                  <a:pt x="138933" y="4958809"/>
                </a:cubicBezTo>
                <a:cubicBezTo>
                  <a:pt x="138960" y="4959837"/>
                  <a:pt x="143813" y="5208673"/>
                  <a:pt x="143840" y="5209810"/>
                </a:cubicBezTo>
                <a:cubicBezTo>
                  <a:pt x="107391" y="5209851"/>
                  <a:pt x="86994" y="5209522"/>
                  <a:pt x="58825" y="5208878"/>
                </a:cubicBezTo>
                <a:cubicBezTo>
                  <a:pt x="59346" y="5224706"/>
                  <a:pt x="45309" y="5222541"/>
                  <a:pt x="139495" y="5222541"/>
                </a:cubicBezTo>
                <a:cubicBezTo>
                  <a:pt x="144882" y="5222541"/>
                  <a:pt x="144046" y="5221980"/>
                  <a:pt x="144073" y="5224309"/>
                </a:cubicBezTo>
                <a:cubicBezTo>
                  <a:pt x="148350" y="5501787"/>
                  <a:pt x="150900" y="5471940"/>
                  <a:pt x="139495" y="5471940"/>
                </a:cubicBezTo>
                <a:cubicBezTo>
                  <a:pt x="55192" y="5471940"/>
                  <a:pt x="67433" y="5468322"/>
                  <a:pt x="67982" y="5484753"/>
                </a:cubicBezTo>
                <a:cubicBezTo>
                  <a:pt x="89215" y="5484698"/>
                  <a:pt x="108337" y="5484670"/>
                  <a:pt x="148103" y="5484670"/>
                </a:cubicBezTo>
                <a:cubicBezTo>
                  <a:pt x="152120" y="5659067"/>
                  <a:pt x="150996" y="5660616"/>
                  <a:pt x="151667" y="5731862"/>
                </a:cubicBezTo>
                <a:cubicBezTo>
                  <a:pt x="119112" y="5731766"/>
                  <a:pt x="95507" y="5731999"/>
                  <a:pt x="76206" y="5732342"/>
                </a:cubicBezTo>
                <a:cubicBezTo>
                  <a:pt x="76768" y="5749088"/>
                  <a:pt x="65638" y="5744566"/>
                  <a:pt x="139509" y="5744566"/>
                </a:cubicBezTo>
                <a:cubicBezTo>
                  <a:pt x="156397" y="5744566"/>
                  <a:pt x="151489" y="5715856"/>
                  <a:pt x="155506" y="5972792"/>
                </a:cubicBezTo>
                <a:cubicBezTo>
                  <a:pt x="155944" y="5999980"/>
                  <a:pt x="160111" y="5995334"/>
                  <a:pt x="139509" y="5995334"/>
                </a:cubicBezTo>
                <a:cubicBezTo>
                  <a:pt x="74068" y="5995334"/>
                  <a:pt x="84774" y="5990374"/>
                  <a:pt x="85349" y="6007709"/>
                </a:cubicBezTo>
                <a:cubicBezTo>
                  <a:pt x="108515" y="6008052"/>
                  <a:pt x="132696" y="6008107"/>
                  <a:pt x="156095" y="6008038"/>
                </a:cubicBezTo>
                <a:cubicBezTo>
                  <a:pt x="160824" y="6296342"/>
                  <a:pt x="167555" y="6257861"/>
                  <a:pt x="139509" y="6257861"/>
                </a:cubicBezTo>
                <a:cubicBezTo>
                  <a:pt x="85034" y="6257861"/>
                  <a:pt x="93519" y="6253723"/>
                  <a:pt x="94068" y="6270606"/>
                </a:cubicBezTo>
                <a:cubicBezTo>
                  <a:pt x="117138" y="6270565"/>
                  <a:pt x="137357" y="6270578"/>
                  <a:pt x="159481" y="6270578"/>
                </a:cubicBezTo>
                <a:cubicBezTo>
                  <a:pt x="159659" y="6315281"/>
                  <a:pt x="160591" y="6369726"/>
                  <a:pt x="161660" y="6430627"/>
                </a:cubicBezTo>
                <a:cubicBezTo>
                  <a:pt x="179055" y="6430490"/>
                  <a:pt x="171448" y="6451224"/>
                  <a:pt x="170707" y="6270578"/>
                </a:cubicBezTo>
                <a:lnTo>
                  <a:pt x="387701" y="6270592"/>
                </a:lnTo>
                <a:cubicBezTo>
                  <a:pt x="388633" y="6336892"/>
                  <a:pt x="389222" y="6382074"/>
                  <a:pt x="390854" y="6428804"/>
                </a:cubicBezTo>
                <a:cubicBezTo>
                  <a:pt x="407303" y="6428667"/>
                  <a:pt x="401422" y="6450237"/>
                  <a:pt x="398941" y="6270592"/>
                </a:cubicBezTo>
                <a:cubicBezTo>
                  <a:pt x="583763" y="6270606"/>
                  <a:pt x="533579" y="6268961"/>
                  <a:pt x="616839" y="6268660"/>
                </a:cubicBezTo>
                <a:cubicBezTo>
                  <a:pt x="618292" y="6328971"/>
                  <a:pt x="618443" y="6361888"/>
                  <a:pt x="619814" y="6426995"/>
                </a:cubicBezTo>
                <a:cubicBezTo>
                  <a:pt x="634851" y="6426872"/>
                  <a:pt x="631054" y="6439466"/>
                  <a:pt x="629601" y="6347128"/>
                </a:cubicBezTo>
                <a:cubicBezTo>
                  <a:pt x="628217" y="6259382"/>
                  <a:pt x="626325" y="6268632"/>
                  <a:pt x="632535" y="6268632"/>
                </a:cubicBezTo>
                <a:cubicBezTo>
                  <a:pt x="712423" y="6268632"/>
                  <a:pt x="714027" y="6269989"/>
                  <a:pt x="796863" y="6269989"/>
                </a:cubicBezTo>
                <a:cubicBezTo>
                  <a:pt x="858274" y="6270003"/>
                  <a:pt x="844374" y="6254435"/>
                  <a:pt x="845827" y="6347375"/>
                </a:cubicBezTo>
                <a:cubicBezTo>
                  <a:pt x="847225" y="6437040"/>
                  <a:pt x="844525" y="6425255"/>
                  <a:pt x="858918" y="6425131"/>
                </a:cubicBezTo>
                <a:cubicBezTo>
                  <a:pt x="857259" y="6376592"/>
                  <a:pt x="856382" y="6314719"/>
                  <a:pt x="856368" y="6270003"/>
                </a:cubicBezTo>
                <a:cubicBezTo>
                  <a:pt x="947881" y="6270030"/>
                  <a:pt x="991074" y="6270154"/>
                  <a:pt x="1043506" y="6269729"/>
                </a:cubicBezTo>
                <a:cubicBezTo>
                  <a:pt x="1080668" y="6269427"/>
                  <a:pt x="1072690" y="6254010"/>
                  <a:pt x="1074143" y="6347362"/>
                </a:cubicBezTo>
                <a:cubicBezTo>
                  <a:pt x="1075514" y="6434985"/>
                  <a:pt x="1071731" y="6423459"/>
                  <a:pt x="1086645" y="6423350"/>
                </a:cubicBezTo>
                <a:cubicBezTo>
                  <a:pt x="1085685" y="6369206"/>
                  <a:pt x="1084835" y="6314486"/>
                  <a:pt x="1084218" y="6269468"/>
                </a:cubicBezTo>
                <a:cubicBezTo>
                  <a:pt x="1149741" y="6269221"/>
                  <a:pt x="1202324" y="6269633"/>
                  <a:pt x="1302350" y="6269592"/>
                </a:cubicBezTo>
                <a:cubicBezTo>
                  <a:pt x="1302555" y="6317268"/>
                  <a:pt x="1303583" y="6379209"/>
                  <a:pt x="1304611" y="6421664"/>
                </a:cubicBezTo>
                <a:cubicBezTo>
                  <a:pt x="1322102" y="6421541"/>
                  <a:pt x="1314275" y="6441371"/>
                  <a:pt x="1313590" y="6269564"/>
                </a:cubicBezTo>
                <a:cubicBezTo>
                  <a:pt x="1314604" y="6269564"/>
                  <a:pt x="1529007" y="6268619"/>
                  <a:pt x="1530104" y="6268605"/>
                </a:cubicBezTo>
                <a:cubicBezTo>
                  <a:pt x="1531516" y="6343634"/>
                  <a:pt x="1531612" y="6367109"/>
                  <a:pt x="1532818" y="6419883"/>
                </a:cubicBezTo>
                <a:cubicBezTo>
                  <a:pt x="1548458" y="6419773"/>
                  <a:pt x="1544524" y="6441617"/>
                  <a:pt x="1541358" y="6268536"/>
                </a:cubicBezTo>
                <a:cubicBezTo>
                  <a:pt x="1694487" y="6267495"/>
                  <a:pt x="1681958" y="6269496"/>
                  <a:pt x="1759804" y="6269865"/>
                </a:cubicBezTo>
                <a:cubicBezTo>
                  <a:pt x="1761339" y="6316706"/>
                  <a:pt x="1762189" y="6374112"/>
                  <a:pt x="1762409" y="6418115"/>
                </a:cubicBezTo>
                <a:cubicBezTo>
                  <a:pt x="1777007" y="6418006"/>
                  <a:pt x="1774156" y="6429805"/>
                  <a:pt x="1772868" y="6347128"/>
                </a:cubicBezTo>
                <a:cubicBezTo>
                  <a:pt x="1771469" y="6258176"/>
                  <a:pt x="1766425" y="6269934"/>
                  <a:pt x="1783286" y="6269934"/>
                </a:cubicBezTo>
                <a:cubicBezTo>
                  <a:pt x="1931041" y="6270057"/>
                  <a:pt x="1956195" y="6270126"/>
                  <a:pt x="1988120" y="6269989"/>
                </a:cubicBezTo>
                <a:cubicBezTo>
                  <a:pt x="1989107" y="6332082"/>
                  <a:pt x="1989847" y="6373796"/>
                  <a:pt x="1990245" y="6416375"/>
                </a:cubicBezTo>
                <a:cubicBezTo>
                  <a:pt x="2004844" y="6416265"/>
                  <a:pt x="2001842" y="6427927"/>
                  <a:pt x="2000581" y="6347128"/>
                </a:cubicBezTo>
                <a:cubicBezTo>
                  <a:pt x="1999141" y="6256545"/>
                  <a:pt x="1989135" y="6270071"/>
                  <a:pt x="2029997" y="6269688"/>
                </a:cubicBezTo>
                <a:cubicBezTo>
                  <a:pt x="2108502" y="6268948"/>
                  <a:pt x="2153408" y="6269276"/>
                  <a:pt x="2194339" y="6269879"/>
                </a:cubicBezTo>
                <a:cubicBezTo>
                  <a:pt x="2222961" y="6270304"/>
                  <a:pt x="2215422" y="6255668"/>
                  <a:pt x="2216861" y="6347375"/>
                </a:cubicBezTo>
                <a:cubicBezTo>
                  <a:pt x="2218095" y="6426173"/>
                  <a:pt x="2215052" y="6414648"/>
                  <a:pt x="2229445" y="6414538"/>
                </a:cubicBezTo>
                <a:cubicBezTo>
                  <a:pt x="2228431" y="6375619"/>
                  <a:pt x="2227416" y="6316966"/>
                  <a:pt x="2227444" y="6270290"/>
                </a:cubicBezTo>
                <a:cubicBezTo>
                  <a:pt x="2354254" y="6271428"/>
                  <a:pt x="2344713" y="6268303"/>
                  <a:pt x="2443998" y="6268303"/>
                </a:cubicBezTo>
                <a:cubicBezTo>
                  <a:pt x="2444190" y="6314280"/>
                  <a:pt x="2445150" y="6373550"/>
                  <a:pt x="2446068" y="6412880"/>
                </a:cubicBezTo>
                <a:cubicBezTo>
                  <a:pt x="2463258" y="6412743"/>
                  <a:pt x="2455910" y="6432792"/>
                  <a:pt x="2455239" y="6268317"/>
                </a:cubicBezTo>
                <a:cubicBezTo>
                  <a:pt x="2476568" y="6268344"/>
                  <a:pt x="2387440" y="6267961"/>
                  <a:pt x="2673630" y="6269345"/>
                </a:cubicBezTo>
                <a:cubicBezTo>
                  <a:pt x="2674453" y="6309813"/>
                  <a:pt x="2675481" y="6369850"/>
                  <a:pt x="2675782" y="6411126"/>
                </a:cubicBezTo>
                <a:cubicBezTo>
                  <a:pt x="2690463" y="6411016"/>
                  <a:pt x="2687407" y="6422117"/>
                  <a:pt x="2686241" y="6347142"/>
                </a:cubicBezTo>
                <a:cubicBezTo>
                  <a:pt x="2684898" y="6260780"/>
                  <a:pt x="2683596" y="6269400"/>
                  <a:pt x="2687654" y="6269413"/>
                </a:cubicBezTo>
                <a:cubicBezTo>
                  <a:pt x="2945866" y="6270798"/>
                  <a:pt x="2901549" y="6245418"/>
                  <a:pt x="2903180" y="6347362"/>
                </a:cubicBezTo>
                <a:cubicBezTo>
                  <a:pt x="2904304" y="6419732"/>
                  <a:pt x="2900781" y="6409399"/>
                  <a:pt x="2915490" y="6409290"/>
                </a:cubicBezTo>
                <a:cubicBezTo>
                  <a:pt x="2914325" y="6349184"/>
                  <a:pt x="2914229" y="6327148"/>
                  <a:pt x="2912968" y="6268674"/>
                </a:cubicBezTo>
                <a:cubicBezTo>
                  <a:pt x="3016461" y="6268413"/>
                  <a:pt x="3011375" y="6270263"/>
                  <a:pt x="3130098" y="6269989"/>
                </a:cubicBezTo>
                <a:cubicBezTo>
                  <a:pt x="3131441" y="6330698"/>
                  <a:pt x="3131469" y="6352364"/>
                  <a:pt x="3132607" y="6407618"/>
                </a:cubicBezTo>
                <a:cubicBezTo>
                  <a:pt x="3147425" y="6407508"/>
                  <a:pt x="3143902" y="6417649"/>
                  <a:pt x="3142764" y="6347142"/>
                </a:cubicBezTo>
                <a:cubicBezTo>
                  <a:pt x="3141325" y="6254462"/>
                  <a:pt x="3130838" y="6270085"/>
                  <a:pt x="3180967" y="6269756"/>
                </a:cubicBezTo>
                <a:cubicBezTo>
                  <a:pt x="3229603" y="6269427"/>
                  <a:pt x="3269355" y="6269290"/>
                  <a:pt x="3345392" y="6269701"/>
                </a:cubicBezTo>
                <a:cubicBezTo>
                  <a:pt x="3363746" y="6269797"/>
                  <a:pt x="3358620" y="6255956"/>
                  <a:pt x="3360073" y="6347375"/>
                </a:cubicBezTo>
                <a:cubicBezTo>
                  <a:pt x="3361210" y="6417567"/>
                  <a:pt x="3357277" y="6405905"/>
                  <a:pt x="3372245" y="6405795"/>
                </a:cubicBezTo>
                <a:cubicBezTo>
                  <a:pt x="3371464" y="6357804"/>
                  <a:pt x="3370737" y="6316103"/>
                  <a:pt x="3370258" y="6269824"/>
                </a:cubicBezTo>
                <a:cubicBezTo>
                  <a:pt x="3528568" y="6270441"/>
                  <a:pt x="3485416" y="6268577"/>
                  <a:pt x="3586936" y="6268495"/>
                </a:cubicBezTo>
                <a:cubicBezTo>
                  <a:pt x="3588964" y="6425200"/>
                  <a:pt x="3584715" y="6404151"/>
                  <a:pt x="3600342" y="6404027"/>
                </a:cubicBezTo>
                <a:cubicBezTo>
                  <a:pt x="3599478" y="6363902"/>
                  <a:pt x="3598711" y="6309100"/>
                  <a:pt x="3598190" y="6268495"/>
                </a:cubicBezTo>
                <a:cubicBezTo>
                  <a:pt x="3670073" y="6268523"/>
                  <a:pt x="3656132" y="6269112"/>
                  <a:pt x="3815553" y="6269057"/>
                </a:cubicBezTo>
                <a:cubicBezTo>
                  <a:pt x="3817884" y="6422843"/>
                  <a:pt x="3812949" y="6402300"/>
                  <a:pt x="3828905" y="6402164"/>
                </a:cubicBezTo>
                <a:cubicBezTo>
                  <a:pt x="3828124" y="6361038"/>
                  <a:pt x="3827630" y="6325819"/>
                  <a:pt x="3826780" y="6269043"/>
                </a:cubicBezTo>
                <a:cubicBezTo>
                  <a:pt x="3934523" y="6269002"/>
                  <a:pt x="3959210" y="6269057"/>
                  <a:pt x="4003500" y="6268824"/>
                </a:cubicBezTo>
                <a:cubicBezTo>
                  <a:pt x="4054466" y="6268550"/>
                  <a:pt x="4042526" y="6252914"/>
                  <a:pt x="4043993" y="6347403"/>
                </a:cubicBezTo>
                <a:cubicBezTo>
                  <a:pt x="4044966" y="6410057"/>
                  <a:pt x="4041416" y="6400368"/>
                  <a:pt x="4056193" y="6400245"/>
                </a:cubicBezTo>
                <a:cubicBezTo>
                  <a:pt x="4052889" y="6247939"/>
                  <a:pt x="4045405" y="6268646"/>
                  <a:pt x="4085815" y="6268646"/>
                </a:cubicBezTo>
                <a:close/>
                <a:moveTo>
                  <a:pt x="4028709" y="5224364"/>
                </a:moveTo>
                <a:cubicBezTo>
                  <a:pt x="4033082" y="5510585"/>
                  <a:pt x="4041320" y="5471487"/>
                  <a:pt x="4003514" y="5471227"/>
                </a:cubicBezTo>
                <a:cubicBezTo>
                  <a:pt x="3774992" y="5469678"/>
                  <a:pt x="3813991" y="5486397"/>
                  <a:pt x="3812825" y="5411286"/>
                </a:cubicBezTo>
                <a:cubicBezTo>
                  <a:pt x="3809275" y="5184033"/>
                  <a:pt x="3799241" y="5221431"/>
                  <a:pt x="3838761" y="5222185"/>
                </a:cubicBezTo>
                <a:cubicBezTo>
                  <a:pt x="3979114" y="5224830"/>
                  <a:pt x="4028640" y="5220500"/>
                  <a:pt x="4028709" y="5224364"/>
                </a:cubicBezTo>
                <a:close/>
                <a:moveTo>
                  <a:pt x="4028462" y="5209989"/>
                </a:moveTo>
                <a:cubicBezTo>
                  <a:pt x="3841351" y="5210441"/>
                  <a:pt x="3910301" y="5210276"/>
                  <a:pt x="3810111" y="5208988"/>
                </a:cubicBezTo>
                <a:cubicBezTo>
                  <a:pt x="3809097" y="5137125"/>
                  <a:pt x="3809837" y="5046610"/>
                  <a:pt x="3806588" y="4958864"/>
                </a:cubicBezTo>
                <a:cubicBezTo>
                  <a:pt x="3996742" y="4958959"/>
                  <a:pt x="3941185" y="4958809"/>
                  <a:pt x="4023664" y="4960001"/>
                </a:cubicBezTo>
                <a:cubicBezTo>
                  <a:pt x="4024199" y="5080102"/>
                  <a:pt x="4027077" y="5130492"/>
                  <a:pt x="4028462" y="5209989"/>
                </a:cubicBezTo>
                <a:close/>
                <a:moveTo>
                  <a:pt x="4023623" y="4947243"/>
                </a:moveTo>
                <a:cubicBezTo>
                  <a:pt x="3797075" y="4943844"/>
                  <a:pt x="3806232" y="4949422"/>
                  <a:pt x="3806013" y="4943364"/>
                </a:cubicBezTo>
                <a:cubicBezTo>
                  <a:pt x="3803490" y="4879298"/>
                  <a:pt x="3802805" y="4822729"/>
                  <a:pt x="3802517" y="4756635"/>
                </a:cubicBezTo>
                <a:cubicBezTo>
                  <a:pt x="3802216" y="4685922"/>
                  <a:pt x="3792319" y="4697817"/>
                  <a:pt x="3838843" y="4697694"/>
                </a:cubicBezTo>
                <a:cubicBezTo>
                  <a:pt x="3904805" y="4697515"/>
                  <a:pt x="3951178" y="4697406"/>
                  <a:pt x="4003404" y="4698242"/>
                </a:cubicBezTo>
                <a:cubicBezTo>
                  <a:pt x="4025762" y="4698612"/>
                  <a:pt x="4022471" y="4663544"/>
                  <a:pt x="4023623" y="4947243"/>
                </a:cubicBezTo>
                <a:close/>
                <a:moveTo>
                  <a:pt x="1755294" y="5224145"/>
                </a:moveTo>
                <a:cubicBezTo>
                  <a:pt x="1755226" y="5220308"/>
                  <a:pt x="1730086" y="5219444"/>
                  <a:pt x="1972151" y="5220842"/>
                </a:cubicBezTo>
                <a:cubicBezTo>
                  <a:pt x="1973809" y="5316811"/>
                  <a:pt x="1972329" y="5359320"/>
                  <a:pt x="1975180" y="5471158"/>
                </a:cubicBezTo>
                <a:cubicBezTo>
                  <a:pt x="1853126" y="5471268"/>
                  <a:pt x="1825122" y="5472912"/>
                  <a:pt x="1757186" y="5472296"/>
                </a:cubicBezTo>
                <a:cubicBezTo>
                  <a:pt x="1754129" y="5300942"/>
                  <a:pt x="1756926" y="5328788"/>
                  <a:pt x="1755294" y="5224145"/>
                </a:cubicBezTo>
                <a:close/>
                <a:moveTo>
                  <a:pt x="379723" y="4960631"/>
                </a:moveTo>
                <a:cubicBezTo>
                  <a:pt x="601939" y="4960631"/>
                  <a:pt x="501420" y="4960001"/>
                  <a:pt x="596319" y="4959316"/>
                </a:cubicBezTo>
                <a:cubicBezTo>
                  <a:pt x="596511" y="5012843"/>
                  <a:pt x="597333" y="5037634"/>
                  <a:pt x="598403" y="5130848"/>
                </a:cubicBezTo>
                <a:cubicBezTo>
                  <a:pt x="599595" y="5234751"/>
                  <a:pt x="643542" y="5206891"/>
                  <a:pt x="385974" y="5208289"/>
                </a:cubicBezTo>
                <a:cubicBezTo>
                  <a:pt x="376351" y="5208344"/>
                  <a:pt x="386920" y="5199793"/>
                  <a:pt x="379723" y="4960631"/>
                </a:cubicBezTo>
                <a:close/>
                <a:moveTo>
                  <a:pt x="367880" y="4174038"/>
                </a:moveTo>
                <a:cubicBezTo>
                  <a:pt x="461846" y="4175436"/>
                  <a:pt x="435541" y="4175176"/>
                  <a:pt x="583434" y="4174710"/>
                </a:cubicBezTo>
                <a:cubicBezTo>
                  <a:pt x="588793" y="4433194"/>
                  <a:pt x="581830" y="4130542"/>
                  <a:pt x="588793" y="4422587"/>
                </a:cubicBezTo>
                <a:cubicBezTo>
                  <a:pt x="510796" y="4423615"/>
                  <a:pt x="558582" y="4424999"/>
                  <a:pt x="370457" y="4424094"/>
                </a:cubicBezTo>
                <a:cubicBezTo>
                  <a:pt x="369963" y="4329400"/>
                  <a:pt x="372006" y="4400537"/>
                  <a:pt x="367880" y="4174038"/>
                </a:cubicBezTo>
                <a:close/>
                <a:moveTo>
                  <a:pt x="352486" y="3166483"/>
                </a:moveTo>
                <a:cubicBezTo>
                  <a:pt x="351663" y="3113421"/>
                  <a:pt x="316599" y="3128482"/>
                  <a:pt x="550371" y="3126906"/>
                </a:cubicBezTo>
                <a:cubicBezTo>
                  <a:pt x="576278" y="3126741"/>
                  <a:pt x="566340" y="3092755"/>
                  <a:pt x="570425" y="3353775"/>
                </a:cubicBezTo>
                <a:cubicBezTo>
                  <a:pt x="570864" y="3380936"/>
                  <a:pt x="600801" y="3377620"/>
                  <a:pt x="386029" y="3375317"/>
                </a:cubicBezTo>
                <a:cubicBezTo>
                  <a:pt x="340478" y="3374810"/>
                  <a:pt x="356269" y="3408330"/>
                  <a:pt x="352486" y="3166483"/>
                </a:cubicBezTo>
                <a:close/>
                <a:moveTo>
                  <a:pt x="331198" y="1857495"/>
                </a:moveTo>
                <a:cubicBezTo>
                  <a:pt x="330416" y="1807503"/>
                  <a:pt x="290376" y="1816054"/>
                  <a:pt x="547643" y="1818110"/>
                </a:cubicBezTo>
                <a:cubicBezTo>
                  <a:pt x="552139" y="2085419"/>
                  <a:pt x="551687" y="2067261"/>
                  <a:pt x="550453" y="2067234"/>
                </a:cubicBezTo>
                <a:cubicBezTo>
                  <a:pt x="302398" y="2062232"/>
                  <a:pt x="333185" y="2082418"/>
                  <a:pt x="332582" y="2044472"/>
                </a:cubicBezTo>
                <a:cubicBezTo>
                  <a:pt x="331143" y="1949435"/>
                  <a:pt x="332678" y="1949969"/>
                  <a:pt x="331198" y="1857495"/>
                </a:cubicBezTo>
                <a:close/>
                <a:moveTo>
                  <a:pt x="540090" y="1293715"/>
                </a:moveTo>
                <a:cubicBezTo>
                  <a:pt x="540378" y="1311598"/>
                  <a:pt x="543544" y="1542195"/>
                  <a:pt x="543544" y="1543168"/>
                </a:cubicBezTo>
                <a:cubicBezTo>
                  <a:pt x="283961" y="1538467"/>
                  <a:pt x="327154" y="1563943"/>
                  <a:pt x="325906" y="1483528"/>
                </a:cubicBezTo>
                <a:cubicBezTo>
                  <a:pt x="324440" y="1389793"/>
                  <a:pt x="322987" y="1390040"/>
                  <a:pt x="321520" y="1296688"/>
                </a:cubicBezTo>
                <a:cubicBezTo>
                  <a:pt x="321397" y="1289110"/>
                  <a:pt x="310143" y="1295359"/>
                  <a:pt x="540090" y="1293715"/>
                </a:cubicBezTo>
                <a:close/>
                <a:moveTo>
                  <a:pt x="321260" y="1280340"/>
                </a:moveTo>
                <a:cubicBezTo>
                  <a:pt x="319327" y="1159197"/>
                  <a:pt x="317654" y="1096761"/>
                  <a:pt x="317750" y="1032668"/>
                </a:cubicBezTo>
                <a:cubicBezTo>
                  <a:pt x="399476" y="1032736"/>
                  <a:pt x="395185" y="1033435"/>
                  <a:pt x="534936" y="1033175"/>
                </a:cubicBezTo>
                <a:cubicBezTo>
                  <a:pt x="535141" y="1156428"/>
                  <a:pt x="538267" y="1190675"/>
                  <a:pt x="539884" y="1280970"/>
                </a:cubicBezTo>
                <a:cubicBezTo>
                  <a:pt x="422642" y="1281847"/>
                  <a:pt x="394925" y="1280477"/>
                  <a:pt x="321260" y="1280340"/>
                </a:cubicBezTo>
                <a:close/>
                <a:moveTo>
                  <a:pt x="543681" y="1555898"/>
                </a:moveTo>
                <a:cubicBezTo>
                  <a:pt x="545025" y="1684716"/>
                  <a:pt x="545847" y="1714207"/>
                  <a:pt x="547423" y="1805393"/>
                </a:cubicBezTo>
                <a:cubicBezTo>
                  <a:pt x="493292" y="1804968"/>
                  <a:pt x="439612" y="1805023"/>
                  <a:pt x="385960" y="1805311"/>
                </a:cubicBezTo>
                <a:cubicBezTo>
                  <a:pt x="315585" y="1805694"/>
                  <a:pt x="330293" y="1849108"/>
                  <a:pt x="327168" y="1577044"/>
                </a:cubicBezTo>
                <a:cubicBezTo>
                  <a:pt x="326839" y="1548129"/>
                  <a:pt x="292117" y="1551513"/>
                  <a:pt x="543681" y="1555898"/>
                </a:cubicBezTo>
                <a:close/>
                <a:moveTo>
                  <a:pt x="2368880" y="1483761"/>
                </a:moveTo>
                <a:cubicBezTo>
                  <a:pt x="2370100" y="1561709"/>
                  <a:pt x="2406467" y="1539769"/>
                  <a:pt x="2194353" y="1542318"/>
                </a:cubicBezTo>
                <a:cubicBezTo>
                  <a:pt x="2143470" y="1542935"/>
                  <a:pt x="2154477" y="1554377"/>
                  <a:pt x="2153367" y="1483514"/>
                </a:cubicBezTo>
                <a:cubicBezTo>
                  <a:pt x="2151900" y="1389944"/>
                  <a:pt x="2150242" y="1389875"/>
                  <a:pt x="2148789" y="1296675"/>
                </a:cubicBezTo>
                <a:cubicBezTo>
                  <a:pt x="2148679" y="1289713"/>
                  <a:pt x="2135341" y="1296373"/>
                  <a:pt x="2358874" y="1293961"/>
                </a:cubicBezTo>
                <a:cubicBezTo>
                  <a:pt x="2374610" y="1293797"/>
                  <a:pt x="2365577" y="1272706"/>
                  <a:pt x="2368880" y="1483761"/>
                </a:cubicBezTo>
                <a:close/>
                <a:moveTo>
                  <a:pt x="2598252" y="1542428"/>
                </a:moveTo>
                <a:cubicBezTo>
                  <a:pt x="2531276" y="1542400"/>
                  <a:pt x="2614235" y="1542332"/>
                  <a:pt x="2381258" y="1541962"/>
                </a:cubicBezTo>
                <a:cubicBezTo>
                  <a:pt x="2377968" y="1411610"/>
                  <a:pt x="2380778" y="1401154"/>
                  <a:pt x="2379079" y="1293756"/>
                </a:cubicBezTo>
                <a:cubicBezTo>
                  <a:pt x="2508726" y="1292536"/>
                  <a:pt x="2596346" y="1295633"/>
                  <a:pt x="2596360" y="1296839"/>
                </a:cubicBezTo>
                <a:cubicBezTo>
                  <a:pt x="2597977" y="1399879"/>
                  <a:pt x="2594701" y="1415762"/>
                  <a:pt x="2598252" y="1542428"/>
                </a:cubicBezTo>
                <a:close/>
                <a:moveTo>
                  <a:pt x="3508062" y="1281189"/>
                </a:moveTo>
                <a:cubicBezTo>
                  <a:pt x="3246436" y="1281285"/>
                  <a:pt x="3291781" y="1295866"/>
                  <a:pt x="3291000" y="1203241"/>
                </a:cubicBezTo>
                <a:cubicBezTo>
                  <a:pt x="3290588" y="1147288"/>
                  <a:pt x="3289601" y="1084318"/>
                  <a:pt x="3288463" y="1032243"/>
                </a:cubicBezTo>
                <a:cubicBezTo>
                  <a:pt x="3347736" y="1031942"/>
                  <a:pt x="3413931" y="1028995"/>
                  <a:pt x="3505292" y="1031709"/>
                </a:cubicBezTo>
                <a:cubicBezTo>
                  <a:pt x="3509172" y="1133008"/>
                  <a:pt x="3507171" y="1212066"/>
                  <a:pt x="3508062" y="1281189"/>
                </a:cubicBezTo>
                <a:close/>
                <a:moveTo>
                  <a:pt x="3514531" y="1670738"/>
                </a:moveTo>
                <a:cubicBezTo>
                  <a:pt x="3516889" y="1823564"/>
                  <a:pt x="3519411" y="1804831"/>
                  <a:pt x="3509802" y="1805050"/>
                </a:cubicBezTo>
                <a:cubicBezTo>
                  <a:pt x="3452490" y="1806283"/>
                  <a:pt x="3403389" y="1806297"/>
                  <a:pt x="3345501" y="1805050"/>
                </a:cubicBezTo>
                <a:cubicBezTo>
                  <a:pt x="3282364" y="1803693"/>
                  <a:pt x="3304049" y="1844504"/>
                  <a:pt x="3296222" y="1576920"/>
                </a:cubicBezTo>
                <a:cubicBezTo>
                  <a:pt x="3295523" y="1552993"/>
                  <a:pt x="3260527" y="1552623"/>
                  <a:pt x="3509843" y="1555652"/>
                </a:cubicBezTo>
                <a:cubicBezTo>
                  <a:pt x="3516725" y="1555734"/>
                  <a:pt x="3512516" y="1541962"/>
                  <a:pt x="3514531" y="1670738"/>
                </a:cubicBezTo>
                <a:close/>
                <a:moveTo>
                  <a:pt x="3756583" y="4423245"/>
                </a:moveTo>
                <a:cubicBezTo>
                  <a:pt x="3532598" y="4423245"/>
                  <a:pt x="3568458" y="4433468"/>
                  <a:pt x="3568033" y="4382503"/>
                </a:cubicBezTo>
                <a:cubicBezTo>
                  <a:pt x="3566031" y="4142396"/>
                  <a:pt x="3556203" y="4175505"/>
                  <a:pt x="3592131" y="4175505"/>
                </a:cubicBezTo>
                <a:cubicBezTo>
                  <a:pt x="3810276" y="4175505"/>
                  <a:pt x="3782997" y="4162362"/>
                  <a:pt x="3783217" y="4195499"/>
                </a:cubicBezTo>
                <a:cubicBezTo>
                  <a:pt x="3784574" y="4457573"/>
                  <a:pt x="3800680" y="4423245"/>
                  <a:pt x="3756583" y="4423245"/>
                </a:cubicBezTo>
                <a:close/>
                <a:moveTo>
                  <a:pt x="3786493" y="4435921"/>
                </a:moveTo>
                <a:cubicBezTo>
                  <a:pt x="3788549" y="4567917"/>
                  <a:pt x="3789796" y="4619869"/>
                  <a:pt x="3790674" y="4685059"/>
                </a:cubicBezTo>
                <a:cubicBezTo>
                  <a:pt x="3653528" y="4685210"/>
                  <a:pt x="3662260" y="4686141"/>
                  <a:pt x="3573310" y="4685936"/>
                </a:cubicBezTo>
                <a:cubicBezTo>
                  <a:pt x="3570322" y="4519131"/>
                  <a:pt x="3569952" y="4544305"/>
                  <a:pt x="3568568" y="4435797"/>
                </a:cubicBezTo>
                <a:cubicBezTo>
                  <a:pt x="3636105" y="4435647"/>
                  <a:pt x="3723191" y="4436140"/>
                  <a:pt x="3786493" y="4435921"/>
                </a:cubicBezTo>
                <a:close/>
                <a:moveTo>
                  <a:pt x="3756583" y="4160979"/>
                </a:moveTo>
                <a:cubicBezTo>
                  <a:pt x="3526732" y="4160979"/>
                  <a:pt x="3566319" y="4182658"/>
                  <a:pt x="3565058" y="4101791"/>
                </a:cubicBezTo>
                <a:cubicBezTo>
                  <a:pt x="3561508" y="3874991"/>
                  <a:pt x="3550226" y="3912964"/>
                  <a:pt x="3592131" y="3912964"/>
                </a:cubicBezTo>
                <a:cubicBezTo>
                  <a:pt x="3794087" y="3912964"/>
                  <a:pt x="3778652" y="3909730"/>
                  <a:pt x="3778721" y="3914924"/>
                </a:cubicBezTo>
                <a:cubicBezTo>
                  <a:pt x="3783135" y="4199404"/>
                  <a:pt x="3793525" y="4160979"/>
                  <a:pt x="3756583" y="4160979"/>
                </a:cubicBezTo>
                <a:close/>
                <a:moveTo>
                  <a:pt x="3560219" y="3821120"/>
                </a:moveTo>
                <a:cubicBezTo>
                  <a:pt x="3558849" y="3755492"/>
                  <a:pt x="3557930" y="3694332"/>
                  <a:pt x="3557505" y="3650397"/>
                </a:cubicBezTo>
                <a:cubicBezTo>
                  <a:pt x="3603687" y="3650369"/>
                  <a:pt x="3567553" y="3650369"/>
                  <a:pt x="3756583" y="3650438"/>
                </a:cubicBezTo>
                <a:cubicBezTo>
                  <a:pt x="3781133" y="3650438"/>
                  <a:pt x="3773676" y="3611889"/>
                  <a:pt x="3778488" y="3899411"/>
                </a:cubicBezTo>
                <a:cubicBezTo>
                  <a:pt x="3518493" y="3898616"/>
                  <a:pt x="3562413" y="3925764"/>
                  <a:pt x="3560219" y="3821120"/>
                </a:cubicBezTo>
                <a:close/>
                <a:moveTo>
                  <a:pt x="3756583" y="3637707"/>
                </a:moveTo>
                <a:cubicBezTo>
                  <a:pt x="3566114" y="3637638"/>
                  <a:pt x="3603207" y="3637652"/>
                  <a:pt x="3557382" y="3637666"/>
                </a:cubicBezTo>
                <a:cubicBezTo>
                  <a:pt x="3556340" y="3512480"/>
                  <a:pt x="3553927" y="3437588"/>
                  <a:pt x="3553009" y="3389514"/>
                </a:cubicBezTo>
                <a:cubicBezTo>
                  <a:pt x="3713897" y="3389021"/>
                  <a:pt x="3679614" y="3387308"/>
                  <a:pt x="3769866" y="3387582"/>
                </a:cubicBezTo>
                <a:cubicBezTo>
                  <a:pt x="3775568" y="3667485"/>
                  <a:pt x="3782586" y="3637707"/>
                  <a:pt x="3756583" y="3637707"/>
                </a:cubicBezTo>
                <a:close/>
                <a:moveTo>
                  <a:pt x="2880891" y="4174792"/>
                </a:moveTo>
                <a:cubicBezTo>
                  <a:pt x="3128042" y="4176601"/>
                  <a:pt x="3096281" y="4161883"/>
                  <a:pt x="3097227" y="4195320"/>
                </a:cubicBezTo>
                <a:cubicBezTo>
                  <a:pt x="3099845" y="4288425"/>
                  <a:pt x="3101394" y="4423423"/>
                  <a:pt x="3098694" y="4423423"/>
                </a:cubicBezTo>
                <a:cubicBezTo>
                  <a:pt x="3016995" y="4423423"/>
                  <a:pt x="3014871" y="4424588"/>
                  <a:pt x="2934228" y="4424588"/>
                </a:cubicBezTo>
                <a:cubicBezTo>
                  <a:pt x="2863304" y="4424602"/>
                  <a:pt x="2887087" y="4469578"/>
                  <a:pt x="2880891" y="4174792"/>
                </a:cubicBezTo>
                <a:close/>
                <a:moveTo>
                  <a:pt x="1966873" y="4173627"/>
                </a:moveTo>
                <a:cubicBezTo>
                  <a:pt x="2218301" y="4174682"/>
                  <a:pt x="2182921" y="4168735"/>
                  <a:pt x="2183784" y="4195691"/>
                </a:cubicBezTo>
                <a:cubicBezTo>
                  <a:pt x="2185224" y="4241448"/>
                  <a:pt x="2186430" y="4290385"/>
                  <a:pt x="2187006" y="4382585"/>
                </a:cubicBezTo>
                <a:cubicBezTo>
                  <a:pt x="2187376" y="4441211"/>
                  <a:pt x="2221042" y="4424039"/>
                  <a:pt x="1969999" y="4422614"/>
                </a:cubicBezTo>
                <a:cubicBezTo>
                  <a:pt x="1969587" y="4349613"/>
                  <a:pt x="1971150" y="4359466"/>
                  <a:pt x="1966873" y="4173627"/>
                </a:cubicBezTo>
                <a:close/>
                <a:moveTo>
                  <a:pt x="592467" y="3914664"/>
                </a:moveTo>
                <a:cubicBezTo>
                  <a:pt x="592440" y="3913170"/>
                  <a:pt x="575250" y="3911621"/>
                  <a:pt x="796891" y="3911621"/>
                </a:cubicBezTo>
                <a:cubicBezTo>
                  <a:pt x="811654" y="3911621"/>
                  <a:pt x="807747" y="3882418"/>
                  <a:pt x="811188" y="4102024"/>
                </a:cubicBezTo>
                <a:cubicBezTo>
                  <a:pt x="812394" y="4180164"/>
                  <a:pt x="849706" y="4161910"/>
                  <a:pt x="632562" y="4161910"/>
                </a:cubicBezTo>
                <a:cubicBezTo>
                  <a:pt x="576744" y="4161910"/>
                  <a:pt x="596922" y="4199541"/>
                  <a:pt x="592467" y="3914664"/>
                </a:cubicBezTo>
                <a:close/>
                <a:moveTo>
                  <a:pt x="780976" y="2079321"/>
                </a:moveTo>
                <a:cubicBezTo>
                  <a:pt x="781552" y="2147320"/>
                  <a:pt x="782868" y="2325540"/>
                  <a:pt x="782909" y="2328637"/>
                </a:cubicBezTo>
                <a:cubicBezTo>
                  <a:pt x="605298" y="2328788"/>
                  <a:pt x="595935" y="2328747"/>
                  <a:pt x="565902" y="2329158"/>
                </a:cubicBezTo>
                <a:cubicBezTo>
                  <a:pt x="562214" y="2139988"/>
                  <a:pt x="563900" y="2169931"/>
                  <a:pt x="562845" y="2080212"/>
                </a:cubicBezTo>
                <a:cubicBezTo>
                  <a:pt x="656674" y="2081952"/>
                  <a:pt x="720374" y="2079485"/>
                  <a:pt x="780976" y="2079321"/>
                </a:cubicBezTo>
                <a:close/>
                <a:moveTo>
                  <a:pt x="562694" y="2067481"/>
                </a:moveTo>
                <a:cubicBezTo>
                  <a:pt x="558705" y="1766693"/>
                  <a:pt x="537568" y="1818480"/>
                  <a:pt x="632576" y="1818480"/>
                </a:cubicBezTo>
                <a:cubicBezTo>
                  <a:pt x="709901" y="1818480"/>
                  <a:pt x="712561" y="1817658"/>
                  <a:pt x="775657" y="1817493"/>
                </a:cubicBezTo>
                <a:cubicBezTo>
                  <a:pt x="780414" y="2048336"/>
                  <a:pt x="780057" y="1998002"/>
                  <a:pt x="780839" y="2066617"/>
                </a:cubicBezTo>
                <a:cubicBezTo>
                  <a:pt x="714219" y="2066768"/>
                  <a:pt x="655769" y="2069221"/>
                  <a:pt x="562694" y="2067481"/>
                </a:cubicBezTo>
                <a:close/>
                <a:moveTo>
                  <a:pt x="783087" y="2341354"/>
                </a:moveTo>
                <a:cubicBezTo>
                  <a:pt x="785774" y="2531606"/>
                  <a:pt x="786103" y="2485780"/>
                  <a:pt x="787926" y="2589396"/>
                </a:cubicBezTo>
                <a:cubicBezTo>
                  <a:pt x="786952" y="2589396"/>
                  <a:pt x="585490" y="2590451"/>
                  <a:pt x="571193" y="2590657"/>
                </a:cubicBezTo>
                <a:cubicBezTo>
                  <a:pt x="570014" y="2520575"/>
                  <a:pt x="571522" y="2620750"/>
                  <a:pt x="566162" y="2341875"/>
                </a:cubicBezTo>
                <a:cubicBezTo>
                  <a:pt x="601089" y="2341423"/>
                  <a:pt x="607546" y="2341505"/>
                  <a:pt x="783087" y="2341354"/>
                </a:cubicBezTo>
                <a:close/>
                <a:moveTo>
                  <a:pt x="1235168" y="2044691"/>
                </a:moveTo>
                <a:cubicBezTo>
                  <a:pt x="1235552" y="2069468"/>
                  <a:pt x="1266614" y="2072839"/>
                  <a:pt x="1043616" y="2066741"/>
                </a:cubicBezTo>
                <a:cubicBezTo>
                  <a:pt x="1011691" y="2065823"/>
                  <a:pt x="1019463" y="2101823"/>
                  <a:pt x="1015639" y="1857523"/>
                </a:cubicBezTo>
                <a:cubicBezTo>
                  <a:pt x="1014816" y="1804584"/>
                  <a:pt x="980794" y="1818877"/>
                  <a:pt x="1207876" y="1817973"/>
                </a:cubicBezTo>
                <a:cubicBezTo>
                  <a:pt x="1246093" y="1817863"/>
                  <a:pt x="1231111" y="1785070"/>
                  <a:pt x="1235168" y="2044691"/>
                </a:cubicBezTo>
                <a:close/>
                <a:moveTo>
                  <a:pt x="1697749" y="2329130"/>
                </a:moveTo>
                <a:cubicBezTo>
                  <a:pt x="1481469" y="2325060"/>
                  <a:pt x="1480961" y="2335886"/>
                  <a:pt x="1480564" y="2324964"/>
                </a:cubicBezTo>
                <a:cubicBezTo>
                  <a:pt x="1478220" y="2261858"/>
                  <a:pt x="1477438" y="2201492"/>
                  <a:pt x="1477096" y="2138015"/>
                </a:cubicBezTo>
                <a:cubicBezTo>
                  <a:pt x="1476712" y="2062465"/>
                  <a:pt x="1433642" y="2078649"/>
                  <a:pt x="1694404" y="2078430"/>
                </a:cubicBezTo>
                <a:cubicBezTo>
                  <a:pt x="1695022" y="2147827"/>
                  <a:pt x="1692677" y="2207713"/>
                  <a:pt x="1697749" y="2329130"/>
                </a:cubicBezTo>
                <a:close/>
                <a:moveTo>
                  <a:pt x="1925311" y="2329953"/>
                </a:moveTo>
                <a:cubicBezTo>
                  <a:pt x="1776322" y="2330007"/>
                  <a:pt x="1755719" y="2330213"/>
                  <a:pt x="1709003" y="2329349"/>
                </a:cubicBezTo>
                <a:cubicBezTo>
                  <a:pt x="1703904" y="2207604"/>
                  <a:pt x="1706221" y="2144237"/>
                  <a:pt x="1705631" y="2078430"/>
                </a:cubicBezTo>
                <a:cubicBezTo>
                  <a:pt x="1968217" y="2078211"/>
                  <a:pt x="1923557" y="2065836"/>
                  <a:pt x="1923173" y="2138001"/>
                </a:cubicBezTo>
                <a:cubicBezTo>
                  <a:pt x="1922926" y="2185417"/>
                  <a:pt x="1923063" y="2200204"/>
                  <a:pt x="1925311" y="2329953"/>
                </a:cubicBezTo>
                <a:close/>
                <a:moveTo>
                  <a:pt x="3509871" y="3377017"/>
                </a:moveTo>
                <a:cubicBezTo>
                  <a:pt x="3294454" y="3378469"/>
                  <a:pt x="3323816" y="3383252"/>
                  <a:pt x="3323350" y="3353528"/>
                </a:cubicBezTo>
                <a:cubicBezTo>
                  <a:pt x="3319251" y="3091947"/>
                  <a:pt x="3311863" y="3127673"/>
                  <a:pt x="3345529" y="3126741"/>
                </a:cubicBezTo>
                <a:cubicBezTo>
                  <a:pt x="3396179" y="3125426"/>
                  <a:pt x="3444512" y="3125111"/>
                  <a:pt x="3509775" y="3126604"/>
                </a:cubicBezTo>
                <a:cubicBezTo>
                  <a:pt x="3544880" y="3127413"/>
                  <a:pt x="3537917" y="3119149"/>
                  <a:pt x="3538657" y="3166688"/>
                </a:cubicBezTo>
                <a:cubicBezTo>
                  <a:pt x="3542509" y="3413250"/>
                  <a:pt x="3551748" y="3376742"/>
                  <a:pt x="3509871" y="3377017"/>
                </a:cubicBezTo>
                <a:close/>
                <a:moveTo>
                  <a:pt x="3541783" y="3389569"/>
                </a:moveTo>
                <a:cubicBezTo>
                  <a:pt x="3543194" y="3465818"/>
                  <a:pt x="3544620" y="3483208"/>
                  <a:pt x="3546155" y="3637693"/>
                </a:cubicBezTo>
                <a:cubicBezTo>
                  <a:pt x="3304008" y="3637817"/>
                  <a:pt x="3328682" y="3640132"/>
                  <a:pt x="3328614" y="3634158"/>
                </a:cubicBezTo>
                <a:cubicBezTo>
                  <a:pt x="3325680" y="3353144"/>
                  <a:pt x="3313110" y="3389473"/>
                  <a:pt x="3345350" y="3389734"/>
                </a:cubicBezTo>
                <a:cubicBezTo>
                  <a:pt x="3434862" y="3390433"/>
                  <a:pt x="3508774" y="3389706"/>
                  <a:pt x="3541783" y="3389569"/>
                </a:cubicBezTo>
                <a:close/>
                <a:moveTo>
                  <a:pt x="2868212" y="3388939"/>
                </a:moveTo>
                <a:cubicBezTo>
                  <a:pt x="3126616" y="3388720"/>
                  <a:pt x="3084643" y="3373659"/>
                  <a:pt x="3086562" y="3447331"/>
                </a:cubicBezTo>
                <a:cubicBezTo>
                  <a:pt x="3088235" y="3513658"/>
                  <a:pt x="3089345" y="3572078"/>
                  <a:pt x="3088879" y="3634363"/>
                </a:cubicBezTo>
                <a:cubicBezTo>
                  <a:pt x="3088824" y="3640776"/>
                  <a:pt x="3112401" y="3638830"/>
                  <a:pt x="2870638" y="3638968"/>
                </a:cubicBezTo>
                <a:cubicBezTo>
                  <a:pt x="2866622" y="3377085"/>
                  <a:pt x="2869391" y="3502010"/>
                  <a:pt x="2868212" y="3388939"/>
                </a:cubicBezTo>
                <a:close/>
                <a:moveTo>
                  <a:pt x="2182811" y="3388857"/>
                </a:moveTo>
                <a:cubicBezTo>
                  <a:pt x="2298381" y="3390488"/>
                  <a:pt x="2345111" y="3389131"/>
                  <a:pt x="2400243" y="3388829"/>
                </a:cubicBezTo>
                <a:cubicBezTo>
                  <a:pt x="2403657" y="3623715"/>
                  <a:pt x="2403766" y="3637528"/>
                  <a:pt x="2403780" y="3639200"/>
                </a:cubicBezTo>
                <a:cubicBezTo>
                  <a:pt x="2160660" y="3639159"/>
                  <a:pt x="2185649" y="3641708"/>
                  <a:pt x="2185457" y="3634061"/>
                </a:cubicBezTo>
                <a:cubicBezTo>
                  <a:pt x="2181687" y="3477124"/>
                  <a:pt x="2183510" y="3461172"/>
                  <a:pt x="2182811" y="3388857"/>
                </a:cubicBezTo>
                <a:close/>
                <a:moveTo>
                  <a:pt x="1045001" y="3651370"/>
                </a:moveTo>
                <a:cubicBezTo>
                  <a:pt x="1183819" y="3652863"/>
                  <a:pt x="1190824" y="3650561"/>
                  <a:pt x="1260473" y="3650068"/>
                </a:cubicBezTo>
                <a:cubicBezTo>
                  <a:pt x="1264832" y="3884515"/>
                  <a:pt x="1264736" y="3811775"/>
                  <a:pt x="1266326" y="3900754"/>
                </a:cubicBezTo>
                <a:cubicBezTo>
                  <a:pt x="1165615" y="3900494"/>
                  <a:pt x="1255634" y="3899863"/>
                  <a:pt x="1047070" y="3900014"/>
                </a:cubicBezTo>
                <a:cubicBezTo>
                  <a:pt x="1045782" y="3799509"/>
                  <a:pt x="1048948" y="3815666"/>
                  <a:pt x="1045001" y="3651370"/>
                </a:cubicBezTo>
                <a:close/>
                <a:moveTo>
                  <a:pt x="1246902" y="2792721"/>
                </a:moveTo>
                <a:cubicBezTo>
                  <a:pt x="1248040" y="2865284"/>
                  <a:pt x="1258800" y="2852978"/>
                  <a:pt x="1207794" y="2853375"/>
                </a:cubicBezTo>
                <a:cubicBezTo>
                  <a:pt x="1134855" y="2853964"/>
                  <a:pt x="1087796" y="2853772"/>
                  <a:pt x="1043520" y="2853293"/>
                </a:cubicBezTo>
                <a:cubicBezTo>
                  <a:pt x="1026906" y="2853114"/>
                  <a:pt x="1033102" y="2882989"/>
                  <a:pt x="1028620" y="2605416"/>
                </a:cubicBezTo>
                <a:cubicBezTo>
                  <a:pt x="1028606" y="2604443"/>
                  <a:pt x="1010855" y="2598742"/>
                  <a:pt x="1207725" y="2603511"/>
                </a:cubicBezTo>
                <a:cubicBezTo>
                  <a:pt x="1262049" y="2604813"/>
                  <a:pt x="1243365" y="2566085"/>
                  <a:pt x="1246902" y="2792721"/>
                </a:cubicBezTo>
                <a:close/>
                <a:moveTo>
                  <a:pt x="1043424" y="2866010"/>
                </a:moveTo>
                <a:cubicBezTo>
                  <a:pt x="1280170" y="2868559"/>
                  <a:pt x="1248190" y="2855910"/>
                  <a:pt x="1249177" y="2886059"/>
                </a:cubicBezTo>
                <a:cubicBezTo>
                  <a:pt x="1251124" y="2944301"/>
                  <a:pt x="1251028" y="2952153"/>
                  <a:pt x="1253632" y="3115244"/>
                </a:cubicBezTo>
                <a:cubicBezTo>
                  <a:pt x="1066275" y="3114942"/>
                  <a:pt x="1079448" y="3114791"/>
                  <a:pt x="1036036" y="3114134"/>
                </a:cubicBezTo>
                <a:cubicBezTo>
                  <a:pt x="1032855" y="2834875"/>
                  <a:pt x="1027372" y="2865845"/>
                  <a:pt x="1043424" y="2866010"/>
                </a:cubicBezTo>
                <a:close/>
                <a:moveTo>
                  <a:pt x="1043397" y="3127015"/>
                </a:moveTo>
                <a:cubicBezTo>
                  <a:pt x="1290821" y="3131003"/>
                  <a:pt x="1253550" y="3110968"/>
                  <a:pt x="1254441" y="3166702"/>
                </a:cubicBezTo>
                <a:cubicBezTo>
                  <a:pt x="1258375" y="3418032"/>
                  <a:pt x="1269012" y="3375386"/>
                  <a:pt x="1207848" y="3375304"/>
                </a:cubicBezTo>
                <a:cubicBezTo>
                  <a:pt x="1005276" y="3374742"/>
                  <a:pt x="1039134" y="3386856"/>
                  <a:pt x="1038599" y="3353542"/>
                </a:cubicBezTo>
                <a:cubicBezTo>
                  <a:pt x="1034610" y="3098772"/>
                  <a:pt x="1034295" y="3126865"/>
                  <a:pt x="1043397" y="3127015"/>
                </a:cubicBezTo>
                <a:close/>
                <a:moveTo>
                  <a:pt x="1043602" y="3388994"/>
                </a:moveTo>
                <a:cubicBezTo>
                  <a:pt x="1093279" y="3387719"/>
                  <a:pt x="1108481" y="3387898"/>
                  <a:pt x="1207848" y="3388021"/>
                </a:cubicBezTo>
                <a:cubicBezTo>
                  <a:pt x="1272631" y="3388199"/>
                  <a:pt x="1254660" y="3340852"/>
                  <a:pt x="1260171" y="3634349"/>
                </a:cubicBezTo>
                <a:cubicBezTo>
                  <a:pt x="1260185" y="3635363"/>
                  <a:pt x="1285174" y="3641229"/>
                  <a:pt x="1044685" y="3638625"/>
                </a:cubicBezTo>
                <a:cubicBezTo>
                  <a:pt x="1044672" y="3637666"/>
                  <a:pt x="1038023" y="3389131"/>
                  <a:pt x="1043602" y="3388994"/>
                </a:cubicBezTo>
                <a:close/>
                <a:moveTo>
                  <a:pt x="1454437" y="2852183"/>
                </a:moveTo>
                <a:cubicBezTo>
                  <a:pt x="1219843" y="2852183"/>
                  <a:pt x="1259417" y="2871492"/>
                  <a:pt x="1258128" y="2792488"/>
                </a:cubicBezTo>
                <a:cubicBezTo>
                  <a:pt x="1256703" y="2701371"/>
                  <a:pt x="1258636" y="2698452"/>
                  <a:pt x="1257183" y="2605402"/>
                </a:cubicBezTo>
                <a:cubicBezTo>
                  <a:pt x="1257169" y="2604429"/>
                  <a:pt x="1474724" y="2601675"/>
                  <a:pt x="1474779" y="2605594"/>
                </a:cubicBezTo>
                <a:cubicBezTo>
                  <a:pt x="1479262" y="2891650"/>
                  <a:pt x="1484731" y="2852183"/>
                  <a:pt x="1454437" y="2852183"/>
                </a:cubicBezTo>
                <a:close/>
                <a:moveTo>
                  <a:pt x="1477699" y="2864941"/>
                </a:moveTo>
                <a:cubicBezTo>
                  <a:pt x="1482236" y="3152573"/>
                  <a:pt x="1490776" y="3113736"/>
                  <a:pt x="1454437" y="3113736"/>
                </a:cubicBezTo>
                <a:cubicBezTo>
                  <a:pt x="1372067" y="3113736"/>
                  <a:pt x="1372286" y="3115285"/>
                  <a:pt x="1290067" y="3115285"/>
                </a:cubicBezTo>
                <a:cubicBezTo>
                  <a:pt x="1251795" y="3115285"/>
                  <a:pt x="1268615" y="3153163"/>
                  <a:pt x="1259787" y="2865818"/>
                </a:cubicBezTo>
                <a:cubicBezTo>
                  <a:pt x="1437138" y="2865297"/>
                  <a:pt x="1383938" y="2864722"/>
                  <a:pt x="1477699" y="2864941"/>
                </a:cubicBezTo>
                <a:close/>
                <a:moveTo>
                  <a:pt x="1290067" y="3128002"/>
                </a:moveTo>
                <a:cubicBezTo>
                  <a:pt x="1372424" y="3128002"/>
                  <a:pt x="1372218" y="3126453"/>
                  <a:pt x="1454437" y="3126453"/>
                </a:cubicBezTo>
                <a:cubicBezTo>
                  <a:pt x="1489666" y="3126453"/>
                  <a:pt x="1480358" y="3086781"/>
                  <a:pt x="1485293" y="3377318"/>
                </a:cubicBezTo>
                <a:cubicBezTo>
                  <a:pt x="1392355" y="3378236"/>
                  <a:pt x="1390751" y="3375454"/>
                  <a:pt x="1268382" y="3375386"/>
                </a:cubicBezTo>
                <a:cubicBezTo>
                  <a:pt x="1264530" y="3088494"/>
                  <a:pt x="1257402" y="3128002"/>
                  <a:pt x="1290067" y="3128002"/>
                </a:cubicBezTo>
                <a:close/>
                <a:moveTo>
                  <a:pt x="1290067" y="3388117"/>
                </a:moveTo>
                <a:cubicBezTo>
                  <a:pt x="1371711" y="3388117"/>
                  <a:pt x="1370943" y="3390186"/>
                  <a:pt x="1454437" y="3390186"/>
                </a:cubicBezTo>
                <a:cubicBezTo>
                  <a:pt x="1495039" y="3390186"/>
                  <a:pt x="1486540" y="3350691"/>
                  <a:pt x="1489789" y="3634281"/>
                </a:cubicBezTo>
                <a:cubicBezTo>
                  <a:pt x="1489844" y="3638981"/>
                  <a:pt x="1271494" y="3638817"/>
                  <a:pt x="1271411" y="3634089"/>
                </a:cubicBezTo>
                <a:cubicBezTo>
                  <a:pt x="1266024" y="3348800"/>
                  <a:pt x="1262474" y="3388117"/>
                  <a:pt x="1290067" y="3388117"/>
                </a:cubicBezTo>
                <a:close/>
                <a:moveTo>
                  <a:pt x="1485951" y="2602579"/>
                </a:moveTo>
                <a:cubicBezTo>
                  <a:pt x="1529459" y="2602949"/>
                  <a:pt x="1605990" y="2606210"/>
                  <a:pt x="1701396" y="2603360"/>
                </a:cubicBezTo>
                <a:cubicBezTo>
                  <a:pt x="1702944" y="2699891"/>
                  <a:pt x="1705576" y="2763080"/>
                  <a:pt x="1706001" y="2852841"/>
                </a:cubicBezTo>
                <a:cubicBezTo>
                  <a:pt x="1524977" y="2853238"/>
                  <a:pt x="1570898" y="2852498"/>
                  <a:pt x="1488720" y="2852237"/>
                </a:cubicBezTo>
                <a:cubicBezTo>
                  <a:pt x="1486307" y="2698945"/>
                  <a:pt x="1487377" y="2690503"/>
                  <a:pt x="1485951" y="2602579"/>
                </a:cubicBezTo>
                <a:close/>
                <a:moveTo>
                  <a:pt x="1488926" y="2864968"/>
                </a:moveTo>
                <a:cubicBezTo>
                  <a:pt x="1568554" y="2865256"/>
                  <a:pt x="1533078" y="2865941"/>
                  <a:pt x="1706056" y="2865571"/>
                </a:cubicBezTo>
                <a:cubicBezTo>
                  <a:pt x="1706399" y="3037556"/>
                  <a:pt x="1708729" y="3045299"/>
                  <a:pt x="1710635" y="3114545"/>
                </a:cubicBezTo>
                <a:cubicBezTo>
                  <a:pt x="1526046" y="3114970"/>
                  <a:pt x="1568198" y="3114189"/>
                  <a:pt x="1492339" y="3113818"/>
                </a:cubicBezTo>
                <a:cubicBezTo>
                  <a:pt x="1491064" y="3009833"/>
                  <a:pt x="1492846" y="3113229"/>
                  <a:pt x="1488926" y="2864968"/>
                </a:cubicBezTo>
                <a:close/>
                <a:moveTo>
                  <a:pt x="1711731" y="3166702"/>
                </a:moveTo>
                <a:cubicBezTo>
                  <a:pt x="1715418" y="3408042"/>
                  <a:pt x="1720710" y="3375989"/>
                  <a:pt x="1701149" y="3375701"/>
                </a:cubicBezTo>
                <a:cubicBezTo>
                  <a:pt x="1466568" y="3371919"/>
                  <a:pt x="1496712" y="3390570"/>
                  <a:pt x="1496136" y="3353514"/>
                </a:cubicBezTo>
                <a:cubicBezTo>
                  <a:pt x="1493367" y="3183517"/>
                  <a:pt x="1492956" y="3160659"/>
                  <a:pt x="1492503" y="3126549"/>
                </a:cubicBezTo>
                <a:cubicBezTo>
                  <a:pt x="1749537" y="3127838"/>
                  <a:pt x="1710881" y="3113037"/>
                  <a:pt x="1711731" y="3166702"/>
                </a:cubicBezTo>
                <a:close/>
                <a:moveTo>
                  <a:pt x="1712622" y="2603045"/>
                </a:moveTo>
                <a:cubicBezTo>
                  <a:pt x="1801023" y="2600688"/>
                  <a:pt x="1929698" y="2603895"/>
                  <a:pt x="1929725" y="2605662"/>
                </a:cubicBezTo>
                <a:cubicBezTo>
                  <a:pt x="1930479" y="2654215"/>
                  <a:pt x="1931644" y="2716911"/>
                  <a:pt x="1933851" y="2853375"/>
                </a:cubicBezTo>
                <a:cubicBezTo>
                  <a:pt x="1848521" y="2853293"/>
                  <a:pt x="1864326" y="2852539"/>
                  <a:pt x="1717255" y="2852813"/>
                </a:cubicBezTo>
                <a:cubicBezTo>
                  <a:pt x="1716707" y="2747567"/>
                  <a:pt x="1713787" y="2689394"/>
                  <a:pt x="1712622" y="2603045"/>
                </a:cubicBezTo>
                <a:close/>
                <a:moveTo>
                  <a:pt x="1536820" y="3388994"/>
                </a:moveTo>
                <a:cubicBezTo>
                  <a:pt x="1592734" y="3387308"/>
                  <a:pt x="1645112" y="3387582"/>
                  <a:pt x="1700998" y="3388418"/>
                </a:cubicBezTo>
                <a:cubicBezTo>
                  <a:pt x="1719668" y="3388720"/>
                  <a:pt x="1715857" y="3378072"/>
                  <a:pt x="1715199" y="3447085"/>
                </a:cubicBezTo>
                <a:cubicBezTo>
                  <a:pt x="1712869" y="3666649"/>
                  <a:pt x="1729263" y="3637817"/>
                  <a:pt x="1701121" y="3637542"/>
                </a:cubicBezTo>
                <a:cubicBezTo>
                  <a:pt x="1483909" y="3635514"/>
                  <a:pt x="1501071" y="3639625"/>
                  <a:pt x="1501002" y="3634116"/>
                </a:cubicBezTo>
                <a:cubicBezTo>
                  <a:pt x="1497712" y="3346799"/>
                  <a:pt x="1482154" y="3390570"/>
                  <a:pt x="1536820" y="3388994"/>
                </a:cubicBezTo>
                <a:close/>
                <a:moveTo>
                  <a:pt x="1717310" y="2886072"/>
                </a:moveTo>
                <a:cubicBezTo>
                  <a:pt x="1717310" y="2856540"/>
                  <a:pt x="1684179" y="2865887"/>
                  <a:pt x="1934057" y="2866092"/>
                </a:cubicBezTo>
                <a:cubicBezTo>
                  <a:pt x="1936552" y="3020824"/>
                  <a:pt x="1936552" y="3022961"/>
                  <a:pt x="1937648" y="3073241"/>
                </a:cubicBezTo>
                <a:cubicBezTo>
                  <a:pt x="1938772" y="3124357"/>
                  <a:pt x="1979525" y="3113955"/>
                  <a:pt x="1721861" y="3114517"/>
                </a:cubicBezTo>
                <a:cubicBezTo>
                  <a:pt x="1720573" y="3067499"/>
                  <a:pt x="1717310" y="3013834"/>
                  <a:pt x="1717310" y="2886072"/>
                </a:cubicBezTo>
                <a:close/>
                <a:moveTo>
                  <a:pt x="1783272" y="3127180"/>
                </a:moveTo>
                <a:cubicBezTo>
                  <a:pt x="1866354" y="3127180"/>
                  <a:pt x="1863462" y="3125946"/>
                  <a:pt x="1938731" y="3125837"/>
                </a:cubicBezTo>
                <a:cubicBezTo>
                  <a:pt x="1939293" y="3156081"/>
                  <a:pt x="1939403" y="3165688"/>
                  <a:pt x="1942323" y="3353734"/>
                </a:cubicBezTo>
                <a:cubicBezTo>
                  <a:pt x="1942816" y="3385184"/>
                  <a:pt x="1966873" y="3376181"/>
                  <a:pt x="1783272" y="3376331"/>
                </a:cubicBezTo>
                <a:cubicBezTo>
                  <a:pt x="1714925" y="3376331"/>
                  <a:pt x="1726577" y="3381539"/>
                  <a:pt x="1726138" y="3353487"/>
                </a:cubicBezTo>
                <a:cubicBezTo>
                  <a:pt x="1721916" y="3081066"/>
                  <a:pt x="1705357" y="3127180"/>
                  <a:pt x="1783272" y="3127180"/>
                </a:cubicBezTo>
                <a:close/>
                <a:moveTo>
                  <a:pt x="1940911" y="2603990"/>
                </a:moveTo>
                <a:cubicBezTo>
                  <a:pt x="2175957" y="2604374"/>
                  <a:pt x="2158110" y="2602291"/>
                  <a:pt x="2158165" y="2605662"/>
                </a:cubicBezTo>
                <a:cubicBezTo>
                  <a:pt x="2162647" y="2892102"/>
                  <a:pt x="2183922" y="2851826"/>
                  <a:pt x="2112162" y="2851826"/>
                </a:cubicBezTo>
                <a:cubicBezTo>
                  <a:pt x="2029943" y="2851826"/>
                  <a:pt x="2029819" y="2853375"/>
                  <a:pt x="1947696" y="2853375"/>
                </a:cubicBezTo>
                <a:cubicBezTo>
                  <a:pt x="1944146" y="2853375"/>
                  <a:pt x="1945242" y="2881166"/>
                  <a:pt x="1940911" y="2603990"/>
                </a:cubicBezTo>
                <a:close/>
                <a:moveTo>
                  <a:pt x="1726412" y="3447249"/>
                </a:moveTo>
                <a:cubicBezTo>
                  <a:pt x="1727221" y="3370836"/>
                  <a:pt x="1680519" y="3389144"/>
                  <a:pt x="1942940" y="3388925"/>
                </a:cubicBezTo>
                <a:cubicBezTo>
                  <a:pt x="1944173" y="3453649"/>
                  <a:pt x="1947244" y="3531446"/>
                  <a:pt x="1946819" y="3634171"/>
                </a:cubicBezTo>
                <a:cubicBezTo>
                  <a:pt x="1946819" y="3635144"/>
                  <a:pt x="1972535" y="3639406"/>
                  <a:pt x="1728866" y="3637775"/>
                </a:cubicBezTo>
                <a:cubicBezTo>
                  <a:pt x="1727002" y="3574011"/>
                  <a:pt x="1725795" y="3511315"/>
                  <a:pt x="1726412" y="3447249"/>
                </a:cubicBezTo>
                <a:close/>
                <a:moveTo>
                  <a:pt x="1945283" y="2866092"/>
                </a:moveTo>
                <a:cubicBezTo>
                  <a:pt x="2001691" y="2866092"/>
                  <a:pt x="2023431" y="2864694"/>
                  <a:pt x="2163511" y="2864516"/>
                </a:cubicBezTo>
                <a:cubicBezTo>
                  <a:pt x="2163099" y="3027511"/>
                  <a:pt x="2165677" y="3043709"/>
                  <a:pt x="2167513" y="3114627"/>
                </a:cubicBezTo>
                <a:cubicBezTo>
                  <a:pt x="1908437" y="3113887"/>
                  <a:pt x="1950026" y="3124412"/>
                  <a:pt x="1948889" y="3072926"/>
                </a:cubicBezTo>
                <a:cubicBezTo>
                  <a:pt x="1947559" y="3011957"/>
                  <a:pt x="1947696" y="3015849"/>
                  <a:pt x="1945283" y="2866092"/>
                </a:cubicBezTo>
                <a:close/>
                <a:moveTo>
                  <a:pt x="2167829" y="3127358"/>
                </a:moveTo>
                <a:cubicBezTo>
                  <a:pt x="2168679" y="3164537"/>
                  <a:pt x="2171434" y="3374906"/>
                  <a:pt x="2171448" y="3375961"/>
                </a:cubicBezTo>
                <a:cubicBezTo>
                  <a:pt x="1922090" y="3373138"/>
                  <a:pt x="1954125" y="3389049"/>
                  <a:pt x="1953563" y="3353514"/>
                </a:cubicBezTo>
                <a:cubicBezTo>
                  <a:pt x="1950931" y="3183873"/>
                  <a:pt x="1950561" y="3158397"/>
                  <a:pt x="1949972" y="3125823"/>
                </a:cubicBezTo>
                <a:cubicBezTo>
                  <a:pt x="2027215" y="3125851"/>
                  <a:pt x="1981444" y="3126851"/>
                  <a:pt x="2167829" y="3127358"/>
                </a:cubicBezTo>
                <a:close/>
                <a:moveTo>
                  <a:pt x="2171571" y="3388706"/>
                </a:moveTo>
                <a:cubicBezTo>
                  <a:pt x="2172243" y="3459391"/>
                  <a:pt x="2170420" y="3481153"/>
                  <a:pt x="2174340" y="3639283"/>
                </a:cubicBezTo>
                <a:cubicBezTo>
                  <a:pt x="2076192" y="3639433"/>
                  <a:pt x="1958018" y="3637748"/>
                  <a:pt x="1958032" y="3634240"/>
                </a:cubicBezTo>
                <a:cubicBezTo>
                  <a:pt x="1958457" y="3532186"/>
                  <a:pt x="1955482" y="3456965"/>
                  <a:pt x="1954166" y="3388898"/>
                </a:cubicBezTo>
                <a:cubicBezTo>
                  <a:pt x="2033794" y="3388884"/>
                  <a:pt x="2102813" y="3387870"/>
                  <a:pt x="2171571" y="3388706"/>
                </a:cubicBezTo>
                <a:close/>
                <a:moveTo>
                  <a:pt x="1957991" y="3649355"/>
                </a:moveTo>
                <a:cubicBezTo>
                  <a:pt x="2043335" y="3649643"/>
                  <a:pt x="2003569" y="3652315"/>
                  <a:pt x="2174655" y="3652027"/>
                </a:cubicBezTo>
                <a:cubicBezTo>
                  <a:pt x="2174792" y="3658181"/>
                  <a:pt x="2179357" y="3899014"/>
                  <a:pt x="2179384" y="3900644"/>
                </a:cubicBezTo>
                <a:cubicBezTo>
                  <a:pt x="2026187" y="3901371"/>
                  <a:pt x="2048942" y="3899397"/>
                  <a:pt x="1962692" y="3899178"/>
                </a:cubicBezTo>
                <a:cubicBezTo>
                  <a:pt x="1961294" y="3819599"/>
                  <a:pt x="1957730" y="3752546"/>
                  <a:pt x="1957991" y="3649355"/>
                </a:cubicBezTo>
                <a:close/>
                <a:moveTo>
                  <a:pt x="2179055" y="3127399"/>
                </a:moveTo>
                <a:cubicBezTo>
                  <a:pt x="2354542" y="3128002"/>
                  <a:pt x="2326304" y="3127193"/>
                  <a:pt x="2394939" y="3126673"/>
                </a:cubicBezTo>
                <a:cubicBezTo>
                  <a:pt x="2396104" y="3240566"/>
                  <a:pt x="2398256" y="3255216"/>
                  <a:pt x="2400052" y="3376098"/>
                </a:cubicBezTo>
                <a:cubicBezTo>
                  <a:pt x="2335557" y="3376427"/>
                  <a:pt x="2303741" y="3377770"/>
                  <a:pt x="2182660" y="3376112"/>
                </a:cubicBezTo>
                <a:cubicBezTo>
                  <a:pt x="2182647" y="3375029"/>
                  <a:pt x="2179988" y="3168895"/>
                  <a:pt x="2179055" y="3127399"/>
                </a:cubicBezTo>
                <a:close/>
                <a:moveTo>
                  <a:pt x="2402807" y="2885853"/>
                </a:moveTo>
                <a:cubicBezTo>
                  <a:pt x="2401779" y="2854992"/>
                  <a:pt x="2371005" y="2865243"/>
                  <a:pt x="2605503" y="2865243"/>
                </a:cubicBezTo>
                <a:cubicBezTo>
                  <a:pt x="2629012" y="2865243"/>
                  <a:pt x="2615414" y="2835025"/>
                  <a:pt x="2622624" y="3073296"/>
                </a:cubicBezTo>
                <a:cubicBezTo>
                  <a:pt x="2624077" y="3121410"/>
                  <a:pt x="2661129" y="3113791"/>
                  <a:pt x="2441051" y="3113791"/>
                </a:cubicBezTo>
                <a:cubicBezTo>
                  <a:pt x="2390168" y="3113791"/>
                  <a:pt x="2411703" y="3152368"/>
                  <a:pt x="2402807" y="2885853"/>
                </a:cubicBezTo>
                <a:close/>
                <a:moveTo>
                  <a:pt x="2441065" y="3126508"/>
                </a:moveTo>
                <a:cubicBezTo>
                  <a:pt x="2656743" y="3126508"/>
                  <a:pt x="2623954" y="3113503"/>
                  <a:pt x="2624790" y="3166702"/>
                </a:cubicBezTo>
                <a:cubicBezTo>
                  <a:pt x="2628573" y="3407878"/>
                  <a:pt x="2633686" y="3375084"/>
                  <a:pt x="2605517" y="3375084"/>
                </a:cubicBezTo>
                <a:cubicBezTo>
                  <a:pt x="2380929" y="3375084"/>
                  <a:pt x="2411443" y="3384554"/>
                  <a:pt x="2410949" y="3353514"/>
                </a:cubicBezTo>
                <a:cubicBezTo>
                  <a:pt x="2406768" y="3088891"/>
                  <a:pt x="2392512" y="3126508"/>
                  <a:pt x="2441065" y="3126508"/>
                </a:cubicBezTo>
                <a:close/>
                <a:moveTo>
                  <a:pt x="2441065" y="3388720"/>
                </a:moveTo>
                <a:cubicBezTo>
                  <a:pt x="2522694" y="3388720"/>
                  <a:pt x="2527040" y="3387801"/>
                  <a:pt x="2605517" y="3387801"/>
                </a:cubicBezTo>
                <a:cubicBezTo>
                  <a:pt x="2636099" y="3387801"/>
                  <a:pt x="2626901" y="3352555"/>
                  <a:pt x="2631095" y="3637090"/>
                </a:cubicBezTo>
                <a:cubicBezTo>
                  <a:pt x="2540912" y="3636528"/>
                  <a:pt x="2525984" y="3639214"/>
                  <a:pt x="2415034" y="3639200"/>
                </a:cubicBezTo>
                <a:cubicBezTo>
                  <a:pt x="2411114" y="3353788"/>
                  <a:pt x="2399558" y="3388720"/>
                  <a:pt x="2441065" y="3388720"/>
                </a:cubicBezTo>
                <a:close/>
                <a:moveTo>
                  <a:pt x="2626586" y="2605402"/>
                </a:moveTo>
                <a:cubicBezTo>
                  <a:pt x="2626544" y="2602428"/>
                  <a:pt x="2844895" y="2602003"/>
                  <a:pt x="2844950" y="2605621"/>
                </a:cubicBezTo>
                <a:cubicBezTo>
                  <a:pt x="2846581" y="2709895"/>
                  <a:pt x="2844771" y="2672812"/>
                  <a:pt x="2847732" y="2851963"/>
                </a:cubicBezTo>
                <a:cubicBezTo>
                  <a:pt x="2747035" y="2850360"/>
                  <a:pt x="2689970" y="2852224"/>
                  <a:pt x="2631438" y="2852457"/>
                </a:cubicBezTo>
                <a:cubicBezTo>
                  <a:pt x="2631342" y="2759749"/>
                  <a:pt x="2627970" y="2693861"/>
                  <a:pt x="2626586" y="2605402"/>
                </a:cubicBezTo>
                <a:close/>
                <a:moveTo>
                  <a:pt x="2631287" y="2886127"/>
                </a:moveTo>
                <a:cubicBezTo>
                  <a:pt x="2631465" y="2862474"/>
                  <a:pt x="2598731" y="2860693"/>
                  <a:pt x="2847924" y="2864736"/>
                </a:cubicBezTo>
                <a:cubicBezTo>
                  <a:pt x="2851845" y="3095428"/>
                  <a:pt x="2850241" y="3019193"/>
                  <a:pt x="2851365" y="3114449"/>
                </a:cubicBezTo>
                <a:cubicBezTo>
                  <a:pt x="2599993" y="3110023"/>
                  <a:pt x="2635578" y="3130387"/>
                  <a:pt x="2633837" y="3072885"/>
                </a:cubicBezTo>
                <a:cubicBezTo>
                  <a:pt x="2631411" y="2992429"/>
                  <a:pt x="2630972" y="2936709"/>
                  <a:pt x="2631287" y="2886127"/>
                </a:cubicBezTo>
                <a:close/>
                <a:moveTo>
                  <a:pt x="2851529" y="3127166"/>
                </a:moveTo>
                <a:cubicBezTo>
                  <a:pt x="2853202" y="3254955"/>
                  <a:pt x="2855546" y="3271510"/>
                  <a:pt x="2856834" y="3376235"/>
                </a:cubicBezTo>
                <a:cubicBezTo>
                  <a:pt x="2770434" y="3376304"/>
                  <a:pt x="2743019" y="3376523"/>
                  <a:pt x="2687736" y="3375701"/>
                </a:cubicBezTo>
                <a:cubicBezTo>
                  <a:pt x="2624036" y="3374755"/>
                  <a:pt x="2639854" y="3413688"/>
                  <a:pt x="2635989" y="3166483"/>
                </a:cubicBezTo>
                <a:cubicBezTo>
                  <a:pt x="2635194" y="3115148"/>
                  <a:pt x="2594139" y="3123000"/>
                  <a:pt x="2851529" y="3127166"/>
                </a:cubicBezTo>
                <a:close/>
                <a:moveTo>
                  <a:pt x="2856985" y="3388953"/>
                </a:moveTo>
                <a:cubicBezTo>
                  <a:pt x="2858438" y="3532447"/>
                  <a:pt x="2855148" y="3361558"/>
                  <a:pt x="2859425" y="3638968"/>
                </a:cubicBezTo>
                <a:cubicBezTo>
                  <a:pt x="2624502" y="3639091"/>
                  <a:pt x="2752066" y="3638282"/>
                  <a:pt x="2642336" y="3637186"/>
                </a:cubicBezTo>
                <a:cubicBezTo>
                  <a:pt x="2641664" y="3583329"/>
                  <a:pt x="2642007" y="3609298"/>
                  <a:pt x="2638607" y="3387884"/>
                </a:cubicBezTo>
                <a:cubicBezTo>
                  <a:pt x="2730792" y="3388377"/>
                  <a:pt x="2645612" y="3389131"/>
                  <a:pt x="2856985" y="3388953"/>
                </a:cubicBezTo>
                <a:close/>
                <a:moveTo>
                  <a:pt x="2859178" y="2864914"/>
                </a:moveTo>
                <a:cubicBezTo>
                  <a:pt x="3106630" y="2868833"/>
                  <a:pt x="3075953" y="2851429"/>
                  <a:pt x="3076611" y="2886210"/>
                </a:cubicBezTo>
                <a:cubicBezTo>
                  <a:pt x="3077899" y="2954428"/>
                  <a:pt x="3078804" y="3007216"/>
                  <a:pt x="3079420" y="3073186"/>
                </a:cubicBezTo>
                <a:cubicBezTo>
                  <a:pt x="3079845" y="3119232"/>
                  <a:pt x="3124108" y="3118711"/>
                  <a:pt x="2862619" y="3114627"/>
                </a:cubicBezTo>
                <a:cubicBezTo>
                  <a:pt x="2861742" y="3039488"/>
                  <a:pt x="2862688" y="3066540"/>
                  <a:pt x="2859178" y="2864914"/>
                </a:cubicBezTo>
                <a:close/>
                <a:moveTo>
                  <a:pt x="2859631" y="3651685"/>
                </a:moveTo>
                <a:cubicBezTo>
                  <a:pt x="2860974" y="3738787"/>
                  <a:pt x="2861358" y="3768114"/>
                  <a:pt x="2862578" y="3821449"/>
                </a:cubicBezTo>
                <a:cubicBezTo>
                  <a:pt x="2864894" y="3926750"/>
                  <a:pt x="2902728" y="3895519"/>
                  <a:pt x="2687571" y="3900138"/>
                </a:cubicBezTo>
                <a:cubicBezTo>
                  <a:pt x="2636291" y="3901179"/>
                  <a:pt x="2646366" y="3948362"/>
                  <a:pt x="2642500" y="3649903"/>
                </a:cubicBezTo>
                <a:cubicBezTo>
                  <a:pt x="2727104" y="3650766"/>
                  <a:pt x="2646188" y="3651794"/>
                  <a:pt x="2859631" y="3651685"/>
                </a:cubicBezTo>
                <a:close/>
                <a:moveTo>
                  <a:pt x="2863332" y="3166510"/>
                </a:moveTo>
                <a:cubicBezTo>
                  <a:pt x="2862550" y="3116463"/>
                  <a:pt x="2820619" y="3127180"/>
                  <a:pt x="3080024" y="3126111"/>
                </a:cubicBezTo>
                <a:cubicBezTo>
                  <a:pt x="3081765" y="3254668"/>
                  <a:pt x="3082381" y="3225547"/>
                  <a:pt x="3085041" y="3377209"/>
                </a:cubicBezTo>
                <a:cubicBezTo>
                  <a:pt x="2833408" y="3376784"/>
                  <a:pt x="2868239" y="3384567"/>
                  <a:pt x="2867759" y="3353514"/>
                </a:cubicBezTo>
                <a:cubicBezTo>
                  <a:pt x="2866293" y="3259985"/>
                  <a:pt x="2864771" y="3257696"/>
                  <a:pt x="2863332" y="3166510"/>
                </a:cubicBezTo>
                <a:close/>
                <a:moveTo>
                  <a:pt x="3098694" y="2851854"/>
                </a:moveTo>
                <a:cubicBezTo>
                  <a:pt x="3083464" y="2851854"/>
                  <a:pt x="3087303" y="2860898"/>
                  <a:pt x="3086233" y="2792474"/>
                </a:cubicBezTo>
                <a:cubicBezTo>
                  <a:pt x="3082779" y="2575130"/>
                  <a:pt x="3077049" y="2603730"/>
                  <a:pt x="3098694" y="2603730"/>
                </a:cubicBezTo>
                <a:cubicBezTo>
                  <a:pt x="3181077" y="2603730"/>
                  <a:pt x="3180597" y="2603292"/>
                  <a:pt x="3263159" y="2603292"/>
                </a:cubicBezTo>
                <a:cubicBezTo>
                  <a:pt x="3317935" y="2603292"/>
                  <a:pt x="3301253" y="2565989"/>
                  <a:pt x="3304803" y="2792680"/>
                </a:cubicBezTo>
                <a:cubicBezTo>
                  <a:pt x="3306051" y="2872410"/>
                  <a:pt x="3347105" y="2851854"/>
                  <a:pt x="3098694" y="2851854"/>
                </a:cubicBezTo>
                <a:close/>
                <a:moveTo>
                  <a:pt x="3305530" y="2865640"/>
                </a:moveTo>
                <a:cubicBezTo>
                  <a:pt x="3305831" y="2998048"/>
                  <a:pt x="3307284" y="3028689"/>
                  <a:pt x="3308984" y="3114833"/>
                </a:cubicBezTo>
                <a:cubicBezTo>
                  <a:pt x="3220802" y="3116162"/>
                  <a:pt x="3182174" y="3113284"/>
                  <a:pt x="3091100" y="3113353"/>
                </a:cubicBezTo>
                <a:cubicBezTo>
                  <a:pt x="3090387" y="3054302"/>
                  <a:pt x="3090674" y="3035775"/>
                  <a:pt x="3087467" y="2864585"/>
                </a:cubicBezTo>
                <a:cubicBezTo>
                  <a:pt x="3183764" y="2864489"/>
                  <a:pt x="3156376" y="2865708"/>
                  <a:pt x="3305530" y="2865640"/>
                </a:cubicBezTo>
                <a:close/>
                <a:moveTo>
                  <a:pt x="3088783" y="3651575"/>
                </a:moveTo>
                <a:cubicBezTo>
                  <a:pt x="3088262" y="3760754"/>
                  <a:pt x="3092320" y="3816543"/>
                  <a:pt x="3093827" y="3898466"/>
                </a:cubicBezTo>
                <a:cubicBezTo>
                  <a:pt x="2996653" y="3898548"/>
                  <a:pt x="3005824" y="3901124"/>
                  <a:pt x="2875340" y="3899973"/>
                </a:cubicBezTo>
                <a:cubicBezTo>
                  <a:pt x="2873791" y="3805484"/>
                  <a:pt x="2873914" y="3850844"/>
                  <a:pt x="2870844" y="3651685"/>
                </a:cubicBezTo>
                <a:lnTo>
                  <a:pt x="3088783" y="3651575"/>
                </a:lnTo>
                <a:close/>
                <a:moveTo>
                  <a:pt x="3091840" y="3166510"/>
                </a:moveTo>
                <a:cubicBezTo>
                  <a:pt x="3090949" y="3109694"/>
                  <a:pt x="3057022" y="3127865"/>
                  <a:pt x="3263159" y="3127865"/>
                </a:cubicBezTo>
                <a:cubicBezTo>
                  <a:pt x="3323336" y="3127865"/>
                  <a:pt x="3307929" y="3085753"/>
                  <a:pt x="3312123" y="3353761"/>
                </a:cubicBezTo>
                <a:cubicBezTo>
                  <a:pt x="3312603" y="3384348"/>
                  <a:pt x="3346612" y="3377222"/>
                  <a:pt x="3098694" y="3377222"/>
                </a:cubicBezTo>
                <a:cubicBezTo>
                  <a:pt x="3096638" y="3377222"/>
                  <a:pt x="3095513" y="3401602"/>
                  <a:pt x="3091840" y="3166510"/>
                </a:cubicBezTo>
                <a:close/>
                <a:moveTo>
                  <a:pt x="3098694" y="3389939"/>
                </a:moveTo>
                <a:cubicBezTo>
                  <a:pt x="3354740" y="3389939"/>
                  <a:pt x="3312013" y="3371549"/>
                  <a:pt x="3314152" y="3447359"/>
                </a:cubicBezTo>
                <a:cubicBezTo>
                  <a:pt x="3315989" y="3514947"/>
                  <a:pt x="3316660" y="3566268"/>
                  <a:pt x="3317373" y="3634281"/>
                </a:cubicBezTo>
                <a:cubicBezTo>
                  <a:pt x="3317442" y="3640420"/>
                  <a:pt x="3338195" y="3638844"/>
                  <a:pt x="3100105" y="3638844"/>
                </a:cubicBezTo>
                <a:cubicBezTo>
                  <a:pt x="3101545" y="3453224"/>
                  <a:pt x="3092772" y="3389939"/>
                  <a:pt x="3098694" y="3389939"/>
                </a:cubicBezTo>
                <a:close/>
                <a:moveTo>
                  <a:pt x="3100023" y="3651575"/>
                </a:moveTo>
                <a:cubicBezTo>
                  <a:pt x="3107631" y="3651575"/>
                  <a:pt x="3287737" y="3651397"/>
                  <a:pt x="3317551" y="3651178"/>
                </a:cubicBezTo>
                <a:cubicBezTo>
                  <a:pt x="3318991" y="3783503"/>
                  <a:pt x="3320581" y="3814214"/>
                  <a:pt x="3322006" y="3899726"/>
                </a:cubicBezTo>
                <a:cubicBezTo>
                  <a:pt x="3194936" y="3900713"/>
                  <a:pt x="3196375" y="3898561"/>
                  <a:pt x="3105054" y="3898479"/>
                </a:cubicBezTo>
                <a:cubicBezTo>
                  <a:pt x="3103464" y="3811528"/>
                  <a:pt x="3099502" y="3758946"/>
                  <a:pt x="3100023" y="3651575"/>
                </a:cubicBezTo>
                <a:close/>
                <a:moveTo>
                  <a:pt x="3510021" y="3113873"/>
                </a:moveTo>
                <a:cubicBezTo>
                  <a:pt x="3288943" y="3108830"/>
                  <a:pt x="3320704" y="3132867"/>
                  <a:pt x="3319333" y="3072912"/>
                </a:cubicBezTo>
                <a:cubicBezTo>
                  <a:pt x="3317894" y="3010395"/>
                  <a:pt x="3316798" y="2948097"/>
                  <a:pt x="3316798" y="2886072"/>
                </a:cubicBezTo>
                <a:cubicBezTo>
                  <a:pt x="3316798" y="2855403"/>
                  <a:pt x="3284666" y="2867764"/>
                  <a:pt x="3533791" y="2864475"/>
                </a:cubicBezTo>
                <a:cubicBezTo>
                  <a:pt x="3537396" y="3153683"/>
                  <a:pt x="3549089" y="3114764"/>
                  <a:pt x="3510021" y="3113873"/>
                </a:cubicBezTo>
                <a:close/>
                <a:moveTo>
                  <a:pt x="3509830" y="2852128"/>
                </a:moveTo>
                <a:cubicBezTo>
                  <a:pt x="3460139" y="2853005"/>
                  <a:pt x="3454670" y="2852841"/>
                  <a:pt x="3316715" y="2852909"/>
                </a:cubicBezTo>
                <a:cubicBezTo>
                  <a:pt x="3316606" y="2832983"/>
                  <a:pt x="3313960" y="2630001"/>
                  <a:pt x="3313562" y="2603237"/>
                </a:cubicBezTo>
                <a:cubicBezTo>
                  <a:pt x="3314960" y="2603237"/>
                  <a:pt x="3470420" y="2602921"/>
                  <a:pt x="3529706" y="2602647"/>
                </a:cubicBezTo>
                <a:cubicBezTo>
                  <a:pt x="3534216" y="2890471"/>
                  <a:pt x="3542948" y="2851552"/>
                  <a:pt x="3509830" y="2852128"/>
                </a:cubicBezTo>
                <a:close/>
                <a:moveTo>
                  <a:pt x="3509871" y="2590026"/>
                </a:moveTo>
                <a:cubicBezTo>
                  <a:pt x="3434327" y="2590437"/>
                  <a:pt x="3419126" y="2590095"/>
                  <a:pt x="3345378" y="2590382"/>
                </a:cubicBezTo>
                <a:cubicBezTo>
                  <a:pt x="3301513" y="2590561"/>
                  <a:pt x="3313837" y="2630329"/>
                  <a:pt x="3308765" y="2341354"/>
                </a:cubicBezTo>
                <a:cubicBezTo>
                  <a:pt x="3375357" y="2341615"/>
                  <a:pt x="3363226" y="2342053"/>
                  <a:pt x="3524744" y="2341711"/>
                </a:cubicBezTo>
                <a:cubicBezTo>
                  <a:pt x="3526224" y="2624094"/>
                  <a:pt x="3541632" y="2589848"/>
                  <a:pt x="3509871" y="2590026"/>
                </a:cubicBezTo>
                <a:close/>
                <a:moveTo>
                  <a:pt x="3509898" y="2329007"/>
                </a:moveTo>
                <a:cubicBezTo>
                  <a:pt x="3284831" y="2329624"/>
                  <a:pt x="3308545" y="2329459"/>
                  <a:pt x="3308463" y="2324882"/>
                </a:cubicBezTo>
                <a:cubicBezTo>
                  <a:pt x="3303295" y="2034002"/>
                  <a:pt x="3290725" y="2077841"/>
                  <a:pt x="3345296" y="2078800"/>
                </a:cubicBezTo>
                <a:cubicBezTo>
                  <a:pt x="3551871" y="2082404"/>
                  <a:pt x="3522496" y="2059272"/>
                  <a:pt x="3522811" y="2138440"/>
                </a:cubicBezTo>
                <a:cubicBezTo>
                  <a:pt x="3523510" y="2358100"/>
                  <a:pt x="3533051" y="2328938"/>
                  <a:pt x="3509898" y="2329007"/>
                </a:cubicBezTo>
                <a:close/>
                <a:moveTo>
                  <a:pt x="3509939" y="2067207"/>
                </a:moveTo>
                <a:cubicBezTo>
                  <a:pt x="3272001" y="2064644"/>
                  <a:pt x="3303926" y="2074360"/>
                  <a:pt x="3303460" y="2044444"/>
                </a:cubicBezTo>
                <a:cubicBezTo>
                  <a:pt x="3299279" y="1775792"/>
                  <a:pt x="3285996" y="1816520"/>
                  <a:pt x="3345296" y="1817809"/>
                </a:cubicBezTo>
                <a:cubicBezTo>
                  <a:pt x="3551460" y="1822235"/>
                  <a:pt x="3516506" y="1799336"/>
                  <a:pt x="3517397" y="1857742"/>
                </a:cubicBezTo>
                <a:cubicBezTo>
                  <a:pt x="3521070" y="2091915"/>
                  <a:pt x="3529651" y="2067399"/>
                  <a:pt x="3509939" y="2067207"/>
                </a:cubicBezTo>
                <a:close/>
                <a:moveTo>
                  <a:pt x="3263173" y="2590561"/>
                </a:moveTo>
                <a:cubicBezTo>
                  <a:pt x="3180789" y="2590561"/>
                  <a:pt x="3181269" y="2590999"/>
                  <a:pt x="3098707" y="2590999"/>
                </a:cubicBezTo>
                <a:cubicBezTo>
                  <a:pt x="3076748" y="2590999"/>
                  <a:pt x="3083451" y="2617091"/>
                  <a:pt x="3080284" y="2418453"/>
                </a:cubicBezTo>
                <a:cubicBezTo>
                  <a:pt x="3078858" y="2327445"/>
                  <a:pt x="3073019" y="2341368"/>
                  <a:pt x="3098707" y="2341368"/>
                </a:cubicBezTo>
                <a:cubicBezTo>
                  <a:pt x="3266367" y="2341286"/>
                  <a:pt x="3270685" y="2341258"/>
                  <a:pt x="3297524" y="2341327"/>
                </a:cubicBezTo>
                <a:cubicBezTo>
                  <a:pt x="3302733" y="2633673"/>
                  <a:pt x="3315262" y="2590561"/>
                  <a:pt x="3263173" y="2590561"/>
                </a:cubicBezTo>
                <a:close/>
                <a:moveTo>
                  <a:pt x="3263173" y="2328568"/>
                </a:moveTo>
                <a:cubicBezTo>
                  <a:pt x="3078310" y="2328664"/>
                  <a:pt x="3098255" y="2328664"/>
                  <a:pt x="3079146" y="2328637"/>
                </a:cubicBezTo>
                <a:cubicBezTo>
                  <a:pt x="3078680" y="2284702"/>
                  <a:pt x="3075857" y="2079444"/>
                  <a:pt x="3075843" y="2078458"/>
                </a:cubicBezTo>
                <a:cubicBezTo>
                  <a:pt x="3076844" y="2078458"/>
                  <a:pt x="3260884" y="2077992"/>
                  <a:pt x="3292795" y="2078156"/>
                </a:cubicBezTo>
                <a:cubicBezTo>
                  <a:pt x="3297826" y="2368694"/>
                  <a:pt x="3311959" y="2328568"/>
                  <a:pt x="3263173" y="2328568"/>
                </a:cubicBezTo>
                <a:close/>
                <a:moveTo>
                  <a:pt x="3075994" y="2851881"/>
                </a:moveTo>
                <a:cubicBezTo>
                  <a:pt x="3016831" y="2852018"/>
                  <a:pt x="2948018" y="2853594"/>
                  <a:pt x="2858973" y="2852155"/>
                </a:cubicBezTo>
                <a:cubicBezTo>
                  <a:pt x="2856053" y="2680678"/>
                  <a:pt x="2857890" y="2715157"/>
                  <a:pt x="2856176" y="2605402"/>
                </a:cubicBezTo>
                <a:cubicBezTo>
                  <a:pt x="2856108" y="2601483"/>
                  <a:pt x="2839823" y="2603086"/>
                  <a:pt x="3072018" y="2603689"/>
                </a:cubicBezTo>
                <a:cubicBezTo>
                  <a:pt x="3075569" y="2828119"/>
                  <a:pt x="3075473" y="2823007"/>
                  <a:pt x="3075994" y="2851881"/>
                </a:cubicBezTo>
                <a:close/>
                <a:moveTo>
                  <a:pt x="2855930" y="2590424"/>
                </a:moveTo>
                <a:cubicBezTo>
                  <a:pt x="2851776" y="2326979"/>
                  <a:pt x="2851022" y="2340518"/>
                  <a:pt x="2851996" y="2340518"/>
                </a:cubicBezTo>
                <a:cubicBezTo>
                  <a:pt x="2937559" y="2340875"/>
                  <a:pt x="2941233" y="2340436"/>
                  <a:pt x="3016420" y="2341039"/>
                </a:cubicBezTo>
                <a:cubicBezTo>
                  <a:pt x="3084725" y="2341587"/>
                  <a:pt x="3067111" y="2295871"/>
                  <a:pt x="3071799" y="2590958"/>
                </a:cubicBezTo>
                <a:cubicBezTo>
                  <a:pt x="3021026" y="2590807"/>
                  <a:pt x="2965687" y="2589697"/>
                  <a:pt x="2855930" y="2590424"/>
                </a:cubicBezTo>
                <a:close/>
                <a:moveTo>
                  <a:pt x="2851242" y="2324855"/>
                </a:moveTo>
                <a:cubicBezTo>
                  <a:pt x="2845087" y="2057477"/>
                  <a:pt x="2849185" y="2079430"/>
                  <a:pt x="2851996" y="2079430"/>
                </a:cubicBezTo>
                <a:cubicBezTo>
                  <a:pt x="3107782" y="2080486"/>
                  <a:pt x="3064397" y="2058381"/>
                  <a:pt x="3065398" y="2138125"/>
                </a:cubicBezTo>
                <a:cubicBezTo>
                  <a:pt x="3066385" y="2224281"/>
                  <a:pt x="3067084" y="2242138"/>
                  <a:pt x="3067865" y="2325129"/>
                </a:cubicBezTo>
                <a:cubicBezTo>
                  <a:pt x="3067906" y="2330254"/>
                  <a:pt x="2851338" y="2329459"/>
                  <a:pt x="2851242" y="2324855"/>
                </a:cubicBezTo>
                <a:close/>
                <a:moveTo>
                  <a:pt x="3016392" y="2066275"/>
                </a:moveTo>
                <a:cubicBezTo>
                  <a:pt x="2817233" y="2069221"/>
                  <a:pt x="2848253" y="2074237"/>
                  <a:pt x="2847774" y="2044431"/>
                </a:cubicBezTo>
                <a:cubicBezTo>
                  <a:pt x="2843880" y="1789743"/>
                  <a:pt x="2840234" y="1817493"/>
                  <a:pt x="2851996" y="1817562"/>
                </a:cubicBezTo>
                <a:cubicBezTo>
                  <a:pt x="3099790" y="1819220"/>
                  <a:pt x="3061258" y="1805132"/>
                  <a:pt x="3062080" y="1857728"/>
                </a:cubicBezTo>
                <a:cubicBezTo>
                  <a:pt x="3063478" y="1947064"/>
                  <a:pt x="3062642" y="1951312"/>
                  <a:pt x="3064109" y="2044677"/>
                </a:cubicBezTo>
                <a:cubicBezTo>
                  <a:pt x="3064520" y="2071510"/>
                  <a:pt x="3074020" y="2065411"/>
                  <a:pt x="3016392" y="2066275"/>
                </a:cubicBezTo>
                <a:close/>
                <a:moveTo>
                  <a:pt x="2844703" y="2590492"/>
                </a:moveTo>
                <a:cubicBezTo>
                  <a:pt x="2801126" y="2590725"/>
                  <a:pt x="2804635" y="2590684"/>
                  <a:pt x="2626366" y="2590766"/>
                </a:cubicBezTo>
                <a:cubicBezTo>
                  <a:pt x="2624899" y="2488261"/>
                  <a:pt x="2626668" y="2522137"/>
                  <a:pt x="2623419" y="2342368"/>
                </a:cubicBezTo>
                <a:cubicBezTo>
                  <a:pt x="2711889" y="2341998"/>
                  <a:pt x="2672273" y="2339765"/>
                  <a:pt x="2840371" y="2340477"/>
                </a:cubicBezTo>
                <a:cubicBezTo>
                  <a:pt x="2841180" y="2376066"/>
                  <a:pt x="2844580" y="2582612"/>
                  <a:pt x="2844703" y="2590492"/>
                </a:cubicBezTo>
                <a:close/>
                <a:moveTo>
                  <a:pt x="2623186" y="2329624"/>
                </a:moveTo>
                <a:cubicBezTo>
                  <a:pt x="2618799" y="2077238"/>
                  <a:pt x="2619732" y="2143962"/>
                  <a:pt x="2618594" y="2080006"/>
                </a:cubicBezTo>
                <a:cubicBezTo>
                  <a:pt x="2707338" y="2079910"/>
                  <a:pt x="2701923" y="2078814"/>
                  <a:pt x="2837027" y="2079376"/>
                </a:cubicBezTo>
                <a:cubicBezTo>
                  <a:pt x="2837698" y="2140043"/>
                  <a:pt x="2836753" y="2188980"/>
                  <a:pt x="2840029" y="2325197"/>
                </a:cubicBezTo>
                <a:cubicBezTo>
                  <a:pt x="2840070" y="2327760"/>
                  <a:pt x="2859151" y="2328609"/>
                  <a:pt x="2623186" y="2329624"/>
                </a:cubicBezTo>
                <a:close/>
                <a:moveTo>
                  <a:pt x="2618361" y="2067289"/>
                </a:moveTo>
                <a:cubicBezTo>
                  <a:pt x="2616593" y="1962029"/>
                  <a:pt x="2617538" y="1963728"/>
                  <a:pt x="2615263" y="1817480"/>
                </a:cubicBezTo>
                <a:cubicBezTo>
                  <a:pt x="2871694" y="1817438"/>
                  <a:pt x="2832476" y="1803817"/>
                  <a:pt x="2833312" y="1857728"/>
                </a:cubicBezTo>
                <a:cubicBezTo>
                  <a:pt x="2834600" y="1940705"/>
                  <a:pt x="2834998" y="1948133"/>
                  <a:pt x="2836533" y="2044650"/>
                </a:cubicBezTo>
                <a:cubicBezTo>
                  <a:pt x="2837013" y="2074305"/>
                  <a:pt x="2871844" y="2067015"/>
                  <a:pt x="2618361" y="2067289"/>
                </a:cubicBezTo>
                <a:close/>
                <a:moveTo>
                  <a:pt x="2615332" y="2603483"/>
                </a:moveTo>
                <a:cubicBezTo>
                  <a:pt x="2616716" y="2695382"/>
                  <a:pt x="2620129" y="2758434"/>
                  <a:pt x="2620198" y="2852498"/>
                </a:cubicBezTo>
                <a:cubicBezTo>
                  <a:pt x="2548136" y="2852635"/>
                  <a:pt x="2519610" y="2851648"/>
                  <a:pt x="2401751" y="2851648"/>
                </a:cubicBezTo>
                <a:cubicBezTo>
                  <a:pt x="2398955" y="2749321"/>
                  <a:pt x="2400381" y="2695409"/>
                  <a:pt x="2398873" y="2603428"/>
                </a:cubicBezTo>
                <a:cubicBezTo>
                  <a:pt x="2426960" y="2603607"/>
                  <a:pt x="2432895" y="2603566"/>
                  <a:pt x="2615332" y="2603483"/>
                </a:cubicBezTo>
                <a:close/>
                <a:moveTo>
                  <a:pt x="2441065" y="2590835"/>
                </a:moveTo>
                <a:cubicBezTo>
                  <a:pt x="2387043" y="2590835"/>
                  <a:pt x="2399640" y="2606293"/>
                  <a:pt x="2396789" y="2511818"/>
                </a:cubicBezTo>
                <a:cubicBezTo>
                  <a:pt x="2395103" y="2456097"/>
                  <a:pt x="2393883" y="2393498"/>
                  <a:pt x="2394171" y="2341998"/>
                </a:cubicBezTo>
                <a:cubicBezTo>
                  <a:pt x="2401696" y="2342039"/>
                  <a:pt x="2584558" y="2342437"/>
                  <a:pt x="2612179" y="2342396"/>
                </a:cubicBezTo>
                <a:cubicBezTo>
                  <a:pt x="2615400" y="2521232"/>
                  <a:pt x="2613728" y="2492440"/>
                  <a:pt x="2615140" y="2590766"/>
                </a:cubicBezTo>
                <a:lnTo>
                  <a:pt x="2441065" y="2590835"/>
                </a:lnTo>
                <a:close/>
                <a:moveTo>
                  <a:pt x="2394664" y="3073104"/>
                </a:moveTo>
                <a:cubicBezTo>
                  <a:pt x="2394719" y="3123425"/>
                  <a:pt x="2433896" y="3115696"/>
                  <a:pt x="2194435" y="3114737"/>
                </a:cubicBezTo>
                <a:cubicBezTo>
                  <a:pt x="2178438" y="3114668"/>
                  <a:pt x="2172955" y="3151052"/>
                  <a:pt x="2174655" y="2886319"/>
                </a:cubicBezTo>
                <a:cubicBezTo>
                  <a:pt x="2174833" y="2857144"/>
                  <a:pt x="2140221" y="2864379"/>
                  <a:pt x="2390895" y="2864379"/>
                </a:cubicBezTo>
                <a:cubicBezTo>
                  <a:pt x="2392786" y="2927157"/>
                  <a:pt x="2394555" y="2973874"/>
                  <a:pt x="2394664" y="3073104"/>
                </a:cubicBezTo>
                <a:close/>
                <a:moveTo>
                  <a:pt x="2174751" y="2851772"/>
                </a:moveTo>
                <a:cubicBezTo>
                  <a:pt x="2174573" y="2735014"/>
                  <a:pt x="2170529" y="2695505"/>
                  <a:pt x="2169364" y="2603607"/>
                </a:cubicBezTo>
                <a:cubicBezTo>
                  <a:pt x="2271994" y="2602319"/>
                  <a:pt x="2229143" y="2602003"/>
                  <a:pt x="2387632" y="2603346"/>
                </a:cubicBezTo>
                <a:cubicBezTo>
                  <a:pt x="2389236" y="2701658"/>
                  <a:pt x="2387619" y="2745319"/>
                  <a:pt x="2390497" y="2851648"/>
                </a:cubicBezTo>
                <a:cubicBezTo>
                  <a:pt x="2195861" y="2851662"/>
                  <a:pt x="2254160" y="2851648"/>
                  <a:pt x="2174751" y="2851772"/>
                </a:cubicBezTo>
                <a:close/>
                <a:moveTo>
                  <a:pt x="2358901" y="2590300"/>
                </a:moveTo>
                <a:cubicBezTo>
                  <a:pt x="2306208" y="2589588"/>
                  <a:pt x="2248321" y="2589519"/>
                  <a:pt x="2194339" y="2590465"/>
                </a:cubicBezTo>
                <a:cubicBezTo>
                  <a:pt x="2152860" y="2591191"/>
                  <a:pt x="2175752" y="2622559"/>
                  <a:pt x="2166472" y="2341368"/>
                </a:cubicBezTo>
                <a:cubicBezTo>
                  <a:pt x="2351019" y="2340943"/>
                  <a:pt x="2297531" y="2341176"/>
                  <a:pt x="2382944" y="2341902"/>
                </a:cubicBezTo>
                <a:cubicBezTo>
                  <a:pt x="2381409" y="2622326"/>
                  <a:pt x="2406343" y="2590876"/>
                  <a:pt x="2358901" y="2590300"/>
                </a:cubicBezTo>
                <a:close/>
                <a:moveTo>
                  <a:pt x="2383054" y="2324964"/>
                </a:moveTo>
                <a:cubicBezTo>
                  <a:pt x="2382999" y="2331912"/>
                  <a:pt x="2405151" y="2327719"/>
                  <a:pt x="2194381" y="2328555"/>
                </a:cubicBezTo>
                <a:cubicBezTo>
                  <a:pt x="2155574" y="2328664"/>
                  <a:pt x="2165183" y="2367090"/>
                  <a:pt x="2162126" y="2136343"/>
                </a:cubicBezTo>
                <a:cubicBezTo>
                  <a:pt x="2161263" y="2068166"/>
                  <a:pt x="2152791" y="2079252"/>
                  <a:pt x="2194326" y="2079869"/>
                </a:cubicBezTo>
                <a:cubicBezTo>
                  <a:pt x="2245689" y="2080691"/>
                  <a:pt x="2264825" y="2080499"/>
                  <a:pt x="2380312" y="2080527"/>
                </a:cubicBezTo>
                <a:cubicBezTo>
                  <a:pt x="2383177" y="2261734"/>
                  <a:pt x="2383534" y="2267435"/>
                  <a:pt x="2383054" y="2324964"/>
                </a:cubicBezTo>
                <a:close/>
                <a:moveTo>
                  <a:pt x="2161153" y="2066713"/>
                </a:moveTo>
                <a:cubicBezTo>
                  <a:pt x="2159536" y="1961522"/>
                  <a:pt x="2159110" y="1947681"/>
                  <a:pt x="2157109" y="1817069"/>
                </a:cubicBezTo>
                <a:cubicBezTo>
                  <a:pt x="2217862" y="1816671"/>
                  <a:pt x="2237217" y="1815451"/>
                  <a:pt x="2375364" y="1816890"/>
                </a:cubicBezTo>
                <a:cubicBezTo>
                  <a:pt x="2378297" y="2008554"/>
                  <a:pt x="2377351" y="1893961"/>
                  <a:pt x="2380107" y="2067810"/>
                </a:cubicBezTo>
                <a:cubicBezTo>
                  <a:pt x="2156657" y="2067768"/>
                  <a:pt x="2252611" y="2067563"/>
                  <a:pt x="2161153" y="2066713"/>
                </a:cubicBezTo>
                <a:close/>
                <a:moveTo>
                  <a:pt x="2157589" y="2512023"/>
                </a:moveTo>
                <a:cubicBezTo>
                  <a:pt x="2157260" y="2613433"/>
                  <a:pt x="2203729" y="2591670"/>
                  <a:pt x="1940719" y="2591259"/>
                </a:cubicBezTo>
                <a:cubicBezTo>
                  <a:pt x="1938046" y="2420906"/>
                  <a:pt x="1937415" y="2379533"/>
                  <a:pt x="1936785" y="2342670"/>
                </a:cubicBezTo>
                <a:cubicBezTo>
                  <a:pt x="2037989" y="2342642"/>
                  <a:pt x="1991492" y="2341669"/>
                  <a:pt x="2155204" y="2341395"/>
                </a:cubicBezTo>
                <a:cubicBezTo>
                  <a:pt x="2156712" y="2386495"/>
                  <a:pt x="2157795" y="2446011"/>
                  <a:pt x="2157589" y="2512023"/>
                </a:cubicBezTo>
                <a:close/>
                <a:moveTo>
                  <a:pt x="2112162" y="2328705"/>
                </a:moveTo>
                <a:cubicBezTo>
                  <a:pt x="1917128" y="2328705"/>
                  <a:pt x="1936634" y="2333954"/>
                  <a:pt x="1936470" y="2324923"/>
                </a:cubicBezTo>
                <a:cubicBezTo>
                  <a:pt x="1931548" y="2047172"/>
                  <a:pt x="1931425" y="2080198"/>
                  <a:pt x="1947696" y="2080198"/>
                </a:cubicBezTo>
                <a:cubicBezTo>
                  <a:pt x="2191296" y="2080198"/>
                  <a:pt x="2149913" y="2061314"/>
                  <a:pt x="2150886" y="2136562"/>
                </a:cubicBezTo>
                <a:cubicBezTo>
                  <a:pt x="2152078" y="2226584"/>
                  <a:pt x="2152682" y="2269874"/>
                  <a:pt x="2154642" y="2325307"/>
                </a:cubicBezTo>
                <a:cubicBezTo>
                  <a:pt x="2154806" y="2329788"/>
                  <a:pt x="2161194" y="2328705"/>
                  <a:pt x="2112162" y="2328705"/>
                </a:cubicBezTo>
                <a:close/>
                <a:moveTo>
                  <a:pt x="2112162" y="2066521"/>
                </a:moveTo>
                <a:cubicBezTo>
                  <a:pt x="1905600" y="2066521"/>
                  <a:pt x="1934427" y="2076416"/>
                  <a:pt x="1933906" y="2044417"/>
                </a:cubicBezTo>
                <a:cubicBezTo>
                  <a:pt x="1929821" y="1783480"/>
                  <a:pt x="1919280" y="1817110"/>
                  <a:pt x="1947682" y="1817110"/>
                </a:cubicBezTo>
                <a:cubicBezTo>
                  <a:pt x="2094122" y="1817178"/>
                  <a:pt x="2118481" y="1817247"/>
                  <a:pt x="2145883" y="1817123"/>
                </a:cubicBezTo>
                <a:cubicBezTo>
                  <a:pt x="2150324" y="2107880"/>
                  <a:pt x="2165649" y="2066521"/>
                  <a:pt x="2112162" y="2066521"/>
                </a:cubicBezTo>
                <a:close/>
                <a:moveTo>
                  <a:pt x="1929492" y="2591232"/>
                </a:moveTo>
                <a:cubicBezTo>
                  <a:pt x="1867287" y="2590985"/>
                  <a:pt x="1801325" y="2588025"/>
                  <a:pt x="1712430" y="2590300"/>
                </a:cubicBezTo>
                <a:cubicBezTo>
                  <a:pt x="1711361" y="2509433"/>
                  <a:pt x="1713458" y="2443709"/>
                  <a:pt x="1709510" y="2342108"/>
                </a:cubicBezTo>
                <a:cubicBezTo>
                  <a:pt x="1756994" y="2342971"/>
                  <a:pt x="1782957" y="2342725"/>
                  <a:pt x="1925531" y="2342670"/>
                </a:cubicBezTo>
                <a:cubicBezTo>
                  <a:pt x="1926394" y="2391771"/>
                  <a:pt x="1926806" y="2419481"/>
                  <a:pt x="1929492" y="2591232"/>
                </a:cubicBezTo>
                <a:close/>
                <a:moveTo>
                  <a:pt x="1705508" y="2065699"/>
                </a:moveTo>
                <a:cubicBezTo>
                  <a:pt x="1704411" y="1972773"/>
                  <a:pt x="1702273" y="1943035"/>
                  <a:pt x="1700642" y="1817466"/>
                </a:cubicBezTo>
                <a:cubicBezTo>
                  <a:pt x="1715844" y="1817466"/>
                  <a:pt x="1855841" y="1817301"/>
                  <a:pt x="1917649" y="1817137"/>
                </a:cubicBezTo>
                <a:cubicBezTo>
                  <a:pt x="1919746" y="1964153"/>
                  <a:pt x="1921761" y="1959658"/>
                  <a:pt x="1923008" y="2067371"/>
                </a:cubicBezTo>
                <a:cubicBezTo>
                  <a:pt x="1820913" y="2066809"/>
                  <a:pt x="1919211" y="2065521"/>
                  <a:pt x="1705508" y="2065699"/>
                </a:cubicBezTo>
                <a:close/>
                <a:moveTo>
                  <a:pt x="1700916" y="2590615"/>
                </a:moveTo>
                <a:cubicBezTo>
                  <a:pt x="1598546" y="2593562"/>
                  <a:pt x="1543798" y="2590328"/>
                  <a:pt x="1485745" y="2589848"/>
                </a:cubicBezTo>
                <a:cubicBezTo>
                  <a:pt x="1481099" y="2295419"/>
                  <a:pt x="1463511" y="2342999"/>
                  <a:pt x="1536738" y="2341820"/>
                </a:cubicBezTo>
                <a:cubicBezTo>
                  <a:pt x="1590829" y="2340943"/>
                  <a:pt x="1642425" y="2340861"/>
                  <a:pt x="1698256" y="2341916"/>
                </a:cubicBezTo>
                <a:cubicBezTo>
                  <a:pt x="1700806" y="2407270"/>
                  <a:pt x="1701889" y="2590574"/>
                  <a:pt x="1700916" y="2590615"/>
                </a:cubicBezTo>
                <a:close/>
                <a:moveTo>
                  <a:pt x="1618875" y="2065768"/>
                </a:moveTo>
                <a:cubicBezTo>
                  <a:pt x="1542468" y="2065768"/>
                  <a:pt x="1540138" y="2066659"/>
                  <a:pt x="1476424" y="2066837"/>
                </a:cubicBezTo>
                <a:cubicBezTo>
                  <a:pt x="1474012" y="1892591"/>
                  <a:pt x="1473559" y="1861908"/>
                  <a:pt x="1472792" y="1818631"/>
                </a:cubicBezTo>
                <a:cubicBezTo>
                  <a:pt x="1724726" y="1817863"/>
                  <a:pt x="1689100" y="1801418"/>
                  <a:pt x="1689991" y="1857742"/>
                </a:cubicBezTo>
                <a:cubicBezTo>
                  <a:pt x="1693938" y="2109744"/>
                  <a:pt x="1714980" y="2065686"/>
                  <a:pt x="1618875" y="2065768"/>
                </a:cubicBezTo>
                <a:close/>
                <a:moveTo>
                  <a:pt x="1474532" y="2589779"/>
                </a:moveTo>
                <a:cubicBezTo>
                  <a:pt x="1369901" y="2589259"/>
                  <a:pt x="1363418" y="2592589"/>
                  <a:pt x="1256950" y="2591643"/>
                </a:cubicBezTo>
                <a:cubicBezTo>
                  <a:pt x="1251782" y="2302312"/>
                  <a:pt x="1234620" y="2340765"/>
                  <a:pt x="1290067" y="2340765"/>
                </a:cubicBezTo>
                <a:cubicBezTo>
                  <a:pt x="1370971" y="2340765"/>
                  <a:pt x="1372643" y="2342478"/>
                  <a:pt x="1454437" y="2342478"/>
                </a:cubicBezTo>
                <a:cubicBezTo>
                  <a:pt x="1476314" y="2342478"/>
                  <a:pt x="1470091" y="2308561"/>
                  <a:pt x="1474532" y="2589779"/>
                </a:cubicBezTo>
                <a:close/>
                <a:moveTo>
                  <a:pt x="1454437" y="2329761"/>
                </a:moveTo>
                <a:cubicBezTo>
                  <a:pt x="1453217" y="2329761"/>
                  <a:pt x="1251508" y="2329117"/>
                  <a:pt x="1251494" y="2325060"/>
                </a:cubicBezTo>
                <a:cubicBezTo>
                  <a:pt x="1250904" y="2042211"/>
                  <a:pt x="1227026" y="2080335"/>
                  <a:pt x="1290067" y="2080335"/>
                </a:cubicBezTo>
                <a:cubicBezTo>
                  <a:pt x="1500481" y="2080335"/>
                  <a:pt x="1465458" y="2060588"/>
                  <a:pt x="1465856" y="2138083"/>
                </a:cubicBezTo>
                <a:cubicBezTo>
                  <a:pt x="1467007" y="2358923"/>
                  <a:pt x="1478042" y="2329761"/>
                  <a:pt x="1454437" y="2329761"/>
                </a:cubicBezTo>
                <a:close/>
                <a:moveTo>
                  <a:pt x="1454437" y="2066878"/>
                </a:moveTo>
                <a:cubicBezTo>
                  <a:pt x="1214826" y="2066878"/>
                  <a:pt x="1246916" y="2077457"/>
                  <a:pt x="1246395" y="2044472"/>
                </a:cubicBezTo>
                <a:cubicBezTo>
                  <a:pt x="1244928" y="1951121"/>
                  <a:pt x="1246792" y="1951066"/>
                  <a:pt x="1245325" y="1857495"/>
                </a:cubicBezTo>
                <a:cubicBezTo>
                  <a:pt x="1244544" y="1807654"/>
                  <a:pt x="1235511" y="1817836"/>
                  <a:pt x="1290067" y="1817836"/>
                </a:cubicBezTo>
                <a:cubicBezTo>
                  <a:pt x="1496218" y="1817836"/>
                  <a:pt x="1461414" y="1805996"/>
                  <a:pt x="1462223" y="1857714"/>
                </a:cubicBezTo>
                <a:cubicBezTo>
                  <a:pt x="1466047" y="2099151"/>
                  <a:pt x="1468638" y="2066878"/>
                  <a:pt x="1454437" y="2066878"/>
                </a:cubicBezTo>
                <a:close/>
                <a:moveTo>
                  <a:pt x="1245709" y="2591520"/>
                </a:moveTo>
                <a:cubicBezTo>
                  <a:pt x="1164313" y="2590478"/>
                  <a:pt x="1220432" y="2589300"/>
                  <a:pt x="1028373" y="2590040"/>
                </a:cubicBezTo>
                <a:cubicBezTo>
                  <a:pt x="1023521" y="2304271"/>
                  <a:pt x="1013706" y="2340765"/>
                  <a:pt x="1043534" y="2340518"/>
                </a:cubicBezTo>
                <a:cubicBezTo>
                  <a:pt x="1093197" y="2340121"/>
                  <a:pt x="1133813" y="2339970"/>
                  <a:pt x="1207807" y="2340463"/>
                </a:cubicBezTo>
                <a:cubicBezTo>
                  <a:pt x="1248286" y="2340779"/>
                  <a:pt x="1240404" y="2298653"/>
                  <a:pt x="1245709" y="2591520"/>
                </a:cubicBezTo>
                <a:close/>
                <a:moveTo>
                  <a:pt x="1021245" y="2865791"/>
                </a:moveTo>
                <a:cubicBezTo>
                  <a:pt x="1024864" y="3058345"/>
                  <a:pt x="1023959" y="3040461"/>
                  <a:pt x="1024782" y="3113969"/>
                </a:cubicBezTo>
                <a:cubicBezTo>
                  <a:pt x="989717" y="3113490"/>
                  <a:pt x="979807" y="3113599"/>
                  <a:pt x="807295" y="3113558"/>
                </a:cubicBezTo>
                <a:cubicBezTo>
                  <a:pt x="805773" y="3044942"/>
                  <a:pt x="804320" y="3026346"/>
                  <a:pt x="803169" y="2864736"/>
                </a:cubicBezTo>
                <a:cubicBezTo>
                  <a:pt x="804690" y="2864749"/>
                  <a:pt x="1020107" y="2865791"/>
                  <a:pt x="1021245" y="2865791"/>
                </a:cubicBezTo>
                <a:close/>
                <a:moveTo>
                  <a:pt x="803073" y="2852018"/>
                </a:moveTo>
                <a:cubicBezTo>
                  <a:pt x="802758" y="2817621"/>
                  <a:pt x="802415" y="2799697"/>
                  <a:pt x="799426" y="2605402"/>
                </a:cubicBezTo>
                <a:cubicBezTo>
                  <a:pt x="799331" y="2599002"/>
                  <a:pt x="788022" y="2603566"/>
                  <a:pt x="1017352" y="2602812"/>
                </a:cubicBezTo>
                <a:cubicBezTo>
                  <a:pt x="1018764" y="2688050"/>
                  <a:pt x="1018833" y="2732287"/>
                  <a:pt x="1021012" y="2853073"/>
                </a:cubicBezTo>
                <a:cubicBezTo>
                  <a:pt x="1019888" y="2853060"/>
                  <a:pt x="804115" y="2852018"/>
                  <a:pt x="803073" y="2852018"/>
                </a:cubicBezTo>
                <a:close/>
                <a:moveTo>
                  <a:pt x="961287" y="3126316"/>
                </a:moveTo>
                <a:cubicBezTo>
                  <a:pt x="1044658" y="3126316"/>
                  <a:pt x="1023109" y="3081025"/>
                  <a:pt x="1027372" y="3353761"/>
                </a:cubicBezTo>
                <a:cubicBezTo>
                  <a:pt x="1027921" y="3388624"/>
                  <a:pt x="1056721" y="3375838"/>
                  <a:pt x="810927" y="3374947"/>
                </a:cubicBezTo>
                <a:cubicBezTo>
                  <a:pt x="809310" y="3290736"/>
                  <a:pt x="809584" y="3226259"/>
                  <a:pt x="807569" y="3126289"/>
                </a:cubicBezTo>
                <a:lnTo>
                  <a:pt x="961287" y="3126316"/>
                </a:lnTo>
                <a:close/>
                <a:moveTo>
                  <a:pt x="1207876" y="2327732"/>
                </a:moveTo>
                <a:cubicBezTo>
                  <a:pt x="1157555" y="2327335"/>
                  <a:pt x="1100832" y="2327294"/>
                  <a:pt x="1043424" y="2327760"/>
                </a:cubicBezTo>
                <a:cubicBezTo>
                  <a:pt x="1014528" y="2327993"/>
                  <a:pt x="1023754" y="2365829"/>
                  <a:pt x="1019559" y="2078855"/>
                </a:cubicBezTo>
                <a:cubicBezTo>
                  <a:pt x="1104931" y="2080691"/>
                  <a:pt x="1054281" y="2080897"/>
                  <a:pt x="1235812" y="2080390"/>
                </a:cubicBezTo>
                <a:cubicBezTo>
                  <a:pt x="1241597" y="2366898"/>
                  <a:pt x="1252673" y="2328034"/>
                  <a:pt x="1207876" y="2327732"/>
                </a:cubicBezTo>
                <a:close/>
                <a:moveTo>
                  <a:pt x="1017146" y="2590081"/>
                </a:moveTo>
                <a:cubicBezTo>
                  <a:pt x="885223" y="2590561"/>
                  <a:pt x="895353" y="2589409"/>
                  <a:pt x="799166" y="2589396"/>
                </a:cubicBezTo>
                <a:cubicBezTo>
                  <a:pt x="794615" y="2323320"/>
                  <a:pt x="792024" y="2341354"/>
                  <a:pt x="796891" y="2341340"/>
                </a:cubicBezTo>
                <a:cubicBezTo>
                  <a:pt x="798508" y="2341340"/>
                  <a:pt x="1011019" y="2340738"/>
                  <a:pt x="1012212" y="2340724"/>
                </a:cubicBezTo>
                <a:cubicBezTo>
                  <a:pt x="1014350" y="2472748"/>
                  <a:pt x="1016557" y="2556081"/>
                  <a:pt x="1017146" y="2590081"/>
                </a:cubicBezTo>
                <a:close/>
                <a:moveTo>
                  <a:pt x="794094" y="2324992"/>
                </a:moveTo>
                <a:cubicBezTo>
                  <a:pt x="793340" y="2269806"/>
                  <a:pt x="788940" y="2079294"/>
                  <a:pt x="796904" y="2079294"/>
                </a:cubicBezTo>
                <a:cubicBezTo>
                  <a:pt x="1050785" y="2079294"/>
                  <a:pt x="1008154" y="2059190"/>
                  <a:pt x="1009141" y="2138125"/>
                </a:cubicBezTo>
                <a:cubicBezTo>
                  <a:pt x="1009991" y="2206192"/>
                  <a:pt x="1010512" y="2234696"/>
                  <a:pt x="1012020" y="2327993"/>
                </a:cubicBezTo>
                <a:cubicBezTo>
                  <a:pt x="767063" y="2329391"/>
                  <a:pt x="794163" y="2330076"/>
                  <a:pt x="794094" y="2324992"/>
                </a:cubicBezTo>
                <a:close/>
                <a:moveTo>
                  <a:pt x="961287" y="2065576"/>
                </a:moveTo>
                <a:cubicBezTo>
                  <a:pt x="760428" y="2065576"/>
                  <a:pt x="792271" y="2076662"/>
                  <a:pt x="791764" y="2044417"/>
                </a:cubicBezTo>
                <a:cubicBezTo>
                  <a:pt x="787789" y="1790058"/>
                  <a:pt x="780702" y="1817438"/>
                  <a:pt x="796891" y="1817438"/>
                </a:cubicBezTo>
                <a:cubicBezTo>
                  <a:pt x="1042108" y="1817438"/>
                  <a:pt x="1003589" y="1805132"/>
                  <a:pt x="1004412" y="1857742"/>
                </a:cubicBezTo>
                <a:cubicBezTo>
                  <a:pt x="1008291" y="2104893"/>
                  <a:pt x="1021135" y="2065576"/>
                  <a:pt x="961287" y="2065576"/>
                </a:cubicBezTo>
                <a:close/>
                <a:moveTo>
                  <a:pt x="788145" y="2602127"/>
                </a:moveTo>
                <a:cubicBezTo>
                  <a:pt x="788159" y="2603333"/>
                  <a:pt x="791476" y="2812537"/>
                  <a:pt x="791832" y="2852018"/>
                </a:cubicBezTo>
                <a:cubicBezTo>
                  <a:pt x="723774" y="2851991"/>
                  <a:pt x="804937" y="2851867"/>
                  <a:pt x="575209" y="2851265"/>
                </a:cubicBezTo>
                <a:cubicBezTo>
                  <a:pt x="574716" y="2813003"/>
                  <a:pt x="574154" y="2779209"/>
                  <a:pt x="571426" y="2605416"/>
                </a:cubicBezTo>
                <a:cubicBezTo>
                  <a:pt x="571398" y="2602880"/>
                  <a:pt x="552591" y="2602332"/>
                  <a:pt x="788145" y="2602127"/>
                </a:cubicBezTo>
                <a:close/>
                <a:moveTo>
                  <a:pt x="791942" y="2864736"/>
                </a:moveTo>
                <a:cubicBezTo>
                  <a:pt x="793176" y="3033376"/>
                  <a:pt x="794560" y="3045888"/>
                  <a:pt x="796054" y="3113558"/>
                </a:cubicBezTo>
                <a:cubicBezTo>
                  <a:pt x="794875" y="3113558"/>
                  <a:pt x="580555" y="3113969"/>
                  <a:pt x="578938" y="3113983"/>
                </a:cubicBezTo>
                <a:cubicBezTo>
                  <a:pt x="575346" y="2880838"/>
                  <a:pt x="576580" y="2962047"/>
                  <a:pt x="575360" y="2863982"/>
                </a:cubicBezTo>
                <a:cubicBezTo>
                  <a:pt x="782031" y="2864461"/>
                  <a:pt x="715467" y="2864708"/>
                  <a:pt x="791942" y="2864736"/>
                </a:cubicBezTo>
                <a:close/>
                <a:moveTo>
                  <a:pt x="796329" y="3126289"/>
                </a:moveTo>
                <a:cubicBezTo>
                  <a:pt x="798467" y="3232207"/>
                  <a:pt x="797850" y="3277869"/>
                  <a:pt x="799701" y="3374920"/>
                </a:cubicBezTo>
                <a:cubicBezTo>
                  <a:pt x="798330" y="3374920"/>
                  <a:pt x="774670" y="3374824"/>
                  <a:pt x="582008" y="3375386"/>
                </a:cubicBezTo>
                <a:cubicBezTo>
                  <a:pt x="580130" y="3259944"/>
                  <a:pt x="581446" y="3276896"/>
                  <a:pt x="579143" y="3126714"/>
                </a:cubicBezTo>
                <a:cubicBezTo>
                  <a:pt x="581844" y="3126714"/>
                  <a:pt x="783114" y="3126289"/>
                  <a:pt x="796329" y="3126289"/>
                </a:cubicBezTo>
                <a:close/>
                <a:moveTo>
                  <a:pt x="796891" y="3387637"/>
                </a:moveTo>
                <a:cubicBezTo>
                  <a:pt x="801510" y="3387637"/>
                  <a:pt x="799385" y="3381032"/>
                  <a:pt x="801675" y="3447386"/>
                </a:cubicBezTo>
                <a:cubicBezTo>
                  <a:pt x="809008" y="3660387"/>
                  <a:pt x="807377" y="3638899"/>
                  <a:pt x="796891" y="3638899"/>
                </a:cubicBezTo>
                <a:cubicBezTo>
                  <a:pt x="795534" y="3638899"/>
                  <a:pt x="586915" y="3638940"/>
                  <a:pt x="586778" y="3634007"/>
                </a:cubicBezTo>
                <a:cubicBezTo>
                  <a:pt x="585065" y="3573408"/>
                  <a:pt x="585202" y="3570900"/>
                  <a:pt x="582227" y="3388131"/>
                </a:cubicBezTo>
                <a:cubicBezTo>
                  <a:pt x="583749" y="3388131"/>
                  <a:pt x="795671" y="3387637"/>
                  <a:pt x="796891" y="3387637"/>
                </a:cubicBezTo>
                <a:close/>
                <a:moveTo>
                  <a:pt x="632576" y="3650081"/>
                </a:moveTo>
                <a:cubicBezTo>
                  <a:pt x="714397" y="3650081"/>
                  <a:pt x="714685" y="3651630"/>
                  <a:pt x="796904" y="3651630"/>
                </a:cubicBezTo>
                <a:cubicBezTo>
                  <a:pt x="810146" y="3651630"/>
                  <a:pt x="803580" y="3624181"/>
                  <a:pt x="807445" y="3898918"/>
                </a:cubicBezTo>
                <a:cubicBezTo>
                  <a:pt x="802099" y="3898904"/>
                  <a:pt x="593248" y="3900083"/>
                  <a:pt x="592234" y="3900096"/>
                </a:cubicBezTo>
                <a:cubicBezTo>
                  <a:pt x="587340" y="3605598"/>
                  <a:pt x="571727" y="3650081"/>
                  <a:pt x="632576" y="3650081"/>
                </a:cubicBezTo>
                <a:close/>
                <a:moveTo>
                  <a:pt x="811188" y="3387664"/>
                </a:moveTo>
                <a:cubicBezTo>
                  <a:pt x="884222" y="3387952"/>
                  <a:pt x="879836" y="3390022"/>
                  <a:pt x="961287" y="3390022"/>
                </a:cubicBezTo>
                <a:cubicBezTo>
                  <a:pt x="1048880" y="3390022"/>
                  <a:pt x="1025919" y="3338097"/>
                  <a:pt x="1033322" y="3634391"/>
                </a:cubicBezTo>
                <a:cubicBezTo>
                  <a:pt x="1033459" y="3639913"/>
                  <a:pt x="1060833" y="3638461"/>
                  <a:pt x="816232" y="3638885"/>
                </a:cubicBezTo>
                <a:cubicBezTo>
                  <a:pt x="815656" y="3496406"/>
                  <a:pt x="812394" y="3443769"/>
                  <a:pt x="811188" y="3387664"/>
                </a:cubicBezTo>
                <a:close/>
                <a:moveTo>
                  <a:pt x="1033747" y="3651246"/>
                </a:moveTo>
                <a:cubicBezTo>
                  <a:pt x="1037379" y="3800030"/>
                  <a:pt x="1034679" y="3810075"/>
                  <a:pt x="1035844" y="3900014"/>
                </a:cubicBezTo>
                <a:cubicBezTo>
                  <a:pt x="834272" y="3900151"/>
                  <a:pt x="912351" y="3899205"/>
                  <a:pt x="818658" y="3898931"/>
                </a:cubicBezTo>
                <a:cubicBezTo>
                  <a:pt x="818645" y="3897849"/>
                  <a:pt x="816314" y="3652671"/>
                  <a:pt x="816301" y="3651603"/>
                </a:cubicBezTo>
                <a:cubicBezTo>
                  <a:pt x="877944" y="3651507"/>
                  <a:pt x="942727" y="3650314"/>
                  <a:pt x="1033747" y="3651246"/>
                </a:cubicBezTo>
                <a:close/>
                <a:moveTo>
                  <a:pt x="1036036" y="3912731"/>
                </a:moveTo>
                <a:cubicBezTo>
                  <a:pt x="1036049" y="3913745"/>
                  <a:pt x="1039326" y="4123128"/>
                  <a:pt x="1040299" y="4162034"/>
                </a:cubicBezTo>
                <a:cubicBezTo>
                  <a:pt x="922590" y="4161266"/>
                  <a:pt x="874559" y="4162472"/>
                  <a:pt x="823484" y="4162623"/>
                </a:cubicBezTo>
                <a:cubicBezTo>
                  <a:pt x="823470" y="4161650"/>
                  <a:pt x="818933" y="3916075"/>
                  <a:pt x="818864" y="3911663"/>
                </a:cubicBezTo>
                <a:cubicBezTo>
                  <a:pt x="921960" y="3911991"/>
                  <a:pt x="827596" y="3912882"/>
                  <a:pt x="1036036" y="3912731"/>
                </a:cubicBezTo>
                <a:close/>
                <a:moveTo>
                  <a:pt x="1040614" y="4174778"/>
                </a:moveTo>
                <a:cubicBezTo>
                  <a:pt x="1044932" y="4333511"/>
                  <a:pt x="1043794" y="4350230"/>
                  <a:pt x="1044507" y="4423738"/>
                </a:cubicBezTo>
                <a:cubicBezTo>
                  <a:pt x="960753" y="4422792"/>
                  <a:pt x="858000" y="4423806"/>
                  <a:pt x="827102" y="4423889"/>
                </a:cubicBezTo>
                <a:cubicBezTo>
                  <a:pt x="826403" y="4353903"/>
                  <a:pt x="827390" y="4356931"/>
                  <a:pt x="823717" y="4175340"/>
                </a:cubicBezTo>
                <a:cubicBezTo>
                  <a:pt x="891227" y="4175176"/>
                  <a:pt x="916299" y="4173970"/>
                  <a:pt x="1040614" y="4174778"/>
                </a:cubicBezTo>
                <a:close/>
                <a:moveTo>
                  <a:pt x="1043424" y="4436496"/>
                </a:moveTo>
                <a:cubicBezTo>
                  <a:pt x="1046207" y="4436510"/>
                  <a:pt x="1043246" y="4422039"/>
                  <a:pt x="1048414" y="4684826"/>
                </a:cubicBezTo>
                <a:cubicBezTo>
                  <a:pt x="923783" y="4684127"/>
                  <a:pt x="888828" y="4684880"/>
                  <a:pt x="832517" y="4685031"/>
                </a:cubicBezTo>
                <a:cubicBezTo>
                  <a:pt x="830570" y="4555405"/>
                  <a:pt x="828665" y="4561682"/>
                  <a:pt x="827226" y="4436633"/>
                </a:cubicBezTo>
                <a:cubicBezTo>
                  <a:pt x="895600" y="4436483"/>
                  <a:pt x="941219" y="4435524"/>
                  <a:pt x="1043424" y="4436496"/>
                </a:cubicBezTo>
                <a:close/>
                <a:moveTo>
                  <a:pt x="1047276" y="3914719"/>
                </a:moveTo>
                <a:cubicBezTo>
                  <a:pt x="1047221" y="3911142"/>
                  <a:pt x="1029936" y="3912951"/>
                  <a:pt x="1266531" y="3913471"/>
                </a:cubicBezTo>
                <a:cubicBezTo>
                  <a:pt x="1266860" y="3933794"/>
                  <a:pt x="1269492" y="4155881"/>
                  <a:pt x="1269533" y="4162020"/>
                </a:cubicBezTo>
                <a:cubicBezTo>
                  <a:pt x="1204326" y="4162061"/>
                  <a:pt x="1133936" y="4162637"/>
                  <a:pt x="1051498" y="4162102"/>
                </a:cubicBezTo>
                <a:cubicBezTo>
                  <a:pt x="1050648" y="4127102"/>
                  <a:pt x="1050456" y="4109411"/>
                  <a:pt x="1047276" y="3914719"/>
                </a:cubicBezTo>
                <a:close/>
                <a:moveTo>
                  <a:pt x="1269616" y="4174751"/>
                </a:moveTo>
                <a:cubicBezTo>
                  <a:pt x="1270123" y="4315422"/>
                  <a:pt x="1271631" y="4345927"/>
                  <a:pt x="1273180" y="4424272"/>
                </a:cubicBezTo>
                <a:cubicBezTo>
                  <a:pt x="1103258" y="4424136"/>
                  <a:pt x="1093170" y="4424190"/>
                  <a:pt x="1055747" y="4423848"/>
                </a:cubicBezTo>
                <a:cubicBezTo>
                  <a:pt x="1055103" y="4354807"/>
                  <a:pt x="1056076" y="4331442"/>
                  <a:pt x="1051854" y="4174847"/>
                </a:cubicBezTo>
                <a:cubicBezTo>
                  <a:pt x="1131455" y="4175340"/>
                  <a:pt x="1219267" y="4174792"/>
                  <a:pt x="1269616" y="4174751"/>
                </a:cubicBezTo>
                <a:close/>
                <a:moveTo>
                  <a:pt x="1125657" y="4436880"/>
                </a:moveTo>
                <a:cubicBezTo>
                  <a:pt x="1301815" y="4437031"/>
                  <a:pt x="1273262" y="4423971"/>
                  <a:pt x="1274071" y="4476210"/>
                </a:cubicBezTo>
                <a:cubicBezTo>
                  <a:pt x="1275359" y="4558599"/>
                  <a:pt x="1275236" y="4570905"/>
                  <a:pt x="1276675" y="4663324"/>
                </a:cubicBezTo>
                <a:cubicBezTo>
                  <a:pt x="1277127" y="4692432"/>
                  <a:pt x="1312137" y="4686182"/>
                  <a:pt x="1059627" y="4684880"/>
                </a:cubicBezTo>
                <a:cubicBezTo>
                  <a:pt x="1059298" y="4668285"/>
                  <a:pt x="1059517" y="4681879"/>
                  <a:pt x="1056378" y="4475991"/>
                </a:cubicBezTo>
                <a:cubicBezTo>
                  <a:pt x="1055624" y="4426054"/>
                  <a:pt x="1041903" y="4436880"/>
                  <a:pt x="1125657" y="4436880"/>
                </a:cubicBezTo>
                <a:close/>
                <a:moveTo>
                  <a:pt x="1271699" y="3649999"/>
                </a:moveTo>
                <a:cubicBezTo>
                  <a:pt x="1272672" y="3649999"/>
                  <a:pt x="1444814" y="3649616"/>
                  <a:pt x="1489967" y="3649684"/>
                </a:cubicBezTo>
                <a:cubicBezTo>
                  <a:pt x="1493449" y="3944716"/>
                  <a:pt x="1505210" y="3899507"/>
                  <a:pt x="1454437" y="3899507"/>
                </a:cubicBezTo>
                <a:cubicBezTo>
                  <a:pt x="1372602" y="3899507"/>
                  <a:pt x="1370806" y="3900782"/>
                  <a:pt x="1290067" y="3900782"/>
                </a:cubicBezTo>
                <a:cubicBezTo>
                  <a:pt x="1273714" y="3900782"/>
                  <a:pt x="1276949" y="3934055"/>
                  <a:pt x="1271699" y="3649999"/>
                </a:cubicBezTo>
                <a:close/>
                <a:moveTo>
                  <a:pt x="1290067" y="3913499"/>
                </a:moveTo>
                <a:cubicBezTo>
                  <a:pt x="1509569" y="3913499"/>
                  <a:pt x="1493038" y="3909305"/>
                  <a:pt x="1493134" y="3914938"/>
                </a:cubicBezTo>
                <a:cubicBezTo>
                  <a:pt x="1497685" y="4204543"/>
                  <a:pt x="1514765" y="4162828"/>
                  <a:pt x="1454437" y="4162870"/>
                </a:cubicBezTo>
                <a:cubicBezTo>
                  <a:pt x="1374206" y="4162870"/>
                  <a:pt x="1374260" y="4162020"/>
                  <a:pt x="1290067" y="4162020"/>
                </a:cubicBezTo>
                <a:cubicBezTo>
                  <a:pt x="1277470" y="4162020"/>
                  <a:pt x="1281171" y="4171147"/>
                  <a:pt x="1280088" y="4101805"/>
                </a:cubicBezTo>
                <a:cubicBezTo>
                  <a:pt x="1276689" y="3884542"/>
                  <a:pt x="1273029" y="3913499"/>
                  <a:pt x="1290067" y="3913499"/>
                </a:cubicBezTo>
                <a:close/>
                <a:moveTo>
                  <a:pt x="1290067" y="4174751"/>
                </a:moveTo>
                <a:cubicBezTo>
                  <a:pt x="1531351" y="4174751"/>
                  <a:pt x="1498178" y="4169146"/>
                  <a:pt x="1498836" y="4195636"/>
                </a:cubicBezTo>
                <a:cubicBezTo>
                  <a:pt x="1505361" y="4467536"/>
                  <a:pt x="1512174" y="4422861"/>
                  <a:pt x="1454437" y="4422861"/>
                </a:cubicBezTo>
                <a:cubicBezTo>
                  <a:pt x="1249876" y="4422861"/>
                  <a:pt x="1284859" y="4441635"/>
                  <a:pt x="1283502" y="4382393"/>
                </a:cubicBezTo>
                <a:cubicBezTo>
                  <a:pt x="1278142" y="4149207"/>
                  <a:pt x="1279471" y="4174751"/>
                  <a:pt x="1290067" y="4174751"/>
                </a:cubicBezTo>
                <a:close/>
                <a:moveTo>
                  <a:pt x="1501180" y="3649711"/>
                </a:moveTo>
                <a:cubicBezTo>
                  <a:pt x="1722053" y="3650150"/>
                  <a:pt x="1622288" y="3649739"/>
                  <a:pt x="1717982" y="3650452"/>
                </a:cubicBezTo>
                <a:cubicBezTo>
                  <a:pt x="1725864" y="3940221"/>
                  <a:pt x="1725233" y="3900233"/>
                  <a:pt x="1701176" y="3899658"/>
                </a:cubicBezTo>
                <a:cubicBezTo>
                  <a:pt x="1462607" y="3893875"/>
                  <a:pt x="1503977" y="3927024"/>
                  <a:pt x="1503305" y="3821244"/>
                </a:cubicBezTo>
                <a:cubicBezTo>
                  <a:pt x="1502866" y="3749367"/>
                  <a:pt x="1502140" y="3729907"/>
                  <a:pt x="1501180" y="3649711"/>
                </a:cubicBezTo>
                <a:close/>
                <a:moveTo>
                  <a:pt x="1536711" y="3911813"/>
                </a:moveTo>
                <a:cubicBezTo>
                  <a:pt x="1741066" y="3909881"/>
                  <a:pt x="1721286" y="3913937"/>
                  <a:pt x="1721313" y="3914938"/>
                </a:cubicBezTo>
                <a:cubicBezTo>
                  <a:pt x="1725754" y="4198788"/>
                  <a:pt x="1740435" y="4162006"/>
                  <a:pt x="1701012" y="4162376"/>
                </a:cubicBezTo>
                <a:cubicBezTo>
                  <a:pt x="1646345" y="4162815"/>
                  <a:pt x="1653912" y="4162705"/>
                  <a:pt x="1509295" y="4162828"/>
                </a:cubicBezTo>
                <a:cubicBezTo>
                  <a:pt x="1502990" y="3871989"/>
                  <a:pt x="1492339" y="3912293"/>
                  <a:pt x="1536711" y="3911813"/>
                </a:cubicBezTo>
                <a:close/>
                <a:moveTo>
                  <a:pt x="1727591" y="4174902"/>
                </a:moveTo>
                <a:cubicBezTo>
                  <a:pt x="1731183" y="4365852"/>
                  <a:pt x="1730237" y="4348832"/>
                  <a:pt x="1731128" y="4424396"/>
                </a:cubicBezTo>
                <a:cubicBezTo>
                  <a:pt x="1498439" y="4422957"/>
                  <a:pt x="1686125" y="4424519"/>
                  <a:pt x="1513175" y="4423067"/>
                </a:cubicBezTo>
                <a:cubicBezTo>
                  <a:pt x="1512544" y="4356150"/>
                  <a:pt x="1513339" y="4337156"/>
                  <a:pt x="1509583" y="4175559"/>
                </a:cubicBezTo>
                <a:cubicBezTo>
                  <a:pt x="1718873" y="4175381"/>
                  <a:pt x="1635338" y="4175505"/>
                  <a:pt x="1727591" y="4174902"/>
                </a:cubicBezTo>
                <a:close/>
                <a:moveTo>
                  <a:pt x="1729236" y="3650520"/>
                </a:moveTo>
                <a:cubicBezTo>
                  <a:pt x="1858185" y="3651288"/>
                  <a:pt x="1851564" y="3649355"/>
                  <a:pt x="1946778" y="3649328"/>
                </a:cubicBezTo>
                <a:cubicBezTo>
                  <a:pt x="1946284" y="3843074"/>
                  <a:pt x="1956826" y="3899151"/>
                  <a:pt x="1947710" y="3899151"/>
                </a:cubicBezTo>
                <a:cubicBezTo>
                  <a:pt x="1867204" y="3899151"/>
                  <a:pt x="1818624" y="3901631"/>
                  <a:pt x="1732334" y="3900302"/>
                </a:cubicBezTo>
                <a:cubicBezTo>
                  <a:pt x="1731224" y="3822464"/>
                  <a:pt x="1732211" y="3759247"/>
                  <a:pt x="1729236" y="3650520"/>
                </a:cubicBezTo>
                <a:close/>
                <a:moveTo>
                  <a:pt x="1783272" y="3913362"/>
                </a:moveTo>
                <a:cubicBezTo>
                  <a:pt x="1964899" y="3913362"/>
                  <a:pt x="1951617" y="3908456"/>
                  <a:pt x="1951713" y="3914910"/>
                </a:cubicBezTo>
                <a:cubicBezTo>
                  <a:pt x="1956017" y="4190497"/>
                  <a:pt x="1958004" y="4160855"/>
                  <a:pt x="1947682" y="4160855"/>
                </a:cubicBezTo>
                <a:cubicBezTo>
                  <a:pt x="1696132" y="4160855"/>
                  <a:pt x="1738818" y="4181740"/>
                  <a:pt x="1737570" y="4101777"/>
                </a:cubicBezTo>
                <a:cubicBezTo>
                  <a:pt x="1734034" y="3874566"/>
                  <a:pt x="1712334" y="3913362"/>
                  <a:pt x="1783272" y="3913362"/>
                </a:cubicBezTo>
                <a:close/>
                <a:moveTo>
                  <a:pt x="1783272" y="4174751"/>
                </a:moveTo>
                <a:cubicBezTo>
                  <a:pt x="1984967" y="4174751"/>
                  <a:pt x="1955386" y="4163842"/>
                  <a:pt x="1956154" y="4196156"/>
                </a:cubicBezTo>
                <a:cubicBezTo>
                  <a:pt x="1962651" y="4453585"/>
                  <a:pt x="1959951" y="4422546"/>
                  <a:pt x="1947682" y="4422546"/>
                </a:cubicBezTo>
                <a:cubicBezTo>
                  <a:pt x="1708263" y="4422546"/>
                  <a:pt x="1742464" y="4442855"/>
                  <a:pt x="1741957" y="4382462"/>
                </a:cubicBezTo>
                <a:cubicBezTo>
                  <a:pt x="1739942" y="4137572"/>
                  <a:pt x="1725165" y="4174751"/>
                  <a:pt x="1783272" y="4174751"/>
                </a:cubicBezTo>
                <a:close/>
                <a:moveTo>
                  <a:pt x="1783272" y="4437264"/>
                </a:moveTo>
                <a:cubicBezTo>
                  <a:pt x="1988847" y="4437264"/>
                  <a:pt x="1958484" y="4419133"/>
                  <a:pt x="1959375" y="4476210"/>
                </a:cubicBezTo>
                <a:cubicBezTo>
                  <a:pt x="1963117" y="4715180"/>
                  <a:pt x="1973083" y="4685566"/>
                  <a:pt x="1947696" y="4685566"/>
                </a:cubicBezTo>
                <a:cubicBezTo>
                  <a:pt x="1713691" y="4685566"/>
                  <a:pt x="1745452" y="4692651"/>
                  <a:pt x="1744972" y="4663105"/>
                </a:cubicBezTo>
                <a:cubicBezTo>
                  <a:pt x="1740750" y="4393247"/>
                  <a:pt x="1732841" y="4437264"/>
                  <a:pt x="1783272" y="4437264"/>
                </a:cubicBezTo>
                <a:close/>
                <a:moveTo>
                  <a:pt x="1962939" y="3914691"/>
                </a:moveTo>
                <a:cubicBezTo>
                  <a:pt x="1962843" y="3908127"/>
                  <a:pt x="1958416" y="3914362"/>
                  <a:pt x="2179590" y="3913376"/>
                </a:cubicBezTo>
                <a:cubicBezTo>
                  <a:pt x="2180961" y="4004877"/>
                  <a:pt x="2180467" y="4074013"/>
                  <a:pt x="2182798" y="4162376"/>
                </a:cubicBezTo>
                <a:cubicBezTo>
                  <a:pt x="2060291" y="4163747"/>
                  <a:pt x="2037386" y="4161198"/>
                  <a:pt x="1966585" y="4160896"/>
                </a:cubicBezTo>
                <a:cubicBezTo>
                  <a:pt x="1964913" y="4082729"/>
                  <a:pt x="1964365" y="4005918"/>
                  <a:pt x="1962939" y="3914691"/>
                </a:cubicBezTo>
                <a:close/>
                <a:moveTo>
                  <a:pt x="2194408" y="3651986"/>
                </a:moveTo>
                <a:cubicBezTo>
                  <a:pt x="2268101" y="3651890"/>
                  <a:pt x="2214997" y="3651890"/>
                  <a:pt x="2403958" y="3651918"/>
                </a:cubicBezTo>
                <a:cubicBezTo>
                  <a:pt x="2406371" y="3827068"/>
                  <a:pt x="2407166" y="3806663"/>
                  <a:pt x="2408756" y="3900274"/>
                </a:cubicBezTo>
                <a:cubicBezTo>
                  <a:pt x="2234846" y="3900384"/>
                  <a:pt x="2228622" y="3900357"/>
                  <a:pt x="2190625" y="3900576"/>
                </a:cubicBezTo>
                <a:cubicBezTo>
                  <a:pt x="2186129" y="3623372"/>
                  <a:pt x="2181221" y="3652014"/>
                  <a:pt x="2194408" y="3651986"/>
                </a:cubicBezTo>
                <a:close/>
                <a:moveTo>
                  <a:pt x="2194422" y="3913307"/>
                </a:moveTo>
                <a:cubicBezTo>
                  <a:pt x="2241768" y="3913060"/>
                  <a:pt x="2241028" y="3913115"/>
                  <a:pt x="2408948" y="3912992"/>
                </a:cubicBezTo>
                <a:cubicBezTo>
                  <a:pt x="2408961" y="3914129"/>
                  <a:pt x="2412224" y="4128651"/>
                  <a:pt x="2412443" y="4160554"/>
                </a:cubicBezTo>
                <a:cubicBezTo>
                  <a:pt x="2411401" y="4160554"/>
                  <a:pt x="2195011" y="4162226"/>
                  <a:pt x="2194024" y="4162239"/>
                </a:cubicBezTo>
                <a:cubicBezTo>
                  <a:pt x="2194010" y="4161266"/>
                  <a:pt x="2188157" y="3913348"/>
                  <a:pt x="2194422" y="3913307"/>
                </a:cubicBezTo>
                <a:close/>
                <a:moveTo>
                  <a:pt x="2194476" y="4174970"/>
                </a:moveTo>
                <a:cubicBezTo>
                  <a:pt x="2447412" y="4171901"/>
                  <a:pt x="2412525" y="4166529"/>
                  <a:pt x="2412594" y="4195471"/>
                </a:cubicBezTo>
                <a:cubicBezTo>
                  <a:pt x="2413156" y="4464960"/>
                  <a:pt x="2434211" y="4424629"/>
                  <a:pt x="2358901" y="4423725"/>
                </a:cubicBezTo>
                <a:cubicBezTo>
                  <a:pt x="2306811" y="4423025"/>
                  <a:pt x="2250048" y="4422957"/>
                  <a:pt x="2198575" y="4423848"/>
                </a:cubicBezTo>
                <a:cubicBezTo>
                  <a:pt x="2198219" y="4389382"/>
                  <a:pt x="2196450" y="4174943"/>
                  <a:pt x="2194476" y="4174970"/>
                </a:cubicBezTo>
                <a:close/>
                <a:moveTo>
                  <a:pt x="2415377" y="4436921"/>
                </a:moveTo>
                <a:cubicBezTo>
                  <a:pt x="2416789" y="4537919"/>
                  <a:pt x="2417419" y="4549019"/>
                  <a:pt x="2419640" y="4684634"/>
                </a:cubicBezTo>
                <a:cubicBezTo>
                  <a:pt x="2265387" y="4684661"/>
                  <a:pt x="2246004" y="4684414"/>
                  <a:pt x="2201783" y="4685497"/>
                </a:cubicBezTo>
                <a:cubicBezTo>
                  <a:pt x="2201235" y="4656143"/>
                  <a:pt x="2198726" y="4437620"/>
                  <a:pt x="2198712" y="4436592"/>
                </a:cubicBezTo>
                <a:cubicBezTo>
                  <a:pt x="2293858" y="4434920"/>
                  <a:pt x="2356118" y="4436729"/>
                  <a:pt x="2415377" y="4436921"/>
                </a:cubicBezTo>
                <a:close/>
                <a:moveTo>
                  <a:pt x="2415199" y="3651932"/>
                </a:moveTo>
                <a:cubicBezTo>
                  <a:pt x="2541954" y="3651945"/>
                  <a:pt x="2529453" y="3649177"/>
                  <a:pt x="2631260" y="3649835"/>
                </a:cubicBezTo>
                <a:cubicBezTo>
                  <a:pt x="2631973" y="3704610"/>
                  <a:pt x="2632905" y="3766729"/>
                  <a:pt x="2634275" y="3821463"/>
                </a:cubicBezTo>
                <a:cubicBezTo>
                  <a:pt x="2636757" y="3924339"/>
                  <a:pt x="2677414" y="3900261"/>
                  <a:pt x="2441065" y="3900261"/>
                </a:cubicBezTo>
                <a:cubicBezTo>
                  <a:pt x="2412635" y="3900274"/>
                  <a:pt x="2419160" y="3940934"/>
                  <a:pt x="2415199" y="3651932"/>
                </a:cubicBezTo>
                <a:close/>
                <a:moveTo>
                  <a:pt x="2441065" y="3912978"/>
                </a:moveTo>
                <a:cubicBezTo>
                  <a:pt x="2442285" y="3912978"/>
                  <a:pt x="2636126" y="3913184"/>
                  <a:pt x="2636154" y="3914910"/>
                </a:cubicBezTo>
                <a:cubicBezTo>
                  <a:pt x="2640636" y="4200597"/>
                  <a:pt x="2651863" y="4161636"/>
                  <a:pt x="2605517" y="4161636"/>
                </a:cubicBezTo>
                <a:cubicBezTo>
                  <a:pt x="2527396" y="4161636"/>
                  <a:pt x="2522132" y="4160499"/>
                  <a:pt x="2441065" y="4160499"/>
                </a:cubicBezTo>
                <a:cubicBezTo>
                  <a:pt x="2418927" y="4160499"/>
                  <a:pt x="2424095" y="4172312"/>
                  <a:pt x="2422984" y="4101777"/>
                </a:cubicBezTo>
                <a:cubicBezTo>
                  <a:pt x="2419462" y="3876389"/>
                  <a:pt x="2411470" y="3913006"/>
                  <a:pt x="2441065" y="3912978"/>
                </a:cubicBezTo>
                <a:close/>
                <a:moveTo>
                  <a:pt x="2441065" y="4173230"/>
                </a:moveTo>
                <a:cubicBezTo>
                  <a:pt x="2671807" y="4173230"/>
                  <a:pt x="2639800" y="4170174"/>
                  <a:pt x="2640005" y="4195553"/>
                </a:cubicBezTo>
                <a:cubicBezTo>
                  <a:pt x="2640513" y="4255728"/>
                  <a:pt x="2640746" y="4265348"/>
                  <a:pt x="2643323" y="4424505"/>
                </a:cubicBezTo>
                <a:cubicBezTo>
                  <a:pt x="2597484" y="4425067"/>
                  <a:pt x="2564339" y="4424451"/>
                  <a:pt x="2426439" y="4424231"/>
                </a:cubicBezTo>
                <a:cubicBezTo>
                  <a:pt x="2422765" y="4141628"/>
                  <a:pt x="2416460" y="4173230"/>
                  <a:pt x="2441065" y="4173230"/>
                </a:cubicBezTo>
                <a:close/>
                <a:moveTo>
                  <a:pt x="2441065" y="4436962"/>
                </a:moveTo>
                <a:cubicBezTo>
                  <a:pt x="2506670" y="4436962"/>
                  <a:pt x="2593015" y="4437840"/>
                  <a:pt x="2643528" y="4437223"/>
                </a:cubicBezTo>
                <a:cubicBezTo>
                  <a:pt x="2648312" y="4731789"/>
                  <a:pt x="2659032" y="4686032"/>
                  <a:pt x="2605503" y="4686032"/>
                </a:cubicBezTo>
                <a:cubicBezTo>
                  <a:pt x="2401299" y="4686032"/>
                  <a:pt x="2430935" y="4690102"/>
                  <a:pt x="2430524" y="4663105"/>
                </a:cubicBezTo>
                <a:cubicBezTo>
                  <a:pt x="2426439" y="4402045"/>
                  <a:pt x="2420284" y="4436962"/>
                  <a:pt x="2441065" y="4436962"/>
                </a:cubicBezTo>
                <a:close/>
                <a:moveTo>
                  <a:pt x="2647366" y="3914691"/>
                </a:moveTo>
                <a:cubicBezTo>
                  <a:pt x="2647325" y="3912430"/>
                  <a:pt x="2761566" y="3911498"/>
                  <a:pt x="2851968" y="3912485"/>
                </a:cubicBezTo>
                <a:cubicBezTo>
                  <a:pt x="2868582" y="3912663"/>
                  <a:pt x="2864949" y="3884159"/>
                  <a:pt x="2868363" y="4102038"/>
                </a:cubicBezTo>
                <a:cubicBezTo>
                  <a:pt x="2869569" y="4178712"/>
                  <a:pt x="2907347" y="4160595"/>
                  <a:pt x="2687640" y="4161472"/>
                </a:cubicBezTo>
                <a:cubicBezTo>
                  <a:pt x="2637702" y="4161664"/>
                  <a:pt x="2651876" y="4202488"/>
                  <a:pt x="2647366" y="3914691"/>
                </a:cubicBezTo>
                <a:close/>
                <a:moveTo>
                  <a:pt x="2687695" y="4174217"/>
                </a:moveTo>
                <a:cubicBezTo>
                  <a:pt x="2897930" y="4173367"/>
                  <a:pt x="2869528" y="4168598"/>
                  <a:pt x="2870117" y="4195567"/>
                </a:cubicBezTo>
                <a:cubicBezTo>
                  <a:pt x="2875916" y="4460232"/>
                  <a:pt x="2877410" y="4424136"/>
                  <a:pt x="2852133" y="4423478"/>
                </a:cubicBezTo>
                <a:cubicBezTo>
                  <a:pt x="2798316" y="4421998"/>
                  <a:pt x="2743526" y="4421929"/>
                  <a:pt x="2687516" y="4423533"/>
                </a:cubicBezTo>
                <a:cubicBezTo>
                  <a:pt x="2643528" y="4424738"/>
                  <a:pt x="2654906" y="4447323"/>
                  <a:pt x="2652342" y="4288919"/>
                </a:cubicBezTo>
                <a:cubicBezTo>
                  <a:pt x="2650190" y="4151112"/>
                  <a:pt x="2642651" y="4174408"/>
                  <a:pt x="2687695" y="4174217"/>
                </a:cubicBezTo>
                <a:close/>
                <a:moveTo>
                  <a:pt x="2687818" y="4436263"/>
                </a:moveTo>
                <a:cubicBezTo>
                  <a:pt x="2746679" y="4434647"/>
                  <a:pt x="2795972" y="4434742"/>
                  <a:pt x="2851872" y="4436209"/>
                </a:cubicBezTo>
                <a:cubicBezTo>
                  <a:pt x="2878013" y="4436921"/>
                  <a:pt x="2872256" y="4428754"/>
                  <a:pt x="2872996" y="4476197"/>
                </a:cubicBezTo>
                <a:cubicBezTo>
                  <a:pt x="2876807" y="4719223"/>
                  <a:pt x="2884428" y="4686648"/>
                  <a:pt x="2852037" y="4686525"/>
                </a:cubicBezTo>
                <a:cubicBezTo>
                  <a:pt x="2627929" y="4685621"/>
                  <a:pt x="2658895" y="4693774"/>
                  <a:pt x="2658415" y="4663091"/>
                </a:cubicBezTo>
                <a:cubicBezTo>
                  <a:pt x="2654193" y="4402511"/>
                  <a:pt x="2641554" y="4437593"/>
                  <a:pt x="2687818" y="4436263"/>
                </a:cubicBezTo>
                <a:close/>
                <a:moveTo>
                  <a:pt x="2875586" y="3914691"/>
                </a:moveTo>
                <a:cubicBezTo>
                  <a:pt x="2875559" y="3912704"/>
                  <a:pt x="3093032" y="3911183"/>
                  <a:pt x="3094047" y="3911183"/>
                </a:cubicBezTo>
                <a:cubicBezTo>
                  <a:pt x="3095883" y="4023487"/>
                  <a:pt x="3092964" y="4020211"/>
                  <a:pt x="3096322" y="4161088"/>
                </a:cubicBezTo>
                <a:cubicBezTo>
                  <a:pt x="2837109" y="4161143"/>
                  <a:pt x="2880836" y="4182028"/>
                  <a:pt x="2879575" y="4101805"/>
                </a:cubicBezTo>
                <a:cubicBezTo>
                  <a:pt x="2878122" y="4008207"/>
                  <a:pt x="2877040" y="4007741"/>
                  <a:pt x="2875586" y="3914691"/>
                </a:cubicBezTo>
                <a:close/>
                <a:moveTo>
                  <a:pt x="2934228" y="4437318"/>
                </a:moveTo>
                <a:cubicBezTo>
                  <a:pt x="3133923" y="4437318"/>
                  <a:pt x="3099982" y="4420792"/>
                  <a:pt x="3100846" y="4476238"/>
                </a:cubicBezTo>
                <a:cubicBezTo>
                  <a:pt x="3104478" y="4709616"/>
                  <a:pt x="3111675" y="4686059"/>
                  <a:pt x="3098694" y="4686059"/>
                </a:cubicBezTo>
                <a:cubicBezTo>
                  <a:pt x="2854627" y="4686059"/>
                  <a:pt x="2887499" y="4696378"/>
                  <a:pt x="2886964" y="4663105"/>
                </a:cubicBezTo>
                <a:cubicBezTo>
                  <a:pt x="2882769" y="4394371"/>
                  <a:pt x="2869843" y="4437318"/>
                  <a:pt x="2934228" y="4437318"/>
                </a:cubicBezTo>
                <a:close/>
                <a:moveTo>
                  <a:pt x="3105273" y="3911183"/>
                </a:moveTo>
                <a:cubicBezTo>
                  <a:pt x="3106246" y="3911183"/>
                  <a:pt x="3322212" y="3912101"/>
                  <a:pt x="3322253" y="3914910"/>
                </a:cubicBezTo>
                <a:cubicBezTo>
                  <a:pt x="3324446" y="4060926"/>
                  <a:pt x="3325118" y="4108575"/>
                  <a:pt x="3326050" y="4162828"/>
                </a:cubicBezTo>
                <a:cubicBezTo>
                  <a:pt x="3170454" y="4163966"/>
                  <a:pt x="3206944" y="4161266"/>
                  <a:pt x="3107576" y="4161088"/>
                </a:cubicBezTo>
                <a:cubicBezTo>
                  <a:pt x="3104108" y="4017662"/>
                  <a:pt x="3107124" y="4026310"/>
                  <a:pt x="3105273" y="3911183"/>
                </a:cubicBezTo>
                <a:close/>
                <a:moveTo>
                  <a:pt x="3326269" y="4175587"/>
                </a:moveTo>
                <a:cubicBezTo>
                  <a:pt x="3329230" y="4343419"/>
                  <a:pt x="3325515" y="4135092"/>
                  <a:pt x="3330519" y="4423848"/>
                </a:cubicBezTo>
                <a:cubicBezTo>
                  <a:pt x="3286627" y="4424012"/>
                  <a:pt x="3232646" y="4424026"/>
                  <a:pt x="3180967" y="4423683"/>
                </a:cubicBezTo>
                <a:cubicBezTo>
                  <a:pt x="3086960" y="4423067"/>
                  <a:pt x="3116212" y="4469975"/>
                  <a:pt x="3108495" y="4194909"/>
                </a:cubicBezTo>
                <a:cubicBezTo>
                  <a:pt x="3107521" y="4161143"/>
                  <a:pt x="3077515" y="4177272"/>
                  <a:pt x="3326269" y="4175587"/>
                </a:cubicBezTo>
                <a:close/>
                <a:moveTo>
                  <a:pt x="3329820" y="3727632"/>
                </a:moveTo>
                <a:cubicBezTo>
                  <a:pt x="3328408" y="3637323"/>
                  <a:pt x="3323473" y="3651137"/>
                  <a:pt x="3345460" y="3650904"/>
                </a:cubicBezTo>
                <a:cubicBezTo>
                  <a:pt x="3394109" y="3650383"/>
                  <a:pt x="3397604" y="3650479"/>
                  <a:pt x="3546293" y="3650397"/>
                </a:cubicBezTo>
                <a:cubicBezTo>
                  <a:pt x="3549185" y="3941989"/>
                  <a:pt x="3566155" y="3900425"/>
                  <a:pt x="3509980" y="3899672"/>
                </a:cubicBezTo>
                <a:cubicBezTo>
                  <a:pt x="3465993" y="3899082"/>
                  <a:pt x="3415288" y="3898849"/>
                  <a:pt x="3345364" y="3899507"/>
                </a:cubicBezTo>
                <a:cubicBezTo>
                  <a:pt x="3329121" y="3899672"/>
                  <a:pt x="3332877" y="3923037"/>
                  <a:pt x="3329820" y="3727632"/>
                </a:cubicBezTo>
                <a:close/>
                <a:moveTo>
                  <a:pt x="3345447" y="3912265"/>
                </a:moveTo>
                <a:cubicBezTo>
                  <a:pt x="3568526" y="3910155"/>
                  <a:pt x="3550665" y="3913773"/>
                  <a:pt x="3550679" y="3914924"/>
                </a:cubicBezTo>
                <a:cubicBezTo>
                  <a:pt x="3555202" y="4204118"/>
                  <a:pt x="3570706" y="4162883"/>
                  <a:pt x="3509912" y="4162554"/>
                </a:cubicBezTo>
                <a:cubicBezTo>
                  <a:pt x="3463909" y="4162308"/>
                  <a:pt x="3402155" y="4162239"/>
                  <a:pt x="3345350" y="4162692"/>
                </a:cubicBezTo>
                <a:cubicBezTo>
                  <a:pt x="3334617" y="4162773"/>
                  <a:pt x="3337373" y="4172010"/>
                  <a:pt x="3336276" y="4101818"/>
                </a:cubicBezTo>
                <a:cubicBezTo>
                  <a:pt x="3333055" y="3886612"/>
                  <a:pt x="3328737" y="3912416"/>
                  <a:pt x="3345447" y="3912265"/>
                </a:cubicBezTo>
                <a:close/>
                <a:moveTo>
                  <a:pt x="3756583" y="3374838"/>
                </a:moveTo>
                <a:cubicBezTo>
                  <a:pt x="3522550" y="3374838"/>
                  <a:pt x="3552941" y="3388487"/>
                  <a:pt x="3552392" y="3353514"/>
                </a:cubicBezTo>
                <a:cubicBezTo>
                  <a:pt x="3548170" y="3083971"/>
                  <a:pt x="3537985" y="3127564"/>
                  <a:pt x="3592131" y="3127564"/>
                </a:cubicBezTo>
                <a:cubicBezTo>
                  <a:pt x="3795787" y="3127564"/>
                  <a:pt x="3766960" y="3112941"/>
                  <a:pt x="3767796" y="3166702"/>
                </a:cubicBezTo>
                <a:cubicBezTo>
                  <a:pt x="3771551" y="3407097"/>
                  <a:pt x="3772251" y="3374838"/>
                  <a:pt x="3756583" y="3374838"/>
                </a:cubicBezTo>
                <a:close/>
                <a:moveTo>
                  <a:pt x="3756583" y="3114339"/>
                </a:moveTo>
                <a:cubicBezTo>
                  <a:pt x="3512270" y="3114339"/>
                  <a:pt x="3549335" y="3128139"/>
                  <a:pt x="3548252" y="3072967"/>
                </a:cubicBezTo>
                <a:cubicBezTo>
                  <a:pt x="3543318" y="2824597"/>
                  <a:pt x="3534010" y="2864132"/>
                  <a:pt x="3592131" y="2864132"/>
                </a:cubicBezTo>
                <a:cubicBezTo>
                  <a:pt x="3788810" y="2864132"/>
                  <a:pt x="3762902" y="2854266"/>
                  <a:pt x="3763039" y="2886100"/>
                </a:cubicBezTo>
                <a:cubicBezTo>
                  <a:pt x="3764122" y="3141569"/>
                  <a:pt x="3773937" y="3114339"/>
                  <a:pt x="3756583" y="3114339"/>
                </a:cubicBezTo>
                <a:close/>
                <a:moveTo>
                  <a:pt x="3756583" y="2851128"/>
                </a:moveTo>
                <a:cubicBezTo>
                  <a:pt x="3501208" y="2851128"/>
                  <a:pt x="3545182" y="2869422"/>
                  <a:pt x="3543976" y="2792461"/>
                </a:cubicBezTo>
                <a:cubicBezTo>
                  <a:pt x="3539808" y="2532387"/>
                  <a:pt x="3541220" y="2621942"/>
                  <a:pt x="3540932" y="2602606"/>
                </a:cubicBezTo>
                <a:cubicBezTo>
                  <a:pt x="3574201" y="2602483"/>
                  <a:pt x="3600136" y="2602524"/>
                  <a:pt x="3756583" y="2602551"/>
                </a:cubicBezTo>
                <a:cubicBezTo>
                  <a:pt x="3757542" y="2602551"/>
                  <a:pt x="3768029" y="2851128"/>
                  <a:pt x="3756583" y="2851128"/>
                </a:cubicBezTo>
                <a:close/>
                <a:moveTo>
                  <a:pt x="3756583" y="2589834"/>
                </a:moveTo>
                <a:cubicBezTo>
                  <a:pt x="3604180" y="2589807"/>
                  <a:pt x="3574407" y="2589766"/>
                  <a:pt x="3540727" y="2589889"/>
                </a:cubicBezTo>
                <a:cubicBezTo>
                  <a:pt x="3539315" y="2507775"/>
                  <a:pt x="3536587" y="2458057"/>
                  <a:pt x="3535956" y="2341697"/>
                </a:cubicBezTo>
                <a:cubicBezTo>
                  <a:pt x="3537396" y="2341697"/>
                  <a:pt x="3751991" y="2341340"/>
                  <a:pt x="3753690" y="2341340"/>
                </a:cubicBezTo>
                <a:cubicBezTo>
                  <a:pt x="3754979" y="2402885"/>
                  <a:pt x="3757748" y="2589834"/>
                  <a:pt x="3756583" y="2589834"/>
                </a:cubicBezTo>
                <a:close/>
                <a:moveTo>
                  <a:pt x="3535888" y="2328952"/>
                </a:moveTo>
                <a:cubicBezTo>
                  <a:pt x="3535888" y="2327719"/>
                  <a:pt x="3533640" y="2081198"/>
                  <a:pt x="3533626" y="2080157"/>
                </a:cubicBezTo>
                <a:cubicBezTo>
                  <a:pt x="3668881" y="2081185"/>
                  <a:pt x="3660012" y="2078581"/>
                  <a:pt x="3748701" y="2078417"/>
                </a:cubicBezTo>
                <a:cubicBezTo>
                  <a:pt x="3748715" y="2079390"/>
                  <a:pt x="3753334" y="2323772"/>
                  <a:pt x="3753361" y="2325211"/>
                </a:cubicBezTo>
                <a:cubicBezTo>
                  <a:pt x="3753457" y="2330336"/>
                  <a:pt x="3776226" y="2328651"/>
                  <a:pt x="3535888" y="2328952"/>
                </a:cubicBezTo>
                <a:close/>
                <a:moveTo>
                  <a:pt x="3533462" y="2067426"/>
                </a:moveTo>
                <a:cubicBezTo>
                  <a:pt x="3531954" y="1959439"/>
                  <a:pt x="3530213" y="1960151"/>
                  <a:pt x="3528020" y="1817411"/>
                </a:cubicBezTo>
                <a:cubicBezTo>
                  <a:pt x="3565264" y="1816712"/>
                  <a:pt x="3615338" y="1816589"/>
                  <a:pt x="3674254" y="1817617"/>
                </a:cubicBezTo>
                <a:cubicBezTo>
                  <a:pt x="3767042" y="1819234"/>
                  <a:pt x="3743739" y="1771023"/>
                  <a:pt x="3748152" y="2044705"/>
                </a:cubicBezTo>
                <a:cubicBezTo>
                  <a:pt x="3748495" y="2067672"/>
                  <a:pt x="3784684" y="2069385"/>
                  <a:pt x="3533462" y="2067426"/>
                </a:cubicBezTo>
                <a:close/>
                <a:moveTo>
                  <a:pt x="3527814" y="1804666"/>
                </a:moveTo>
                <a:cubicBezTo>
                  <a:pt x="3525292" y="1640918"/>
                  <a:pt x="3524990" y="1633956"/>
                  <a:pt x="3525114" y="1577140"/>
                </a:cubicBezTo>
                <a:cubicBezTo>
                  <a:pt x="3525169" y="1549951"/>
                  <a:pt x="3489117" y="1555679"/>
                  <a:pt x="3741450" y="1555296"/>
                </a:cubicBezTo>
                <a:cubicBezTo>
                  <a:pt x="3742738" y="1705546"/>
                  <a:pt x="3744040" y="1737366"/>
                  <a:pt x="3745370" y="1805584"/>
                </a:cubicBezTo>
                <a:cubicBezTo>
                  <a:pt x="3672157" y="1805461"/>
                  <a:pt x="3618395" y="1802953"/>
                  <a:pt x="3527814" y="1804666"/>
                </a:cubicBezTo>
                <a:close/>
                <a:moveTo>
                  <a:pt x="3525114" y="1543072"/>
                </a:moveTo>
                <a:cubicBezTo>
                  <a:pt x="3524634" y="1419298"/>
                  <a:pt x="3521070" y="1397275"/>
                  <a:pt x="3519466" y="1293961"/>
                </a:cubicBezTo>
                <a:cubicBezTo>
                  <a:pt x="3763012" y="1293824"/>
                  <a:pt x="3738667" y="1292550"/>
                  <a:pt x="3738749" y="1296839"/>
                </a:cubicBezTo>
                <a:cubicBezTo>
                  <a:pt x="3738968" y="1311543"/>
                  <a:pt x="3738324" y="1245915"/>
                  <a:pt x="3741340" y="1542578"/>
                </a:cubicBezTo>
                <a:cubicBezTo>
                  <a:pt x="3670786" y="1542674"/>
                  <a:pt x="3614584" y="1544045"/>
                  <a:pt x="3525114" y="1543072"/>
                </a:cubicBezTo>
                <a:close/>
                <a:moveTo>
                  <a:pt x="3519288" y="1281176"/>
                </a:moveTo>
                <a:cubicBezTo>
                  <a:pt x="3518411" y="1213889"/>
                  <a:pt x="3520385" y="1133337"/>
                  <a:pt x="3516560" y="1032024"/>
                </a:cubicBezTo>
                <a:cubicBezTo>
                  <a:pt x="3618244" y="1034888"/>
                  <a:pt x="3676351" y="1031174"/>
                  <a:pt x="3733375" y="1030804"/>
                </a:cubicBezTo>
                <a:cubicBezTo>
                  <a:pt x="3735994" y="1195142"/>
                  <a:pt x="3737570" y="1227634"/>
                  <a:pt x="3738502" y="1281107"/>
                </a:cubicBezTo>
                <a:lnTo>
                  <a:pt x="3519288" y="1281176"/>
                </a:lnTo>
                <a:close/>
                <a:moveTo>
                  <a:pt x="3509939" y="1542894"/>
                </a:moveTo>
                <a:cubicBezTo>
                  <a:pt x="3252988" y="1539783"/>
                  <a:pt x="3295386" y="1566190"/>
                  <a:pt x="3294097" y="1483542"/>
                </a:cubicBezTo>
                <a:cubicBezTo>
                  <a:pt x="3292658" y="1392191"/>
                  <a:pt x="3293549" y="1389423"/>
                  <a:pt x="3292096" y="1296647"/>
                </a:cubicBezTo>
                <a:cubicBezTo>
                  <a:pt x="3292000" y="1290247"/>
                  <a:pt x="3270589" y="1293879"/>
                  <a:pt x="3508240" y="1293961"/>
                </a:cubicBezTo>
                <a:cubicBezTo>
                  <a:pt x="3509597" y="1388477"/>
                  <a:pt x="3518191" y="1543003"/>
                  <a:pt x="3509939" y="1542894"/>
                </a:cubicBezTo>
                <a:close/>
                <a:moveTo>
                  <a:pt x="3288505" y="1816959"/>
                </a:moveTo>
                <a:cubicBezTo>
                  <a:pt x="3289176" y="1873858"/>
                  <a:pt x="3290081" y="1915038"/>
                  <a:pt x="3292576" y="2065425"/>
                </a:cubicBezTo>
                <a:cubicBezTo>
                  <a:pt x="3261075" y="2065247"/>
                  <a:pt x="3076665" y="2065713"/>
                  <a:pt x="3075651" y="2065713"/>
                </a:cubicBezTo>
                <a:cubicBezTo>
                  <a:pt x="3073595" y="1928029"/>
                  <a:pt x="3074965" y="1949503"/>
                  <a:pt x="3072649" y="1818274"/>
                </a:cubicBezTo>
                <a:cubicBezTo>
                  <a:pt x="3189494" y="1818425"/>
                  <a:pt x="3195881" y="1816452"/>
                  <a:pt x="3288505" y="1816959"/>
                </a:cubicBezTo>
                <a:close/>
                <a:moveTo>
                  <a:pt x="3263173" y="1804173"/>
                </a:moveTo>
                <a:cubicBezTo>
                  <a:pt x="3038311" y="1804173"/>
                  <a:pt x="3072759" y="1819480"/>
                  <a:pt x="3071593" y="1763952"/>
                </a:cubicBezTo>
                <a:cubicBezTo>
                  <a:pt x="3066535" y="1521639"/>
                  <a:pt x="3059147" y="1556611"/>
                  <a:pt x="3098694" y="1556611"/>
                </a:cubicBezTo>
                <a:cubicBezTo>
                  <a:pt x="3313247" y="1556611"/>
                  <a:pt x="3284146" y="1548923"/>
                  <a:pt x="3284968" y="1577332"/>
                </a:cubicBezTo>
                <a:cubicBezTo>
                  <a:pt x="3292699" y="1840913"/>
                  <a:pt x="3291466" y="1804173"/>
                  <a:pt x="3263173" y="1804173"/>
                </a:cubicBezTo>
                <a:close/>
                <a:moveTo>
                  <a:pt x="3263173" y="1543729"/>
                </a:moveTo>
                <a:cubicBezTo>
                  <a:pt x="3028236" y="1543729"/>
                  <a:pt x="3068619" y="1561010"/>
                  <a:pt x="3067399" y="1483514"/>
                </a:cubicBezTo>
                <a:cubicBezTo>
                  <a:pt x="3063848" y="1256522"/>
                  <a:pt x="3048098" y="1294496"/>
                  <a:pt x="3098694" y="1294496"/>
                </a:cubicBezTo>
                <a:cubicBezTo>
                  <a:pt x="3296441" y="1294496"/>
                  <a:pt x="3280746" y="1288959"/>
                  <a:pt x="3280869" y="1296880"/>
                </a:cubicBezTo>
                <a:cubicBezTo>
                  <a:pt x="3285365" y="1583156"/>
                  <a:pt x="3290684" y="1543729"/>
                  <a:pt x="3263173" y="1543729"/>
                </a:cubicBezTo>
                <a:close/>
                <a:moveTo>
                  <a:pt x="3263173" y="1280161"/>
                </a:moveTo>
                <a:cubicBezTo>
                  <a:pt x="3180419" y="1280161"/>
                  <a:pt x="3180364" y="1281765"/>
                  <a:pt x="3098707" y="1281765"/>
                </a:cubicBezTo>
                <a:cubicBezTo>
                  <a:pt x="3048743" y="1281765"/>
                  <a:pt x="3063615" y="1319875"/>
                  <a:pt x="3058955" y="1030928"/>
                </a:cubicBezTo>
                <a:cubicBezTo>
                  <a:pt x="3138775" y="1029777"/>
                  <a:pt x="3191043" y="1032531"/>
                  <a:pt x="3277237" y="1032284"/>
                </a:cubicBezTo>
                <a:cubicBezTo>
                  <a:pt x="3283597" y="1320519"/>
                  <a:pt x="3285105" y="1280161"/>
                  <a:pt x="3263173" y="1280161"/>
                </a:cubicBezTo>
                <a:close/>
                <a:moveTo>
                  <a:pt x="3060353" y="1764253"/>
                </a:moveTo>
                <a:cubicBezTo>
                  <a:pt x="3061436" y="1816397"/>
                  <a:pt x="3101202" y="1806503"/>
                  <a:pt x="2852050" y="1804831"/>
                </a:cubicBezTo>
                <a:cubicBezTo>
                  <a:pt x="2839905" y="1804749"/>
                  <a:pt x="2844429" y="1832924"/>
                  <a:pt x="2839371" y="1576975"/>
                </a:cubicBezTo>
                <a:cubicBezTo>
                  <a:pt x="2838809" y="1548951"/>
                  <a:pt x="2808007" y="1555981"/>
                  <a:pt x="3016475" y="1556529"/>
                </a:cubicBezTo>
                <a:cubicBezTo>
                  <a:pt x="3069386" y="1556680"/>
                  <a:pt x="3055226" y="1518843"/>
                  <a:pt x="3060353" y="1764253"/>
                </a:cubicBezTo>
                <a:close/>
                <a:moveTo>
                  <a:pt x="3016461" y="1543784"/>
                </a:moveTo>
                <a:cubicBezTo>
                  <a:pt x="2801811" y="1543209"/>
                  <a:pt x="2838877" y="1559475"/>
                  <a:pt x="2837698" y="1483542"/>
                </a:cubicBezTo>
                <a:cubicBezTo>
                  <a:pt x="2834285" y="1266115"/>
                  <a:pt x="2826143" y="1295044"/>
                  <a:pt x="2852064" y="1294770"/>
                </a:cubicBezTo>
                <a:cubicBezTo>
                  <a:pt x="3070181" y="1292413"/>
                  <a:pt x="3051978" y="1294921"/>
                  <a:pt x="3052005" y="1296866"/>
                </a:cubicBezTo>
                <a:cubicBezTo>
                  <a:pt x="3056488" y="1584280"/>
                  <a:pt x="3073046" y="1543935"/>
                  <a:pt x="3016461" y="1543784"/>
                </a:cubicBezTo>
                <a:close/>
                <a:moveTo>
                  <a:pt x="3016461" y="1281682"/>
                </a:moveTo>
                <a:cubicBezTo>
                  <a:pt x="2964536" y="1281546"/>
                  <a:pt x="2903879" y="1281477"/>
                  <a:pt x="2851968" y="1282039"/>
                </a:cubicBezTo>
                <a:cubicBezTo>
                  <a:pt x="2827513" y="1282299"/>
                  <a:pt x="2833490" y="1321068"/>
                  <a:pt x="2830049" y="1032476"/>
                </a:cubicBezTo>
                <a:cubicBezTo>
                  <a:pt x="3006413" y="1034134"/>
                  <a:pt x="2977654" y="1032517"/>
                  <a:pt x="3047715" y="1031119"/>
                </a:cubicBezTo>
                <a:cubicBezTo>
                  <a:pt x="3052375" y="1319670"/>
                  <a:pt x="3065877" y="1281737"/>
                  <a:pt x="3016461" y="1281682"/>
                </a:cubicBezTo>
                <a:close/>
                <a:moveTo>
                  <a:pt x="2831544" y="1764253"/>
                </a:moveTo>
                <a:cubicBezTo>
                  <a:pt x="2832709" y="1817589"/>
                  <a:pt x="2871598" y="1804666"/>
                  <a:pt x="2615071" y="1804749"/>
                </a:cubicBezTo>
                <a:cubicBezTo>
                  <a:pt x="2612467" y="1636875"/>
                  <a:pt x="2612590" y="1632586"/>
                  <a:pt x="2610616" y="1576866"/>
                </a:cubicBezTo>
                <a:cubicBezTo>
                  <a:pt x="2609533" y="1546374"/>
                  <a:pt x="2585586" y="1555145"/>
                  <a:pt x="2769818" y="1555268"/>
                </a:cubicBezTo>
                <a:cubicBezTo>
                  <a:pt x="2843716" y="1555268"/>
                  <a:pt x="2826047" y="1513375"/>
                  <a:pt x="2831544" y="1764253"/>
                </a:cubicBezTo>
                <a:close/>
                <a:moveTo>
                  <a:pt x="2609492" y="1542428"/>
                </a:moveTo>
                <a:cubicBezTo>
                  <a:pt x="2605969" y="1419791"/>
                  <a:pt x="2609163" y="1397892"/>
                  <a:pt x="2607573" y="1296620"/>
                </a:cubicBezTo>
                <a:cubicBezTo>
                  <a:pt x="2607518" y="1292659"/>
                  <a:pt x="2606846" y="1296620"/>
                  <a:pt x="2823031" y="1295044"/>
                </a:cubicBezTo>
                <a:cubicBezTo>
                  <a:pt x="2823058" y="1296428"/>
                  <a:pt x="2823086" y="1305514"/>
                  <a:pt x="2827472" y="1542811"/>
                </a:cubicBezTo>
                <a:cubicBezTo>
                  <a:pt x="2796068" y="1542469"/>
                  <a:pt x="2783347" y="1542551"/>
                  <a:pt x="2609492" y="1542428"/>
                </a:cubicBezTo>
                <a:close/>
                <a:moveTo>
                  <a:pt x="2605503" y="2329665"/>
                </a:moveTo>
                <a:cubicBezTo>
                  <a:pt x="2369264" y="2329665"/>
                  <a:pt x="2394239" y="2330693"/>
                  <a:pt x="2394294" y="2325101"/>
                </a:cubicBezTo>
                <a:cubicBezTo>
                  <a:pt x="2394788" y="2267367"/>
                  <a:pt x="2394335" y="2257418"/>
                  <a:pt x="2391553" y="2080527"/>
                </a:cubicBezTo>
                <a:cubicBezTo>
                  <a:pt x="2520858" y="2080554"/>
                  <a:pt x="2539212" y="2080006"/>
                  <a:pt x="2607367" y="2080006"/>
                </a:cubicBezTo>
                <a:cubicBezTo>
                  <a:pt x="2612316" y="2359622"/>
                  <a:pt x="2615770" y="2329665"/>
                  <a:pt x="2605503" y="2329665"/>
                </a:cubicBezTo>
                <a:close/>
                <a:moveTo>
                  <a:pt x="2605503" y="2067289"/>
                </a:moveTo>
                <a:cubicBezTo>
                  <a:pt x="2354007" y="2067289"/>
                  <a:pt x="2391498" y="2077690"/>
                  <a:pt x="2390977" y="2044417"/>
                </a:cubicBezTo>
                <a:cubicBezTo>
                  <a:pt x="2386755" y="1775066"/>
                  <a:pt x="2369799" y="1817192"/>
                  <a:pt x="2441065" y="1817192"/>
                </a:cubicBezTo>
                <a:cubicBezTo>
                  <a:pt x="2518061" y="1817192"/>
                  <a:pt x="2525230" y="1817466"/>
                  <a:pt x="2604050" y="1817466"/>
                </a:cubicBezTo>
                <a:cubicBezTo>
                  <a:pt x="2608258" y="2088242"/>
                  <a:pt x="2607175" y="2067289"/>
                  <a:pt x="2605503" y="2067289"/>
                </a:cubicBezTo>
                <a:close/>
                <a:moveTo>
                  <a:pt x="2386412" y="1804269"/>
                </a:moveTo>
                <a:cubicBezTo>
                  <a:pt x="2384068" y="1650661"/>
                  <a:pt x="2384000" y="1634628"/>
                  <a:pt x="2382245" y="1576920"/>
                </a:cubicBezTo>
                <a:cubicBezTo>
                  <a:pt x="2381299" y="1545525"/>
                  <a:pt x="2347715" y="1555076"/>
                  <a:pt x="2598635" y="1555159"/>
                </a:cubicBezTo>
                <a:cubicBezTo>
                  <a:pt x="2601583" y="1648250"/>
                  <a:pt x="2600486" y="1587390"/>
                  <a:pt x="2603858" y="1804762"/>
                </a:cubicBezTo>
                <a:cubicBezTo>
                  <a:pt x="2586833" y="1804749"/>
                  <a:pt x="2403848" y="1804420"/>
                  <a:pt x="2386412" y="1804269"/>
                </a:cubicBezTo>
                <a:close/>
                <a:moveTo>
                  <a:pt x="2378873" y="1281011"/>
                </a:moveTo>
                <a:cubicBezTo>
                  <a:pt x="2376036" y="1101352"/>
                  <a:pt x="2375748" y="1077398"/>
                  <a:pt x="2374679" y="1031996"/>
                </a:cubicBezTo>
                <a:cubicBezTo>
                  <a:pt x="2457350" y="1033518"/>
                  <a:pt x="2528411" y="1031531"/>
                  <a:pt x="2591590" y="1031407"/>
                </a:cubicBezTo>
                <a:cubicBezTo>
                  <a:pt x="2592577" y="1073136"/>
                  <a:pt x="2596100" y="1281066"/>
                  <a:pt x="2596127" y="1282313"/>
                </a:cubicBezTo>
                <a:cubicBezTo>
                  <a:pt x="2505121" y="1282162"/>
                  <a:pt x="2504299" y="1279901"/>
                  <a:pt x="2378873" y="1281011"/>
                </a:cubicBezTo>
                <a:close/>
                <a:moveTo>
                  <a:pt x="2375186" y="1804159"/>
                </a:moveTo>
                <a:cubicBezTo>
                  <a:pt x="2237930" y="1802693"/>
                  <a:pt x="2216080" y="1803954"/>
                  <a:pt x="2156931" y="1804338"/>
                </a:cubicBezTo>
                <a:cubicBezTo>
                  <a:pt x="2152449" y="1510662"/>
                  <a:pt x="2143360" y="1555679"/>
                  <a:pt x="2194463" y="1555063"/>
                </a:cubicBezTo>
                <a:cubicBezTo>
                  <a:pt x="2398544" y="1552610"/>
                  <a:pt x="2370155" y="1549019"/>
                  <a:pt x="2371005" y="1577332"/>
                </a:cubicBezTo>
                <a:cubicBezTo>
                  <a:pt x="2372924" y="1640973"/>
                  <a:pt x="2372951" y="1657842"/>
                  <a:pt x="2375186" y="1804159"/>
                </a:cubicBezTo>
                <a:close/>
                <a:moveTo>
                  <a:pt x="2358777" y="1281217"/>
                </a:moveTo>
                <a:cubicBezTo>
                  <a:pt x="2300396" y="1281847"/>
                  <a:pt x="2254475" y="1281861"/>
                  <a:pt x="2194449" y="1281217"/>
                </a:cubicBezTo>
                <a:cubicBezTo>
                  <a:pt x="2135547" y="1280504"/>
                  <a:pt x="2147815" y="1327879"/>
                  <a:pt x="2144416" y="1031161"/>
                </a:cubicBezTo>
                <a:cubicBezTo>
                  <a:pt x="2254283" y="1031010"/>
                  <a:pt x="2287154" y="1030174"/>
                  <a:pt x="2363424" y="1031777"/>
                </a:cubicBezTo>
                <a:cubicBezTo>
                  <a:pt x="2369936" y="1308803"/>
                  <a:pt x="2370086" y="1281093"/>
                  <a:pt x="2358777" y="1281217"/>
                </a:cubicBezTo>
                <a:close/>
                <a:moveTo>
                  <a:pt x="2145704" y="1804406"/>
                </a:moveTo>
                <a:cubicBezTo>
                  <a:pt x="1890096" y="1805584"/>
                  <a:pt x="1928807" y="1815671"/>
                  <a:pt x="1928163" y="1764034"/>
                </a:cubicBezTo>
                <a:cubicBezTo>
                  <a:pt x="1925119" y="1520268"/>
                  <a:pt x="1914948" y="1554323"/>
                  <a:pt x="1947696" y="1554323"/>
                </a:cubicBezTo>
                <a:cubicBezTo>
                  <a:pt x="2173874" y="1554323"/>
                  <a:pt x="2142881" y="1550951"/>
                  <a:pt x="2142881" y="1576838"/>
                </a:cubicBezTo>
                <a:cubicBezTo>
                  <a:pt x="2142935" y="1634230"/>
                  <a:pt x="2143031" y="1629735"/>
                  <a:pt x="2145704" y="1804406"/>
                </a:cubicBezTo>
                <a:close/>
                <a:moveTo>
                  <a:pt x="2112162" y="1542811"/>
                </a:moveTo>
                <a:cubicBezTo>
                  <a:pt x="2030038" y="1542811"/>
                  <a:pt x="2029997" y="1541592"/>
                  <a:pt x="1947696" y="1541592"/>
                </a:cubicBezTo>
                <a:cubicBezTo>
                  <a:pt x="1918060" y="1541592"/>
                  <a:pt x="1923982" y="1553418"/>
                  <a:pt x="1922885" y="1483569"/>
                </a:cubicBezTo>
                <a:cubicBezTo>
                  <a:pt x="1919307" y="1255481"/>
                  <a:pt x="1911439" y="1292605"/>
                  <a:pt x="1947696" y="1292605"/>
                </a:cubicBezTo>
                <a:cubicBezTo>
                  <a:pt x="2159645" y="1292605"/>
                  <a:pt x="2137493" y="1292714"/>
                  <a:pt x="2137562" y="1296894"/>
                </a:cubicBezTo>
                <a:cubicBezTo>
                  <a:pt x="2141990" y="1579689"/>
                  <a:pt x="2157068" y="1542811"/>
                  <a:pt x="2112162" y="1542811"/>
                </a:cubicBezTo>
                <a:close/>
                <a:moveTo>
                  <a:pt x="1947696" y="1279887"/>
                </a:moveTo>
                <a:cubicBezTo>
                  <a:pt x="1908177" y="1279887"/>
                  <a:pt x="1923612" y="1318204"/>
                  <a:pt x="1916470" y="1031270"/>
                </a:cubicBezTo>
                <a:cubicBezTo>
                  <a:pt x="1938649" y="1031174"/>
                  <a:pt x="1952562" y="1031202"/>
                  <a:pt x="2112175" y="1031174"/>
                </a:cubicBezTo>
                <a:cubicBezTo>
                  <a:pt x="2140153" y="1031174"/>
                  <a:pt x="2132641" y="991570"/>
                  <a:pt x="2137315" y="1280778"/>
                </a:cubicBezTo>
                <a:cubicBezTo>
                  <a:pt x="2000745" y="1280381"/>
                  <a:pt x="2017756" y="1279887"/>
                  <a:pt x="1947696" y="1279887"/>
                </a:cubicBezTo>
                <a:close/>
                <a:moveTo>
                  <a:pt x="1916936" y="1764199"/>
                </a:moveTo>
                <a:cubicBezTo>
                  <a:pt x="1917567" y="1814862"/>
                  <a:pt x="1959019" y="1806133"/>
                  <a:pt x="1701094" y="1804749"/>
                </a:cubicBezTo>
                <a:cubicBezTo>
                  <a:pt x="1699230" y="1804735"/>
                  <a:pt x="1701094" y="1720031"/>
                  <a:pt x="1696776" y="1576592"/>
                </a:cubicBezTo>
                <a:cubicBezTo>
                  <a:pt x="1695775" y="1542743"/>
                  <a:pt x="1670252" y="1561120"/>
                  <a:pt x="1865642" y="1555515"/>
                </a:cubicBezTo>
                <a:cubicBezTo>
                  <a:pt x="1923927" y="1553829"/>
                  <a:pt x="1913811" y="1514650"/>
                  <a:pt x="1916936" y="1764199"/>
                </a:cubicBezTo>
                <a:close/>
                <a:moveTo>
                  <a:pt x="1865340" y="1542756"/>
                </a:moveTo>
                <a:cubicBezTo>
                  <a:pt x="1823682" y="1543962"/>
                  <a:pt x="1776994" y="1544579"/>
                  <a:pt x="1701163" y="1543140"/>
                </a:cubicBezTo>
                <a:cubicBezTo>
                  <a:pt x="1694267" y="1543017"/>
                  <a:pt x="1695748" y="1551321"/>
                  <a:pt x="1694651" y="1483555"/>
                </a:cubicBezTo>
                <a:cubicBezTo>
                  <a:pt x="1691224" y="1265019"/>
                  <a:pt x="1689113" y="1294427"/>
                  <a:pt x="1701190" y="1294139"/>
                </a:cubicBezTo>
                <a:cubicBezTo>
                  <a:pt x="1935112" y="1288767"/>
                  <a:pt x="1910123" y="1294372"/>
                  <a:pt x="1910151" y="1296853"/>
                </a:cubicBezTo>
                <a:cubicBezTo>
                  <a:pt x="1911604" y="1389204"/>
                  <a:pt x="1910206" y="1390382"/>
                  <a:pt x="1911659" y="1483775"/>
                </a:cubicBezTo>
                <a:cubicBezTo>
                  <a:pt x="1912769" y="1553966"/>
                  <a:pt x="1924845" y="1541057"/>
                  <a:pt x="1865340" y="1542756"/>
                </a:cubicBezTo>
                <a:close/>
                <a:moveTo>
                  <a:pt x="1865436" y="1280189"/>
                </a:moveTo>
                <a:cubicBezTo>
                  <a:pt x="1767823" y="1280847"/>
                  <a:pt x="1762628" y="1279997"/>
                  <a:pt x="1700943" y="1281408"/>
                </a:cubicBezTo>
                <a:cubicBezTo>
                  <a:pt x="1689250" y="1281682"/>
                  <a:pt x="1691416" y="1312119"/>
                  <a:pt x="1689045" y="1032778"/>
                </a:cubicBezTo>
                <a:cubicBezTo>
                  <a:pt x="1757213" y="1032175"/>
                  <a:pt x="1637545" y="1033065"/>
                  <a:pt x="1905230" y="1031325"/>
                </a:cubicBezTo>
                <a:cubicBezTo>
                  <a:pt x="1912495" y="1326645"/>
                  <a:pt x="1922200" y="1279737"/>
                  <a:pt x="1865436" y="1280189"/>
                </a:cubicBezTo>
                <a:close/>
                <a:moveTo>
                  <a:pt x="1689237" y="1804680"/>
                </a:moveTo>
                <a:cubicBezTo>
                  <a:pt x="1436973" y="1803200"/>
                  <a:pt x="1472956" y="1823276"/>
                  <a:pt x="1471722" y="1763979"/>
                </a:cubicBezTo>
                <a:cubicBezTo>
                  <a:pt x="1470078" y="1685291"/>
                  <a:pt x="1469310" y="1627063"/>
                  <a:pt x="1468885" y="1577057"/>
                </a:cubicBezTo>
                <a:cubicBezTo>
                  <a:pt x="1468679" y="1552267"/>
                  <a:pt x="1434054" y="1551308"/>
                  <a:pt x="1684905" y="1555611"/>
                </a:cubicBezTo>
                <a:cubicBezTo>
                  <a:pt x="1688730" y="1692746"/>
                  <a:pt x="1688140" y="1713713"/>
                  <a:pt x="1689237" y="1804680"/>
                </a:cubicBezTo>
                <a:close/>
                <a:moveTo>
                  <a:pt x="1468583" y="1543469"/>
                </a:moveTo>
                <a:cubicBezTo>
                  <a:pt x="1467213" y="1416982"/>
                  <a:pt x="1465568" y="1399591"/>
                  <a:pt x="1463895" y="1293783"/>
                </a:cubicBezTo>
                <a:cubicBezTo>
                  <a:pt x="1465143" y="1293783"/>
                  <a:pt x="1681094" y="1294962"/>
                  <a:pt x="1681136" y="1296894"/>
                </a:cubicBezTo>
                <a:cubicBezTo>
                  <a:pt x="1682383" y="1376075"/>
                  <a:pt x="1682657" y="1465507"/>
                  <a:pt x="1684590" y="1542852"/>
                </a:cubicBezTo>
                <a:cubicBezTo>
                  <a:pt x="1599780" y="1541468"/>
                  <a:pt x="1529624" y="1543359"/>
                  <a:pt x="1468583" y="1543469"/>
                </a:cubicBezTo>
                <a:close/>
                <a:moveTo>
                  <a:pt x="1463703" y="1281052"/>
                </a:moveTo>
                <a:cubicBezTo>
                  <a:pt x="1460907" y="1104093"/>
                  <a:pt x="1460400" y="1080577"/>
                  <a:pt x="1460139" y="1031969"/>
                </a:cubicBezTo>
                <a:cubicBezTo>
                  <a:pt x="1547417" y="1032024"/>
                  <a:pt x="1561097" y="1033709"/>
                  <a:pt x="1677804" y="1032860"/>
                </a:cubicBezTo>
                <a:cubicBezTo>
                  <a:pt x="1677818" y="1033901"/>
                  <a:pt x="1680875" y="1280737"/>
                  <a:pt x="1680889" y="1281833"/>
                </a:cubicBezTo>
                <a:cubicBezTo>
                  <a:pt x="1599574" y="1283368"/>
                  <a:pt x="1530611" y="1281134"/>
                  <a:pt x="1463703" y="1281052"/>
                </a:cubicBezTo>
                <a:close/>
                <a:moveTo>
                  <a:pt x="1460509" y="1764281"/>
                </a:moveTo>
                <a:cubicBezTo>
                  <a:pt x="1461716" y="1821769"/>
                  <a:pt x="1495766" y="1805105"/>
                  <a:pt x="1290067" y="1805105"/>
                </a:cubicBezTo>
                <a:cubicBezTo>
                  <a:pt x="1234167" y="1805105"/>
                  <a:pt x="1242913" y="1849451"/>
                  <a:pt x="1240637" y="1576441"/>
                </a:cubicBezTo>
                <a:cubicBezTo>
                  <a:pt x="1240404" y="1548526"/>
                  <a:pt x="1206423" y="1556186"/>
                  <a:pt x="1457494" y="1556186"/>
                </a:cubicBezTo>
                <a:cubicBezTo>
                  <a:pt x="1458028" y="1611975"/>
                  <a:pt x="1458316" y="1658980"/>
                  <a:pt x="1460509" y="1764281"/>
                </a:cubicBezTo>
                <a:close/>
                <a:moveTo>
                  <a:pt x="1454437" y="1543483"/>
                </a:moveTo>
                <a:cubicBezTo>
                  <a:pt x="1312082" y="1543524"/>
                  <a:pt x="1278443" y="1543579"/>
                  <a:pt x="1240336" y="1543469"/>
                </a:cubicBezTo>
                <a:cubicBezTo>
                  <a:pt x="1240322" y="1542743"/>
                  <a:pt x="1237389" y="1317340"/>
                  <a:pt x="1237005" y="1293084"/>
                </a:cubicBezTo>
                <a:cubicBezTo>
                  <a:pt x="1237978" y="1293070"/>
                  <a:pt x="1452655" y="1291467"/>
                  <a:pt x="1452737" y="1296880"/>
                </a:cubicBezTo>
                <a:cubicBezTo>
                  <a:pt x="1456822" y="1561079"/>
                  <a:pt x="1459975" y="1543483"/>
                  <a:pt x="1454437" y="1543483"/>
                </a:cubicBezTo>
                <a:close/>
                <a:moveTo>
                  <a:pt x="1236785" y="1280340"/>
                </a:moveTo>
                <a:cubicBezTo>
                  <a:pt x="1236073" y="1236432"/>
                  <a:pt x="1238705" y="1394110"/>
                  <a:pt x="1232481" y="1032545"/>
                </a:cubicBezTo>
                <a:cubicBezTo>
                  <a:pt x="1310766" y="1033614"/>
                  <a:pt x="1381471" y="1032010"/>
                  <a:pt x="1448899" y="1031969"/>
                </a:cubicBezTo>
                <a:cubicBezTo>
                  <a:pt x="1449173" y="1080618"/>
                  <a:pt x="1449859" y="1115193"/>
                  <a:pt x="1452477" y="1281038"/>
                </a:cubicBezTo>
                <a:cubicBezTo>
                  <a:pt x="1370299" y="1281025"/>
                  <a:pt x="1324775" y="1279449"/>
                  <a:pt x="1236785" y="1280340"/>
                </a:cubicBezTo>
                <a:close/>
                <a:moveTo>
                  <a:pt x="1233180" y="1805173"/>
                </a:moveTo>
                <a:cubicBezTo>
                  <a:pt x="1047961" y="1805612"/>
                  <a:pt x="1101682" y="1805297"/>
                  <a:pt x="1014967" y="1804653"/>
                </a:cubicBezTo>
                <a:cubicBezTo>
                  <a:pt x="1014364" y="1738641"/>
                  <a:pt x="1015296" y="1726444"/>
                  <a:pt x="1011513" y="1556200"/>
                </a:cubicBezTo>
                <a:cubicBezTo>
                  <a:pt x="1076199" y="1556008"/>
                  <a:pt x="1081600" y="1555597"/>
                  <a:pt x="1229219" y="1556159"/>
                </a:cubicBezTo>
                <a:cubicBezTo>
                  <a:pt x="1230631" y="1709068"/>
                  <a:pt x="1231906" y="1739367"/>
                  <a:pt x="1233180" y="1805173"/>
                </a:cubicBezTo>
                <a:close/>
                <a:moveTo>
                  <a:pt x="1207876" y="1543346"/>
                </a:moveTo>
                <a:cubicBezTo>
                  <a:pt x="971349" y="1542058"/>
                  <a:pt x="1011375" y="1561545"/>
                  <a:pt x="1010156" y="1483542"/>
                </a:cubicBezTo>
                <a:cubicBezTo>
                  <a:pt x="1008689" y="1390259"/>
                  <a:pt x="1009772" y="1390122"/>
                  <a:pt x="1008305" y="1296647"/>
                </a:cubicBezTo>
                <a:cubicBezTo>
                  <a:pt x="1008223" y="1291371"/>
                  <a:pt x="995488" y="1296195"/>
                  <a:pt x="1225778" y="1293208"/>
                </a:cubicBezTo>
                <a:cubicBezTo>
                  <a:pt x="1230192" y="1578401"/>
                  <a:pt x="1236813" y="1543455"/>
                  <a:pt x="1207876" y="1543346"/>
                </a:cubicBezTo>
                <a:close/>
                <a:moveTo>
                  <a:pt x="1008058" y="1281463"/>
                </a:moveTo>
                <a:cubicBezTo>
                  <a:pt x="1003384" y="992091"/>
                  <a:pt x="988374" y="1031668"/>
                  <a:pt x="1043506" y="1031503"/>
                </a:cubicBezTo>
                <a:cubicBezTo>
                  <a:pt x="1113142" y="1031311"/>
                  <a:pt x="1153922" y="1031202"/>
                  <a:pt x="1207753" y="1032134"/>
                </a:cubicBezTo>
                <a:cubicBezTo>
                  <a:pt x="1226601" y="1032490"/>
                  <a:pt x="1221063" y="1002177"/>
                  <a:pt x="1225573" y="1280477"/>
                </a:cubicBezTo>
                <a:cubicBezTo>
                  <a:pt x="1145314" y="1281546"/>
                  <a:pt x="1187684" y="1281340"/>
                  <a:pt x="1008058" y="1281463"/>
                </a:cubicBezTo>
                <a:close/>
                <a:moveTo>
                  <a:pt x="1003740" y="1804570"/>
                </a:moveTo>
                <a:cubicBezTo>
                  <a:pt x="947703" y="1804283"/>
                  <a:pt x="877245" y="1804680"/>
                  <a:pt x="786623" y="1804721"/>
                </a:cubicBezTo>
                <a:cubicBezTo>
                  <a:pt x="784924" y="1727472"/>
                  <a:pt x="783717" y="1726814"/>
                  <a:pt x="782443" y="1555487"/>
                </a:cubicBezTo>
                <a:cubicBezTo>
                  <a:pt x="870707" y="1555268"/>
                  <a:pt x="879205" y="1556460"/>
                  <a:pt x="1000259" y="1556214"/>
                </a:cubicBezTo>
                <a:cubicBezTo>
                  <a:pt x="1004261" y="1740737"/>
                  <a:pt x="1003082" y="1732008"/>
                  <a:pt x="1003740" y="1804570"/>
                </a:cubicBezTo>
                <a:close/>
                <a:moveTo>
                  <a:pt x="961287" y="1543538"/>
                </a:moveTo>
                <a:cubicBezTo>
                  <a:pt x="879000" y="1543538"/>
                  <a:pt x="879274" y="1542770"/>
                  <a:pt x="796891" y="1542770"/>
                </a:cubicBezTo>
                <a:cubicBezTo>
                  <a:pt x="777892" y="1542770"/>
                  <a:pt x="782676" y="1554391"/>
                  <a:pt x="781565" y="1483555"/>
                </a:cubicBezTo>
                <a:cubicBezTo>
                  <a:pt x="778152" y="1265759"/>
                  <a:pt x="771833" y="1294756"/>
                  <a:pt x="796891" y="1294756"/>
                </a:cubicBezTo>
                <a:cubicBezTo>
                  <a:pt x="1014802" y="1294756"/>
                  <a:pt x="996996" y="1292029"/>
                  <a:pt x="997078" y="1296880"/>
                </a:cubicBezTo>
                <a:cubicBezTo>
                  <a:pt x="1001588" y="1584088"/>
                  <a:pt x="1012116" y="1543538"/>
                  <a:pt x="961287" y="1543538"/>
                </a:cubicBezTo>
                <a:close/>
                <a:moveTo>
                  <a:pt x="961287" y="1281491"/>
                </a:moveTo>
                <a:cubicBezTo>
                  <a:pt x="876532" y="1281491"/>
                  <a:pt x="876765" y="1282011"/>
                  <a:pt x="796891" y="1282011"/>
                </a:cubicBezTo>
                <a:cubicBezTo>
                  <a:pt x="765486" y="1282011"/>
                  <a:pt x="784691" y="1312297"/>
                  <a:pt x="775040" y="1030818"/>
                </a:cubicBezTo>
                <a:cubicBezTo>
                  <a:pt x="832119" y="1030489"/>
                  <a:pt x="878753" y="1031668"/>
                  <a:pt x="992473" y="1031599"/>
                </a:cubicBezTo>
                <a:cubicBezTo>
                  <a:pt x="997407" y="1321849"/>
                  <a:pt x="1008949" y="1281463"/>
                  <a:pt x="961287" y="1281491"/>
                </a:cubicBezTo>
                <a:close/>
                <a:moveTo>
                  <a:pt x="775383" y="1804749"/>
                </a:moveTo>
                <a:cubicBezTo>
                  <a:pt x="522078" y="1805393"/>
                  <a:pt x="558979" y="1820015"/>
                  <a:pt x="557924" y="1763979"/>
                </a:cubicBezTo>
                <a:cubicBezTo>
                  <a:pt x="556690" y="1697981"/>
                  <a:pt x="555730" y="1638835"/>
                  <a:pt x="555141" y="1577057"/>
                </a:cubicBezTo>
                <a:cubicBezTo>
                  <a:pt x="554880" y="1548375"/>
                  <a:pt x="520131" y="1556584"/>
                  <a:pt x="771216" y="1555529"/>
                </a:cubicBezTo>
                <a:cubicBezTo>
                  <a:pt x="772463" y="1725156"/>
                  <a:pt x="773834" y="1736147"/>
                  <a:pt x="775383" y="1804749"/>
                </a:cubicBezTo>
                <a:close/>
                <a:moveTo>
                  <a:pt x="714658" y="1543401"/>
                </a:moveTo>
                <a:cubicBezTo>
                  <a:pt x="650369" y="1544360"/>
                  <a:pt x="601610" y="1544182"/>
                  <a:pt x="554785" y="1543359"/>
                </a:cubicBezTo>
                <a:cubicBezTo>
                  <a:pt x="554771" y="1542290"/>
                  <a:pt x="551508" y="1305336"/>
                  <a:pt x="551303" y="1293619"/>
                </a:cubicBezTo>
                <a:cubicBezTo>
                  <a:pt x="791065" y="1291686"/>
                  <a:pt x="767844" y="1295894"/>
                  <a:pt x="767858" y="1296866"/>
                </a:cubicBezTo>
                <a:cubicBezTo>
                  <a:pt x="772436" y="1588336"/>
                  <a:pt x="787898" y="1542208"/>
                  <a:pt x="714658" y="1543401"/>
                </a:cubicBezTo>
                <a:close/>
                <a:moveTo>
                  <a:pt x="551097" y="1280874"/>
                </a:moveTo>
                <a:cubicBezTo>
                  <a:pt x="546464" y="1019074"/>
                  <a:pt x="542639" y="1033161"/>
                  <a:pt x="550357" y="1033134"/>
                </a:cubicBezTo>
                <a:cubicBezTo>
                  <a:pt x="653467" y="1032860"/>
                  <a:pt x="662349" y="1033394"/>
                  <a:pt x="714877" y="1031887"/>
                </a:cubicBezTo>
                <a:cubicBezTo>
                  <a:pt x="777618" y="1030160"/>
                  <a:pt x="763320" y="987267"/>
                  <a:pt x="767638" y="1281943"/>
                </a:cubicBezTo>
                <a:cubicBezTo>
                  <a:pt x="705885" y="1281614"/>
                  <a:pt x="680717" y="1279819"/>
                  <a:pt x="551097" y="1280874"/>
                </a:cubicBezTo>
                <a:close/>
                <a:moveTo>
                  <a:pt x="386083" y="2079910"/>
                </a:moveTo>
                <a:cubicBezTo>
                  <a:pt x="441134" y="2078869"/>
                  <a:pt x="493442" y="2078814"/>
                  <a:pt x="550261" y="2079965"/>
                </a:cubicBezTo>
                <a:cubicBezTo>
                  <a:pt x="551591" y="2079992"/>
                  <a:pt x="556238" y="2329295"/>
                  <a:pt x="550288" y="2329404"/>
                </a:cubicBezTo>
                <a:cubicBezTo>
                  <a:pt x="541872" y="2329528"/>
                  <a:pt x="338778" y="2332926"/>
                  <a:pt x="338682" y="2324293"/>
                </a:cubicBezTo>
                <a:cubicBezTo>
                  <a:pt x="335954" y="2034372"/>
                  <a:pt x="312336" y="2081294"/>
                  <a:pt x="386083" y="2079910"/>
                </a:cubicBezTo>
                <a:close/>
                <a:moveTo>
                  <a:pt x="385933" y="2342259"/>
                </a:moveTo>
                <a:cubicBezTo>
                  <a:pt x="440462" y="2342916"/>
                  <a:pt x="496115" y="2342999"/>
                  <a:pt x="550425" y="2342122"/>
                </a:cubicBezTo>
                <a:cubicBezTo>
                  <a:pt x="555909" y="2342039"/>
                  <a:pt x="555237" y="2313206"/>
                  <a:pt x="559966" y="2590848"/>
                </a:cubicBezTo>
                <a:cubicBezTo>
                  <a:pt x="456185" y="2592643"/>
                  <a:pt x="407769" y="2591424"/>
                  <a:pt x="342863" y="2591205"/>
                </a:cubicBezTo>
                <a:cubicBezTo>
                  <a:pt x="338189" y="2298214"/>
                  <a:pt x="323096" y="2341491"/>
                  <a:pt x="385933" y="2342259"/>
                </a:cubicBezTo>
                <a:close/>
                <a:moveTo>
                  <a:pt x="560213" y="2605635"/>
                </a:moveTo>
                <a:cubicBezTo>
                  <a:pt x="563256" y="2800149"/>
                  <a:pt x="563516" y="2815141"/>
                  <a:pt x="563969" y="2851237"/>
                </a:cubicBezTo>
                <a:cubicBezTo>
                  <a:pt x="394130" y="2850771"/>
                  <a:pt x="413842" y="2851388"/>
                  <a:pt x="346948" y="2851689"/>
                </a:cubicBezTo>
                <a:cubicBezTo>
                  <a:pt x="341835" y="2524768"/>
                  <a:pt x="343370" y="2622874"/>
                  <a:pt x="343069" y="2603936"/>
                </a:cubicBezTo>
                <a:cubicBezTo>
                  <a:pt x="579376" y="2604785"/>
                  <a:pt x="560158" y="2602401"/>
                  <a:pt x="560213" y="2605635"/>
                </a:cubicBezTo>
                <a:close/>
                <a:moveTo>
                  <a:pt x="386029" y="2864132"/>
                </a:moveTo>
                <a:cubicBezTo>
                  <a:pt x="596826" y="2862419"/>
                  <a:pt x="564065" y="2858802"/>
                  <a:pt x="564380" y="2886127"/>
                </a:cubicBezTo>
                <a:cubicBezTo>
                  <a:pt x="565038" y="2943890"/>
                  <a:pt x="565189" y="2950097"/>
                  <a:pt x="567711" y="3114051"/>
                </a:cubicBezTo>
                <a:cubicBezTo>
                  <a:pt x="421792" y="3114846"/>
                  <a:pt x="415857" y="3114189"/>
                  <a:pt x="351581" y="3113942"/>
                </a:cubicBezTo>
                <a:cubicBezTo>
                  <a:pt x="346139" y="2826090"/>
                  <a:pt x="331472" y="2864653"/>
                  <a:pt x="386029" y="2864132"/>
                </a:cubicBezTo>
                <a:close/>
                <a:moveTo>
                  <a:pt x="385933" y="3388034"/>
                </a:moveTo>
                <a:cubicBezTo>
                  <a:pt x="438324" y="3388596"/>
                  <a:pt x="497980" y="3388569"/>
                  <a:pt x="550384" y="3388281"/>
                </a:cubicBezTo>
                <a:cubicBezTo>
                  <a:pt x="583214" y="3388103"/>
                  <a:pt x="567574" y="3356625"/>
                  <a:pt x="575620" y="3637474"/>
                </a:cubicBezTo>
                <a:cubicBezTo>
                  <a:pt x="410374" y="3638296"/>
                  <a:pt x="445369" y="3637858"/>
                  <a:pt x="358257" y="3637282"/>
                </a:cubicBezTo>
                <a:cubicBezTo>
                  <a:pt x="350813" y="3346662"/>
                  <a:pt x="344713" y="3387596"/>
                  <a:pt x="385933" y="3388034"/>
                </a:cubicBezTo>
                <a:close/>
                <a:moveTo>
                  <a:pt x="385933" y="3650273"/>
                </a:moveTo>
                <a:cubicBezTo>
                  <a:pt x="440914" y="3650794"/>
                  <a:pt x="494580" y="3650766"/>
                  <a:pt x="550384" y="3650383"/>
                </a:cubicBezTo>
                <a:cubicBezTo>
                  <a:pt x="583872" y="3650150"/>
                  <a:pt x="576018" y="3609559"/>
                  <a:pt x="580994" y="3900165"/>
                </a:cubicBezTo>
                <a:cubicBezTo>
                  <a:pt x="507040" y="3900768"/>
                  <a:pt x="532523" y="3901494"/>
                  <a:pt x="363987" y="3900590"/>
                </a:cubicBezTo>
                <a:cubicBezTo>
                  <a:pt x="359079" y="3611779"/>
                  <a:pt x="346742" y="3649903"/>
                  <a:pt x="385933" y="3650273"/>
                </a:cubicBezTo>
                <a:close/>
                <a:moveTo>
                  <a:pt x="385960" y="3913471"/>
                </a:moveTo>
                <a:cubicBezTo>
                  <a:pt x="593742" y="3914855"/>
                  <a:pt x="581172" y="3910498"/>
                  <a:pt x="581240" y="3914883"/>
                </a:cubicBezTo>
                <a:cubicBezTo>
                  <a:pt x="582693" y="4007850"/>
                  <a:pt x="580665" y="4007138"/>
                  <a:pt x="582145" y="4102051"/>
                </a:cubicBezTo>
                <a:cubicBezTo>
                  <a:pt x="583269" y="4174011"/>
                  <a:pt x="591658" y="4161883"/>
                  <a:pt x="550329" y="4162102"/>
                </a:cubicBezTo>
                <a:cubicBezTo>
                  <a:pt x="495128" y="4162404"/>
                  <a:pt x="440942" y="4162568"/>
                  <a:pt x="386083" y="4161609"/>
                </a:cubicBezTo>
                <a:cubicBezTo>
                  <a:pt x="362191" y="4161198"/>
                  <a:pt x="367770" y="4172490"/>
                  <a:pt x="366660" y="4101777"/>
                </a:cubicBezTo>
                <a:cubicBezTo>
                  <a:pt x="363260" y="3884282"/>
                  <a:pt x="355310" y="3913266"/>
                  <a:pt x="385960" y="3913471"/>
                </a:cubicBezTo>
                <a:close/>
                <a:moveTo>
                  <a:pt x="385960" y="4436935"/>
                </a:moveTo>
                <a:cubicBezTo>
                  <a:pt x="624146" y="4438209"/>
                  <a:pt x="588958" y="4420340"/>
                  <a:pt x="589821" y="4476183"/>
                </a:cubicBezTo>
                <a:cubicBezTo>
                  <a:pt x="591261" y="4568411"/>
                  <a:pt x="590068" y="4570055"/>
                  <a:pt x="591535" y="4663324"/>
                </a:cubicBezTo>
                <a:cubicBezTo>
                  <a:pt x="592001" y="4692733"/>
                  <a:pt x="600294" y="4686826"/>
                  <a:pt x="550384" y="4686552"/>
                </a:cubicBezTo>
                <a:cubicBezTo>
                  <a:pt x="348730" y="4685470"/>
                  <a:pt x="376502" y="4692897"/>
                  <a:pt x="376036" y="4663036"/>
                </a:cubicBezTo>
                <a:cubicBezTo>
                  <a:pt x="372088" y="4410144"/>
                  <a:pt x="360546" y="4436798"/>
                  <a:pt x="385960" y="4436935"/>
                </a:cubicBezTo>
                <a:close/>
                <a:moveTo>
                  <a:pt x="376461" y="4697940"/>
                </a:moveTo>
                <a:cubicBezTo>
                  <a:pt x="428344" y="4699078"/>
                  <a:pt x="415418" y="4699037"/>
                  <a:pt x="592152" y="4699462"/>
                </a:cubicBezTo>
                <a:cubicBezTo>
                  <a:pt x="593399" y="4763925"/>
                  <a:pt x="596072" y="4832225"/>
                  <a:pt x="596264" y="4946599"/>
                </a:cubicBezTo>
                <a:cubicBezTo>
                  <a:pt x="359806" y="4948257"/>
                  <a:pt x="379394" y="4950600"/>
                  <a:pt x="379161" y="4943433"/>
                </a:cubicBezTo>
                <a:cubicBezTo>
                  <a:pt x="374994" y="4814068"/>
                  <a:pt x="377036" y="4762541"/>
                  <a:pt x="376461" y="4697940"/>
                </a:cubicBezTo>
                <a:close/>
                <a:moveTo>
                  <a:pt x="598951" y="4382338"/>
                </a:moveTo>
                <a:cubicBezTo>
                  <a:pt x="591823" y="4138819"/>
                  <a:pt x="583680" y="4174641"/>
                  <a:pt x="632562" y="4174641"/>
                </a:cubicBezTo>
                <a:cubicBezTo>
                  <a:pt x="841167" y="4174641"/>
                  <a:pt x="812325" y="4169228"/>
                  <a:pt x="812888" y="4196554"/>
                </a:cubicBezTo>
                <a:cubicBezTo>
                  <a:pt x="818467" y="4460054"/>
                  <a:pt x="821263" y="4423944"/>
                  <a:pt x="796891" y="4423944"/>
                </a:cubicBezTo>
                <a:cubicBezTo>
                  <a:pt x="715453" y="4423944"/>
                  <a:pt x="714987" y="4422340"/>
                  <a:pt x="632562" y="4422340"/>
                </a:cubicBezTo>
                <a:cubicBezTo>
                  <a:pt x="591494" y="4422326"/>
                  <a:pt x="600363" y="4430727"/>
                  <a:pt x="598951" y="4382338"/>
                </a:cubicBezTo>
                <a:close/>
                <a:moveTo>
                  <a:pt x="632576" y="4435058"/>
                </a:moveTo>
                <a:cubicBezTo>
                  <a:pt x="713424" y="4435058"/>
                  <a:pt x="714946" y="4436661"/>
                  <a:pt x="796904" y="4436661"/>
                </a:cubicBezTo>
                <a:cubicBezTo>
                  <a:pt x="821071" y="4436661"/>
                  <a:pt x="815821" y="4428713"/>
                  <a:pt x="816561" y="4476210"/>
                </a:cubicBezTo>
                <a:cubicBezTo>
                  <a:pt x="820344" y="4718195"/>
                  <a:pt x="831777" y="4685072"/>
                  <a:pt x="796904" y="4685072"/>
                </a:cubicBezTo>
                <a:cubicBezTo>
                  <a:pt x="574099" y="4685072"/>
                  <a:pt x="603324" y="4698187"/>
                  <a:pt x="602775" y="4663105"/>
                </a:cubicBezTo>
                <a:cubicBezTo>
                  <a:pt x="598608" y="4398057"/>
                  <a:pt x="593386" y="4435058"/>
                  <a:pt x="632576" y="4435058"/>
                </a:cubicBezTo>
                <a:close/>
                <a:moveTo>
                  <a:pt x="632576" y="4699503"/>
                </a:moveTo>
                <a:cubicBezTo>
                  <a:pt x="859864" y="4699503"/>
                  <a:pt x="821345" y="4678728"/>
                  <a:pt x="822250" y="4756758"/>
                </a:cubicBezTo>
                <a:cubicBezTo>
                  <a:pt x="824882" y="4985847"/>
                  <a:pt x="835889" y="4948134"/>
                  <a:pt x="796904" y="4948106"/>
                </a:cubicBezTo>
                <a:cubicBezTo>
                  <a:pt x="785678" y="4948106"/>
                  <a:pt x="607532" y="4947530"/>
                  <a:pt x="607532" y="4943652"/>
                </a:cubicBezTo>
                <a:cubicBezTo>
                  <a:pt x="606929" y="4662721"/>
                  <a:pt x="588396" y="4699503"/>
                  <a:pt x="632576" y="4699503"/>
                </a:cubicBezTo>
                <a:close/>
                <a:moveTo>
                  <a:pt x="632576" y="4959192"/>
                </a:moveTo>
                <a:cubicBezTo>
                  <a:pt x="713863" y="4959192"/>
                  <a:pt x="713465" y="4960823"/>
                  <a:pt x="796904" y="4960823"/>
                </a:cubicBezTo>
                <a:cubicBezTo>
                  <a:pt x="832188" y="4960851"/>
                  <a:pt x="823991" y="4919081"/>
                  <a:pt x="828884" y="5209070"/>
                </a:cubicBezTo>
                <a:cubicBezTo>
                  <a:pt x="747227" y="5208769"/>
                  <a:pt x="679785" y="5209934"/>
                  <a:pt x="610698" y="5209632"/>
                </a:cubicBezTo>
                <a:cubicBezTo>
                  <a:pt x="606271" y="4918629"/>
                  <a:pt x="598786" y="4959192"/>
                  <a:pt x="632576" y="4959192"/>
                </a:cubicBezTo>
                <a:close/>
                <a:moveTo>
                  <a:pt x="632576" y="5222404"/>
                </a:moveTo>
                <a:cubicBezTo>
                  <a:pt x="845334" y="5222404"/>
                  <a:pt x="829063" y="5219650"/>
                  <a:pt x="829131" y="5224391"/>
                </a:cubicBezTo>
                <a:cubicBezTo>
                  <a:pt x="833668" y="5514107"/>
                  <a:pt x="847129" y="5472172"/>
                  <a:pt x="796904" y="5472172"/>
                </a:cubicBezTo>
                <a:cubicBezTo>
                  <a:pt x="715782" y="5472172"/>
                  <a:pt x="717029" y="5471090"/>
                  <a:pt x="632576" y="5471090"/>
                </a:cubicBezTo>
                <a:cubicBezTo>
                  <a:pt x="611589" y="5471090"/>
                  <a:pt x="617251" y="5482766"/>
                  <a:pt x="616140" y="5411258"/>
                </a:cubicBezTo>
                <a:cubicBezTo>
                  <a:pt x="612727" y="5193503"/>
                  <a:pt x="597196" y="5222404"/>
                  <a:pt x="632576" y="5222404"/>
                </a:cubicBezTo>
                <a:close/>
                <a:moveTo>
                  <a:pt x="833490" y="4756566"/>
                </a:moveTo>
                <a:cubicBezTo>
                  <a:pt x="832654" y="4683428"/>
                  <a:pt x="788529" y="4696145"/>
                  <a:pt x="1043452" y="4697515"/>
                </a:cubicBezTo>
                <a:cubicBezTo>
                  <a:pt x="1049593" y="4697557"/>
                  <a:pt x="1050223" y="4667120"/>
                  <a:pt x="1054582" y="4947969"/>
                </a:cubicBezTo>
                <a:cubicBezTo>
                  <a:pt x="811311" y="4949147"/>
                  <a:pt x="835629" y="4949723"/>
                  <a:pt x="835615" y="4943652"/>
                </a:cubicBezTo>
                <a:cubicBezTo>
                  <a:pt x="835464" y="4871378"/>
                  <a:pt x="834724" y="4865005"/>
                  <a:pt x="833490" y="4756566"/>
                </a:cubicBezTo>
                <a:close/>
                <a:moveTo>
                  <a:pt x="1054774" y="4960714"/>
                </a:moveTo>
                <a:cubicBezTo>
                  <a:pt x="1059147" y="5242536"/>
                  <a:pt x="1064424" y="5209687"/>
                  <a:pt x="1043452" y="5209756"/>
                </a:cubicBezTo>
                <a:cubicBezTo>
                  <a:pt x="986085" y="5209989"/>
                  <a:pt x="936339" y="5210071"/>
                  <a:pt x="879123" y="5209454"/>
                </a:cubicBezTo>
                <a:cubicBezTo>
                  <a:pt x="832654" y="5208947"/>
                  <a:pt x="836862" y="5251648"/>
                  <a:pt x="835656" y="4960851"/>
                </a:cubicBezTo>
                <a:cubicBezTo>
                  <a:pt x="975804" y="4960974"/>
                  <a:pt x="987346" y="4961070"/>
                  <a:pt x="1054774" y="4960714"/>
                </a:cubicBezTo>
                <a:close/>
                <a:moveTo>
                  <a:pt x="879027" y="5222213"/>
                </a:moveTo>
                <a:cubicBezTo>
                  <a:pt x="1072073" y="5224295"/>
                  <a:pt x="1058530" y="5220102"/>
                  <a:pt x="1058599" y="5224364"/>
                </a:cubicBezTo>
                <a:cubicBezTo>
                  <a:pt x="1063081" y="5510927"/>
                  <a:pt x="1068770" y="5472049"/>
                  <a:pt x="1043548" y="5471666"/>
                </a:cubicBezTo>
                <a:cubicBezTo>
                  <a:pt x="804265" y="5468130"/>
                  <a:pt x="845443" y="5493071"/>
                  <a:pt x="844169" y="5411258"/>
                </a:cubicBezTo>
                <a:cubicBezTo>
                  <a:pt x="840618" y="5183951"/>
                  <a:pt x="825142" y="5221637"/>
                  <a:pt x="879027" y="5222213"/>
                </a:cubicBezTo>
                <a:close/>
                <a:moveTo>
                  <a:pt x="1059915" y="4697612"/>
                </a:moveTo>
                <a:cubicBezTo>
                  <a:pt x="1091264" y="4697776"/>
                  <a:pt x="1275455" y="4697927"/>
                  <a:pt x="1277237" y="4697927"/>
                </a:cubicBezTo>
                <a:cubicBezTo>
                  <a:pt x="1277251" y="4698995"/>
                  <a:pt x="1280911" y="4914860"/>
                  <a:pt x="1281500" y="4946735"/>
                </a:cubicBezTo>
                <a:cubicBezTo>
                  <a:pt x="1208397" y="4946818"/>
                  <a:pt x="1280719" y="4947133"/>
                  <a:pt x="1065809" y="4947928"/>
                </a:cubicBezTo>
                <a:cubicBezTo>
                  <a:pt x="1062080" y="4707862"/>
                  <a:pt x="1062190" y="4796253"/>
                  <a:pt x="1059915" y="4697612"/>
                </a:cubicBezTo>
                <a:close/>
                <a:moveTo>
                  <a:pt x="1281747" y="4959453"/>
                </a:moveTo>
                <a:cubicBezTo>
                  <a:pt x="1286476" y="5209454"/>
                  <a:pt x="1285681" y="5135192"/>
                  <a:pt x="1286956" y="5209180"/>
                </a:cubicBezTo>
                <a:cubicBezTo>
                  <a:pt x="1277744" y="5209180"/>
                  <a:pt x="1326064" y="5209043"/>
                  <a:pt x="1069606" y="5209673"/>
                </a:cubicBezTo>
                <a:cubicBezTo>
                  <a:pt x="1068509" y="5138084"/>
                  <a:pt x="1069167" y="5164217"/>
                  <a:pt x="1066015" y="4960659"/>
                </a:cubicBezTo>
                <a:cubicBezTo>
                  <a:pt x="1298086" y="4959672"/>
                  <a:pt x="1214086" y="4959521"/>
                  <a:pt x="1281747" y="4959453"/>
                </a:cubicBezTo>
                <a:close/>
                <a:moveTo>
                  <a:pt x="1284639" y="4437004"/>
                </a:moveTo>
                <a:cubicBezTo>
                  <a:pt x="1382759" y="4437099"/>
                  <a:pt x="1382375" y="4434893"/>
                  <a:pt x="1502085" y="4435715"/>
                </a:cubicBezTo>
                <a:cubicBezTo>
                  <a:pt x="1503620" y="4569672"/>
                  <a:pt x="1505320" y="4550431"/>
                  <a:pt x="1507335" y="4684414"/>
                </a:cubicBezTo>
                <a:cubicBezTo>
                  <a:pt x="1360731" y="4684100"/>
                  <a:pt x="1390600" y="4685196"/>
                  <a:pt x="1288272" y="4685196"/>
                </a:cubicBezTo>
                <a:cubicBezTo>
                  <a:pt x="1286695" y="4589364"/>
                  <a:pt x="1286243" y="4524120"/>
                  <a:pt x="1284639" y="4437004"/>
                </a:cubicBezTo>
                <a:close/>
                <a:moveTo>
                  <a:pt x="1290067" y="4697927"/>
                </a:moveTo>
                <a:cubicBezTo>
                  <a:pt x="1549267" y="4697927"/>
                  <a:pt x="1507280" y="4676959"/>
                  <a:pt x="1508350" y="4756703"/>
                </a:cubicBezTo>
                <a:cubicBezTo>
                  <a:pt x="1509432" y="4843559"/>
                  <a:pt x="1510214" y="4868281"/>
                  <a:pt x="1510762" y="4943680"/>
                </a:cubicBezTo>
                <a:cubicBezTo>
                  <a:pt x="1510803" y="4949668"/>
                  <a:pt x="1528308" y="4946763"/>
                  <a:pt x="1292754" y="4946722"/>
                </a:cubicBezTo>
                <a:cubicBezTo>
                  <a:pt x="1292713" y="4944475"/>
                  <a:pt x="1287806" y="4697927"/>
                  <a:pt x="1290067" y="4697927"/>
                </a:cubicBezTo>
                <a:close/>
                <a:moveTo>
                  <a:pt x="1510885" y="4959850"/>
                </a:moveTo>
                <a:cubicBezTo>
                  <a:pt x="1510899" y="4961056"/>
                  <a:pt x="1513764" y="5206905"/>
                  <a:pt x="1513778" y="5208303"/>
                </a:cubicBezTo>
                <a:cubicBezTo>
                  <a:pt x="1425116" y="5207056"/>
                  <a:pt x="1364980" y="5209098"/>
                  <a:pt x="1298169" y="5209180"/>
                </a:cubicBezTo>
                <a:cubicBezTo>
                  <a:pt x="1296743" y="5125846"/>
                  <a:pt x="1297607" y="5208550"/>
                  <a:pt x="1292987" y="4959453"/>
                </a:cubicBezTo>
                <a:cubicBezTo>
                  <a:pt x="1369888" y="4959467"/>
                  <a:pt x="1424540" y="4960467"/>
                  <a:pt x="1510885" y="4959850"/>
                </a:cubicBezTo>
                <a:close/>
                <a:moveTo>
                  <a:pt x="1513983" y="5221047"/>
                </a:moveTo>
                <a:cubicBezTo>
                  <a:pt x="1515615" y="5327418"/>
                  <a:pt x="1514559" y="5301586"/>
                  <a:pt x="1517314" y="5470665"/>
                </a:cubicBezTo>
                <a:cubicBezTo>
                  <a:pt x="1465718" y="5471364"/>
                  <a:pt x="1404253" y="5470898"/>
                  <a:pt x="1301075" y="5470871"/>
                </a:cubicBezTo>
                <a:cubicBezTo>
                  <a:pt x="1301061" y="5469308"/>
                  <a:pt x="1298443" y="5225447"/>
                  <a:pt x="1298429" y="5224145"/>
                </a:cubicBezTo>
                <a:cubicBezTo>
                  <a:pt x="1298361" y="5219581"/>
                  <a:pt x="1509350" y="5220979"/>
                  <a:pt x="1513983" y="5221047"/>
                </a:cubicBezTo>
                <a:close/>
                <a:moveTo>
                  <a:pt x="1513312" y="4435811"/>
                </a:moveTo>
                <a:cubicBezTo>
                  <a:pt x="1639670" y="4436935"/>
                  <a:pt x="1541961" y="4435935"/>
                  <a:pt x="1731292" y="4437127"/>
                </a:cubicBezTo>
                <a:cubicBezTo>
                  <a:pt x="1733088" y="4575825"/>
                  <a:pt x="1732718" y="4604027"/>
                  <a:pt x="1734102" y="4684935"/>
                </a:cubicBezTo>
                <a:cubicBezTo>
                  <a:pt x="1557012" y="4684497"/>
                  <a:pt x="1659121" y="4684867"/>
                  <a:pt x="1518548" y="4684456"/>
                </a:cubicBezTo>
                <a:cubicBezTo>
                  <a:pt x="1516519" y="4551747"/>
                  <a:pt x="1514737" y="4561572"/>
                  <a:pt x="1513312" y="4435811"/>
                </a:cubicBezTo>
                <a:close/>
                <a:moveTo>
                  <a:pt x="1536642" y="4697269"/>
                </a:moveTo>
                <a:cubicBezTo>
                  <a:pt x="1774951" y="4698228"/>
                  <a:pt x="1733787" y="4680838"/>
                  <a:pt x="1735610" y="4757374"/>
                </a:cubicBezTo>
                <a:cubicBezTo>
                  <a:pt x="1737159" y="4821303"/>
                  <a:pt x="1737872" y="4871104"/>
                  <a:pt x="1738859" y="4943775"/>
                </a:cubicBezTo>
                <a:cubicBezTo>
                  <a:pt x="1738914" y="4948599"/>
                  <a:pt x="1522044" y="4948421"/>
                  <a:pt x="1522016" y="4943611"/>
                </a:cubicBezTo>
                <a:cubicBezTo>
                  <a:pt x="1519946" y="4661734"/>
                  <a:pt x="1509720" y="4697146"/>
                  <a:pt x="1536642" y="4697269"/>
                </a:cubicBezTo>
                <a:close/>
                <a:moveTo>
                  <a:pt x="1536711" y="4959617"/>
                </a:moveTo>
                <a:cubicBezTo>
                  <a:pt x="1594283" y="4959069"/>
                  <a:pt x="1643453" y="4959151"/>
                  <a:pt x="1701039" y="4959316"/>
                </a:cubicBezTo>
                <a:cubicBezTo>
                  <a:pt x="1750236" y="4959453"/>
                  <a:pt x="1738831" y="4914970"/>
                  <a:pt x="1743807" y="5208221"/>
                </a:cubicBezTo>
                <a:cubicBezTo>
                  <a:pt x="1683726" y="5208659"/>
                  <a:pt x="1650046" y="5210674"/>
                  <a:pt x="1525018" y="5208481"/>
                </a:cubicBezTo>
                <a:cubicBezTo>
                  <a:pt x="1520837" y="4922466"/>
                  <a:pt x="1517068" y="4959823"/>
                  <a:pt x="1536711" y="4959617"/>
                </a:cubicBezTo>
                <a:close/>
                <a:moveTo>
                  <a:pt x="1536574" y="5221431"/>
                </a:moveTo>
                <a:cubicBezTo>
                  <a:pt x="1739023" y="5225241"/>
                  <a:pt x="1743944" y="5215785"/>
                  <a:pt x="1744081" y="5224364"/>
                </a:cubicBezTo>
                <a:cubicBezTo>
                  <a:pt x="1745507" y="5315194"/>
                  <a:pt x="1743519" y="5319757"/>
                  <a:pt x="1744959" y="5411533"/>
                </a:cubicBezTo>
                <a:cubicBezTo>
                  <a:pt x="1746083" y="5483752"/>
                  <a:pt x="1757433" y="5472912"/>
                  <a:pt x="1701245" y="5471049"/>
                </a:cubicBezTo>
                <a:cubicBezTo>
                  <a:pt x="1493477" y="5464238"/>
                  <a:pt x="1528966" y="5496154"/>
                  <a:pt x="1527581" y="5411300"/>
                </a:cubicBezTo>
                <a:cubicBezTo>
                  <a:pt x="1524141" y="5192708"/>
                  <a:pt x="1519617" y="5221116"/>
                  <a:pt x="1536574" y="5221431"/>
                </a:cubicBezTo>
                <a:close/>
                <a:moveTo>
                  <a:pt x="1745575" y="4697680"/>
                </a:moveTo>
                <a:cubicBezTo>
                  <a:pt x="1923899" y="4697899"/>
                  <a:pt x="1783930" y="4697913"/>
                  <a:pt x="1964337" y="4698297"/>
                </a:cubicBezTo>
                <a:cubicBezTo>
                  <a:pt x="1968820" y="4986943"/>
                  <a:pt x="1975098" y="4948339"/>
                  <a:pt x="1947696" y="4948339"/>
                </a:cubicBezTo>
                <a:cubicBezTo>
                  <a:pt x="1946627" y="4948339"/>
                  <a:pt x="1750154" y="4947558"/>
                  <a:pt x="1750099" y="4943529"/>
                </a:cubicBezTo>
                <a:cubicBezTo>
                  <a:pt x="1747755" y="4770530"/>
                  <a:pt x="1747001" y="4774874"/>
                  <a:pt x="1745575" y="4697680"/>
                </a:cubicBezTo>
                <a:close/>
                <a:moveTo>
                  <a:pt x="1947696" y="4961083"/>
                </a:moveTo>
                <a:cubicBezTo>
                  <a:pt x="1973809" y="4961083"/>
                  <a:pt x="1966860" y="4921205"/>
                  <a:pt x="1971945" y="5208125"/>
                </a:cubicBezTo>
                <a:cubicBezTo>
                  <a:pt x="1956071" y="5208029"/>
                  <a:pt x="1943680" y="5208056"/>
                  <a:pt x="1783286" y="5208084"/>
                </a:cubicBezTo>
                <a:cubicBezTo>
                  <a:pt x="1747878" y="5208084"/>
                  <a:pt x="1754294" y="5249264"/>
                  <a:pt x="1750318" y="4959384"/>
                </a:cubicBezTo>
                <a:cubicBezTo>
                  <a:pt x="1868109" y="4959453"/>
                  <a:pt x="1870864" y="4961083"/>
                  <a:pt x="1947696" y="4961083"/>
                </a:cubicBezTo>
                <a:close/>
                <a:moveTo>
                  <a:pt x="1975016" y="4663077"/>
                </a:moveTo>
                <a:cubicBezTo>
                  <a:pt x="1970848" y="4395481"/>
                  <a:pt x="1950506" y="4434304"/>
                  <a:pt x="2029805" y="4436332"/>
                </a:cubicBezTo>
                <a:cubicBezTo>
                  <a:pt x="2084061" y="4437716"/>
                  <a:pt x="2139563" y="4437607"/>
                  <a:pt x="2187486" y="4436784"/>
                </a:cubicBezTo>
                <a:cubicBezTo>
                  <a:pt x="2190323" y="4671368"/>
                  <a:pt x="2189473" y="4625762"/>
                  <a:pt x="2190570" y="4685771"/>
                </a:cubicBezTo>
                <a:cubicBezTo>
                  <a:pt x="1940143" y="4692143"/>
                  <a:pt x="1975386" y="4686402"/>
                  <a:pt x="1975016" y="4663077"/>
                </a:cubicBezTo>
                <a:close/>
                <a:moveTo>
                  <a:pt x="2190803" y="4698516"/>
                </a:moveTo>
                <a:cubicBezTo>
                  <a:pt x="2192475" y="4781713"/>
                  <a:pt x="2193997" y="4775559"/>
                  <a:pt x="2195546" y="4947462"/>
                </a:cubicBezTo>
                <a:cubicBezTo>
                  <a:pt x="2165690" y="4947736"/>
                  <a:pt x="1979457" y="4948325"/>
                  <a:pt x="1978484" y="4948325"/>
                </a:cubicBezTo>
                <a:cubicBezTo>
                  <a:pt x="1978621" y="4879764"/>
                  <a:pt x="1978593" y="4893551"/>
                  <a:pt x="1975550" y="4698338"/>
                </a:cubicBezTo>
                <a:cubicBezTo>
                  <a:pt x="2036084" y="4698598"/>
                  <a:pt x="2104513" y="4700695"/>
                  <a:pt x="2190803" y="4698516"/>
                </a:cubicBezTo>
                <a:close/>
                <a:moveTo>
                  <a:pt x="2194449" y="4960193"/>
                </a:moveTo>
                <a:cubicBezTo>
                  <a:pt x="2195834" y="4960193"/>
                  <a:pt x="2199768" y="5208056"/>
                  <a:pt x="2199781" y="5209139"/>
                </a:cubicBezTo>
                <a:cubicBezTo>
                  <a:pt x="2072094" y="5211318"/>
                  <a:pt x="2042019" y="5208714"/>
                  <a:pt x="1983158" y="5208193"/>
                </a:cubicBezTo>
                <a:cubicBezTo>
                  <a:pt x="1981870" y="5134480"/>
                  <a:pt x="1978347" y="5063123"/>
                  <a:pt x="1978456" y="4961042"/>
                </a:cubicBezTo>
                <a:cubicBezTo>
                  <a:pt x="1979430" y="4961056"/>
                  <a:pt x="2174203" y="4960385"/>
                  <a:pt x="2194449" y="4960193"/>
                </a:cubicBezTo>
                <a:close/>
                <a:moveTo>
                  <a:pt x="2200042" y="5224391"/>
                </a:moveTo>
                <a:cubicBezTo>
                  <a:pt x="2204415" y="5503280"/>
                  <a:pt x="2206704" y="5471528"/>
                  <a:pt x="2194449" y="5471391"/>
                </a:cubicBezTo>
                <a:cubicBezTo>
                  <a:pt x="1944845" y="5468719"/>
                  <a:pt x="1986461" y="5491440"/>
                  <a:pt x="1985214" y="5411286"/>
                </a:cubicBezTo>
                <a:cubicBezTo>
                  <a:pt x="1983761" y="5318318"/>
                  <a:pt x="1984940" y="5320155"/>
                  <a:pt x="1983432" y="5224145"/>
                </a:cubicBezTo>
                <a:cubicBezTo>
                  <a:pt x="1983364" y="5219170"/>
                  <a:pt x="2200028" y="5223322"/>
                  <a:pt x="2200042" y="5224391"/>
                </a:cubicBezTo>
                <a:close/>
                <a:moveTo>
                  <a:pt x="2202030" y="4698228"/>
                </a:moveTo>
                <a:cubicBezTo>
                  <a:pt x="2243783" y="4697187"/>
                  <a:pt x="2251117" y="4697365"/>
                  <a:pt x="2419845" y="4697337"/>
                </a:cubicBezTo>
                <a:cubicBezTo>
                  <a:pt x="2421792" y="4811313"/>
                  <a:pt x="2420503" y="4709465"/>
                  <a:pt x="2424081" y="4948051"/>
                </a:cubicBezTo>
                <a:cubicBezTo>
                  <a:pt x="2181701" y="4947571"/>
                  <a:pt x="2206814" y="4948394"/>
                  <a:pt x="2206772" y="4943584"/>
                </a:cubicBezTo>
                <a:cubicBezTo>
                  <a:pt x="2205539" y="4795650"/>
                  <a:pt x="2203441" y="4766940"/>
                  <a:pt x="2202030" y="4698228"/>
                </a:cubicBezTo>
                <a:close/>
                <a:moveTo>
                  <a:pt x="2424273" y="4960782"/>
                </a:moveTo>
                <a:cubicBezTo>
                  <a:pt x="2427796" y="5195613"/>
                  <a:pt x="2426110" y="5072524"/>
                  <a:pt x="2428289" y="5209660"/>
                </a:cubicBezTo>
                <a:cubicBezTo>
                  <a:pt x="2354926" y="5209536"/>
                  <a:pt x="2302850" y="5207563"/>
                  <a:pt x="2211022" y="5208947"/>
                </a:cubicBezTo>
                <a:cubicBezTo>
                  <a:pt x="2209829" y="5136015"/>
                  <a:pt x="2207718" y="5052297"/>
                  <a:pt x="2206923" y="4960070"/>
                </a:cubicBezTo>
                <a:cubicBezTo>
                  <a:pt x="2318614" y="4959097"/>
                  <a:pt x="2354610" y="4960659"/>
                  <a:pt x="2424273" y="4960782"/>
                </a:cubicBezTo>
                <a:close/>
                <a:moveTo>
                  <a:pt x="2428495" y="5222391"/>
                </a:moveTo>
                <a:cubicBezTo>
                  <a:pt x="2430099" y="5338271"/>
                  <a:pt x="2428248" y="5285908"/>
                  <a:pt x="2431127" y="5470597"/>
                </a:cubicBezTo>
                <a:cubicBezTo>
                  <a:pt x="2348853" y="5470706"/>
                  <a:pt x="2327770" y="5472570"/>
                  <a:pt x="2214887" y="5471597"/>
                </a:cubicBezTo>
                <a:cubicBezTo>
                  <a:pt x="2212982" y="5398267"/>
                  <a:pt x="2212694" y="5316208"/>
                  <a:pt x="2211255" y="5224172"/>
                </a:cubicBezTo>
                <a:cubicBezTo>
                  <a:pt x="2211186" y="5218896"/>
                  <a:pt x="2201961" y="5222048"/>
                  <a:pt x="2428495" y="5222391"/>
                </a:cubicBezTo>
                <a:close/>
                <a:moveTo>
                  <a:pt x="2431072" y="4697351"/>
                </a:moveTo>
                <a:cubicBezTo>
                  <a:pt x="2501146" y="4697337"/>
                  <a:pt x="2506725" y="4698448"/>
                  <a:pt x="2647764" y="4698804"/>
                </a:cubicBezTo>
                <a:cubicBezTo>
                  <a:pt x="2647778" y="4699900"/>
                  <a:pt x="2652109" y="4937869"/>
                  <a:pt x="2652315" y="4947887"/>
                </a:cubicBezTo>
                <a:cubicBezTo>
                  <a:pt x="2545573" y="4947859"/>
                  <a:pt x="2473388" y="4948106"/>
                  <a:pt x="2435294" y="4948065"/>
                </a:cubicBezTo>
                <a:cubicBezTo>
                  <a:pt x="2431881" y="4719935"/>
                  <a:pt x="2432731" y="4795170"/>
                  <a:pt x="2431072" y="4697351"/>
                </a:cubicBezTo>
                <a:close/>
                <a:moveTo>
                  <a:pt x="2441065" y="4960796"/>
                </a:moveTo>
                <a:cubicBezTo>
                  <a:pt x="2696893" y="4960796"/>
                  <a:pt x="2652438" y="4941912"/>
                  <a:pt x="2653932" y="5037277"/>
                </a:cubicBezTo>
                <a:cubicBezTo>
                  <a:pt x="2655399" y="5131204"/>
                  <a:pt x="2655687" y="5124722"/>
                  <a:pt x="2657072" y="5210400"/>
                </a:cubicBezTo>
                <a:cubicBezTo>
                  <a:pt x="2552358" y="5211016"/>
                  <a:pt x="2531303" y="5209673"/>
                  <a:pt x="2439516" y="5209673"/>
                </a:cubicBezTo>
                <a:cubicBezTo>
                  <a:pt x="2435143" y="4931470"/>
                  <a:pt x="2432717" y="4960796"/>
                  <a:pt x="2441065" y="4960796"/>
                </a:cubicBezTo>
                <a:close/>
                <a:moveTo>
                  <a:pt x="2441065" y="5222404"/>
                </a:moveTo>
                <a:cubicBezTo>
                  <a:pt x="2442038" y="5222404"/>
                  <a:pt x="2657277" y="5222925"/>
                  <a:pt x="2657305" y="5224391"/>
                </a:cubicBezTo>
                <a:cubicBezTo>
                  <a:pt x="2657332" y="5226036"/>
                  <a:pt x="2660306" y="5470583"/>
                  <a:pt x="2660320" y="5472227"/>
                </a:cubicBezTo>
                <a:cubicBezTo>
                  <a:pt x="2509494" y="5473008"/>
                  <a:pt x="2546244" y="5470610"/>
                  <a:pt x="2442354" y="5470597"/>
                </a:cubicBezTo>
                <a:cubicBezTo>
                  <a:pt x="2438036" y="5194791"/>
                  <a:pt x="2440092" y="5222404"/>
                  <a:pt x="2441065" y="5222404"/>
                </a:cubicBezTo>
                <a:close/>
                <a:moveTo>
                  <a:pt x="2687640" y="4698954"/>
                </a:moveTo>
                <a:cubicBezTo>
                  <a:pt x="2768790" y="4699284"/>
                  <a:pt x="2771449" y="4698968"/>
                  <a:pt x="2851982" y="4699284"/>
                </a:cubicBezTo>
                <a:cubicBezTo>
                  <a:pt x="2885100" y="4699420"/>
                  <a:pt x="2876615" y="4660159"/>
                  <a:pt x="2880000" y="4947476"/>
                </a:cubicBezTo>
                <a:cubicBezTo>
                  <a:pt x="2641212" y="4948572"/>
                  <a:pt x="2663583" y="4949847"/>
                  <a:pt x="2663459" y="4943515"/>
                </a:cubicBezTo>
                <a:cubicBezTo>
                  <a:pt x="2657839" y="4660021"/>
                  <a:pt x="2649066" y="4698790"/>
                  <a:pt x="2687640" y="4698954"/>
                </a:cubicBezTo>
                <a:close/>
                <a:moveTo>
                  <a:pt x="2880165" y="4960193"/>
                </a:moveTo>
                <a:cubicBezTo>
                  <a:pt x="2880919" y="5023437"/>
                  <a:pt x="2881714" y="5076499"/>
                  <a:pt x="2883359" y="5130930"/>
                </a:cubicBezTo>
                <a:cubicBezTo>
                  <a:pt x="2886416" y="5231558"/>
                  <a:pt x="2924989" y="5208248"/>
                  <a:pt x="2687612" y="5210180"/>
                </a:cubicBezTo>
                <a:cubicBezTo>
                  <a:pt x="2659813" y="5210400"/>
                  <a:pt x="2669573" y="5248483"/>
                  <a:pt x="2663816" y="4960618"/>
                </a:cubicBezTo>
                <a:cubicBezTo>
                  <a:pt x="2863428" y="4960645"/>
                  <a:pt x="2785595" y="4960645"/>
                  <a:pt x="2880165" y="4960193"/>
                </a:cubicBezTo>
                <a:close/>
                <a:moveTo>
                  <a:pt x="2687722" y="5222925"/>
                </a:moveTo>
                <a:cubicBezTo>
                  <a:pt x="2688695" y="5222911"/>
                  <a:pt x="2885456" y="5220979"/>
                  <a:pt x="2885511" y="5224391"/>
                </a:cubicBezTo>
                <a:cubicBezTo>
                  <a:pt x="2889993" y="5511640"/>
                  <a:pt x="2905291" y="5470980"/>
                  <a:pt x="2851968" y="5471419"/>
                </a:cubicBezTo>
                <a:cubicBezTo>
                  <a:pt x="2769955" y="5472090"/>
                  <a:pt x="2764965" y="5471433"/>
                  <a:pt x="2687640" y="5472049"/>
                </a:cubicBezTo>
                <a:cubicBezTo>
                  <a:pt x="2666475" y="5472186"/>
                  <a:pt x="2671862" y="5483396"/>
                  <a:pt x="2670738" y="5411286"/>
                </a:cubicBezTo>
                <a:cubicBezTo>
                  <a:pt x="2667435" y="5194297"/>
                  <a:pt x="2660868" y="5223144"/>
                  <a:pt x="2687722" y="5222925"/>
                </a:cubicBezTo>
                <a:close/>
                <a:moveTo>
                  <a:pt x="2887553" y="4699379"/>
                </a:moveTo>
                <a:cubicBezTo>
                  <a:pt x="3023945" y="4699626"/>
                  <a:pt x="3004343" y="4698776"/>
                  <a:pt x="3098707" y="4698776"/>
                </a:cubicBezTo>
                <a:cubicBezTo>
                  <a:pt x="3109893" y="4698776"/>
                  <a:pt x="3104752" y="4669217"/>
                  <a:pt x="3109207" y="4948709"/>
                </a:cubicBezTo>
                <a:cubicBezTo>
                  <a:pt x="3024480" y="4948942"/>
                  <a:pt x="3010923" y="4946996"/>
                  <a:pt x="2891255" y="4947407"/>
                </a:cubicBezTo>
                <a:cubicBezTo>
                  <a:pt x="2890322" y="4875105"/>
                  <a:pt x="2891350" y="4940405"/>
                  <a:pt x="2887553" y="4699379"/>
                </a:cubicBezTo>
                <a:close/>
                <a:moveTo>
                  <a:pt x="2934228" y="4960083"/>
                </a:moveTo>
                <a:cubicBezTo>
                  <a:pt x="3015556" y="4960083"/>
                  <a:pt x="3016406" y="4961467"/>
                  <a:pt x="3098694" y="4961467"/>
                </a:cubicBezTo>
                <a:cubicBezTo>
                  <a:pt x="3114745" y="4961467"/>
                  <a:pt x="3109166" y="4930620"/>
                  <a:pt x="3113717" y="5210112"/>
                </a:cubicBezTo>
                <a:cubicBezTo>
                  <a:pt x="3031910" y="5210331"/>
                  <a:pt x="3001232" y="5208878"/>
                  <a:pt x="2896491" y="5209248"/>
                </a:cubicBezTo>
                <a:cubicBezTo>
                  <a:pt x="2891501" y="4920123"/>
                  <a:pt x="2874037" y="4960083"/>
                  <a:pt x="2934228" y="4960083"/>
                </a:cubicBezTo>
                <a:close/>
                <a:moveTo>
                  <a:pt x="3112059" y="4476019"/>
                </a:moveTo>
                <a:cubicBezTo>
                  <a:pt x="3111209" y="4421395"/>
                  <a:pt x="3074225" y="4437510"/>
                  <a:pt x="3330724" y="4436579"/>
                </a:cubicBezTo>
                <a:cubicBezTo>
                  <a:pt x="3333027" y="4573358"/>
                  <a:pt x="3331602" y="4575770"/>
                  <a:pt x="3333548" y="4685648"/>
                </a:cubicBezTo>
                <a:cubicBezTo>
                  <a:pt x="3288011" y="4686182"/>
                  <a:pt x="3269259" y="4686032"/>
                  <a:pt x="3117062" y="4686059"/>
                </a:cubicBezTo>
                <a:cubicBezTo>
                  <a:pt x="3115458" y="4571261"/>
                  <a:pt x="3113525" y="4569480"/>
                  <a:pt x="3112059" y="4476019"/>
                </a:cubicBezTo>
                <a:close/>
                <a:moveTo>
                  <a:pt x="3333781" y="4698379"/>
                </a:moveTo>
                <a:cubicBezTo>
                  <a:pt x="3335083" y="4766899"/>
                  <a:pt x="3337126" y="4804955"/>
                  <a:pt x="3338277" y="4943707"/>
                </a:cubicBezTo>
                <a:cubicBezTo>
                  <a:pt x="3338305" y="4947462"/>
                  <a:pt x="3363527" y="4947215"/>
                  <a:pt x="3120420" y="4948668"/>
                </a:cubicBezTo>
                <a:cubicBezTo>
                  <a:pt x="3116665" y="4712988"/>
                  <a:pt x="3118501" y="4797527"/>
                  <a:pt x="3117240" y="4698776"/>
                </a:cubicBezTo>
                <a:cubicBezTo>
                  <a:pt x="3269451" y="4698749"/>
                  <a:pt x="3293905" y="4698872"/>
                  <a:pt x="3333781" y="4698379"/>
                </a:cubicBezTo>
                <a:close/>
                <a:moveTo>
                  <a:pt x="3338428" y="4960015"/>
                </a:moveTo>
                <a:cubicBezTo>
                  <a:pt x="3338442" y="4961097"/>
                  <a:pt x="3341183" y="5208166"/>
                  <a:pt x="3341197" y="5209153"/>
                </a:cubicBezTo>
                <a:cubicBezTo>
                  <a:pt x="3226806" y="5207632"/>
                  <a:pt x="3179926" y="5209783"/>
                  <a:pt x="3124944" y="5210057"/>
                </a:cubicBezTo>
                <a:cubicBezTo>
                  <a:pt x="3123820" y="5140523"/>
                  <a:pt x="3123724" y="5156008"/>
                  <a:pt x="3120626" y="4961399"/>
                </a:cubicBezTo>
                <a:cubicBezTo>
                  <a:pt x="3183668" y="4961029"/>
                  <a:pt x="3230960" y="4957726"/>
                  <a:pt x="3338428" y="4960015"/>
                </a:cubicBezTo>
                <a:close/>
                <a:moveTo>
                  <a:pt x="3341005" y="4382393"/>
                </a:moveTo>
                <a:cubicBezTo>
                  <a:pt x="3336660" y="4150646"/>
                  <a:pt x="3334631" y="4175532"/>
                  <a:pt x="3345447" y="4175450"/>
                </a:cubicBezTo>
                <a:cubicBezTo>
                  <a:pt x="3588073" y="4173476"/>
                  <a:pt x="3554640" y="4169941"/>
                  <a:pt x="3554750" y="4195499"/>
                </a:cubicBezTo>
                <a:cubicBezTo>
                  <a:pt x="3555888" y="4463932"/>
                  <a:pt x="3572748" y="4422902"/>
                  <a:pt x="3509857" y="4423327"/>
                </a:cubicBezTo>
                <a:cubicBezTo>
                  <a:pt x="3431189" y="4423861"/>
                  <a:pt x="3433615" y="4423450"/>
                  <a:pt x="3345364" y="4423793"/>
                </a:cubicBezTo>
                <a:cubicBezTo>
                  <a:pt x="3340471" y="4423820"/>
                  <a:pt x="3341910" y="4430028"/>
                  <a:pt x="3341005" y="4382393"/>
                </a:cubicBezTo>
                <a:close/>
                <a:moveTo>
                  <a:pt x="3345433" y="4436524"/>
                </a:moveTo>
                <a:cubicBezTo>
                  <a:pt x="3596709" y="4435496"/>
                  <a:pt x="3557121" y="4424396"/>
                  <a:pt x="3557944" y="4476210"/>
                </a:cubicBezTo>
                <a:cubicBezTo>
                  <a:pt x="3561878" y="4728281"/>
                  <a:pt x="3577299" y="4686278"/>
                  <a:pt x="3509953" y="4685456"/>
                </a:cubicBezTo>
                <a:cubicBezTo>
                  <a:pt x="3316976" y="4683113"/>
                  <a:pt x="3344939" y="4696858"/>
                  <a:pt x="3344405" y="4663105"/>
                </a:cubicBezTo>
                <a:cubicBezTo>
                  <a:pt x="3340430" y="4409568"/>
                  <a:pt x="3341704" y="4436524"/>
                  <a:pt x="3345433" y="4436524"/>
                </a:cubicBezTo>
                <a:close/>
                <a:moveTo>
                  <a:pt x="3345474" y="4698228"/>
                </a:moveTo>
                <a:cubicBezTo>
                  <a:pt x="3608073" y="4695035"/>
                  <a:pt x="3561782" y="4685922"/>
                  <a:pt x="3563715" y="4756868"/>
                </a:cubicBezTo>
                <a:cubicBezTo>
                  <a:pt x="3565483" y="4821947"/>
                  <a:pt x="3566525" y="4879819"/>
                  <a:pt x="3566319" y="4943625"/>
                </a:cubicBezTo>
                <a:cubicBezTo>
                  <a:pt x="3566292" y="4952204"/>
                  <a:pt x="3350546" y="4947517"/>
                  <a:pt x="3349559" y="4947503"/>
                </a:cubicBezTo>
                <a:cubicBezTo>
                  <a:pt x="3347942" y="4761198"/>
                  <a:pt x="3343898" y="4698256"/>
                  <a:pt x="3345474" y="4698228"/>
                </a:cubicBezTo>
                <a:close/>
                <a:moveTo>
                  <a:pt x="3566278" y="4961426"/>
                </a:moveTo>
                <a:cubicBezTo>
                  <a:pt x="3566223" y="5051914"/>
                  <a:pt x="3569267" y="5131657"/>
                  <a:pt x="3570555" y="5207906"/>
                </a:cubicBezTo>
                <a:cubicBezTo>
                  <a:pt x="3506156" y="5208221"/>
                  <a:pt x="3470708" y="5210852"/>
                  <a:pt x="3352410" y="5209303"/>
                </a:cubicBezTo>
                <a:cubicBezTo>
                  <a:pt x="3352396" y="5208084"/>
                  <a:pt x="3349668" y="4961234"/>
                  <a:pt x="3349655" y="4960261"/>
                </a:cubicBezTo>
                <a:cubicBezTo>
                  <a:pt x="3395315" y="4961234"/>
                  <a:pt x="3564688" y="4961426"/>
                  <a:pt x="3566278" y="4961426"/>
                </a:cubicBezTo>
                <a:close/>
                <a:moveTo>
                  <a:pt x="3570774" y="5220636"/>
                </a:moveTo>
                <a:cubicBezTo>
                  <a:pt x="3572269" y="5312631"/>
                  <a:pt x="3572200" y="5368502"/>
                  <a:pt x="3574311" y="5470747"/>
                </a:cubicBezTo>
                <a:lnTo>
                  <a:pt x="3356797" y="5470843"/>
                </a:lnTo>
                <a:cubicBezTo>
                  <a:pt x="3356098" y="5437721"/>
                  <a:pt x="3352712" y="5228091"/>
                  <a:pt x="3352643" y="5224213"/>
                </a:cubicBezTo>
                <a:cubicBezTo>
                  <a:pt x="3352616" y="5221925"/>
                  <a:pt x="3333562" y="5221842"/>
                  <a:pt x="3570774" y="5220636"/>
                </a:cubicBezTo>
                <a:close/>
                <a:moveTo>
                  <a:pt x="3573557" y="4698653"/>
                </a:moveTo>
                <a:cubicBezTo>
                  <a:pt x="3667990" y="4698831"/>
                  <a:pt x="3651143" y="4697831"/>
                  <a:pt x="3790838" y="4697776"/>
                </a:cubicBezTo>
                <a:cubicBezTo>
                  <a:pt x="3791619" y="4764967"/>
                  <a:pt x="3790838" y="4845765"/>
                  <a:pt x="3794841" y="4946133"/>
                </a:cubicBezTo>
                <a:cubicBezTo>
                  <a:pt x="3653377" y="4946064"/>
                  <a:pt x="3686522" y="4948791"/>
                  <a:pt x="3577546" y="4948709"/>
                </a:cubicBezTo>
                <a:cubicBezTo>
                  <a:pt x="3577889" y="4834843"/>
                  <a:pt x="3574845" y="4763157"/>
                  <a:pt x="3573557" y="4698653"/>
                </a:cubicBezTo>
                <a:close/>
                <a:moveTo>
                  <a:pt x="3592131" y="4961440"/>
                </a:moveTo>
                <a:cubicBezTo>
                  <a:pt x="3835046" y="4961440"/>
                  <a:pt x="3795691" y="4931551"/>
                  <a:pt x="3797336" y="5037250"/>
                </a:cubicBezTo>
                <a:cubicBezTo>
                  <a:pt x="3798734" y="5126833"/>
                  <a:pt x="3797720" y="5126340"/>
                  <a:pt x="3798885" y="5208865"/>
                </a:cubicBezTo>
                <a:cubicBezTo>
                  <a:pt x="3797912" y="5208851"/>
                  <a:pt x="3608498" y="5207809"/>
                  <a:pt x="3581782" y="5207878"/>
                </a:cubicBezTo>
                <a:cubicBezTo>
                  <a:pt x="3577121" y="4933086"/>
                  <a:pt x="3570158" y="4961440"/>
                  <a:pt x="3592131" y="4961440"/>
                </a:cubicBezTo>
                <a:close/>
                <a:moveTo>
                  <a:pt x="3592131" y="5220582"/>
                </a:moveTo>
                <a:cubicBezTo>
                  <a:pt x="3822270" y="5220582"/>
                  <a:pt x="3799077" y="5221075"/>
                  <a:pt x="3799118" y="5224405"/>
                </a:cubicBezTo>
                <a:cubicBezTo>
                  <a:pt x="3803641" y="5513476"/>
                  <a:pt x="3817610" y="5469802"/>
                  <a:pt x="3756569" y="5469802"/>
                </a:cubicBezTo>
                <a:cubicBezTo>
                  <a:pt x="3674597" y="5469802"/>
                  <a:pt x="3672760" y="5470747"/>
                  <a:pt x="3592117" y="5470747"/>
                </a:cubicBezTo>
                <a:cubicBezTo>
                  <a:pt x="3583207" y="5470747"/>
                  <a:pt x="3585537" y="5479915"/>
                  <a:pt x="3584455" y="5411313"/>
                </a:cubicBezTo>
                <a:cubicBezTo>
                  <a:pt x="3581124" y="5197134"/>
                  <a:pt x="3576723" y="5220582"/>
                  <a:pt x="3592131" y="5220582"/>
                </a:cubicBezTo>
                <a:close/>
                <a:moveTo>
                  <a:pt x="4016865" y="4476183"/>
                </a:moveTo>
                <a:cubicBezTo>
                  <a:pt x="4020662" y="4717427"/>
                  <a:pt x="4026803" y="4685881"/>
                  <a:pt x="4003541" y="4685511"/>
                </a:cubicBezTo>
                <a:cubicBezTo>
                  <a:pt x="3956126" y="4684744"/>
                  <a:pt x="3914838" y="4684757"/>
                  <a:pt x="3838802" y="4684963"/>
                </a:cubicBezTo>
                <a:cubicBezTo>
                  <a:pt x="3789495" y="4685086"/>
                  <a:pt x="3802147" y="4720484"/>
                  <a:pt x="3798337" y="4475991"/>
                </a:cubicBezTo>
                <a:cubicBezTo>
                  <a:pt x="3797555" y="4425300"/>
                  <a:pt x="3787041" y="4436127"/>
                  <a:pt x="3838884" y="4435496"/>
                </a:cubicBezTo>
                <a:cubicBezTo>
                  <a:pt x="4047707" y="4432975"/>
                  <a:pt x="4016125" y="4428123"/>
                  <a:pt x="4016865" y="4476183"/>
                </a:cubicBezTo>
                <a:close/>
                <a:moveTo>
                  <a:pt x="4011437" y="4195773"/>
                </a:moveTo>
                <a:cubicBezTo>
                  <a:pt x="4013713" y="4250698"/>
                  <a:pt x="4013795" y="4266403"/>
                  <a:pt x="4015481" y="4382640"/>
                </a:cubicBezTo>
                <a:cubicBezTo>
                  <a:pt x="4016152" y="4431865"/>
                  <a:pt x="4019716" y="4424108"/>
                  <a:pt x="4003651" y="4423601"/>
                </a:cubicBezTo>
                <a:cubicBezTo>
                  <a:pt x="3741340" y="4415022"/>
                  <a:pt x="3796692" y="4494396"/>
                  <a:pt x="3794306" y="4173764"/>
                </a:cubicBezTo>
                <a:cubicBezTo>
                  <a:pt x="4043979" y="4174737"/>
                  <a:pt x="4010148" y="4164761"/>
                  <a:pt x="4011437" y="4195773"/>
                </a:cubicBezTo>
                <a:close/>
                <a:moveTo>
                  <a:pt x="4006406" y="3914938"/>
                </a:moveTo>
                <a:cubicBezTo>
                  <a:pt x="4010724" y="4191730"/>
                  <a:pt x="4012012" y="4161348"/>
                  <a:pt x="4003459" y="4161417"/>
                </a:cubicBezTo>
                <a:cubicBezTo>
                  <a:pt x="3750620" y="4163103"/>
                  <a:pt x="3794594" y="4175532"/>
                  <a:pt x="3793443" y="4101777"/>
                </a:cubicBezTo>
                <a:cubicBezTo>
                  <a:pt x="3791949" y="4007344"/>
                  <a:pt x="3791551" y="4014099"/>
                  <a:pt x="3789947" y="3914691"/>
                </a:cubicBezTo>
                <a:cubicBezTo>
                  <a:pt x="3789906" y="3911306"/>
                  <a:pt x="4006365" y="3912594"/>
                  <a:pt x="4006406" y="3914938"/>
                </a:cubicBezTo>
                <a:close/>
                <a:moveTo>
                  <a:pt x="4006159" y="3899699"/>
                </a:moveTo>
                <a:cubicBezTo>
                  <a:pt x="3894660" y="3901905"/>
                  <a:pt x="3851166" y="3899781"/>
                  <a:pt x="3789701" y="3899452"/>
                </a:cubicBezTo>
                <a:cubicBezTo>
                  <a:pt x="3788426" y="3822792"/>
                  <a:pt x="3785739" y="3735814"/>
                  <a:pt x="3785588" y="3650493"/>
                </a:cubicBezTo>
                <a:cubicBezTo>
                  <a:pt x="3863106" y="3650808"/>
                  <a:pt x="3833579" y="3651849"/>
                  <a:pt x="4001841" y="3651438"/>
                </a:cubicBezTo>
                <a:cubicBezTo>
                  <a:pt x="4004830" y="3835619"/>
                  <a:pt x="4005131" y="3836181"/>
                  <a:pt x="4006159" y="3899699"/>
                </a:cubicBezTo>
                <a:close/>
                <a:moveTo>
                  <a:pt x="4001650" y="3638680"/>
                </a:moveTo>
                <a:cubicBezTo>
                  <a:pt x="3757487" y="3639324"/>
                  <a:pt x="3785588" y="3638200"/>
                  <a:pt x="3785588" y="3634500"/>
                </a:cubicBezTo>
                <a:cubicBezTo>
                  <a:pt x="3785465" y="3513714"/>
                  <a:pt x="3782408" y="3449552"/>
                  <a:pt x="3781119" y="3387637"/>
                </a:cubicBezTo>
                <a:cubicBezTo>
                  <a:pt x="3852633" y="3388131"/>
                  <a:pt x="3859158" y="3390871"/>
                  <a:pt x="3998072" y="3389432"/>
                </a:cubicBezTo>
                <a:cubicBezTo>
                  <a:pt x="3999470" y="3488718"/>
                  <a:pt x="3997921" y="3408673"/>
                  <a:pt x="4001650" y="3638680"/>
                </a:cubicBezTo>
                <a:close/>
                <a:moveTo>
                  <a:pt x="3996400" y="3166702"/>
                </a:moveTo>
                <a:cubicBezTo>
                  <a:pt x="3997853" y="3259286"/>
                  <a:pt x="3996057" y="3260122"/>
                  <a:pt x="3997524" y="3353761"/>
                </a:cubicBezTo>
                <a:cubicBezTo>
                  <a:pt x="3998072" y="3387815"/>
                  <a:pt x="4029696" y="3376537"/>
                  <a:pt x="3780859" y="3374920"/>
                </a:cubicBezTo>
                <a:cubicBezTo>
                  <a:pt x="3778844" y="3269125"/>
                  <a:pt x="3780845" y="3257792"/>
                  <a:pt x="3778337" y="3127084"/>
                </a:cubicBezTo>
                <a:cubicBezTo>
                  <a:pt x="4036371" y="3127468"/>
                  <a:pt x="3995591" y="3115271"/>
                  <a:pt x="3996400" y="3166702"/>
                </a:cubicBezTo>
                <a:close/>
                <a:moveTo>
                  <a:pt x="3989710" y="2864694"/>
                </a:moveTo>
                <a:cubicBezTo>
                  <a:pt x="3994234" y="3129359"/>
                  <a:pt x="3992589" y="3011738"/>
                  <a:pt x="3995344" y="3114860"/>
                </a:cubicBezTo>
                <a:cubicBezTo>
                  <a:pt x="3737995" y="3114942"/>
                  <a:pt x="3778474" y="3126824"/>
                  <a:pt x="3777131" y="3072871"/>
                </a:cubicBezTo>
                <a:cubicBezTo>
                  <a:pt x="3775527" y="3008737"/>
                  <a:pt x="3774553" y="2951495"/>
                  <a:pt x="3774279" y="2886004"/>
                </a:cubicBezTo>
                <a:cubicBezTo>
                  <a:pt x="3774128" y="2855992"/>
                  <a:pt x="3740380" y="2862557"/>
                  <a:pt x="3989710" y="2864694"/>
                </a:cubicBezTo>
                <a:close/>
                <a:moveTo>
                  <a:pt x="3987448" y="2605608"/>
                </a:moveTo>
                <a:cubicBezTo>
                  <a:pt x="3989135" y="2712814"/>
                  <a:pt x="3986448" y="2667686"/>
                  <a:pt x="3989491" y="2851977"/>
                </a:cubicBezTo>
                <a:cubicBezTo>
                  <a:pt x="3988106" y="2851963"/>
                  <a:pt x="3775719" y="2851155"/>
                  <a:pt x="3774060" y="2851141"/>
                </a:cubicBezTo>
                <a:cubicBezTo>
                  <a:pt x="3772881" y="2708552"/>
                  <a:pt x="3770235" y="2708963"/>
                  <a:pt x="3768673" y="2602579"/>
                </a:cubicBezTo>
                <a:cubicBezTo>
                  <a:pt x="3769674" y="2602579"/>
                  <a:pt x="3987435" y="2604634"/>
                  <a:pt x="3987448" y="2605608"/>
                </a:cubicBezTo>
                <a:close/>
                <a:moveTo>
                  <a:pt x="3981828" y="2341436"/>
                </a:moveTo>
                <a:cubicBezTo>
                  <a:pt x="3989011" y="2677581"/>
                  <a:pt x="3986502" y="2549997"/>
                  <a:pt x="3987215" y="2590958"/>
                </a:cubicBezTo>
                <a:cubicBezTo>
                  <a:pt x="3897252" y="2593164"/>
                  <a:pt x="3835758" y="2590012"/>
                  <a:pt x="3768495" y="2589862"/>
                </a:cubicBezTo>
                <a:cubicBezTo>
                  <a:pt x="3767316" y="2510776"/>
                  <a:pt x="3767261" y="2454741"/>
                  <a:pt x="3764944" y="2341354"/>
                </a:cubicBezTo>
                <a:cubicBezTo>
                  <a:pt x="3830906" y="2341382"/>
                  <a:pt x="3919513" y="2342327"/>
                  <a:pt x="3981828" y="2341436"/>
                </a:cubicBezTo>
                <a:close/>
                <a:moveTo>
                  <a:pt x="3981472" y="2325211"/>
                </a:moveTo>
                <a:cubicBezTo>
                  <a:pt x="3981609" y="2331158"/>
                  <a:pt x="3998990" y="2328705"/>
                  <a:pt x="3764684" y="2328623"/>
                </a:cubicBezTo>
                <a:cubicBezTo>
                  <a:pt x="3764657" y="2327363"/>
                  <a:pt x="3759941" y="2079430"/>
                  <a:pt x="3759927" y="2078417"/>
                </a:cubicBezTo>
                <a:cubicBezTo>
                  <a:pt x="3760914" y="2078417"/>
                  <a:pt x="3976647" y="2079636"/>
                  <a:pt x="3977688" y="2079650"/>
                </a:cubicBezTo>
                <a:cubicBezTo>
                  <a:pt x="3978484" y="2135192"/>
                  <a:pt x="3979169" y="2220019"/>
                  <a:pt x="3981472" y="2325211"/>
                </a:cubicBezTo>
                <a:close/>
                <a:moveTo>
                  <a:pt x="3974714" y="1857742"/>
                </a:moveTo>
                <a:cubicBezTo>
                  <a:pt x="3976181" y="1951175"/>
                  <a:pt x="3975687" y="1950997"/>
                  <a:pt x="3977154" y="2044664"/>
                </a:cubicBezTo>
                <a:cubicBezTo>
                  <a:pt x="3977661" y="2076868"/>
                  <a:pt x="4010971" y="2065781"/>
                  <a:pt x="3759708" y="2065686"/>
                </a:cubicBezTo>
                <a:cubicBezTo>
                  <a:pt x="3757460" y="1931387"/>
                  <a:pt x="3759448" y="1962317"/>
                  <a:pt x="3756857" y="1818329"/>
                </a:cubicBezTo>
                <a:cubicBezTo>
                  <a:pt x="4011451" y="1818329"/>
                  <a:pt x="3973864" y="1802994"/>
                  <a:pt x="3974714" y="1857742"/>
                </a:cubicBezTo>
                <a:close/>
                <a:moveTo>
                  <a:pt x="3971109" y="1577249"/>
                </a:moveTo>
                <a:cubicBezTo>
                  <a:pt x="3976784" y="1849095"/>
                  <a:pt x="3986448" y="1805050"/>
                  <a:pt x="3921117" y="1805050"/>
                </a:cubicBezTo>
                <a:cubicBezTo>
                  <a:pt x="3838706" y="1805050"/>
                  <a:pt x="3839062" y="1805598"/>
                  <a:pt x="3756610" y="1805598"/>
                </a:cubicBezTo>
                <a:cubicBezTo>
                  <a:pt x="3754431" y="1691787"/>
                  <a:pt x="3754060" y="1710794"/>
                  <a:pt x="3752690" y="1555282"/>
                </a:cubicBezTo>
                <a:cubicBezTo>
                  <a:pt x="4000498" y="1555296"/>
                  <a:pt x="3970464" y="1546155"/>
                  <a:pt x="3971109" y="1577249"/>
                </a:cubicBezTo>
                <a:close/>
                <a:moveTo>
                  <a:pt x="3965858" y="1296866"/>
                </a:moveTo>
                <a:cubicBezTo>
                  <a:pt x="3970437" y="1588815"/>
                  <a:pt x="3986735" y="1542345"/>
                  <a:pt x="3921117" y="1542345"/>
                </a:cubicBezTo>
                <a:cubicBezTo>
                  <a:pt x="3839734" y="1542345"/>
                  <a:pt x="3838802" y="1542565"/>
                  <a:pt x="3756569" y="1542565"/>
                </a:cubicBezTo>
                <a:cubicBezTo>
                  <a:pt x="3751113" y="1542565"/>
                  <a:pt x="3752799" y="1550102"/>
                  <a:pt x="3751758" y="1483542"/>
                </a:cubicBezTo>
                <a:cubicBezTo>
                  <a:pt x="3748358" y="1265361"/>
                  <a:pt x="3747124" y="1293824"/>
                  <a:pt x="3756569" y="1293824"/>
                </a:cubicBezTo>
                <a:cubicBezTo>
                  <a:pt x="3980937" y="1293824"/>
                  <a:pt x="3965749" y="1289549"/>
                  <a:pt x="3965858" y="1296866"/>
                </a:cubicBezTo>
                <a:close/>
                <a:moveTo>
                  <a:pt x="3965612" y="1280216"/>
                </a:moveTo>
                <a:cubicBezTo>
                  <a:pt x="3888191" y="1279325"/>
                  <a:pt x="3837307" y="1281080"/>
                  <a:pt x="3749715" y="1281093"/>
                </a:cubicBezTo>
                <a:cubicBezTo>
                  <a:pt x="3744876" y="1000011"/>
                  <a:pt x="3737858" y="1030722"/>
                  <a:pt x="3756583" y="1030722"/>
                </a:cubicBezTo>
                <a:cubicBezTo>
                  <a:pt x="3825752" y="1030722"/>
                  <a:pt x="3844258" y="1030887"/>
                  <a:pt x="3921130" y="1030887"/>
                </a:cubicBezTo>
                <a:cubicBezTo>
                  <a:pt x="3976057" y="1030900"/>
                  <a:pt x="3961157" y="985759"/>
                  <a:pt x="3965612" y="1280216"/>
                </a:cubicBezTo>
                <a:close/>
                <a:moveTo>
                  <a:pt x="3958196" y="829562"/>
                </a:moveTo>
                <a:cubicBezTo>
                  <a:pt x="3959923" y="886474"/>
                  <a:pt x="3959950" y="899055"/>
                  <a:pt x="3961897" y="1018416"/>
                </a:cubicBezTo>
                <a:cubicBezTo>
                  <a:pt x="3937621" y="1018101"/>
                  <a:pt x="3761312" y="1017977"/>
                  <a:pt x="3744383" y="1018032"/>
                </a:cubicBezTo>
                <a:cubicBezTo>
                  <a:pt x="3739846" y="732606"/>
                  <a:pt x="3732594" y="770868"/>
                  <a:pt x="3756583" y="770868"/>
                </a:cubicBezTo>
                <a:cubicBezTo>
                  <a:pt x="3997688" y="770868"/>
                  <a:pt x="3955756" y="748626"/>
                  <a:pt x="3958196" y="829562"/>
                </a:cubicBezTo>
                <a:close/>
                <a:moveTo>
                  <a:pt x="3954275" y="548960"/>
                </a:moveTo>
                <a:cubicBezTo>
                  <a:pt x="3958004" y="793836"/>
                  <a:pt x="3966243" y="756328"/>
                  <a:pt x="3921117" y="756328"/>
                </a:cubicBezTo>
                <a:cubicBezTo>
                  <a:pt x="3712800" y="756328"/>
                  <a:pt x="3739791" y="768867"/>
                  <a:pt x="3739283" y="735799"/>
                </a:cubicBezTo>
                <a:cubicBezTo>
                  <a:pt x="3735171" y="473437"/>
                  <a:pt x="3730565" y="508327"/>
                  <a:pt x="3756583" y="508327"/>
                </a:cubicBezTo>
                <a:cubicBezTo>
                  <a:pt x="3989765" y="508327"/>
                  <a:pt x="3953440" y="495596"/>
                  <a:pt x="3954275" y="548960"/>
                </a:cubicBezTo>
                <a:close/>
                <a:moveTo>
                  <a:pt x="3756583" y="245554"/>
                </a:moveTo>
                <a:cubicBezTo>
                  <a:pt x="3980252" y="245554"/>
                  <a:pt x="3949807" y="240223"/>
                  <a:pt x="3949834" y="268344"/>
                </a:cubicBezTo>
                <a:cubicBezTo>
                  <a:pt x="3949834" y="533748"/>
                  <a:pt x="3967298" y="495131"/>
                  <a:pt x="3921117" y="495131"/>
                </a:cubicBezTo>
                <a:cubicBezTo>
                  <a:pt x="3702423" y="495131"/>
                  <a:pt x="3736857" y="506971"/>
                  <a:pt x="3735664" y="455197"/>
                </a:cubicBezTo>
                <a:cubicBezTo>
                  <a:pt x="3730332" y="211952"/>
                  <a:pt x="3723040" y="245554"/>
                  <a:pt x="3756583" y="245554"/>
                </a:cubicBezTo>
                <a:close/>
                <a:moveTo>
                  <a:pt x="3733156" y="1018087"/>
                </a:moveTo>
                <a:cubicBezTo>
                  <a:pt x="3675282" y="1018457"/>
                  <a:pt x="3516259" y="1024624"/>
                  <a:pt x="3515916" y="1016018"/>
                </a:cubicBezTo>
                <a:cubicBezTo>
                  <a:pt x="3512379" y="928504"/>
                  <a:pt x="3512557" y="844444"/>
                  <a:pt x="3511571" y="770566"/>
                </a:cubicBezTo>
                <a:cubicBezTo>
                  <a:pt x="3746123" y="770648"/>
                  <a:pt x="3631911" y="770786"/>
                  <a:pt x="3728632" y="770868"/>
                </a:cubicBezTo>
                <a:cubicBezTo>
                  <a:pt x="3730716" y="887475"/>
                  <a:pt x="3729003" y="756629"/>
                  <a:pt x="3733156" y="1018087"/>
                </a:cubicBezTo>
                <a:close/>
                <a:moveTo>
                  <a:pt x="3728057" y="736019"/>
                </a:moveTo>
                <a:cubicBezTo>
                  <a:pt x="3728537" y="766935"/>
                  <a:pt x="3762601" y="757931"/>
                  <a:pt x="3511392" y="757849"/>
                </a:cubicBezTo>
                <a:cubicBezTo>
                  <a:pt x="3508706" y="569831"/>
                  <a:pt x="3511365" y="709844"/>
                  <a:pt x="3508349" y="507519"/>
                </a:cubicBezTo>
                <a:cubicBezTo>
                  <a:pt x="3811633" y="508629"/>
                  <a:pt x="3699928" y="508232"/>
                  <a:pt x="3725535" y="508300"/>
                </a:cubicBezTo>
                <a:cubicBezTo>
                  <a:pt x="3728002" y="641996"/>
                  <a:pt x="3726357" y="627538"/>
                  <a:pt x="3728057" y="736019"/>
                </a:cubicBezTo>
                <a:close/>
                <a:moveTo>
                  <a:pt x="3509926" y="246801"/>
                </a:moveTo>
                <a:cubicBezTo>
                  <a:pt x="3753320" y="246322"/>
                  <a:pt x="3719873" y="236249"/>
                  <a:pt x="3720723" y="268536"/>
                </a:cubicBezTo>
                <a:cubicBezTo>
                  <a:pt x="3727797" y="539257"/>
                  <a:pt x="3737570" y="495775"/>
                  <a:pt x="3674405" y="495254"/>
                </a:cubicBezTo>
                <a:cubicBezTo>
                  <a:pt x="3474587" y="493637"/>
                  <a:pt x="3508390" y="508656"/>
                  <a:pt x="3507637" y="458185"/>
                </a:cubicBezTo>
                <a:cubicBezTo>
                  <a:pt x="3504305" y="221600"/>
                  <a:pt x="3501372" y="246829"/>
                  <a:pt x="3509926" y="246801"/>
                </a:cubicBezTo>
                <a:close/>
                <a:moveTo>
                  <a:pt x="3504703" y="1016593"/>
                </a:moveTo>
                <a:cubicBezTo>
                  <a:pt x="3504813" y="1019320"/>
                  <a:pt x="3530570" y="1018183"/>
                  <a:pt x="3288189" y="1019512"/>
                </a:cubicBezTo>
                <a:cubicBezTo>
                  <a:pt x="3284845" y="875223"/>
                  <a:pt x="3285681" y="840059"/>
                  <a:pt x="3284776" y="769223"/>
                </a:cubicBezTo>
                <a:cubicBezTo>
                  <a:pt x="3392368" y="769607"/>
                  <a:pt x="3286215" y="770498"/>
                  <a:pt x="3500358" y="770566"/>
                </a:cubicBezTo>
                <a:cubicBezTo>
                  <a:pt x="3501345" y="845349"/>
                  <a:pt x="3501180" y="929148"/>
                  <a:pt x="3504703" y="1016593"/>
                </a:cubicBezTo>
                <a:close/>
                <a:moveTo>
                  <a:pt x="3497753" y="548960"/>
                </a:moveTo>
                <a:cubicBezTo>
                  <a:pt x="3499193" y="640762"/>
                  <a:pt x="3498397" y="642832"/>
                  <a:pt x="3499851" y="736019"/>
                </a:cubicBezTo>
                <a:cubicBezTo>
                  <a:pt x="3500358" y="768209"/>
                  <a:pt x="3533092" y="757342"/>
                  <a:pt x="3284598" y="756492"/>
                </a:cubicBezTo>
                <a:cubicBezTo>
                  <a:pt x="3283405" y="670514"/>
                  <a:pt x="3282816" y="669239"/>
                  <a:pt x="3280211" y="507711"/>
                </a:cubicBezTo>
                <a:cubicBezTo>
                  <a:pt x="3535504" y="507546"/>
                  <a:pt x="3496917" y="493418"/>
                  <a:pt x="3497753" y="548960"/>
                </a:cubicBezTo>
                <a:close/>
                <a:moveTo>
                  <a:pt x="3427638" y="246911"/>
                </a:moveTo>
                <a:cubicBezTo>
                  <a:pt x="3504662" y="246911"/>
                  <a:pt x="3492640" y="240867"/>
                  <a:pt x="3493216" y="268467"/>
                </a:cubicBezTo>
                <a:cubicBezTo>
                  <a:pt x="3494573" y="333424"/>
                  <a:pt x="3495423" y="389857"/>
                  <a:pt x="3496382" y="458390"/>
                </a:cubicBezTo>
                <a:cubicBezTo>
                  <a:pt x="3497095" y="506080"/>
                  <a:pt x="3536683" y="494774"/>
                  <a:pt x="3280019" y="494980"/>
                </a:cubicBezTo>
                <a:cubicBezTo>
                  <a:pt x="3277319" y="326736"/>
                  <a:pt x="3277333" y="322447"/>
                  <a:pt x="3275976" y="268138"/>
                </a:cubicBezTo>
                <a:cubicBezTo>
                  <a:pt x="3275263" y="239675"/>
                  <a:pt x="3248574" y="246774"/>
                  <a:pt x="3427638" y="246911"/>
                </a:cubicBezTo>
                <a:close/>
                <a:moveTo>
                  <a:pt x="3263173" y="1019581"/>
                </a:moveTo>
                <a:cubicBezTo>
                  <a:pt x="3181790" y="1019581"/>
                  <a:pt x="3182242" y="1017950"/>
                  <a:pt x="3098707" y="1017950"/>
                </a:cubicBezTo>
                <a:cubicBezTo>
                  <a:pt x="3044096" y="1017950"/>
                  <a:pt x="3059489" y="1064900"/>
                  <a:pt x="3054500" y="770292"/>
                </a:cubicBezTo>
                <a:cubicBezTo>
                  <a:pt x="3147425" y="771279"/>
                  <a:pt x="3180693" y="769031"/>
                  <a:pt x="3273549" y="769182"/>
                </a:cubicBezTo>
                <a:cubicBezTo>
                  <a:pt x="3277127" y="1056623"/>
                  <a:pt x="3283022" y="1019581"/>
                  <a:pt x="3263173" y="1019581"/>
                </a:cubicBezTo>
                <a:close/>
                <a:moveTo>
                  <a:pt x="3269656" y="548932"/>
                </a:moveTo>
                <a:cubicBezTo>
                  <a:pt x="3273440" y="788285"/>
                  <a:pt x="3277580" y="756465"/>
                  <a:pt x="3263173" y="756465"/>
                </a:cubicBezTo>
                <a:cubicBezTo>
                  <a:pt x="3023246" y="756465"/>
                  <a:pt x="3054445" y="767921"/>
                  <a:pt x="3053938" y="735799"/>
                </a:cubicBezTo>
                <a:cubicBezTo>
                  <a:pt x="3052444" y="640050"/>
                  <a:pt x="3053568" y="641845"/>
                  <a:pt x="3052101" y="548740"/>
                </a:cubicBezTo>
                <a:cubicBezTo>
                  <a:pt x="3051306" y="499406"/>
                  <a:pt x="3039188" y="507944"/>
                  <a:pt x="3098694" y="507944"/>
                </a:cubicBezTo>
                <a:cubicBezTo>
                  <a:pt x="3303473" y="507944"/>
                  <a:pt x="3268738" y="492170"/>
                  <a:pt x="3269656" y="548932"/>
                </a:cubicBezTo>
                <a:close/>
                <a:moveTo>
                  <a:pt x="3264749" y="268508"/>
                </a:moveTo>
                <a:cubicBezTo>
                  <a:pt x="3266161" y="324640"/>
                  <a:pt x="3266202" y="333616"/>
                  <a:pt x="3268793" y="494994"/>
                </a:cubicBezTo>
                <a:cubicBezTo>
                  <a:pt x="3244777" y="494994"/>
                  <a:pt x="3075459" y="495185"/>
                  <a:pt x="3051237" y="495446"/>
                </a:cubicBezTo>
                <a:lnTo>
                  <a:pt x="3047194" y="245924"/>
                </a:lnTo>
                <a:cubicBezTo>
                  <a:pt x="3305708" y="241813"/>
                  <a:pt x="3264077" y="241882"/>
                  <a:pt x="3264749" y="268508"/>
                </a:cubicBezTo>
                <a:close/>
                <a:moveTo>
                  <a:pt x="3044342" y="829452"/>
                </a:moveTo>
                <a:cubicBezTo>
                  <a:pt x="3045453" y="888461"/>
                  <a:pt x="3045069" y="866343"/>
                  <a:pt x="3047509" y="1018389"/>
                </a:cubicBezTo>
                <a:cubicBezTo>
                  <a:pt x="2976763" y="1019773"/>
                  <a:pt x="3005344" y="1021417"/>
                  <a:pt x="2829899" y="1019745"/>
                </a:cubicBezTo>
                <a:cubicBezTo>
                  <a:pt x="2826718" y="763975"/>
                  <a:pt x="2828569" y="848364"/>
                  <a:pt x="2827760" y="768894"/>
                </a:cubicBezTo>
                <a:cubicBezTo>
                  <a:pt x="3087865" y="768771"/>
                  <a:pt x="3042931" y="758192"/>
                  <a:pt x="3044342" y="829452"/>
                </a:cubicBezTo>
                <a:close/>
                <a:moveTo>
                  <a:pt x="3040874" y="548960"/>
                </a:moveTo>
                <a:cubicBezTo>
                  <a:pt x="3044562" y="791095"/>
                  <a:pt x="3050909" y="757657"/>
                  <a:pt x="3016557" y="756958"/>
                </a:cubicBezTo>
                <a:cubicBezTo>
                  <a:pt x="2965153" y="755917"/>
                  <a:pt x="2955667" y="756122"/>
                  <a:pt x="2827609" y="756177"/>
                </a:cubicBezTo>
                <a:cubicBezTo>
                  <a:pt x="2826074" y="635678"/>
                  <a:pt x="2823620" y="636350"/>
                  <a:pt x="2822277" y="508492"/>
                </a:cubicBezTo>
                <a:cubicBezTo>
                  <a:pt x="3078954" y="511000"/>
                  <a:pt x="3039970" y="492513"/>
                  <a:pt x="3040874" y="548960"/>
                </a:cubicBezTo>
                <a:close/>
                <a:moveTo>
                  <a:pt x="2851941" y="247048"/>
                </a:moveTo>
                <a:cubicBezTo>
                  <a:pt x="2907704" y="247788"/>
                  <a:pt x="2961479" y="247911"/>
                  <a:pt x="3016584" y="246582"/>
                </a:cubicBezTo>
                <a:cubicBezTo>
                  <a:pt x="3043808" y="245897"/>
                  <a:pt x="3035378" y="208828"/>
                  <a:pt x="3040011" y="495596"/>
                </a:cubicBezTo>
                <a:cubicBezTo>
                  <a:pt x="2942316" y="496994"/>
                  <a:pt x="2980656" y="497337"/>
                  <a:pt x="2822154" y="495788"/>
                </a:cubicBezTo>
                <a:cubicBezTo>
                  <a:pt x="2819796" y="204991"/>
                  <a:pt x="2806582" y="246459"/>
                  <a:pt x="2851941" y="247048"/>
                </a:cubicBezTo>
                <a:close/>
                <a:moveTo>
                  <a:pt x="2822825" y="1282313"/>
                </a:moveTo>
                <a:cubicBezTo>
                  <a:pt x="2769105" y="1282697"/>
                  <a:pt x="2699428" y="1282313"/>
                  <a:pt x="2607354" y="1282313"/>
                </a:cubicBezTo>
                <a:cubicBezTo>
                  <a:pt x="2607203" y="1273213"/>
                  <a:pt x="2603515" y="1060090"/>
                  <a:pt x="2602830" y="1031394"/>
                </a:cubicBezTo>
                <a:cubicBezTo>
                  <a:pt x="2603831" y="1031394"/>
                  <a:pt x="2817301" y="1032366"/>
                  <a:pt x="2818809" y="1032380"/>
                </a:cubicBezTo>
                <a:cubicBezTo>
                  <a:pt x="2819933" y="1123635"/>
                  <a:pt x="2821866" y="1222194"/>
                  <a:pt x="2822825" y="1282313"/>
                </a:cubicBezTo>
                <a:close/>
                <a:moveTo>
                  <a:pt x="2816712" y="829315"/>
                </a:moveTo>
                <a:cubicBezTo>
                  <a:pt x="2816232" y="1057952"/>
                  <a:pt x="2841084" y="1019499"/>
                  <a:pt x="2769831" y="1019499"/>
                </a:cubicBezTo>
                <a:cubicBezTo>
                  <a:pt x="2583543" y="1019499"/>
                  <a:pt x="2602542" y="1019485"/>
                  <a:pt x="2602460" y="1016155"/>
                </a:cubicBezTo>
                <a:cubicBezTo>
                  <a:pt x="2601363" y="970699"/>
                  <a:pt x="2594331" y="769484"/>
                  <a:pt x="2605503" y="769484"/>
                </a:cubicBezTo>
                <a:cubicBezTo>
                  <a:pt x="2859548" y="769484"/>
                  <a:pt x="2816876" y="750778"/>
                  <a:pt x="2816712" y="829315"/>
                </a:cubicBezTo>
                <a:close/>
                <a:moveTo>
                  <a:pt x="2811599" y="548960"/>
                </a:moveTo>
                <a:cubicBezTo>
                  <a:pt x="2815423" y="792890"/>
                  <a:pt x="2831749" y="756177"/>
                  <a:pt x="2769831" y="756204"/>
                </a:cubicBezTo>
                <a:cubicBezTo>
                  <a:pt x="2573838" y="756204"/>
                  <a:pt x="2598690" y="766030"/>
                  <a:pt x="2598210" y="735772"/>
                </a:cubicBezTo>
                <a:cubicBezTo>
                  <a:pt x="2598101" y="728454"/>
                  <a:pt x="2594866" y="518482"/>
                  <a:pt x="2594688" y="506847"/>
                </a:cubicBezTo>
                <a:cubicBezTo>
                  <a:pt x="2855039" y="506299"/>
                  <a:pt x="2810790" y="497926"/>
                  <a:pt x="2811599" y="548960"/>
                </a:cubicBezTo>
                <a:close/>
                <a:moveTo>
                  <a:pt x="2605503" y="247199"/>
                </a:moveTo>
                <a:cubicBezTo>
                  <a:pt x="2838699" y="247199"/>
                  <a:pt x="2807404" y="237496"/>
                  <a:pt x="2808076" y="267851"/>
                </a:cubicBezTo>
                <a:cubicBezTo>
                  <a:pt x="2814272" y="540326"/>
                  <a:pt x="2819426" y="495555"/>
                  <a:pt x="2769831" y="495555"/>
                </a:cubicBezTo>
                <a:cubicBezTo>
                  <a:pt x="2687887" y="495555"/>
                  <a:pt x="2687804" y="494116"/>
                  <a:pt x="2605503" y="494116"/>
                </a:cubicBezTo>
                <a:cubicBezTo>
                  <a:pt x="2590849" y="494116"/>
                  <a:pt x="2594592" y="501270"/>
                  <a:pt x="2593961" y="455225"/>
                </a:cubicBezTo>
                <a:cubicBezTo>
                  <a:pt x="2590712" y="215173"/>
                  <a:pt x="2584462" y="247199"/>
                  <a:pt x="2605503" y="247199"/>
                </a:cubicBezTo>
                <a:close/>
                <a:moveTo>
                  <a:pt x="2587477" y="769511"/>
                </a:moveTo>
                <a:cubicBezTo>
                  <a:pt x="2588423" y="838250"/>
                  <a:pt x="2588437" y="902206"/>
                  <a:pt x="2591288" y="1018690"/>
                </a:cubicBezTo>
                <a:cubicBezTo>
                  <a:pt x="2362245" y="1019101"/>
                  <a:pt x="2374445" y="1021801"/>
                  <a:pt x="2374308" y="1016689"/>
                </a:cubicBezTo>
                <a:cubicBezTo>
                  <a:pt x="2373787" y="994585"/>
                  <a:pt x="2369620" y="771293"/>
                  <a:pt x="2369607" y="770292"/>
                </a:cubicBezTo>
                <a:cubicBezTo>
                  <a:pt x="2484450" y="771265"/>
                  <a:pt x="2517842" y="769662"/>
                  <a:pt x="2587477" y="769511"/>
                </a:cubicBezTo>
                <a:close/>
                <a:moveTo>
                  <a:pt x="2587299" y="756780"/>
                </a:moveTo>
                <a:cubicBezTo>
                  <a:pt x="2336173" y="757315"/>
                  <a:pt x="2369538" y="766852"/>
                  <a:pt x="2369044" y="735772"/>
                </a:cubicBezTo>
                <a:cubicBezTo>
                  <a:pt x="2367578" y="642160"/>
                  <a:pt x="2367975" y="642105"/>
                  <a:pt x="2366509" y="548740"/>
                </a:cubicBezTo>
                <a:cubicBezTo>
                  <a:pt x="2365686" y="496638"/>
                  <a:pt x="2323096" y="508355"/>
                  <a:pt x="2583447" y="506902"/>
                </a:cubicBezTo>
                <a:cubicBezTo>
                  <a:pt x="2583461" y="507944"/>
                  <a:pt x="2586956" y="732990"/>
                  <a:pt x="2587299" y="756780"/>
                </a:cubicBezTo>
                <a:close/>
                <a:moveTo>
                  <a:pt x="2579212" y="247130"/>
                </a:moveTo>
                <a:cubicBezTo>
                  <a:pt x="2581980" y="386801"/>
                  <a:pt x="2581761" y="391268"/>
                  <a:pt x="2583269" y="494171"/>
                </a:cubicBezTo>
                <a:cubicBezTo>
                  <a:pt x="2331376" y="495501"/>
                  <a:pt x="2366015" y="512069"/>
                  <a:pt x="2364713" y="455170"/>
                </a:cubicBezTo>
                <a:cubicBezTo>
                  <a:pt x="2362670" y="366080"/>
                  <a:pt x="2362150" y="314992"/>
                  <a:pt x="2361958" y="268303"/>
                </a:cubicBezTo>
                <a:cubicBezTo>
                  <a:pt x="2361821" y="236496"/>
                  <a:pt x="2329827" y="245897"/>
                  <a:pt x="2579212" y="247130"/>
                </a:cubicBezTo>
                <a:close/>
                <a:moveTo>
                  <a:pt x="2358928" y="1018950"/>
                </a:moveTo>
                <a:cubicBezTo>
                  <a:pt x="2224921" y="1016059"/>
                  <a:pt x="2144306" y="1021074"/>
                  <a:pt x="2144251" y="1016264"/>
                </a:cubicBezTo>
                <a:cubicBezTo>
                  <a:pt x="2141208" y="724685"/>
                  <a:pt x="2123045" y="768305"/>
                  <a:pt x="2194339" y="769264"/>
                </a:cubicBezTo>
                <a:cubicBezTo>
                  <a:pt x="2261974" y="770169"/>
                  <a:pt x="2279848" y="769443"/>
                  <a:pt x="2358394" y="770169"/>
                </a:cubicBezTo>
                <a:cubicBezTo>
                  <a:pt x="2363150" y="1051237"/>
                  <a:pt x="2365645" y="1019074"/>
                  <a:pt x="2358928" y="1018950"/>
                </a:cubicBezTo>
                <a:close/>
                <a:moveTo>
                  <a:pt x="2355282" y="548960"/>
                </a:moveTo>
                <a:cubicBezTo>
                  <a:pt x="2356749" y="642366"/>
                  <a:pt x="2356351" y="642270"/>
                  <a:pt x="2357818" y="735991"/>
                </a:cubicBezTo>
                <a:cubicBezTo>
                  <a:pt x="2358311" y="767003"/>
                  <a:pt x="2392142" y="756945"/>
                  <a:pt x="2140660" y="756040"/>
                </a:cubicBezTo>
                <a:cubicBezTo>
                  <a:pt x="2138645" y="623441"/>
                  <a:pt x="2140550" y="624811"/>
                  <a:pt x="2138138" y="508917"/>
                </a:cubicBezTo>
                <a:cubicBezTo>
                  <a:pt x="2388359" y="507423"/>
                  <a:pt x="2354391" y="491417"/>
                  <a:pt x="2355282" y="548960"/>
                </a:cubicBezTo>
                <a:close/>
                <a:moveTo>
                  <a:pt x="2350594" y="246733"/>
                </a:moveTo>
                <a:cubicBezTo>
                  <a:pt x="2351458" y="387801"/>
                  <a:pt x="2352554" y="407795"/>
                  <a:pt x="2354336" y="495172"/>
                </a:cubicBezTo>
                <a:cubicBezTo>
                  <a:pt x="2303426" y="494089"/>
                  <a:pt x="2248937" y="494075"/>
                  <a:pt x="2194285" y="495322"/>
                </a:cubicBezTo>
                <a:cubicBezTo>
                  <a:pt x="2120551" y="497008"/>
                  <a:pt x="2139796" y="537435"/>
                  <a:pt x="2132764" y="268166"/>
                </a:cubicBezTo>
                <a:cubicBezTo>
                  <a:pt x="2131777" y="230713"/>
                  <a:pt x="2104526" y="251831"/>
                  <a:pt x="2350594" y="246733"/>
                </a:cubicBezTo>
                <a:close/>
                <a:moveTo>
                  <a:pt x="2112162" y="1018443"/>
                </a:moveTo>
                <a:cubicBezTo>
                  <a:pt x="1951164" y="1018471"/>
                  <a:pt x="1936607" y="1018443"/>
                  <a:pt x="1916141" y="1018539"/>
                </a:cubicBezTo>
                <a:cubicBezTo>
                  <a:pt x="1912330" y="883802"/>
                  <a:pt x="1914057" y="832577"/>
                  <a:pt x="1913440" y="769977"/>
                </a:cubicBezTo>
                <a:cubicBezTo>
                  <a:pt x="2031944" y="769621"/>
                  <a:pt x="2062115" y="768579"/>
                  <a:pt x="2129612" y="768730"/>
                </a:cubicBezTo>
                <a:cubicBezTo>
                  <a:pt x="2133916" y="1063118"/>
                  <a:pt x="2142236" y="1018443"/>
                  <a:pt x="2112162" y="1018443"/>
                </a:cubicBezTo>
                <a:close/>
                <a:moveTo>
                  <a:pt x="2127638" y="548932"/>
                </a:moveTo>
                <a:cubicBezTo>
                  <a:pt x="2131380" y="788505"/>
                  <a:pt x="2133532" y="755985"/>
                  <a:pt x="2112175" y="755985"/>
                </a:cubicBezTo>
                <a:cubicBezTo>
                  <a:pt x="1882817" y="755985"/>
                  <a:pt x="1913495" y="767086"/>
                  <a:pt x="1913016" y="735772"/>
                </a:cubicBezTo>
                <a:cubicBezTo>
                  <a:pt x="1908807" y="467065"/>
                  <a:pt x="1895881" y="507889"/>
                  <a:pt x="1947710" y="507889"/>
                </a:cubicBezTo>
                <a:cubicBezTo>
                  <a:pt x="2029847" y="507889"/>
                  <a:pt x="2029874" y="508999"/>
                  <a:pt x="2112175" y="508999"/>
                </a:cubicBezTo>
                <a:cubicBezTo>
                  <a:pt x="2130640" y="508985"/>
                  <a:pt x="2126856" y="500955"/>
                  <a:pt x="2127638" y="548932"/>
                </a:cubicBezTo>
                <a:close/>
                <a:moveTo>
                  <a:pt x="1947696" y="245938"/>
                </a:moveTo>
                <a:cubicBezTo>
                  <a:pt x="1954248" y="245938"/>
                  <a:pt x="2110846" y="246034"/>
                  <a:pt x="2120962" y="246048"/>
                </a:cubicBezTo>
                <a:cubicBezTo>
                  <a:pt x="2121812" y="281363"/>
                  <a:pt x="2118454" y="142706"/>
                  <a:pt x="2126610" y="496254"/>
                </a:cubicBezTo>
                <a:cubicBezTo>
                  <a:pt x="2035138" y="496515"/>
                  <a:pt x="1997250" y="494514"/>
                  <a:pt x="1908547" y="495322"/>
                </a:cubicBezTo>
                <a:cubicBezTo>
                  <a:pt x="1905120" y="200742"/>
                  <a:pt x="1889191" y="245938"/>
                  <a:pt x="1947696" y="245938"/>
                </a:cubicBezTo>
                <a:close/>
                <a:moveTo>
                  <a:pt x="1902214" y="770018"/>
                </a:moveTo>
                <a:cubicBezTo>
                  <a:pt x="1903036" y="857134"/>
                  <a:pt x="1900679" y="837962"/>
                  <a:pt x="1904900" y="1018594"/>
                </a:cubicBezTo>
                <a:cubicBezTo>
                  <a:pt x="1651732" y="1020184"/>
                  <a:pt x="1715295" y="1019773"/>
                  <a:pt x="1688935" y="1020019"/>
                </a:cubicBezTo>
                <a:cubicBezTo>
                  <a:pt x="1688126" y="916938"/>
                  <a:pt x="1686386" y="847254"/>
                  <a:pt x="1685083" y="769347"/>
                </a:cubicBezTo>
                <a:cubicBezTo>
                  <a:pt x="1791332" y="771361"/>
                  <a:pt x="1818240" y="770388"/>
                  <a:pt x="1902214" y="770018"/>
                </a:cubicBezTo>
                <a:close/>
                <a:moveTo>
                  <a:pt x="1898074" y="548960"/>
                </a:moveTo>
                <a:cubicBezTo>
                  <a:pt x="1901899" y="793246"/>
                  <a:pt x="1914304" y="757109"/>
                  <a:pt x="1865436" y="757506"/>
                </a:cubicBezTo>
                <a:cubicBezTo>
                  <a:pt x="1655982" y="759206"/>
                  <a:pt x="1684960" y="761494"/>
                  <a:pt x="1684549" y="735772"/>
                </a:cubicBezTo>
                <a:cubicBezTo>
                  <a:pt x="1680985" y="513878"/>
                  <a:pt x="1681231" y="527869"/>
                  <a:pt x="1680834" y="508574"/>
                </a:cubicBezTo>
                <a:cubicBezTo>
                  <a:pt x="1935853" y="512260"/>
                  <a:pt x="1897156" y="490074"/>
                  <a:pt x="1898074" y="548960"/>
                </a:cubicBezTo>
                <a:close/>
                <a:moveTo>
                  <a:pt x="1701121" y="247185"/>
                </a:moveTo>
                <a:cubicBezTo>
                  <a:pt x="1923666" y="245239"/>
                  <a:pt x="1892865" y="239977"/>
                  <a:pt x="1893688" y="268549"/>
                </a:cubicBezTo>
                <a:cubicBezTo>
                  <a:pt x="1901391" y="531734"/>
                  <a:pt x="1902461" y="495226"/>
                  <a:pt x="1865395" y="496021"/>
                </a:cubicBezTo>
                <a:cubicBezTo>
                  <a:pt x="1809454" y="497227"/>
                  <a:pt x="1756569" y="497159"/>
                  <a:pt x="1701149" y="496186"/>
                </a:cubicBezTo>
                <a:cubicBezTo>
                  <a:pt x="1675145" y="495734"/>
                  <a:pt x="1680889" y="504038"/>
                  <a:pt x="1679559" y="455142"/>
                </a:cubicBezTo>
                <a:cubicBezTo>
                  <a:pt x="1673034" y="215063"/>
                  <a:pt x="1669991" y="247473"/>
                  <a:pt x="1701121" y="247185"/>
                </a:cubicBezTo>
                <a:close/>
                <a:moveTo>
                  <a:pt x="1677667" y="1015798"/>
                </a:moveTo>
                <a:cubicBezTo>
                  <a:pt x="1677736" y="1023514"/>
                  <a:pt x="1694802" y="1019403"/>
                  <a:pt x="1460085" y="1019266"/>
                </a:cubicBezTo>
                <a:cubicBezTo>
                  <a:pt x="1459865" y="973974"/>
                  <a:pt x="1457179" y="770566"/>
                  <a:pt x="1457151" y="769004"/>
                </a:cubicBezTo>
                <a:cubicBezTo>
                  <a:pt x="1572104" y="769004"/>
                  <a:pt x="1625578" y="768442"/>
                  <a:pt x="1673857" y="769182"/>
                </a:cubicBezTo>
                <a:cubicBezTo>
                  <a:pt x="1675228" y="851488"/>
                  <a:pt x="1676982" y="921625"/>
                  <a:pt x="1677667" y="1015798"/>
                </a:cubicBezTo>
                <a:close/>
                <a:moveTo>
                  <a:pt x="1673651" y="756438"/>
                </a:moveTo>
                <a:cubicBezTo>
                  <a:pt x="1426185" y="752683"/>
                  <a:pt x="1457179" y="768661"/>
                  <a:pt x="1456658" y="735745"/>
                </a:cubicBezTo>
                <a:cubicBezTo>
                  <a:pt x="1453532" y="537654"/>
                  <a:pt x="1453477" y="531939"/>
                  <a:pt x="1452929" y="506806"/>
                </a:cubicBezTo>
                <a:cubicBezTo>
                  <a:pt x="1454464" y="506806"/>
                  <a:pt x="1668538" y="508423"/>
                  <a:pt x="1669607" y="508437"/>
                </a:cubicBezTo>
                <a:cubicBezTo>
                  <a:pt x="1670169" y="535859"/>
                  <a:pt x="1670238" y="543917"/>
                  <a:pt x="1673651" y="756438"/>
                </a:cubicBezTo>
                <a:close/>
                <a:moveTo>
                  <a:pt x="1454437" y="247747"/>
                </a:moveTo>
                <a:cubicBezTo>
                  <a:pt x="1697996" y="247747"/>
                  <a:pt x="1664960" y="239387"/>
                  <a:pt x="1665207" y="268399"/>
                </a:cubicBezTo>
                <a:cubicBezTo>
                  <a:pt x="1667154" y="536284"/>
                  <a:pt x="1686715" y="495473"/>
                  <a:pt x="1618875" y="495473"/>
                </a:cubicBezTo>
                <a:cubicBezTo>
                  <a:pt x="1538232" y="495473"/>
                  <a:pt x="1536162" y="494089"/>
                  <a:pt x="1454423" y="494089"/>
                </a:cubicBezTo>
                <a:cubicBezTo>
                  <a:pt x="1451942" y="494075"/>
                  <a:pt x="1441415" y="247747"/>
                  <a:pt x="1454437" y="247747"/>
                </a:cubicBezTo>
                <a:close/>
                <a:moveTo>
                  <a:pt x="1448817" y="1016347"/>
                </a:moveTo>
                <a:cubicBezTo>
                  <a:pt x="1448844" y="1020704"/>
                  <a:pt x="1274153" y="1020389"/>
                  <a:pt x="1232262" y="1019814"/>
                </a:cubicBezTo>
                <a:cubicBezTo>
                  <a:pt x="1227999" y="775130"/>
                  <a:pt x="1228698" y="841238"/>
                  <a:pt x="1227355" y="770114"/>
                </a:cubicBezTo>
                <a:cubicBezTo>
                  <a:pt x="1328655" y="771690"/>
                  <a:pt x="1364898" y="769114"/>
                  <a:pt x="1445938" y="769004"/>
                </a:cubicBezTo>
                <a:cubicBezTo>
                  <a:pt x="1445938" y="769991"/>
                  <a:pt x="1448680" y="981730"/>
                  <a:pt x="1448817" y="1016347"/>
                </a:cubicBezTo>
                <a:close/>
                <a:moveTo>
                  <a:pt x="1445746" y="756273"/>
                </a:moveTo>
                <a:cubicBezTo>
                  <a:pt x="1195635" y="756643"/>
                  <a:pt x="1227259" y="767743"/>
                  <a:pt x="1226765" y="735772"/>
                </a:cubicBezTo>
                <a:cubicBezTo>
                  <a:pt x="1225545" y="657303"/>
                  <a:pt x="1225504" y="640762"/>
                  <a:pt x="1224051" y="548740"/>
                </a:cubicBezTo>
                <a:cubicBezTo>
                  <a:pt x="1223229" y="494582"/>
                  <a:pt x="1185272" y="506902"/>
                  <a:pt x="1441703" y="506806"/>
                </a:cubicBezTo>
                <a:cubicBezTo>
                  <a:pt x="1442388" y="537901"/>
                  <a:pt x="1445733" y="755245"/>
                  <a:pt x="1445746" y="756273"/>
                </a:cubicBezTo>
                <a:close/>
                <a:moveTo>
                  <a:pt x="1437179" y="247706"/>
                </a:moveTo>
                <a:cubicBezTo>
                  <a:pt x="1437974" y="415565"/>
                  <a:pt x="1439770" y="429297"/>
                  <a:pt x="1441387" y="494089"/>
                </a:cubicBezTo>
                <a:cubicBezTo>
                  <a:pt x="1283926" y="494158"/>
                  <a:pt x="1252782" y="494308"/>
                  <a:pt x="1223215" y="495035"/>
                </a:cubicBezTo>
                <a:cubicBezTo>
                  <a:pt x="1220213" y="298602"/>
                  <a:pt x="1220926" y="338768"/>
                  <a:pt x="1218801" y="246075"/>
                </a:cubicBezTo>
                <a:cubicBezTo>
                  <a:pt x="1325557" y="243197"/>
                  <a:pt x="1367352" y="247349"/>
                  <a:pt x="1437179" y="247706"/>
                </a:cubicBezTo>
                <a:close/>
                <a:moveTo>
                  <a:pt x="1217485" y="829507"/>
                </a:moveTo>
                <a:cubicBezTo>
                  <a:pt x="1223229" y="1049455"/>
                  <a:pt x="1225394" y="1019718"/>
                  <a:pt x="1207944" y="1019416"/>
                </a:cubicBezTo>
                <a:cubicBezTo>
                  <a:pt x="1004124" y="1015593"/>
                  <a:pt x="1003548" y="1022760"/>
                  <a:pt x="1003439" y="1016237"/>
                </a:cubicBezTo>
                <a:cubicBezTo>
                  <a:pt x="998586" y="725727"/>
                  <a:pt x="981890" y="769401"/>
                  <a:pt x="1043493" y="769155"/>
                </a:cubicBezTo>
                <a:cubicBezTo>
                  <a:pt x="1118981" y="768853"/>
                  <a:pt x="1154333" y="768757"/>
                  <a:pt x="1207739" y="769758"/>
                </a:cubicBezTo>
                <a:cubicBezTo>
                  <a:pt x="1219061" y="769977"/>
                  <a:pt x="1215689" y="760604"/>
                  <a:pt x="1217485" y="829507"/>
                </a:cubicBezTo>
                <a:close/>
                <a:moveTo>
                  <a:pt x="1212824" y="548960"/>
                </a:moveTo>
                <a:cubicBezTo>
                  <a:pt x="1216471" y="782091"/>
                  <a:pt x="1218760" y="757219"/>
                  <a:pt x="1207944" y="757013"/>
                </a:cubicBezTo>
                <a:cubicBezTo>
                  <a:pt x="968059" y="752504"/>
                  <a:pt x="997873" y="768442"/>
                  <a:pt x="997366" y="735799"/>
                </a:cubicBezTo>
                <a:cubicBezTo>
                  <a:pt x="995913" y="643051"/>
                  <a:pt x="998134" y="643325"/>
                  <a:pt x="996653" y="548713"/>
                </a:cubicBezTo>
                <a:cubicBezTo>
                  <a:pt x="995721" y="489718"/>
                  <a:pt x="962836" y="514892"/>
                  <a:pt x="1207986" y="508190"/>
                </a:cubicBezTo>
                <a:cubicBezTo>
                  <a:pt x="1213921" y="508026"/>
                  <a:pt x="1212112" y="501941"/>
                  <a:pt x="1212824" y="548960"/>
                </a:cubicBezTo>
                <a:close/>
                <a:moveTo>
                  <a:pt x="1207574" y="246390"/>
                </a:moveTo>
                <a:cubicBezTo>
                  <a:pt x="1213839" y="523046"/>
                  <a:pt x="1213290" y="495295"/>
                  <a:pt x="1207698" y="495432"/>
                </a:cubicBezTo>
                <a:cubicBezTo>
                  <a:pt x="1153607" y="496994"/>
                  <a:pt x="1144121" y="496432"/>
                  <a:pt x="1043452" y="496707"/>
                </a:cubicBezTo>
                <a:cubicBezTo>
                  <a:pt x="980327" y="496871"/>
                  <a:pt x="998134" y="538298"/>
                  <a:pt x="991102" y="268138"/>
                </a:cubicBezTo>
                <a:cubicBezTo>
                  <a:pt x="990156" y="230685"/>
                  <a:pt x="964399" y="253365"/>
                  <a:pt x="1207574" y="246390"/>
                </a:cubicBezTo>
                <a:close/>
                <a:moveTo>
                  <a:pt x="992226" y="1016484"/>
                </a:moveTo>
                <a:cubicBezTo>
                  <a:pt x="992308" y="1021609"/>
                  <a:pt x="774588" y="1017936"/>
                  <a:pt x="774520" y="1016073"/>
                </a:cubicBezTo>
                <a:cubicBezTo>
                  <a:pt x="764115" y="728070"/>
                  <a:pt x="767611" y="768689"/>
                  <a:pt x="796891" y="768689"/>
                </a:cubicBezTo>
                <a:cubicBezTo>
                  <a:pt x="875340" y="768689"/>
                  <a:pt x="877465" y="769319"/>
                  <a:pt x="961287" y="769319"/>
                </a:cubicBezTo>
                <a:cubicBezTo>
                  <a:pt x="994474" y="769319"/>
                  <a:pt x="987127" y="729290"/>
                  <a:pt x="992226" y="1016484"/>
                </a:cubicBezTo>
                <a:close/>
                <a:moveTo>
                  <a:pt x="985440" y="548932"/>
                </a:moveTo>
                <a:cubicBezTo>
                  <a:pt x="989237" y="790643"/>
                  <a:pt x="992226" y="756602"/>
                  <a:pt x="961287" y="756602"/>
                </a:cubicBezTo>
                <a:cubicBezTo>
                  <a:pt x="740387" y="756602"/>
                  <a:pt x="770558" y="761577"/>
                  <a:pt x="770160" y="735772"/>
                </a:cubicBezTo>
                <a:cubicBezTo>
                  <a:pt x="766007" y="470655"/>
                  <a:pt x="754890" y="508629"/>
                  <a:pt x="796891" y="508629"/>
                </a:cubicBezTo>
                <a:cubicBezTo>
                  <a:pt x="1021067" y="508629"/>
                  <a:pt x="984687" y="500530"/>
                  <a:pt x="985440" y="548932"/>
                </a:cubicBezTo>
                <a:close/>
                <a:moveTo>
                  <a:pt x="796891" y="246555"/>
                </a:moveTo>
                <a:cubicBezTo>
                  <a:pt x="965016" y="246596"/>
                  <a:pt x="965468" y="246596"/>
                  <a:pt x="979327" y="246623"/>
                </a:cubicBezTo>
                <a:cubicBezTo>
                  <a:pt x="980643" y="301288"/>
                  <a:pt x="984495" y="495761"/>
                  <a:pt x="984522" y="496844"/>
                </a:cubicBezTo>
                <a:cubicBezTo>
                  <a:pt x="913735" y="496912"/>
                  <a:pt x="978052" y="496912"/>
                  <a:pt x="765445" y="495843"/>
                </a:cubicBezTo>
                <a:cubicBezTo>
                  <a:pt x="760798" y="201345"/>
                  <a:pt x="751532" y="246555"/>
                  <a:pt x="796891" y="246555"/>
                </a:cubicBezTo>
                <a:close/>
                <a:moveTo>
                  <a:pt x="759880" y="829397"/>
                </a:moveTo>
                <a:cubicBezTo>
                  <a:pt x="760209" y="892970"/>
                  <a:pt x="761004" y="953802"/>
                  <a:pt x="763265" y="1016566"/>
                </a:cubicBezTo>
                <a:cubicBezTo>
                  <a:pt x="763320" y="1018032"/>
                  <a:pt x="546149" y="1026597"/>
                  <a:pt x="546149" y="1016621"/>
                </a:cubicBezTo>
                <a:cubicBezTo>
                  <a:pt x="546149" y="748407"/>
                  <a:pt x="533442" y="769813"/>
                  <a:pt x="550316" y="769922"/>
                </a:cubicBezTo>
                <a:cubicBezTo>
                  <a:pt x="801455" y="771635"/>
                  <a:pt x="759455" y="747612"/>
                  <a:pt x="759880" y="829397"/>
                </a:cubicBezTo>
                <a:close/>
                <a:moveTo>
                  <a:pt x="755055" y="548987"/>
                </a:moveTo>
                <a:cubicBezTo>
                  <a:pt x="758879" y="794233"/>
                  <a:pt x="773162" y="755602"/>
                  <a:pt x="714630" y="756712"/>
                </a:cubicBezTo>
                <a:cubicBezTo>
                  <a:pt x="510138" y="760288"/>
                  <a:pt x="541488" y="761645"/>
                  <a:pt x="541090" y="735799"/>
                </a:cubicBezTo>
                <a:cubicBezTo>
                  <a:pt x="537088" y="480084"/>
                  <a:pt x="534799" y="508355"/>
                  <a:pt x="550439" y="508108"/>
                </a:cubicBezTo>
                <a:cubicBezTo>
                  <a:pt x="796301" y="504134"/>
                  <a:pt x="754314" y="502106"/>
                  <a:pt x="755055" y="548987"/>
                </a:cubicBezTo>
                <a:close/>
                <a:moveTo>
                  <a:pt x="550384" y="245979"/>
                </a:moveTo>
                <a:cubicBezTo>
                  <a:pt x="781634" y="244581"/>
                  <a:pt x="749983" y="239483"/>
                  <a:pt x="750545" y="270441"/>
                </a:cubicBezTo>
                <a:cubicBezTo>
                  <a:pt x="751710" y="334027"/>
                  <a:pt x="752395" y="380401"/>
                  <a:pt x="754218" y="495761"/>
                </a:cubicBezTo>
                <a:cubicBezTo>
                  <a:pt x="701773" y="495364"/>
                  <a:pt x="659827" y="493719"/>
                  <a:pt x="538267" y="495569"/>
                </a:cubicBezTo>
                <a:cubicBezTo>
                  <a:pt x="534867" y="211801"/>
                  <a:pt x="525587" y="246116"/>
                  <a:pt x="550384" y="245979"/>
                </a:cubicBezTo>
                <a:close/>
                <a:moveTo>
                  <a:pt x="534922" y="1016621"/>
                </a:moveTo>
                <a:cubicBezTo>
                  <a:pt x="534922" y="1022829"/>
                  <a:pt x="553866" y="1020170"/>
                  <a:pt x="317778" y="1019951"/>
                </a:cubicBezTo>
                <a:cubicBezTo>
                  <a:pt x="318107" y="907222"/>
                  <a:pt x="315064" y="833974"/>
                  <a:pt x="313830" y="770045"/>
                </a:cubicBezTo>
                <a:cubicBezTo>
                  <a:pt x="382245" y="770018"/>
                  <a:pt x="447384" y="769347"/>
                  <a:pt x="530481" y="769813"/>
                </a:cubicBezTo>
                <a:cubicBezTo>
                  <a:pt x="531797" y="835866"/>
                  <a:pt x="534922" y="897150"/>
                  <a:pt x="534922" y="1016621"/>
                </a:cubicBezTo>
                <a:close/>
                <a:moveTo>
                  <a:pt x="529864" y="736019"/>
                </a:moveTo>
                <a:cubicBezTo>
                  <a:pt x="530303" y="763673"/>
                  <a:pt x="565778" y="757191"/>
                  <a:pt x="313569" y="757315"/>
                </a:cubicBezTo>
                <a:cubicBezTo>
                  <a:pt x="310842" y="603268"/>
                  <a:pt x="309814" y="585097"/>
                  <a:pt x="309019" y="508670"/>
                </a:cubicBezTo>
                <a:cubicBezTo>
                  <a:pt x="464012" y="508780"/>
                  <a:pt x="489549" y="508930"/>
                  <a:pt x="527191" y="508451"/>
                </a:cubicBezTo>
                <a:cubicBezTo>
                  <a:pt x="529110" y="651273"/>
                  <a:pt x="528877" y="672761"/>
                  <a:pt x="529864" y="736019"/>
                </a:cubicBezTo>
                <a:close/>
                <a:moveTo>
                  <a:pt x="522242" y="246116"/>
                </a:moveTo>
                <a:cubicBezTo>
                  <a:pt x="526245" y="371809"/>
                  <a:pt x="525011" y="333684"/>
                  <a:pt x="527026" y="495734"/>
                </a:cubicBezTo>
                <a:cubicBezTo>
                  <a:pt x="493621" y="496145"/>
                  <a:pt x="481023" y="496062"/>
                  <a:pt x="308909" y="495953"/>
                </a:cubicBezTo>
                <a:cubicBezTo>
                  <a:pt x="308278" y="417772"/>
                  <a:pt x="309635" y="438574"/>
                  <a:pt x="305715" y="247473"/>
                </a:cubicBezTo>
                <a:cubicBezTo>
                  <a:pt x="375789" y="247432"/>
                  <a:pt x="319656" y="246938"/>
                  <a:pt x="522242" y="246116"/>
                </a:cubicBezTo>
                <a:close/>
                <a:moveTo>
                  <a:pt x="139522" y="246239"/>
                </a:moveTo>
                <a:cubicBezTo>
                  <a:pt x="220124" y="246239"/>
                  <a:pt x="219658" y="247363"/>
                  <a:pt x="294475" y="247445"/>
                </a:cubicBezTo>
                <a:cubicBezTo>
                  <a:pt x="298505" y="444878"/>
                  <a:pt x="297038" y="419896"/>
                  <a:pt x="297682" y="495925"/>
                </a:cubicBezTo>
                <a:cubicBezTo>
                  <a:pt x="143265" y="495816"/>
                  <a:pt x="118933" y="495720"/>
                  <a:pt x="81086" y="496008"/>
                </a:cubicBezTo>
                <a:cubicBezTo>
                  <a:pt x="78084" y="194658"/>
                  <a:pt x="56851" y="246239"/>
                  <a:pt x="139522" y="246239"/>
                </a:cubicBezTo>
                <a:close/>
                <a:moveTo>
                  <a:pt x="139522" y="508547"/>
                </a:moveTo>
                <a:cubicBezTo>
                  <a:pt x="328045" y="508670"/>
                  <a:pt x="297490" y="495199"/>
                  <a:pt x="298326" y="548987"/>
                </a:cubicBezTo>
                <a:cubicBezTo>
                  <a:pt x="299807" y="644134"/>
                  <a:pt x="300520" y="642530"/>
                  <a:pt x="301986" y="735991"/>
                </a:cubicBezTo>
                <a:cubicBezTo>
                  <a:pt x="302466" y="766647"/>
                  <a:pt x="336448" y="757054"/>
                  <a:pt x="84541" y="756931"/>
                </a:cubicBezTo>
                <a:cubicBezTo>
                  <a:pt x="79524" y="462803"/>
                  <a:pt x="65213" y="508547"/>
                  <a:pt x="139522" y="508547"/>
                </a:cubicBezTo>
                <a:close/>
                <a:moveTo>
                  <a:pt x="88708" y="1015963"/>
                </a:moveTo>
                <a:cubicBezTo>
                  <a:pt x="87789" y="723671"/>
                  <a:pt x="63170" y="769648"/>
                  <a:pt x="139522" y="769689"/>
                </a:cubicBezTo>
                <a:cubicBezTo>
                  <a:pt x="210953" y="769689"/>
                  <a:pt x="222454" y="770045"/>
                  <a:pt x="302576" y="770045"/>
                </a:cubicBezTo>
                <a:cubicBezTo>
                  <a:pt x="304015" y="845623"/>
                  <a:pt x="306853" y="903851"/>
                  <a:pt x="306510" y="1019951"/>
                </a:cubicBezTo>
                <a:cubicBezTo>
                  <a:pt x="305139" y="1019951"/>
                  <a:pt x="88721" y="1019951"/>
                  <a:pt x="88708" y="1015963"/>
                </a:cubicBezTo>
                <a:close/>
                <a:moveTo>
                  <a:pt x="91203" y="1203186"/>
                </a:moveTo>
                <a:cubicBezTo>
                  <a:pt x="90243" y="1152194"/>
                  <a:pt x="88996" y="1083016"/>
                  <a:pt x="88776" y="1031901"/>
                </a:cubicBezTo>
                <a:cubicBezTo>
                  <a:pt x="213805" y="1031394"/>
                  <a:pt x="203085" y="1032668"/>
                  <a:pt x="306496" y="1032668"/>
                </a:cubicBezTo>
                <a:cubicBezTo>
                  <a:pt x="306167" y="1294742"/>
                  <a:pt x="316599" y="1280326"/>
                  <a:pt x="303823" y="1280326"/>
                </a:cubicBezTo>
                <a:cubicBezTo>
                  <a:pt x="48064" y="1280326"/>
                  <a:pt x="93012" y="1300416"/>
                  <a:pt x="91203" y="1203186"/>
                </a:cubicBezTo>
                <a:close/>
                <a:moveTo>
                  <a:pt x="92806" y="1296675"/>
                </a:moveTo>
                <a:cubicBezTo>
                  <a:pt x="92724" y="1291728"/>
                  <a:pt x="310197" y="1291467"/>
                  <a:pt x="310280" y="1296894"/>
                </a:cubicBezTo>
                <a:cubicBezTo>
                  <a:pt x="314584" y="1571398"/>
                  <a:pt x="322946" y="1541674"/>
                  <a:pt x="303810" y="1541674"/>
                </a:cubicBezTo>
                <a:cubicBezTo>
                  <a:pt x="153463" y="1541646"/>
                  <a:pt x="126760" y="1541551"/>
                  <a:pt x="97303" y="1541825"/>
                </a:cubicBezTo>
                <a:cubicBezTo>
                  <a:pt x="96549" y="1511799"/>
                  <a:pt x="92930" y="1304431"/>
                  <a:pt x="92806" y="1296675"/>
                </a:cubicBezTo>
                <a:close/>
                <a:moveTo>
                  <a:pt x="101853" y="1764007"/>
                </a:moveTo>
                <a:cubicBezTo>
                  <a:pt x="98756" y="1516322"/>
                  <a:pt x="85103" y="1554377"/>
                  <a:pt x="139522" y="1554377"/>
                </a:cubicBezTo>
                <a:cubicBezTo>
                  <a:pt x="150913" y="1554377"/>
                  <a:pt x="305975" y="1554405"/>
                  <a:pt x="315653" y="1554419"/>
                </a:cubicBezTo>
                <a:cubicBezTo>
                  <a:pt x="316434" y="1620170"/>
                  <a:pt x="315914" y="1587760"/>
                  <a:pt x="319162" y="1805543"/>
                </a:cubicBezTo>
                <a:cubicBezTo>
                  <a:pt x="62362" y="1805735"/>
                  <a:pt x="102484" y="1813752"/>
                  <a:pt x="101853" y="1764007"/>
                </a:cubicBezTo>
                <a:close/>
                <a:moveTo>
                  <a:pt x="106130" y="2044417"/>
                </a:moveTo>
                <a:cubicBezTo>
                  <a:pt x="103540" y="1881696"/>
                  <a:pt x="103019" y="1850492"/>
                  <a:pt x="102553" y="1816767"/>
                </a:cubicBezTo>
                <a:cubicBezTo>
                  <a:pt x="188336" y="1815862"/>
                  <a:pt x="221330" y="1818343"/>
                  <a:pt x="319368" y="1818274"/>
                </a:cubicBezTo>
                <a:cubicBezTo>
                  <a:pt x="321794" y="1977309"/>
                  <a:pt x="319615" y="1959124"/>
                  <a:pt x="321780" y="2067933"/>
                </a:cubicBezTo>
                <a:cubicBezTo>
                  <a:pt x="69092" y="2068755"/>
                  <a:pt x="106528" y="2070112"/>
                  <a:pt x="106130" y="2044417"/>
                </a:cubicBezTo>
                <a:close/>
                <a:moveTo>
                  <a:pt x="110037" y="2324882"/>
                </a:moveTo>
                <a:cubicBezTo>
                  <a:pt x="103786" y="2038634"/>
                  <a:pt x="97275" y="2078965"/>
                  <a:pt x="139536" y="2078965"/>
                </a:cubicBezTo>
                <a:cubicBezTo>
                  <a:pt x="220384" y="2078965"/>
                  <a:pt x="221892" y="2080678"/>
                  <a:pt x="303837" y="2080678"/>
                </a:cubicBezTo>
                <a:cubicBezTo>
                  <a:pt x="325180" y="2080678"/>
                  <a:pt x="324755" y="2040950"/>
                  <a:pt x="327455" y="2324416"/>
                </a:cubicBezTo>
                <a:cubicBezTo>
                  <a:pt x="327510" y="2330651"/>
                  <a:pt x="331760" y="2329034"/>
                  <a:pt x="303837" y="2329034"/>
                </a:cubicBezTo>
                <a:cubicBezTo>
                  <a:pt x="87241" y="2329034"/>
                  <a:pt x="110147" y="2329747"/>
                  <a:pt x="110037" y="2324882"/>
                </a:cubicBezTo>
                <a:close/>
                <a:moveTo>
                  <a:pt x="110407" y="2341382"/>
                </a:moveTo>
                <a:cubicBezTo>
                  <a:pt x="144046" y="2341354"/>
                  <a:pt x="326578" y="2341793"/>
                  <a:pt x="327606" y="2341793"/>
                </a:cubicBezTo>
                <a:cubicBezTo>
                  <a:pt x="330512" y="2630425"/>
                  <a:pt x="344330" y="2591136"/>
                  <a:pt x="303823" y="2591136"/>
                </a:cubicBezTo>
                <a:cubicBezTo>
                  <a:pt x="140413" y="2591109"/>
                  <a:pt x="131339" y="2591122"/>
                  <a:pt x="112970" y="2591081"/>
                </a:cubicBezTo>
                <a:cubicBezTo>
                  <a:pt x="111682" y="2497867"/>
                  <a:pt x="113752" y="2494222"/>
                  <a:pt x="110407" y="2341382"/>
                </a:cubicBezTo>
                <a:close/>
                <a:moveTo>
                  <a:pt x="118673" y="2853347"/>
                </a:moveTo>
                <a:cubicBezTo>
                  <a:pt x="113711" y="2609787"/>
                  <a:pt x="114163" y="2675539"/>
                  <a:pt x="113149" y="2603799"/>
                </a:cubicBezTo>
                <a:cubicBezTo>
                  <a:pt x="348661" y="2604401"/>
                  <a:pt x="331828" y="2602456"/>
                  <a:pt x="331869" y="2605621"/>
                </a:cubicBezTo>
                <a:cubicBezTo>
                  <a:pt x="336297" y="2888909"/>
                  <a:pt x="348428" y="2851758"/>
                  <a:pt x="303810" y="2851758"/>
                </a:cubicBezTo>
                <a:cubicBezTo>
                  <a:pt x="214559" y="2851772"/>
                  <a:pt x="213626" y="2853786"/>
                  <a:pt x="118673" y="2853347"/>
                </a:cubicBezTo>
                <a:close/>
                <a:moveTo>
                  <a:pt x="118947" y="2866078"/>
                </a:moveTo>
                <a:cubicBezTo>
                  <a:pt x="193805" y="2866407"/>
                  <a:pt x="204826" y="2864845"/>
                  <a:pt x="335927" y="2864448"/>
                </a:cubicBezTo>
                <a:cubicBezTo>
                  <a:pt x="340587" y="3161741"/>
                  <a:pt x="351458" y="3113846"/>
                  <a:pt x="303823" y="3113846"/>
                </a:cubicBezTo>
                <a:cubicBezTo>
                  <a:pt x="221645" y="3113846"/>
                  <a:pt x="221563" y="3115394"/>
                  <a:pt x="139522" y="3115394"/>
                </a:cubicBezTo>
                <a:cubicBezTo>
                  <a:pt x="114752" y="3115394"/>
                  <a:pt x="124924" y="3147407"/>
                  <a:pt x="118947" y="2866078"/>
                </a:cubicBezTo>
                <a:close/>
                <a:moveTo>
                  <a:pt x="124622" y="3353542"/>
                </a:moveTo>
                <a:cubicBezTo>
                  <a:pt x="120537" y="3091782"/>
                  <a:pt x="120496" y="3128112"/>
                  <a:pt x="139522" y="3128112"/>
                </a:cubicBezTo>
                <a:cubicBezTo>
                  <a:pt x="374418" y="3128112"/>
                  <a:pt x="340382" y="3111379"/>
                  <a:pt x="341273" y="3166702"/>
                </a:cubicBezTo>
                <a:cubicBezTo>
                  <a:pt x="342698" y="3257957"/>
                  <a:pt x="340958" y="3260396"/>
                  <a:pt x="342424" y="3353734"/>
                </a:cubicBezTo>
                <a:cubicBezTo>
                  <a:pt x="342849" y="3380552"/>
                  <a:pt x="350526" y="3374865"/>
                  <a:pt x="303837" y="3374865"/>
                </a:cubicBezTo>
                <a:cubicBezTo>
                  <a:pt x="96192" y="3374865"/>
                  <a:pt x="125074" y="3382923"/>
                  <a:pt x="124622" y="3353542"/>
                </a:cubicBezTo>
                <a:close/>
                <a:moveTo>
                  <a:pt x="129598" y="3634061"/>
                </a:moveTo>
                <a:cubicBezTo>
                  <a:pt x="122744" y="3348457"/>
                  <a:pt x="120688" y="3387925"/>
                  <a:pt x="139522" y="3387925"/>
                </a:cubicBezTo>
                <a:cubicBezTo>
                  <a:pt x="385069" y="3387925"/>
                  <a:pt x="342753" y="3371727"/>
                  <a:pt x="343713" y="3447249"/>
                </a:cubicBezTo>
                <a:cubicBezTo>
                  <a:pt x="344467" y="3507149"/>
                  <a:pt x="345399" y="3574806"/>
                  <a:pt x="346962" y="3634418"/>
                </a:cubicBezTo>
                <a:cubicBezTo>
                  <a:pt x="347057" y="3638255"/>
                  <a:pt x="353514" y="3637131"/>
                  <a:pt x="303837" y="3637131"/>
                </a:cubicBezTo>
                <a:cubicBezTo>
                  <a:pt x="115273" y="3637131"/>
                  <a:pt x="129845" y="3644737"/>
                  <a:pt x="129598" y="3634061"/>
                </a:cubicBezTo>
                <a:close/>
                <a:moveTo>
                  <a:pt x="134903" y="3900343"/>
                </a:moveTo>
                <a:cubicBezTo>
                  <a:pt x="130338" y="3623249"/>
                  <a:pt x="124773" y="3652123"/>
                  <a:pt x="139522" y="3652123"/>
                </a:cubicBezTo>
                <a:cubicBezTo>
                  <a:pt x="388688" y="3652123"/>
                  <a:pt x="347236" y="3623071"/>
                  <a:pt x="348881" y="3727824"/>
                </a:cubicBezTo>
                <a:cubicBezTo>
                  <a:pt x="350334" y="3820792"/>
                  <a:pt x="351362" y="3819271"/>
                  <a:pt x="352760" y="3900535"/>
                </a:cubicBezTo>
                <a:cubicBezTo>
                  <a:pt x="326139" y="3900425"/>
                  <a:pt x="147720" y="3900343"/>
                  <a:pt x="134903" y="3900343"/>
                </a:cubicBezTo>
                <a:close/>
                <a:moveTo>
                  <a:pt x="139522" y="3913060"/>
                </a:moveTo>
                <a:cubicBezTo>
                  <a:pt x="332637" y="3913184"/>
                  <a:pt x="329978" y="3913170"/>
                  <a:pt x="352979" y="3913279"/>
                </a:cubicBezTo>
                <a:cubicBezTo>
                  <a:pt x="354871" y="4045413"/>
                  <a:pt x="354268" y="4039438"/>
                  <a:pt x="356420" y="4161170"/>
                </a:cubicBezTo>
                <a:cubicBezTo>
                  <a:pt x="301507" y="4160526"/>
                  <a:pt x="221824" y="4161239"/>
                  <a:pt x="139358" y="4161239"/>
                </a:cubicBezTo>
                <a:cubicBezTo>
                  <a:pt x="138097" y="3893779"/>
                  <a:pt x="129502" y="3913060"/>
                  <a:pt x="139522" y="3913060"/>
                </a:cubicBezTo>
                <a:close/>
                <a:moveTo>
                  <a:pt x="139522" y="4173942"/>
                </a:moveTo>
                <a:cubicBezTo>
                  <a:pt x="390497" y="4173942"/>
                  <a:pt x="356488" y="4165432"/>
                  <a:pt x="357050" y="4195567"/>
                </a:cubicBezTo>
                <a:cubicBezTo>
                  <a:pt x="362191" y="4468441"/>
                  <a:pt x="372006" y="4423957"/>
                  <a:pt x="303823" y="4423957"/>
                </a:cubicBezTo>
                <a:cubicBezTo>
                  <a:pt x="224730" y="4423957"/>
                  <a:pt x="222235" y="4422326"/>
                  <a:pt x="143278" y="4422272"/>
                </a:cubicBezTo>
                <a:cubicBezTo>
                  <a:pt x="137014" y="4155085"/>
                  <a:pt x="140496" y="4173942"/>
                  <a:pt x="139522" y="4173942"/>
                </a:cubicBezTo>
                <a:close/>
                <a:moveTo>
                  <a:pt x="145650" y="4663105"/>
                </a:moveTo>
                <a:cubicBezTo>
                  <a:pt x="144224" y="4572097"/>
                  <a:pt x="145773" y="4569274"/>
                  <a:pt x="144306" y="4475964"/>
                </a:cubicBezTo>
                <a:cubicBezTo>
                  <a:pt x="143443" y="4419819"/>
                  <a:pt x="107021" y="4435688"/>
                  <a:pt x="359312" y="4436798"/>
                </a:cubicBezTo>
                <a:cubicBezTo>
                  <a:pt x="360450" y="4565382"/>
                  <a:pt x="363726" y="4565944"/>
                  <a:pt x="365111" y="4684963"/>
                </a:cubicBezTo>
                <a:cubicBezTo>
                  <a:pt x="117754" y="4680523"/>
                  <a:pt x="146239" y="4700791"/>
                  <a:pt x="145650" y="4663105"/>
                </a:cubicBezTo>
                <a:close/>
                <a:moveTo>
                  <a:pt x="149872" y="4943515"/>
                </a:moveTo>
                <a:cubicBezTo>
                  <a:pt x="148474" y="4876654"/>
                  <a:pt x="147624" y="4826813"/>
                  <a:pt x="146897" y="4756621"/>
                </a:cubicBezTo>
                <a:cubicBezTo>
                  <a:pt x="146130" y="4682798"/>
                  <a:pt x="130914" y="4699667"/>
                  <a:pt x="221769" y="4697954"/>
                </a:cubicBezTo>
                <a:cubicBezTo>
                  <a:pt x="280849" y="4696913"/>
                  <a:pt x="330553" y="4697063"/>
                  <a:pt x="365248" y="4697707"/>
                </a:cubicBezTo>
                <a:cubicBezTo>
                  <a:pt x="365865" y="4768858"/>
                  <a:pt x="363562" y="4803653"/>
                  <a:pt x="368071" y="4947914"/>
                </a:cubicBezTo>
                <a:cubicBezTo>
                  <a:pt x="130407" y="4947914"/>
                  <a:pt x="149927" y="4945913"/>
                  <a:pt x="149872" y="4943515"/>
                </a:cubicBezTo>
                <a:close/>
                <a:moveTo>
                  <a:pt x="150201" y="4958905"/>
                </a:moveTo>
                <a:cubicBezTo>
                  <a:pt x="223318" y="4959056"/>
                  <a:pt x="200782" y="4960631"/>
                  <a:pt x="368469" y="4960631"/>
                </a:cubicBezTo>
                <a:cubicBezTo>
                  <a:pt x="372143" y="5080336"/>
                  <a:pt x="370045" y="5126847"/>
                  <a:pt x="371115" y="5208358"/>
                </a:cubicBezTo>
                <a:cubicBezTo>
                  <a:pt x="152161" y="5209248"/>
                  <a:pt x="225895" y="5209701"/>
                  <a:pt x="155094" y="5209879"/>
                </a:cubicBezTo>
                <a:cubicBezTo>
                  <a:pt x="155081" y="5208481"/>
                  <a:pt x="150228" y="4959960"/>
                  <a:pt x="150201" y="4958905"/>
                </a:cubicBezTo>
                <a:close/>
                <a:moveTo>
                  <a:pt x="155327" y="5224172"/>
                </a:moveTo>
                <a:cubicBezTo>
                  <a:pt x="155300" y="5222404"/>
                  <a:pt x="136630" y="5222130"/>
                  <a:pt x="371293" y="5221089"/>
                </a:cubicBezTo>
                <a:cubicBezTo>
                  <a:pt x="372773" y="5317085"/>
                  <a:pt x="375158" y="5321223"/>
                  <a:pt x="376968" y="5471857"/>
                </a:cubicBezTo>
                <a:cubicBezTo>
                  <a:pt x="280781" y="5471515"/>
                  <a:pt x="228321" y="5471967"/>
                  <a:pt x="159083" y="5472022"/>
                </a:cubicBezTo>
                <a:cubicBezTo>
                  <a:pt x="157356" y="5390840"/>
                  <a:pt x="156630" y="5305505"/>
                  <a:pt x="155327" y="5224172"/>
                </a:cubicBezTo>
                <a:close/>
                <a:moveTo>
                  <a:pt x="162675" y="5692066"/>
                </a:moveTo>
                <a:cubicBezTo>
                  <a:pt x="161647" y="5442435"/>
                  <a:pt x="140084" y="5484945"/>
                  <a:pt x="221687" y="5484616"/>
                </a:cubicBezTo>
                <a:cubicBezTo>
                  <a:pt x="277450" y="5484465"/>
                  <a:pt x="314515" y="5484410"/>
                  <a:pt x="377119" y="5484588"/>
                </a:cubicBezTo>
                <a:cubicBezTo>
                  <a:pt x="380107" y="5754227"/>
                  <a:pt x="377160" y="5425826"/>
                  <a:pt x="379421" y="5733890"/>
                </a:cubicBezTo>
                <a:cubicBezTo>
                  <a:pt x="119687" y="5735247"/>
                  <a:pt x="162880" y="5740331"/>
                  <a:pt x="162675" y="5692066"/>
                </a:cubicBezTo>
                <a:close/>
                <a:moveTo>
                  <a:pt x="166746" y="5972641"/>
                </a:moveTo>
                <a:cubicBezTo>
                  <a:pt x="162455" y="5698905"/>
                  <a:pt x="145896" y="5743743"/>
                  <a:pt x="221536" y="5745717"/>
                </a:cubicBezTo>
                <a:cubicBezTo>
                  <a:pt x="268183" y="5746991"/>
                  <a:pt x="307552" y="5746991"/>
                  <a:pt x="379531" y="5746635"/>
                </a:cubicBezTo>
                <a:cubicBezTo>
                  <a:pt x="380861" y="5881386"/>
                  <a:pt x="384068" y="5873465"/>
                  <a:pt x="385494" y="5994060"/>
                </a:cubicBezTo>
                <a:cubicBezTo>
                  <a:pt x="134752" y="5991018"/>
                  <a:pt x="167322" y="6007860"/>
                  <a:pt x="166746" y="5972641"/>
                </a:cubicBezTo>
                <a:close/>
                <a:moveTo>
                  <a:pt x="170694" y="6257916"/>
                </a:moveTo>
                <a:cubicBezTo>
                  <a:pt x="170461" y="6189287"/>
                  <a:pt x="170557" y="6204512"/>
                  <a:pt x="167335" y="6008038"/>
                </a:cubicBezTo>
                <a:cubicBezTo>
                  <a:pt x="233790" y="6007627"/>
                  <a:pt x="251981" y="6005187"/>
                  <a:pt x="385631" y="6006818"/>
                </a:cubicBezTo>
                <a:cubicBezTo>
                  <a:pt x="386234" y="6075311"/>
                  <a:pt x="387194" y="6229631"/>
                  <a:pt x="387564" y="6257930"/>
                </a:cubicBezTo>
                <a:lnTo>
                  <a:pt x="170694" y="6257916"/>
                </a:lnTo>
                <a:close/>
                <a:moveTo>
                  <a:pt x="386015" y="5221020"/>
                </a:moveTo>
                <a:cubicBezTo>
                  <a:pt x="617497" y="5220075"/>
                  <a:pt x="599664" y="5222884"/>
                  <a:pt x="599691" y="5224419"/>
                </a:cubicBezTo>
                <a:cubicBezTo>
                  <a:pt x="604160" y="5510023"/>
                  <a:pt x="629231" y="5470597"/>
                  <a:pt x="550316" y="5471556"/>
                </a:cubicBezTo>
                <a:cubicBezTo>
                  <a:pt x="496938" y="5472131"/>
                  <a:pt x="464766" y="5472118"/>
                  <a:pt x="388222" y="5471899"/>
                </a:cubicBezTo>
                <a:cubicBezTo>
                  <a:pt x="384891" y="5201327"/>
                  <a:pt x="378023" y="5221061"/>
                  <a:pt x="386015" y="5221020"/>
                </a:cubicBezTo>
                <a:close/>
                <a:moveTo>
                  <a:pt x="390552" y="5692094"/>
                </a:moveTo>
                <a:cubicBezTo>
                  <a:pt x="390552" y="5441544"/>
                  <a:pt x="364261" y="5484753"/>
                  <a:pt x="468152" y="5484753"/>
                </a:cubicBezTo>
                <a:cubicBezTo>
                  <a:pt x="545600" y="5484753"/>
                  <a:pt x="542530" y="5484068"/>
                  <a:pt x="605476" y="5483848"/>
                </a:cubicBezTo>
                <a:cubicBezTo>
                  <a:pt x="605202" y="5639909"/>
                  <a:pt x="607573" y="5662932"/>
                  <a:pt x="609369" y="5733274"/>
                </a:cubicBezTo>
                <a:cubicBezTo>
                  <a:pt x="351841" y="5733548"/>
                  <a:pt x="390552" y="5747814"/>
                  <a:pt x="390552" y="5692094"/>
                </a:cubicBezTo>
                <a:close/>
                <a:moveTo>
                  <a:pt x="396433" y="5972613"/>
                </a:moveTo>
                <a:cubicBezTo>
                  <a:pt x="392197" y="5701275"/>
                  <a:pt x="365467" y="5746389"/>
                  <a:pt x="468152" y="5746389"/>
                </a:cubicBezTo>
                <a:cubicBezTo>
                  <a:pt x="550042" y="5746389"/>
                  <a:pt x="538760" y="5746101"/>
                  <a:pt x="609670" y="5746019"/>
                </a:cubicBezTo>
                <a:cubicBezTo>
                  <a:pt x="612193" y="5857898"/>
                  <a:pt x="609944" y="5871944"/>
                  <a:pt x="611932" y="5994156"/>
                </a:cubicBezTo>
                <a:cubicBezTo>
                  <a:pt x="362369" y="5994416"/>
                  <a:pt x="396885" y="6002077"/>
                  <a:pt x="396433" y="5972613"/>
                </a:cubicBezTo>
                <a:close/>
                <a:moveTo>
                  <a:pt x="398804" y="6257943"/>
                </a:moveTo>
                <a:cubicBezTo>
                  <a:pt x="398393" y="6226767"/>
                  <a:pt x="397433" y="6071994"/>
                  <a:pt x="396858" y="6006955"/>
                </a:cubicBezTo>
                <a:cubicBezTo>
                  <a:pt x="472113" y="6007819"/>
                  <a:pt x="555237" y="6006942"/>
                  <a:pt x="612151" y="6006873"/>
                </a:cubicBezTo>
                <a:cubicBezTo>
                  <a:pt x="615551" y="6215667"/>
                  <a:pt x="615140" y="6195316"/>
                  <a:pt x="616565" y="6256011"/>
                </a:cubicBezTo>
                <a:cubicBezTo>
                  <a:pt x="539542" y="6256272"/>
                  <a:pt x="573358" y="6257957"/>
                  <a:pt x="398804" y="6257943"/>
                </a:cubicBezTo>
                <a:close/>
                <a:moveTo>
                  <a:pt x="619403" y="5691861"/>
                </a:moveTo>
                <a:cubicBezTo>
                  <a:pt x="611603" y="5451205"/>
                  <a:pt x="615263" y="5483807"/>
                  <a:pt x="632576" y="5483807"/>
                </a:cubicBezTo>
                <a:cubicBezTo>
                  <a:pt x="865470" y="5483807"/>
                  <a:pt x="833751" y="5478490"/>
                  <a:pt x="833860" y="5504966"/>
                </a:cubicBezTo>
                <a:cubicBezTo>
                  <a:pt x="834998" y="5773879"/>
                  <a:pt x="850803" y="5732274"/>
                  <a:pt x="796904" y="5732274"/>
                </a:cubicBezTo>
                <a:cubicBezTo>
                  <a:pt x="591014" y="5732274"/>
                  <a:pt x="621212" y="5748047"/>
                  <a:pt x="619403" y="5691861"/>
                </a:cubicBezTo>
                <a:close/>
                <a:moveTo>
                  <a:pt x="622816" y="5972668"/>
                </a:moveTo>
                <a:cubicBezTo>
                  <a:pt x="618800" y="5715815"/>
                  <a:pt x="618909" y="5746005"/>
                  <a:pt x="632576" y="5746005"/>
                </a:cubicBezTo>
                <a:cubicBezTo>
                  <a:pt x="873599" y="5746005"/>
                  <a:pt x="836588" y="5731588"/>
                  <a:pt x="837438" y="5785801"/>
                </a:cubicBezTo>
                <a:cubicBezTo>
                  <a:pt x="841263" y="6031266"/>
                  <a:pt x="858274" y="5995321"/>
                  <a:pt x="796891" y="5995321"/>
                </a:cubicBezTo>
                <a:cubicBezTo>
                  <a:pt x="594441" y="5995321"/>
                  <a:pt x="623255" y="6000240"/>
                  <a:pt x="622816" y="5972668"/>
                </a:cubicBezTo>
                <a:close/>
                <a:moveTo>
                  <a:pt x="845169" y="6253626"/>
                </a:moveTo>
                <a:cubicBezTo>
                  <a:pt x="845155" y="6261013"/>
                  <a:pt x="863867" y="6255970"/>
                  <a:pt x="632562" y="6255970"/>
                </a:cubicBezTo>
                <a:cubicBezTo>
                  <a:pt x="625325" y="6255970"/>
                  <a:pt x="627874" y="6283953"/>
                  <a:pt x="623364" y="6006846"/>
                </a:cubicBezTo>
                <a:cubicBezTo>
                  <a:pt x="721018" y="6006791"/>
                  <a:pt x="698565" y="6008216"/>
                  <a:pt x="842674" y="6007997"/>
                </a:cubicBezTo>
                <a:cubicBezTo>
                  <a:pt x="842702" y="6009600"/>
                  <a:pt x="845224" y="6207965"/>
                  <a:pt x="845169" y="6253626"/>
                </a:cubicBezTo>
                <a:close/>
                <a:moveTo>
                  <a:pt x="847349" y="5692011"/>
                </a:moveTo>
                <a:cubicBezTo>
                  <a:pt x="844306" y="5450068"/>
                  <a:pt x="833381" y="5484958"/>
                  <a:pt x="879164" y="5484342"/>
                </a:cubicBezTo>
                <a:cubicBezTo>
                  <a:pt x="1091004" y="5481477"/>
                  <a:pt x="1062341" y="5480354"/>
                  <a:pt x="1062958" y="5505117"/>
                </a:cubicBezTo>
                <a:cubicBezTo>
                  <a:pt x="1069332" y="5770206"/>
                  <a:pt x="1069181" y="5733370"/>
                  <a:pt x="1043534" y="5733082"/>
                </a:cubicBezTo>
                <a:cubicBezTo>
                  <a:pt x="812668" y="5730588"/>
                  <a:pt x="848007" y="5745443"/>
                  <a:pt x="847349" y="5692011"/>
                </a:cubicBezTo>
                <a:close/>
                <a:moveTo>
                  <a:pt x="853394" y="5972613"/>
                </a:moveTo>
                <a:cubicBezTo>
                  <a:pt x="849295" y="5710744"/>
                  <a:pt x="833847" y="5745018"/>
                  <a:pt x="879055" y="5745196"/>
                </a:cubicBezTo>
                <a:cubicBezTo>
                  <a:pt x="1100914" y="5746087"/>
                  <a:pt x="1065768" y="5735384"/>
                  <a:pt x="1066549" y="5785801"/>
                </a:cubicBezTo>
                <a:cubicBezTo>
                  <a:pt x="1068002" y="5878303"/>
                  <a:pt x="1068797" y="5884401"/>
                  <a:pt x="1070182" y="5972833"/>
                </a:cubicBezTo>
                <a:cubicBezTo>
                  <a:pt x="1070634" y="6002378"/>
                  <a:pt x="1090743" y="5994978"/>
                  <a:pt x="961287" y="5995074"/>
                </a:cubicBezTo>
                <a:cubicBezTo>
                  <a:pt x="833381" y="5995074"/>
                  <a:pt x="853874" y="6002735"/>
                  <a:pt x="853394" y="5972613"/>
                </a:cubicBezTo>
                <a:close/>
                <a:moveTo>
                  <a:pt x="1043424" y="6257066"/>
                </a:moveTo>
                <a:cubicBezTo>
                  <a:pt x="992034" y="6257477"/>
                  <a:pt x="983741" y="6257409"/>
                  <a:pt x="856382" y="6257368"/>
                </a:cubicBezTo>
                <a:cubicBezTo>
                  <a:pt x="856451" y="6209843"/>
                  <a:pt x="853942" y="6009655"/>
                  <a:pt x="853915" y="6007997"/>
                </a:cubicBezTo>
                <a:cubicBezTo>
                  <a:pt x="956750" y="6007791"/>
                  <a:pt x="835670" y="6007887"/>
                  <a:pt x="1070634" y="6007723"/>
                </a:cubicBezTo>
                <a:cubicBezTo>
                  <a:pt x="1073472" y="6303687"/>
                  <a:pt x="1084876" y="6256724"/>
                  <a:pt x="1043424" y="6257066"/>
                </a:cubicBezTo>
                <a:close/>
                <a:moveTo>
                  <a:pt x="1072293" y="5411286"/>
                </a:moveTo>
                <a:cubicBezTo>
                  <a:pt x="1070867" y="5320210"/>
                  <a:pt x="1071361" y="5321799"/>
                  <a:pt x="1069825" y="5224145"/>
                </a:cubicBezTo>
                <a:cubicBezTo>
                  <a:pt x="1069798" y="5221911"/>
                  <a:pt x="1051567" y="5221952"/>
                  <a:pt x="1287161" y="5221911"/>
                </a:cubicBezTo>
                <a:cubicBezTo>
                  <a:pt x="1287175" y="5222925"/>
                  <a:pt x="1287943" y="5262077"/>
                  <a:pt x="1289834" y="5470871"/>
                </a:cubicBezTo>
                <a:cubicBezTo>
                  <a:pt x="1030361" y="5470871"/>
                  <a:pt x="1073568" y="5492715"/>
                  <a:pt x="1072293" y="5411286"/>
                </a:cubicBezTo>
                <a:close/>
                <a:moveTo>
                  <a:pt x="1125657" y="5485027"/>
                </a:moveTo>
                <a:cubicBezTo>
                  <a:pt x="1207890" y="5485027"/>
                  <a:pt x="1208150" y="5483588"/>
                  <a:pt x="1289930" y="5483588"/>
                </a:cubicBezTo>
                <a:cubicBezTo>
                  <a:pt x="1291150" y="5646199"/>
                  <a:pt x="1292480" y="5662918"/>
                  <a:pt x="1293947" y="5732643"/>
                </a:cubicBezTo>
                <a:cubicBezTo>
                  <a:pt x="1204271" y="5732643"/>
                  <a:pt x="1173552" y="5734014"/>
                  <a:pt x="1077118" y="5733384"/>
                </a:cubicBezTo>
                <a:cubicBezTo>
                  <a:pt x="1074705" y="5442051"/>
                  <a:pt x="1056666" y="5485027"/>
                  <a:pt x="1125657" y="5485027"/>
                </a:cubicBezTo>
                <a:close/>
                <a:moveTo>
                  <a:pt x="1081408" y="5972613"/>
                </a:moveTo>
                <a:cubicBezTo>
                  <a:pt x="1077227" y="5704633"/>
                  <a:pt x="1062355" y="5746251"/>
                  <a:pt x="1125657" y="5746251"/>
                </a:cubicBezTo>
                <a:cubicBezTo>
                  <a:pt x="1327682" y="5746251"/>
                  <a:pt x="1294015" y="5728464"/>
                  <a:pt x="1294906" y="5785801"/>
                </a:cubicBezTo>
                <a:cubicBezTo>
                  <a:pt x="1298182" y="5993018"/>
                  <a:pt x="1297936" y="5977903"/>
                  <a:pt x="1298224" y="5995389"/>
                </a:cubicBezTo>
                <a:cubicBezTo>
                  <a:pt x="1046618" y="5995732"/>
                  <a:pt x="1081874" y="6002214"/>
                  <a:pt x="1081408" y="5972613"/>
                </a:cubicBezTo>
                <a:close/>
                <a:moveTo>
                  <a:pt x="1290067" y="6256957"/>
                </a:moveTo>
                <a:cubicBezTo>
                  <a:pt x="1060106" y="6256957"/>
                  <a:pt x="1084081" y="6257957"/>
                  <a:pt x="1084027" y="6253613"/>
                </a:cubicBezTo>
                <a:cubicBezTo>
                  <a:pt x="1080024" y="5957333"/>
                  <a:pt x="1069825" y="6007736"/>
                  <a:pt x="1125671" y="6007695"/>
                </a:cubicBezTo>
                <a:cubicBezTo>
                  <a:pt x="1208123" y="6007695"/>
                  <a:pt x="1207807" y="6008134"/>
                  <a:pt x="1290067" y="6008134"/>
                </a:cubicBezTo>
                <a:cubicBezTo>
                  <a:pt x="1301390" y="6008134"/>
                  <a:pt x="1298114" y="5999185"/>
                  <a:pt x="1299649" y="6066527"/>
                </a:cubicBezTo>
                <a:cubicBezTo>
                  <a:pt x="1304694" y="6286146"/>
                  <a:pt x="1306202" y="6256957"/>
                  <a:pt x="1290067" y="6256957"/>
                </a:cubicBezTo>
                <a:close/>
                <a:moveTo>
                  <a:pt x="1301335" y="5504911"/>
                </a:moveTo>
                <a:cubicBezTo>
                  <a:pt x="1301130" y="5471871"/>
                  <a:pt x="1270123" y="5486699"/>
                  <a:pt x="1517520" y="5483382"/>
                </a:cubicBezTo>
                <a:cubicBezTo>
                  <a:pt x="1520015" y="5636223"/>
                  <a:pt x="1519960" y="5639717"/>
                  <a:pt x="1521550" y="5692313"/>
                </a:cubicBezTo>
                <a:cubicBezTo>
                  <a:pt x="1523332" y="5751171"/>
                  <a:pt x="1557725" y="5733260"/>
                  <a:pt x="1305187" y="5732657"/>
                </a:cubicBezTo>
                <a:cubicBezTo>
                  <a:pt x="1304118" y="5681884"/>
                  <a:pt x="1302062" y="5622011"/>
                  <a:pt x="1301335" y="5504911"/>
                </a:cubicBezTo>
                <a:close/>
                <a:moveTo>
                  <a:pt x="1305434" y="5745374"/>
                </a:moveTo>
                <a:cubicBezTo>
                  <a:pt x="1563825" y="5746019"/>
                  <a:pt x="1522934" y="5736028"/>
                  <a:pt x="1523702" y="5785760"/>
                </a:cubicBezTo>
                <a:cubicBezTo>
                  <a:pt x="1525155" y="5879509"/>
                  <a:pt x="1525978" y="5875699"/>
                  <a:pt x="1527554" y="5972819"/>
                </a:cubicBezTo>
                <a:cubicBezTo>
                  <a:pt x="1528006" y="6001693"/>
                  <a:pt x="1562961" y="5994334"/>
                  <a:pt x="1309450" y="5995348"/>
                </a:cubicBezTo>
                <a:cubicBezTo>
                  <a:pt x="1308820" y="5958005"/>
                  <a:pt x="1306106" y="5780004"/>
                  <a:pt x="1305434" y="5745374"/>
                </a:cubicBezTo>
                <a:close/>
                <a:moveTo>
                  <a:pt x="1313563" y="6256916"/>
                </a:moveTo>
                <a:cubicBezTo>
                  <a:pt x="1313247" y="6148805"/>
                  <a:pt x="1310780" y="6068966"/>
                  <a:pt x="1309683" y="6008079"/>
                </a:cubicBezTo>
                <a:cubicBezTo>
                  <a:pt x="1385035" y="6007764"/>
                  <a:pt x="1410010" y="6005160"/>
                  <a:pt x="1527979" y="6006832"/>
                </a:cubicBezTo>
                <a:cubicBezTo>
                  <a:pt x="1528664" y="6094811"/>
                  <a:pt x="1526005" y="6048725"/>
                  <a:pt x="1529843" y="6253764"/>
                </a:cubicBezTo>
                <a:cubicBezTo>
                  <a:pt x="1529898" y="6256833"/>
                  <a:pt x="1548911" y="6256395"/>
                  <a:pt x="1313563" y="6256916"/>
                </a:cubicBezTo>
                <a:close/>
                <a:moveTo>
                  <a:pt x="1532790" y="5691902"/>
                </a:moveTo>
                <a:cubicBezTo>
                  <a:pt x="1531022" y="5633509"/>
                  <a:pt x="1531132" y="5629549"/>
                  <a:pt x="1528747" y="5483232"/>
                </a:cubicBezTo>
                <a:cubicBezTo>
                  <a:pt x="1679299" y="5480875"/>
                  <a:pt x="1680711" y="5484026"/>
                  <a:pt x="1746179" y="5484917"/>
                </a:cubicBezTo>
                <a:cubicBezTo>
                  <a:pt x="1747371" y="5551724"/>
                  <a:pt x="1750455" y="5732136"/>
                  <a:pt x="1750469" y="5733151"/>
                </a:cubicBezTo>
                <a:cubicBezTo>
                  <a:pt x="1497013" y="5734261"/>
                  <a:pt x="1534531" y="5749417"/>
                  <a:pt x="1532790" y="5691902"/>
                </a:cubicBezTo>
                <a:close/>
                <a:moveTo>
                  <a:pt x="1534230" y="5746841"/>
                </a:moveTo>
                <a:cubicBezTo>
                  <a:pt x="1625688" y="5746882"/>
                  <a:pt x="1651157" y="5747033"/>
                  <a:pt x="1701135" y="5746361"/>
                </a:cubicBezTo>
                <a:cubicBezTo>
                  <a:pt x="1763725" y="5745512"/>
                  <a:pt x="1750497" y="5703029"/>
                  <a:pt x="1754732" y="5972860"/>
                </a:cubicBezTo>
                <a:cubicBezTo>
                  <a:pt x="1755185" y="6001419"/>
                  <a:pt x="1789852" y="5997966"/>
                  <a:pt x="1539082" y="5994279"/>
                </a:cubicBezTo>
                <a:cubicBezTo>
                  <a:pt x="1538835" y="5972778"/>
                  <a:pt x="1534257" y="5747923"/>
                  <a:pt x="1534230" y="5746841"/>
                </a:cubicBezTo>
                <a:close/>
                <a:moveTo>
                  <a:pt x="1541125" y="6255874"/>
                </a:moveTo>
                <a:cubicBezTo>
                  <a:pt x="1537136" y="6061401"/>
                  <a:pt x="1539891" y="6093537"/>
                  <a:pt x="1539206" y="6007010"/>
                </a:cubicBezTo>
                <a:cubicBezTo>
                  <a:pt x="1602247" y="6007942"/>
                  <a:pt x="1610198" y="6007271"/>
                  <a:pt x="1701039" y="6007887"/>
                </a:cubicBezTo>
                <a:cubicBezTo>
                  <a:pt x="1777707" y="6008408"/>
                  <a:pt x="1749085" y="5965432"/>
                  <a:pt x="1759270" y="6254134"/>
                </a:cubicBezTo>
                <a:cubicBezTo>
                  <a:pt x="1759516" y="6261232"/>
                  <a:pt x="1766343" y="6254380"/>
                  <a:pt x="1541125" y="6255874"/>
                </a:cubicBezTo>
                <a:close/>
                <a:moveTo>
                  <a:pt x="1760956" y="5692011"/>
                </a:moveTo>
                <a:cubicBezTo>
                  <a:pt x="1756706" y="5451644"/>
                  <a:pt x="1748674" y="5485150"/>
                  <a:pt x="1783272" y="5485150"/>
                </a:cubicBezTo>
                <a:cubicBezTo>
                  <a:pt x="2004940" y="5485150"/>
                  <a:pt x="1975194" y="5474269"/>
                  <a:pt x="1976167" y="5505199"/>
                </a:cubicBezTo>
                <a:cubicBezTo>
                  <a:pt x="1984172" y="5769617"/>
                  <a:pt x="1985050" y="5732287"/>
                  <a:pt x="1947696" y="5732287"/>
                </a:cubicBezTo>
                <a:cubicBezTo>
                  <a:pt x="1728153" y="5732274"/>
                  <a:pt x="1761970" y="5745799"/>
                  <a:pt x="1760956" y="5692011"/>
                </a:cubicBezTo>
                <a:close/>
                <a:moveTo>
                  <a:pt x="1765959" y="5972641"/>
                </a:moveTo>
                <a:cubicBezTo>
                  <a:pt x="1761860" y="5710854"/>
                  <a:pt x="1753046" y="5745799"/>
                  <a:pt x="1783286" y="5745799"/>
                </a:cubicBezTo>
                <a:cubicBezTo>
                  <a:pt x="2015782" y="5745799"/>
                  <a:pt x="1979800" y="5732274"/>
                  <a:pt x="1980636" y="5785760"/>
                </a:cubicBezTo>
                <a:cubicBezTo>
                  <a:pt x="1984488" y="6031979"/>
                  <a:pt x="1993699" y="5994005"/>
                  <a:pt x="1947696" y="5994005"/>
                </a:cubicBezTo>
                <a:cubicBezTo>
                  <a:pt x="1737502" y="5994019"/>
                  <a:pt x="1766466" y="6005119"/>
                  <a:pt x="1765959" y="5972641"/>
                </a:cubicBezTo>
                <a:close/>
                <a:moveTo>
                  <a:pt x="1770620" y="6257258"/>
                </a:moveTo>
                <a:cubicBezTo>
                  <a:pt x="1766946" y="6147284"/>
                  <a:pt x="1767549" y="6090166"/>
                  <a:pt x="1766466" y="6008134"/>
                </a:cubicBezTo>
                <a:cubicBezTo>
                  <a:pt x="1876526" y="6008244"/>
                  <a:pt x="1833552" y="6006900"/>
                  <a:pt x="1983898" y="6006709"/>
                </a:cubicBezTo>
                <a:lnTo>
                  <a:pt x="1987901" y="6257313"/>
                </a:lnTo>
                <a:cubicBezTo>
                  <a:pt x="1952932" y="6257505"/>
                  <a:pt x="1771702" y="6257272"/>
                  <a:pt x="1770620" y="6257258"/>
                </a:cubicBezTo>
                <a:close/>
                <a:moveTo>
                  <a:pt x="1990725" y="5692669"/>
                </a:moveTo>
                <a:cubicBezTo>
                  <a:pt x="1988696" y="5447560"/>
                  <a:pt x="1972631" y="5483971"/>
                  <a:pt x="2029929" y="5483807"/>
                </a:cubicBezTo>
                <a:cubicBezTo>
                  <a:pt x="2233475" y="5483259"/>
                  <a:pt x="2203770" y="5477791"/>
                  <a:pt x="2204593" y="5505185"/>
                </a:cubicBezTo>
                <a:cubicBezTo>
                  <a:pt x="2212502" y="5766533"/>
                  <a:pt x="2207609" y="5733781"/>
                  <a:pt x="2194463" y="5733575"/>
                </a:cubicBezTo>
                <a:cubicBezTo>
                  <a:pt x="1955948" y="5729409"/>
                  <a:pt x="1991191" y="5747389"/>
                  <a:pt x="1990725" y="5692669"/>
                </a:cubicBezTo>
                <a:close/>
                <a:moveTo>
                  <a:pt x="1994590" y="5972641"/>
                </a:moveTo>
                <a:cubicBezTo>
                  <a:pt x="1990368" y="5702906"/>
                  <a:pt x="1980430" y="5744977"/>
                  <a:pt x="2029888" y="5745306"/>
                </a:cubicBezTo>
                <a:cubicBezTo>
                  <a:pt x="2237779" y="5746991"/>
                  <a:pt x="2206978" y="5733726"/>
                  <a:pt x="2207800" y="5785801"/>
                </a:cubicBezTo>
                <a:cubicBezTo>
                  <a:pt x="2211515" y="6023194"/>
                  <a:pt x="2222865" y="5994279"/>
                  <a:pt x="2194463" y="5994046"/>
                </a:cubicBezTo>
                <a:cubicBezTo>
                  <a:pt x="1964310" y="5992183"/>
                  <a:pt x="1995084" y="6003625"/>
                  <a:pt x="1994590" y="5972641"/>
                </a:cubicBezTo>
                <a:close/>
                <a:moveTo>
                  <a:pt x="2216217" y="6253626"/>
                </a:moveTo>
                <a:cubicBezTo>
                  <a:pt x="2216203" y="6261178"/>
                  <a:pt x="2236696" y="6255052"/>
                  <a:pt x="2029888" y="6256998"/>
                </a:cubicBezTo>
                <a:cubicBezTo>
                  <a:pt x="1986708" y="6257409"/>
                  <a:pt x="1999731" y="6295136"/>
                  <a:pt x="1995139" y="6006695"/>
                </a:cubicBezTo>
                <a:cubicBezTo>
                  <a:pt x="2087049" y="6006517"/>
                  <a:pt x="2084952" y="6006064"/>
                  <a:pt x="2213037" y="6006928"/>
                </a:cubicBezTo>
                <a:cubicBezTo>
                  <a:pt x="2215518" y="6159974"/>
                  <a:pt x="2216368" y="6179557"/>
                  <a:pt x="2216217" y="6253626"/>
                </a:cubicBezTo>
                <a:close/>
                <a:moveTo>
                  <a:pt x="2276613" y="5484561"/>
                </a:moveTo>
                <a:cubicBezTo>
                  <a:pt x="2359778" y="5484561"/>
                  <a:pt x="2356872" y="5483437"/>
                  <a:pt x="2431333" y="5483327"/>
                </a:cubicBezTo>
                <a:cubicBezTo>
                  <a:pt x="2433553" y="5625437"/>
                  <a:pt x="2433539" y="5635249"/>
                  <a:pt x="2435376" y="5692614"/>
                </a:cubicBezTo>
                <a:cubicBezTo>
                  <a:pt x="2436912" y="5741578"/>
                  <a:pt x="2479899" y="5737303"/>
                  <a:pt x="2218479" y="5733945"/>
                </a:cubicBezTo>
                <a:cubicBezTo>
                  <a:pt x="2217190" y="5438063"/>
                  <a:pt x="2195834" y="5484561"/>
                  <a:pt x="2276613" y="5484561"/>
                </a:cubicBezTo>
                <a:close/>
                <a:moveTo>
                  <a:pt x="2223701" y="5972613"/>
                </a:moveTo>
                <a:cubicBezTo>
                  <a:pt x="2219534" y="5705523"/>
                  <a:pt x="2199027" y="5746991"/>
                  <a:pt x="2276613" y="5746991"/>
                </a:cubicBezTo>
                <a:cubicBezTo>
                  <a:pt x="2357667" y="5746991"/>
                  <a:pt x="2357708" y="5746142"/>
                  <a:pt x="2436857" y="5746114"/>
                </a:cubicBezTo>
                <a:cubicBezTo>
                  <a:pt x="2437967" y="5795503"/>
                  <a:pt x="2438515" y="5854211"/>
                  <a:pt x="2440681" y="5994581"/>
                </a:cubicBezTo>
                <a:cubicBezTo>
                  <a:pt x="2189569" y="5994567"/>
                  <a:pt x="2224154" y="6001844"/>
                  <a:pt x="2223701" y="5972613"/>
                </a:cubicBezTo>
                <a:close/>
                <a:moveTo>
                  <a:pt x="2441065" y="6255655"/>
                </a:moveTo>
                <a:cubicBezTo>
                  <a:pt x="2335995" y="6255655"/>
                  <a:pt x="2227444" y="6262369"/>
                  <a:pt x="2227457" y="6253668"/>
                </a:cubicBezTo>
                <a:cubicBezTo>
                  <a:pt x="2228060" y="5963624"/>
                  <a:pt x="2202660" y="6007133"/>
                  <a:pt x="2276613" y="6007133"/>
                </a:cubicBezTo>
                <a:cubicBezTo>
                  <a:pt x="2347811" y="6007133"/>
                  <a:pt x="2363342" y="6007298"/>
                  <a:pt x="2440887" y="6007298"/>
                </a:cubicBezTo>
                <a:cubicBezTo>
                  <a:pt x="2444917" y="6276663"/>
                  <a:pt x="2445410" y="6255655"/>
                  <a:pt x="2441065" y="6255655"/>
                </a:cubicBezTo>
                <a:close/>
                <a:moveTo>
                  <a:pt x="2442559" y="5483314"/>
                </a:moveTo>
                <a:cubicBezTo>
                  <a:pt x="2523311" y="5483341"/>
                  <a:pt x="2523586" y="5485081"/>
                  <a:pt x="2605517" y="5485081"/>
                </a:cubicBezTo>
                <a:cubicBezTo>
                  <a:pt x="2680991" y="5485081"/>
                  <a:pt x="2654714" y="5449314"/>
                  <a:pt x="2664241" y="5692354"/>
                </a:cubicBezTo>
                <a:cubicBezTo>
                  <a:pt x="2666228" y="5743004"/>
                  <a:pt x="2707036" y="5733123"/>
                  <a:pt x="2447823" y="5733370"/>
                </a:cubicBezTo>
                <a:cubicBezTo>
                  <a:pt x="2445383" y="5635880"/>
                  <a:pt x="2446452" y="5732602"/>
                  <a:pt x="2442559" y="5483314"/>
                </a:cubicBezTo>
                <a:close/>
                <a:moveTo>
                  <a:pt x="2451579" y="5972641"/>
                </a:moveTo>
                <a:cubicBezTo>
                  <a:pt x="2450139" y="5880399"/>
                  <a:pt x="2450304" y="5878851"/>
                  <a:pt x="2448851" y="5785555"/>
                </a:cubicBezTo>
                <a:cubicBezTo>
                  <a:pt x="2448083" y="5736974"/>
                  <a:pt x="2405069" y="5743593"/>
                  <a:pt x="2665981" y="5744977"/>
                </a:cubicBezTo>
                <a:cubicBezTo>
                  <a:pt x="2667325" y="5798792"/>
                  <a:pt x="2667489" y="5850552"/>
                  <a:pt x="2669587" y="5994786"/>
                </a:cubicBezTo>
                <a:cubicBezTo>
                  <a:pt x="2415308" y="5999268"/>
                  <a:pt x="2451990" y="5998185"/>
                  <a:pt x="2451579" y="5972641"/>
                </a:cubicBezTo>
                <a:close/>
                <a:moveTo>
                  <a:pt x="2455184" y="6255655"/>
                </a:moveTo>
                <a:cubicBezTo>
                  <a:pt x="2455184" y="6210761"/>
                  <a:pt x="2452799" y="6052384"/>
                  <a:pt x="2452113" y="6007298"/>
                </a:cubicBezTo>
                <a:cubicBezTo>
                  <a:pt x="2518541" y="6007353"/>
                  <a:pt x="2599197" y="6008737"/>
                  <a:pt x="2669751" y="6007517"/>
                </a:cubicBezTo>
                <a:cubicBezTo>
                  <a:pt x="2670903" y="6091111"/>
                  <a:pt x="2670642" y="6126125"/>
                  <a:pt x="2673288" y="6253791"/>
                </a:cubicBezTo>
                <a:cubicBezTo>
                  <a:pt x="2673411" y="6258971"/>
                  <a:pt x="2690779" y="6255997"/>
                  <a:pt x="2455184" y="6255655"/>
                </a:cubicBezTo>
                <a:close/>
                <a:moveTo>
                  <a:pt x="2675440" y="5691806"/>
                </a:moveTo>
                <a:cubicBezTo>
                  <a:pt x="2666036" y="5452453"/>
                  <a:pt x="2670711" y="5484917"/>
                  <a:pt x="2687708" y="5484780"/>
                </a:cubicBezTo>
                <a:cubicBezTo>
                  <a:pt x="2921932" y="5483204"/>
                  <a:pt x="2890295" y="5476283"/>
                  <a:pt x="2890500" y="5504993"/>
                </a:cubicBezTo>
                <a:cubicBezTo>
                  <a:pt x="2890966" y="5569333"/>
                  <a:pt x="2891364" y="5585175"/>
                  <a:pt x="2893736" y="5734220"/>
                </a:cubicBezTo>
                <a:cubicBezTo>
                  <a:pt x="2639306" y="5731671"/>
                  <a:pt x="2677565" y="5745909"/>
                  <a:pt x="2675440" y="5691806"/>
                </a:cubicBezTo>
                <a:close/>
                <a:moveTo>
                  <a:pt x="2680471" y="5972613"/>
                </a:moveTo>
                <a:cubicBezTo>
                  <a:pt x="2676468" y="5716966"/>
                  <a:pt x="2673768" y="5745018"/>
                  <a:pt x="2687640" y="5745114"/>
                </a:cubicBezTo>
                <a:cubicBezTo>
                  <a:pt x="2932995" y="5746758"/>
                  <a:pt x="2893763" y="5736179"/>
                  <a:pt x="2894558" y="5785774"/>
                </a:cubicBezTo>
                <a:cubicBezTo>
                  <a:pt x="2896011" y="5878495"/>
                  <a:pt x="2894928" y="5876727"/>
                  <a:pt x="2896436" y="5972860"/>
                </a:cubicBezTo>
                <a:cubicBezTo>
                  <a:pt x="2896875" y="6000570"/>
                  <a:pt x="2920137" y="5993635"/>
                  <a:pt x="2769831" y="5993608"/>
                </a:cubicBezTo>
                <a:cubicBezTo>
                  <a:pt x="2663816" y="5993608"/>
                  <a:pt x="2680937" y="6002173"/>
                  <a:pt x="2680471" y="5972613"/>
                </a:cubicBezTo>
                <a:close/>
                <a:moveTo>
                  <a:pt x="2684542" y="6253490"/>
                </a:moveTo>
                <a:cubicBezTo>
                  <a:pt x="2678798" y="5977437"/>
                  <a:pt x="2679813" y="6007339"/>
                  <a:pt x="2687763" y="6007188"/>
                </a:cubicBezTo>
                <a:cubicBezTo>
                  <a:pt x="2744705" y="6006037"/>
                  <a:pt x="2754671" y="6006325"/>
                  <a:pt x="2896971" y="6006353"/>
                </a:cubicBezTo>
                <a:cubicBezTo>
                  <a:pt x="2896998" y="6007901"/>
                  <a:pt x="2900000" y="6190109"/>
                  <a:pt x="2901425" y="6256052"/>
                </a:cubicBezTo>
                <a:cubicBezTo>
                  <a:pt x="2693274" y="6256874"/>
                  <a:pt x="2684693" y="6260122"/>
                  <a:pt x="2684542" y="6253490"/>
                </a:cubicBezTo>
                <a:close/>
                <a:moveTo>
                  <a:pt x="2900658" y="5411258"/>
                </a:moveTo>
                <a:cubicBezTo>
                  <a:pt x="2897108" y="5184116"/>
                  <a:pt x="2881878" y="5221897"/>
                  <a:pt x="2934228" y="5221897"/>
                </a:cubicBezTo>
                <a:cubicBezTo>
                  <a:pt x="2935256" y="5221897"/>
                  <a:pt x="3113909" y="5221980"/>
                  <a:pt x="3113950" y="5224391"/>
                </a:cubicBezTo>
                <a:cubicBezTo>
                  <a:pt x="3118378" y="5506912"/>
                  <a:pt x="3127809" y="5469761"/>
                  <a:pt x="3098707" y="5469761"/>
                </a:cubicBezTo>
                <a:cubicBezTo>
                  <a:pt x="2861015" y="5469761"/>
                  <a:pt x="2901892" y="5489946"/>
                  <a:pt x="2900658" y="5411258"/>
                </a:cubicBezTo>
                <a:close/>
                <a:moveTo>
                  <a:pt x="2901563" y="5483862"/>
                </a:moveTo>
                <a:cubicBezTo>
                  <a:pt x="3054678" y="5483410"/>
                  <a:pt x="3027413" y="5482245"/>
                  <a:pt x="3118734" y="5482519"/>
                </a:cubicBezTo>
                <a:cubicBezTo>
                  <a:pt x="3119091" y="5522699"/>
                  <a:pt x="3119269" y="5520479"/>
                  <a:pt x="3120845" y="5733534"/>
                </a:cubicBezTo>
                <a:cubicBezTo>
                  <a:pt x="3015474" y="5733507"/>
                  <a:pt x="2977641" y="5734822"/>
                  <a:pt x="2904962" y="5734315"/>
                </a:cubicBezTo>
                <a:cubicBezTo>
                  <a:pt x="2901481" y="5515148"/>
                  <a:pt x="2902303" y="5570210"/>
                  <a:pt x="2901563" y="5483862"/>
                </a:cubicBezTo>
                <a:close/>
                <a:moveTo>
                  <a:pt x="2907663" y="5972641"/>
                </a:moveTo>
                <a:cubicBezTo>
                  <a:pt x="2903550" y="5710114"/>
                  <a:pt x="2898478" y="5747128"/>
                  <a:pt x="2934228" y="5747128"/>
                </a:cubicBezTo>
                <a:cubicBezTo>
                  <a:pt x="3154991" y="5747128"/>
                  <a:pt x="3120681" y="5734233"/>
                  <a:pt x="3121476" y="5785801"/>
                </a:cubicBezTo>
                <a:cubicBezTo>
                  <a:pt x="3125259" y="6027758"/>
                  <a:pt x="3138254" y="5994855"/>
                  <a:pt x="3098694" y="5994855"/>
                </a:cubicBezTo>
                <a:cubicBezTo>
                  <a:pt x="2877273" y="5994855"/>
                  <a:pt x="2908088" y="5998500"/>
                  <a:pt x="2907663" y="5972641"/>
                </a:cubicBezTo>
                <a:close/>
                <a:moveTo>
                  <a:pt x="3098694" y="6257368"/>
                </a:moveTo>
                <a:cubicBezTo>
                  <a:pt x="2891049" y="6257368"/>
                  <a:pt x="2912680" y="6256230"/>
                  <a:pt x="2912611" y="6252804"/>
                </a:cubicBezTo>
                <a:cubicBezTo>
                  <a:pt x="2905990" y="5966954"/>
                  <a:pt x="2900301" y="6006353"/>
                  <a:pt x="2934228" y="6006353"/>
                </a:cubicBezTo>
                <a:cubicBezTo>
                  <a:pt x="3016351" y="6006353"/>
                  <a:pt x="3016392" y="6007572"/>
                  <a:pt x="3098694" y="6007572"/>
                </a:cubicBezTo>
                <a:cubicBezTo>
                  <a:pt x="3133552" y="6007572"/>
                  <a:pt x="3126630" y="5995978"/>
                  <a:pt x="3126986" y="6066403"/>
                </a:cubicBezTo>
                <a:cubicBezTo>
                  <a:pt x="3127932" y="6294204"/>
                  <a:pt x="3144203" y="6257368"/>
                  <a:pt x="3098694" y="6257368"/>
                </a:cubicBezTo>
                <a:close/>
                <a:moveTo>
                  <a:pt x="3129070" y="5411258"/>
                </a:moveTo>
                <a:cubicBezTo>
                  <a:pt x="3127603" y="5317619"/>
                  <a:pt x="3126630" y="5317469"/>
                  <a:pt x="3125163" y="5224172"/>
                </a:cubicBezTo>
                <a:cubicBezTo>
                  <a:pt x="3125136" y="5222870"/>
                  <a:pt x="3226998" y="5220349"/>
                  <a:pt x="3341389" y="5221883"/>
                </a:cubicBezTo>
                <a:cubicBezTo>
                  <a:pt x="3341403" y="5223007"/>
                  <a:pt x="3344871" y="5438036"/>
                  <a:pt x="3345556" y="5470843"/>
                </a:cubicBezTo>
                <a:cubicBezTo>
                  <a:pt x="3085150" y="5470939"/>
                  <a:pt x="3130262" y="5485397"/>
                  <a:pt x="3129070" y="5411258"/>
                </a:cubicBezTo>
                <a:close/>
                <a:moveTo>
                  <a:pt x="3180858" y="5483040"/>
                </a:moveTo>
                <a:cubicBezTo>
                  <a:pt x="3229232" y="5483684"/>
                  <a:pt x="3240843" y="5483601"/>
                  <a:pt x="3345830" y="5483560"/>
                </a:cubicBezTo>
                <a:cubicBezTo>
                  <a:pt x="3352026" y="5760257"/>
                  <a:pt x="3351738" y="5733164"/>
                  <a:pt x="3345350" y="5733219"/>
                </a:cubicBezTo>
                <a:cubicBezTo>
                  <a:pt x="3283721" y="5733712"/>
                  <a:pt x="3280074" y="5733589"/>
                  <a:pt x="3132086" y="5733534"/>
                </a:cubicBezTo>
                <a:cubicBezTo>
                  <a:pt x="3130029" y="5439091"/>
                  <a:pt x="3114444" y="5482135"/>
                  <a:pt x="3180858" y="5483040"/>
                </a:cubicBezTo>
                <a:close/>
                <a:moveTo>
                  <a:pt x="3137267" y="5972613"/>
                </a:moveTo>
                <a:cubicBezTo>
                  <a:pt x="3135787" y="5877782"/>
                  <a:pt x="3134156" y="5878344"/>
                  <a:pt x="3132703" y="5785582"/>
                </a:cubicBezTo>
                <a:cubicBezTo>
                  <a:pt x="3131825" y="5729492"/>
                  <a:pt x="3096062" y="5747910"/>
                  <a:pt x="3350381" y="5745936"/>
                </a:cubicBezTo>
                <a:cubicBezTo>
                  <a:pt x="3352520" y="5887717"/>
                  <a:pt x="3351958" y="5910685"/>
                  <a:pt x="3353561" y="5996116"/>
                </a:cubicBezTo>
                <a:cubicBezTo>
                  <a:pt x="3102628" y="5996225"/>
                  <a:pt x="3137720" y="6002022"/>
                  <a:pt x="3137267" y="5972613"/>
                </a:cubicBezTo>
                <a:close/>
                <a:moveTo>
                  <a:pt x="3345433" y="6257011"/>
                </a:moveTo>
                <a:cubicBezTo>
                  <a:pt x="3122518" y="6255806"/>
                  <a:pt x="3141133" y="6260232"/>
                  <a:pt x="3140982" y="6253531"/>
                </a:cubicBezTo>
                <a:cubicBezTo>
                  <a:pt x="3134251" y="5959581"/>
                  <a:pt x="3127658" y="6007394"/>
                  <a:pt x="3180871" y="6008244"/>
                </a:cubicBezTo>
                <a:cubicBezTo>
                  <a:pt x="3228286" y="6009011"/>
                  <a:pt x="3241172" y="6008888"/>
                  <a:pt x="3353836" y="6008833"/>
                </a:cubicBezTo>
                <a:cubicBezTo>
                  <a:pt x="3359730" y="6285995"/>
                  <a:pt x="3365268" y="6257107"/>
                  <a:pt x="3345433" y="6257011"/>
                </a:cubicBezTo>
                <a:close/>
                <a:moveTo>
                  <a:pt x="3357071" y="5483547"/>
                </a:moveTo>
                <a:cubicBezTo>
                  <a:pt x="3607456" y="5483437"/>
                  <a:pt x="3574352" y="5474790"/>
                  <a:pt x="3575078" y="5505130"/>
                </a:cubicBezTo>
                <a:cubicBezTo>
                  <a:pt x="3576929" y="5585600"/>
                  <a:pt x="3576710" y="5596289"/>
                  <a:pt x="3578519" y="5690860"/>
                </a:cubicBezTo>
                <a:cubicBezTo>
                  <a:pt x="3579616" y="5747361"/>
                  <a:pt x="3617778" y="5731246"/>
                  <a:pt x="3361416" y="5733082"/>
                </a:cubicBezTo>
                <a:cubicBezTo>
                  <a:pt x="3358387" y="5532443"/>
                  <a:pt x="3359113" y="5575843"/>
                  <a:pt x="3357071" y="5483547"/>
                </a:cubicBezTo>
                <a:close/>
                <a:moveTo>
                  <a:pt x="3362211" y="5785582"/>
                </a:moveTo>
                <a:cubicBezTo>
                  <a:pt x="3361416" y="5733287"/>
                  <a:pt x="3322500" y="5745415"/>
                  <a:pt x="3579520" y="5745265"/>
                </a:cubicBezTo>
                <a:cubicBezTo>
                  <a:pt x="3579726" y="5757009"/>
                  <a:pt x="3583111" y="5964925"/>
                  <a:pt x="3583235" y="5972846"/>
                </a:cubicBezTo>
                <a:cubicBezTo>
                  <a:pt x="3583646" y="5998857"/>
                  <a:pt x="3619245" y="5995978"/>
                  <a:pt x="3364802" y="5996116"/>
                </a:cubicBezTo>
                <a:cubicBezTo>
                  <a:pt x="3363267" y="5917277"/>
                  <a:pt x="3363554" y="5871697"/>
                  <a:pt x="3362211" y="5785582"/>
                </a:cubicBezTo>
                <a:close/>
                <a:moveTo>
                  <a:pt x="3370134" y="6257135"/>
                </a:moveTo>
                <a:cubicBezTo>
                  <a:pt x="3368202" y="6067444"/>
                  <a:pt x="3366954" y="6096319"/>
                  <a:pt x="3365049" y="6008819"/>
                </a:cubicBezTo>
                <a:cubicBezTo>
                  <a:pt x="3501632" y="6008751"/>
                  <a:pt x="3527554" y="6006448"/>
                  <a:pt x="3583714" y="6006311"/>
                </a:cubicBezTo>
                <a:cubicBezTo>
                  <a:pt x="3584838" y="6092838"/>
                  <a:pt x="3582631" y="5942711"/>
                  <a:pt x="3586771" y="6255339"/>
                </a:cubicBezTo>
                <a:cubicBezTo>
                  <a:pt x="3586771" y="6256326"/>
                  <a:pt x="3428296" y="6257409"/>
                  <a:pt x="3370134" y="6257135"/>
                </a:cubicBezTo>
                <a:close/>
                <a:moveTo>
                  <a:pt x="3592131" y="5483451"/>
                </a:moveTo>
                <a:cubicBezTo>
                  <a:pt x="3834662" y="5483451"/>
                  <a:pt x="3802503" y="5472693"/>
                  <a:pt x="3802901" y="5505021"/>
                </a:cubicBezTo>
                <a:cubicBezTo>
                  <a:pt x="3806273" y="5774865"/>
                  <a:pt x="3823833" y="5733657"/>
                  <a:pt x="3756583" y="5733657"/>
                </a:cubicBezTo>
                <a:cubicBezTo>
                  <a:pt x="3677338" y="5733657"/>
                  <a:pt x="3674624" y="5732520"/>
                  <a:pt x="3592131" y="5732520"/>
                </a:cubicBezTo>
                <a:cubicBezTo>
                  <a:pt x="3590198" y="5732520"/>
                  <a:pt x="3581782" y="5483465"/>
                  <a:pt x="3592131" y="5483451"/>
                </a:cubicBezTo>
                <a:close/>
                <a:moveTo>
                  <a:pt x="3594447" y="5972613"/>
                </a:moveTo>
                <a:cubicBezTo>
                  <a:pt x="3589787" y="5686831"/>
                  <a:pt x="3591048" y="5762422"/>
                  <a:pt x="3590746" y="5745251"/>
                </a:cubicBezTo>
                <a:cubicBezTo>
                  <a:pt x="3681889" y="5745251"/>
                  <a:pt x="3670909" y="5746717"/>
                  <a:pt x="3807713" y="5746320"/>
                </a:cubicBezTo>
                <a:cubicBezTo>
                  <a:pt x="3807740" y="5747389"/>
                  <a:pt x="3811866" y="5970832"/>
                  <a:pt x="3812209" y="5995869"/>
                </a:cubicBezTo>
                <a:cubicBezTo>
                  <a:pt x="3745959" y="5996760"/>
                  <a:pt x="3704479" y="5995855"/>
                  <a:pt x="3674487" y="5994869"/>
                </a:cubicBezTo>
                <a:cubicBezTo>
                  <a:pt x="3580274" y="5991922"/>
                  <a:pt x="3594900" y="6001693"/>
                  <a:pt x="3594447" y="5972613"/>
                </a:cubicBezTo>
                <a:close/>
                <a:moveTo>
                  <a:pt x="3598025" y="6255819"/>
                </a:moveTo>
                <a:cubicBezTo>
                  <a:pt x="3594982" y="6046848"/>
                  <a:pt x="3595791" y="6070405"/>
                  <a:pt x="3594941" y="6006311"/>
                </a:cubicBezTo>
                <a:cubicBezTo>
                  <a:pt x="3674172" y="6006380"/>
                  <a:pt x="3674679" y="6008929"/>
                  <a:pt x="3756583" y="6008929"/>
                </a:cubicBezTo>
                <a:cubicBezTo>
                  <a:pt x="3830824" y="6008929"/>
                  <a:pt x="3810906" y="5961568"/>
                  <a:pt x="3815362" y="6256381"/>
                </a:cubicBezTo>
                <a:cubicBezTo>
                  <a:pt x="3664083" y="6256422"/>
                  <a:pt x="3679024" y="6255847"/>
                  <a:pt x="3598025" y="6255819"/>
                </a:cubicBezTo>
                <a:close/>
                <a:moveTo>
                  <a:pt x="3817568" y="5691902"/>
                </a:moveTo>
                <a:cubicBezTo>
                  <a:pt x="3810454" y="5448944"/>
                  <a:pt x="3807754" y="5482683"/>
                  <a:pt x="3838774" y="5483094"/>
                </a:cubicBezTo>
                <a:cubicBezTo>
                  <a:pt x="3901378" y="5484026"/>
                  <a:pt x="3920623" y="5483396"/>
                  <a:pt x="4003459" y="5483958"/>
                </a:cubicBezTo>
                <a:cubicBezTo>
                  <a:pt x="4043376" y="5484232"/>
                  <a:pt x="4032369" y="5445532"/>
                  <a:pt x="4035233" y="5733685"/>
                </a:cubicBezTo>
                <a:cubicBezTo>
                  <a:pt x="3781695" y="5732712"/>
                  <a:pt x="3819200" y="5748102"/>
                  <a:pt x="3817568" y="5691902"/>
                </a:cubicBezTo>
                <a:close/>
                <a:moveTo>
                  <a:pt x="3823106" y="5972613"/>
                </a:moveTo>
                <a:cubicBezTo>
                  <a:pt x="3819022" y="5711813"/>
                  <a:pt x="3810687" y="5746347"/>
                  <a:pt x="3838870" y="5746197"/>
                </a:cubicBezTo>
                <a:cubicBezTo>
                  <a:pt x="4072642" y="5745265"/>
                  <a:pt x="4035151" y="5736796"/>
                  <a:pt x="4035932" y="5785801"/>
                </a:cubicBezTo>
                <a:cubicBezTo>
                  <a:pt x="4039771" y="6030649"/>
                  <a:pt x="4051833" y="5994320"/>
                  <a:pt x="4003459" y="5994512"/>
                </a:cubicBezTo>
                <a:cubicBezTo>
                  <a:pt x="3791716" y="5995088"/>
                  <a:pt x="3823573" y="6002830"/>
                  <a:pt x="3823106" y="5972613"/>
                </a:cubicBezTo>
                <a:close/>
                <a:moveTo>
                  <a:pt x="4043417" y="6253626"/>
                </a:moveTo>
                <a:cubicBezTo>
                  <a:pt x="4043417" y="6256765"/>
                  <a:pt x="4061840" y="6256285"/>
                  <a:pt x="3826588" y="6256367"/>
                </a:cubicBezTo>
                <a:cubicBezTo>
                  <a:pt x="3822366" y="5977067"/>
                  <a:pt x="3818185" y="6008531"/>
                  <a:pt x="3838939" y="6008148"/>
                </a:cubicBezTo>
                <a:cubicBezTo>
                  <a:pt x="3901035" y="6006983"/>
                  <a:pt x="3915647" y="6007586"/>
                  <a:pt x="4003500" y="6007230"/>
                </a:cubicBezTo>
                <a:cubicBezTo>
                  <a:pt x="4047995" y="6007120"/>
                  <a:pt x="4044322" y="5966954"/>
                  <a:pt x="4043417" y="625362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7" name="Google Shape;2587;p22"/>
          <p:cNvGrpSpPr/>
          <p:nvPr/>
        </p:nvGrpSpPr>
        <p:grpSpPr>
          <a:xfrm rot="578815">
            <a:off x="2455376" y="4176245"/>
            <a:ext cx="2484309" cy="909314"/>
            <a:chOff x="4909488" y="8350526"/>
            <a:chExt cx="4967908" cy="1818428"/>
          </a:xfrm>
        </p:grpSpPr>
        <p:sp>
          <p:nvSpPr>
            <p:cNvPr id="2588" name="Google Shape;2588;p22"/>
            <p:cNvSpPr/>
            <p:nvPr/>
          </p:nvSpPr>
          <p:spPr>
            <a:xfrm>
              <a:off x="7673798" y="8448867"/>
              <a:ext cx="2003825" cy="1630052"/>
            </a:xfrm>
            <a:custGeom>
              <a:avLst/>
              <a:gdLst/>
              <a:ahLst/>
              <a:cxnLst/>
              <a:rect l="l" t="t" r="r" b="b"/>
              <a:pathLst>
                <a:path w="2003825" h="1630052" extrusionOk="0">
                  <a:moveTo>
                    <a:pt x="1985945" y="390637"/>
                  </a:moveTo>
                  <a:cubicBezTo>
                    <a:pt x="2003531" y="482158"/>
                    <a:pt x="2005637" y="577380"/>
                    <a:pt x="2002756" y="669527"/>
                  </a:cubicBezTo>
                  <a:cubicBezTo>
                    <a:pt x="1997500" y="837549"/>
                    <a:pt x="1976238" y="1008002"/>
                    <a:pt x="1907770" y="1161579"/>
                  </a:cubicBezTo>
                  <a:cubicBezTo>
                    <a:pt x="1749075" y="1517555"/>
                    <a:pt x="1345144" y="1626894"/>
                    <a:pt x="985825" y="1629891"/>
                  </a:cubicBezTo>
                  <a:cubicBezTo>
                    <a:pt x="793915" y="1631488"/>
                    <a:pt x="575704" y="1622678"/>
                    <a:pt x="399592" y="1538865"/>
                  </a:cubicBezTo>
                  <a:cubicBezTo>
                    <a:pt x="145215" y="1417799"/>
                    <a:pt x="91830" y="1150289"/>
                    <a:pt x="41475" y="898791"/>
                  </a:cubicBezTo>
                  <a:cubicBezTo>
                    <a:pt x="22667" y="804879"/>
                    <a:pt x="12443" y="709449"/>
                    <a:pt x="7634" y="613860"/>
                  </a:cubicBezTo>
                  <a:cubicBezTo>
                    <a:pt x="7087" y="611866"/>
                    <a:pt x="6551" y="610040"/>
                    <a:pt x="6223" y="608721"/>
                  </a:cubicBezTo>
                  <a:cubicBezTo>
                    <a:pt x="-5640" y="566358"/>
                    <a:pt x="1285" y="520692"/>
                    <a:pt x="11777" y="478706"/>
                  </a:cubicBezTo>
                  <a:cubicBezTo>
                    <a:pt x="47983" y="357918"/>
                    <a:pt x="118458" y="260682"/>
                    <a:pt x="223450" y="190372"/>
                  </a:cubicBezTo>
                  <a:cubicBezTo>
                    <a:pt x="369904" y="92292"/>
                    <a:pt x="555455" y="49305"/>
                    <a:pt x="728110" y="24939"/>
                  </a:cubicBezTo>
                  <a:cubicBezTo>
                    <a:pt x="916046" y="-1590"/>
                    <a:pt x="1106496" y="-1600"/>
                    <a:pt x="1295882" y="1208"/>
                  </a:cubicBezTo>
                  <a:cubicBezTo>
                    <a:pt x="1398956" y="2736"/>
                    <a:pt x="1502538" y="5057"/>
                    <a:pt x="1604002" y="23282"/>
                  </a:cubicBezTo>
                  <a:cubicBezTo>
                    <a:pt x="1731906" y="46249"/>
                    <a:pt x="1865900" y="94058"/>
                    <a:pt x="1928138" y="216692"/>
                  </a:cubicBezTo>
                  <a:cubicBezTo>
                    <a:pt x="1956098" y="271774"/>
                    <a:pt x="1974369" y="330407"/>
                    <a:pt x="1985945" y="3906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9" name="Google Shape;2589;p22"/>
            <p:cNvSpPr/>
            <p:nvPr/>
          </p:nvSpPr>
          <p:spPr>
            <a:xfrm>
              <a:off x="5122256" y="8502977"/>
              <a:ext cx="2001888" cy="1626534"/>
            </a:xfrm>
            <a:custGeom>
              <a:avLst/>
              <a:gdLst/>
              <a:ahLst/>
              <a:cxnLst/>
              <a:rect l="l" t="t" r="r" b="b"/>
              <a:pathLst>
                <a:path w="2001888" h="1626534" extrusionOk="0">
                  <a:moveTo>
                    <a:pt x="10519" y="427613"/>
                  </a:moveTo>
                  <a:cubicBezTo>
                    <a:pt x="-3362" y="519769"/>
                    <a:pt x="-1623" y="614991"/>
                    <a:pt x="4974" y="706949"/>
                  </a:cubicBezTo>
                  <a:cubicBezTo>
                    <a:pt x="17007" y="874624"/>
                    <a:pt x="45135" y="1044074"/>
                    <a:pt x="119733" y="1194775"/>
                  </a:cubicBezTo>
                  <a:cubicBezTo>
                    <a:pt x="292656" y="1544074"/>
                    <a:pt x="700680" y="1637083"/>
                    <a:pt x="1059831" y="1625614"/>
                  </a:cubicBezTo>
                  <a:cubicBezTo>
                    <a:pt x="1251641" y="1619493"/>
                    <a:pt x="1469325" y="1601913"/>
                    <a:pt x="1641910" y="1511076"/>
                  </a:cubicBezTo>
                  <a:cubicBezTo>
                    <a:pt x="1891190" y="1379881"/>
                    <a:pt x="1933745" y="1110436"/>
                    <a:pt x="1973916" y="857113"/>
                  </a:cubicBezTo>
                  <a:cubicBezTo>
                    <a:pt x="1988919" y="762516"/>
                    <a:pt x="1995288" y="666759"/>
                    <a:pt x="1996242" y="571051"/>
                  </a:cubicBezTo>
                  <a:cubicBezTo>
                    <a:pt x="1996709" y="569037"/>
                    <a:pt x="1997166" y="567191"/>
                    <a:pt x="1997444" y="565862"/>
                  </a:cubicBezTo>
                  <a:cubicBezTo>
                    <a:pt x="2007588" y="523053"/>
                    <a:pt x="1998825" y="477704"/>
                    <a:pt x="1986644" y="436184"/>
                  </a:cubicBezTo>
                  <a:cubicBezTo>
                    <a:pt x="1945599" y="316954"/>
                    <a:pt x="1871249" y="222635"/>
                    <a:pt x="1763515" y="156600"/>
                  </a:cubicBezTo>
                  <a:cubicBezTo>
                    <a:pt x="1613226" y="64494"/>
                    <a:pt x="1426085" y="29006"/>
                    <a:pt x="1252585" y="11595"/>
                  </a:cubicBezTo>
                  <a:cubicBezTo>
                    <a:pt x="1063735" y="-7354"/>
                    <a:pt x="873435" y="295"/>
                    <a:pt x="684316" y="10722"/>
                  </a:cubicBezTo>
                  <a:cubicBezTo>
                    <a:pt x="581381" y="16397"/>
                    <a:pt x="477989" y="22885"/>
                    <a:pt x="377339" y="45168"/>
                  </a:cubicBezTo>
                  <a:cubicBezTo>
                    <a:pt x="250469" y="73254"/>
                    <a:pt x="118501" y="126421"/>
                    <a:pt x="61271" y="251455"/>
                  </a:cubicBezTo>
                  <a:cubicBezTo>
                    <a:pt x="35547" y="307648"/>
                    <a:pt x="19650" y="366965"/>
                    <a:pt x="10519" y="4276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0" name="Google Shape;2590;p22"/>
            <p:cNvSpPr/>
            <p:nvPr/>
          </p:nvSpPr>
          <p:spPr>
            <a:xfrm>
              <a:off x="8377379" y="8459987"/>
              <a:ext cx="665761" cy="1410490"/>
            </a:xfrm>
            <a:custGeom>
              <a:avLst/>
              <a:gdLst/>
              <a:ahLst/>
              <a:cxnLst/>
              <a:rect l="l" t="t" r="r" b="b"/>
              <a:pathLst>
                <a:path w="665761" h="1410490" extrusionOk="0">
                  <a:moveTo>
                    <a:pt x="584740" y="10218"/>
                  </a:moveTo>
                  <a:cubicBezTo>
                    <a:pt x="600607" y="-13553"/>
                    <a:pt x="639019" y="8194"/>
                    <a:pt x="625645" y="34227"/>
                  </a:cubicBezTo>
                  <a:cubicBezTo>
                    <a:pt x="611666" y="58970"/>
                    <a:pt x="598352" y="83941"/>
                    <a:pt x="586558" y="109795"/>
                  </a:cubicBezTo>
                  <a:cubicBezTo>
                    <a:pt x="552885" y="193647"/>
                    <a:pt x="525870" y="281061"/>
                    <a:pt x="509754" y="370013"/>
                  </a:cubicBezTo>
                  <a:cubicBezTo>
                    <a:pt x="484815" y="562947"/>
                    <a:pt x="603468" y="461257"/>
                    <a:pt x="657857" y="566072"/>
                  </a:cubicBezTo>
                  <a:cubicBezTo>
                    <a:pt x="685747" y="659161"/>
                    <a:pt x="633484" y="757558"/>
                    <a:pt x="599524" y="842749"/>
                  </a:cubicBezTo>
                  <a:cubicBezTo>
                    <a:pt x="541469" y="948001"/>
                    <a:pt x="363131" y="1465382"/>
                    <a:pt x="221387" y="1405717"/>
                  </a:cubicBezTo>
                  <a:cubicBezTo>
                    <a:pt x="169025" y="1380706"/>
                    <a:pt x="170227" y="1312122"/>
                    <a:pt x="168001" y="1262061"/>
                  </a:cubicBezTo>
                  <a:cubicBezTo>
                    <a:pt x="175751" y="1148545"/>
                    <a:pt x="218823" y="1039880"/>
                    <a:pt x="258517" y="934172"/>
                  </a:cubicBezTo>
                  <a:cubicBezTo>
                    <a:pt x="278269" y="879834"/>
                    <a:pt x="304917" y="827570"/>
                    <a:pt x="318400" y="771189"/>
                  </a:cubicBezTo>
                  <a:cubicBezTo>
                    <a:pt x="321957" y="732934"/>
                    <a:pt x="256828" y="755137"/>
                    <a:pt x="234969" y="757111"/>
                  </a:cubicBezTo>
                  <a:cubicBezTo>
                    <a:pt x="190109" y="762449"/>
                    <a:pt x="145249" y="772271"/>
                    <a:pt x="99911" y="771030"/>
                  </a:cubicBezTo>
                  <a:cubicBezTo>
                    <a:pt x="27648" y="774027"/>
                    <a:pt x="-11251" y="719461"/>
                    <a:pt x="2868" y="650897"/>
                  </a:cubicBezTo>
                  <a:cubicBezTo>
                    <a:pt x="48424" y="508401"/>
                    <a:pt x="113970" y="372216"/>
                    <a:pt x="166730" y="232488"/>
                  </a:cubicBezTo>
                  <a:cubicBezTo>
                    <a:pt x="190615" y="167813"/>
                    <a:pt x="219072" y="104805"/>
                    <a:pt x="244149" y="40675"/>
                  </a:cubicBezTo>
                  <a:cubicBezTo>
                    <a:pt x="255069" y="10575"/>
                    <a:pt x="293511" y="16071"/>
                    <a:pt x="302791" y="39356"/>
                  </a:cubicBezTo>
                  <a:cubicBezTo>
                    <a:pt x="307540" y="38929"/>
                    <a:pt x="312180" y="38344"/>
                    <a:pt x="316512" y="37421"/>
                  </a:cubicBezTo>
                  <a:cubicBezTo>
                    <a:pt x="400490" y="24742"/>
                    <a:pt x="485649" y="32739"/>
                    <a:pt x="570064" y="27986"/>
                  </a:cubicBezTo>
                  <a:cubicBezTo>
                    <a:pt x="570064" y="28026"/>
                    <a:pt x="570034" y="28076"/>
                    <a:pt x="570034" y="28115"/>
                  </a:cubicBezTo>
                  <a:lnTo>
                    <a:pt x="569995" y="28115"/>
                  </a:lnTo>
                  <a:cubicBezTo>
                    <a:pt x="569995" y="28155"/>
                    <a:pt x="569955" y="28155"/>
                    <a:pt x="569965" y="28205"/>
                  </a:cubicBezTo>
                  <a:cubicBezTo>
                    <a:pt x="570899" y="28115"/>
                    <a:pt x="571833" y="28076"/>
                    <a:pt x="572737" y="28115"/>
                  </a:cubicBezTo>
                  <a:cubicBezTo>
                    <a:pt x="576701" y="22133"/>
                    <a:pt x="580696" y="16141"/>
                    <a:pt x="584740" y="102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1" name="Google Shape;2591;p22"/>
            <p:cNvSpPr/>
            <p:nvPr/>
          </p:nvSpPr>
          <p:spPr>
            <a:xfrm>
              <a:off x="5990465" y="8524046"/>
              <a:ext cx="667767" cy="1395005"/>
            </a:xfrm>
            <a:custGeom>
              <a:avLst/>
              <a:gdLst/>
              <a:ahLst/>
              <a:cxnLst/>
              <a:rect l="l" t="t" r="r" b="b"/>
              <a:pathLst>
                <a:path w="667767" h="1395005" extrusionOk="0">
                  <a:moveTo>
                    <a:pt x="611311" y="9484"/>
                  </a:moveTo>
                  <a:cubicBezTo>
                    <a:pt x="628133" y="-13632"/>
                    <a:pt x="665630" y="9643"/>
                    <a:pt x="651213" y="35120"/>
                  </a:cubicBezTo>
                  <a:cubicBezTo>
                    <a:pt x="636240" y="59278"/>
                    <a:pt x="621943" y="83694"/>
                    <a:pt x="609106" y="109052"/>
                  </a:cubicBezTo>
                  <a:cubicBezTo>
                    <a:pt x="572075" y="191485"/>
                    <a:pt x="541562" y="277739"/>
                    <a:pt x="521869" y="365976"/>
                  </a:cubicBezTo>
                  <a:cubicBezTo>
                    <a:pt x="489170" y="557749"/>
                    <a:pt x="611828" y="460920"/>
                    <a:pt x="661944" y="567839"/>
                  </a:cubicBezTo>
                  <a:cubicBezTo>
                    <a:pt x="686058" y="661979"/>
                    <a:pt x="629861" y="758193"/>
                    <a:pt x="592493" y="841947"/>
                  </a:cubicBezTo>
                  <a:cubicBezTo>
                    <a:pt x="530235" y="944778"/>
                    <a:pt x="331181" y="1454559"/>
                    <a:pt x="191950" y="1389249"/>
                  </a:cubicBezTo>
                  <a:cubicBezTo>
                    <a:pt x="140642" y="1362145"/>
                    <a:pt x="144606" y="1293670"/>
                    <a:pt x="144407" y="1243569"/>
                  </a:cubicBezTo>
                  <a:cubicBezTo>
                    <a:pt x="156728" y="1130459"/>
                    <a:pt x="204151" y="1023610"/>
                    <a:pt x="248078" y="919578"/>
                  </a:cubicBezTo>
                  <a:cubicBezTo>
                    <a:pt x="270006" y="866084"/>
                    <a:pt x="298750" y="814922"/>
                    <a:pt x="314489" y="759136"/>
                  </a:cubicBezTo>
                  <a:cubicBezTo>
                    <a:pt x="319586" y="721059"/>
                    <a:pt x="253622" y="740613"/>
                    <a:pt x="231694" y="741715"/>
                  </a:cubicBezTo>
                  <a:cubicBezTo>
                    <a:pt x="186654" y="745237"/>
                    <a:pt x="141436" y="753253"/>
                    <a:pt x="96179" y="750187"/>
                  </a:cubicBezTo>
                  <a:cubicBezTo>
                    <a:pt x="23856" y="750276"/>
                    <a:pt x="-12817" y="694183"/>
                    <a:pt x="4064" y="626244"/>
                  </a:cubicBezTo>
                  <a:cubicBezTo>
                    <a:pt x="55333" y="485693"/>
                    <a:pt x="126324" y="352255"/>
                    <a:pt x="184667" y="214770"/>
                  </a:cubicBezTo>
                  <a:cubicBezTo>
                    <a:pt x="211146" y="151107"/>
                    <a:pt x="242116" y="89299"/>
                    <a:pt x="269758" y="26231"/>
                  </a:cubicBezTo>
                  <a:cubicBezTo>
                    <a:pt x="281879" y="-3403"/>
                    <a:pt x="320073" y="3631"/>
                    <a:pt x="328399" y="27273"/>
                  </a:cubicBezTo>
                  <a:cubicBezTo>
                    <a:pt x="333158" y="27035"/>
                    <a:pt x="337828" y="26638"/>
                    <a:pt x="342190" y="25884"/>
                  </a:cubicBezTo>
                  <a:cubicBezTo>
                    <a:pt x="426614" y="16598"/>
                    <a:pt x="511387" y="28007"/>
                    <a:pt x="595921" y="26658"/>
                  </a:cubicBezTo>
                  <a:cubicBezTo>
                    <a:pt x="595921" y="26697"/>
                    <a:pt x="595881" y="26737"/>
                    <a:pt x="595891" y="26777"/>
                  </a:cubicBezTo>
                  <a:lnTo>
                    <a:pt x="595851" y="26777"/>
                  </a:lnTo>
                  <a:cubicBezTo>
                    <a:pt x="595851" y="26816"/>
                    <a:pt x="595811" y="26816"/>
                    <a:pt x="595811" y="26856"/>
                  </a:cubicBezTo>
                  <a:cubicBezTo>
                    <a:pt x="596745" y="26806"/>
                    <a:pt x="597679" y="26806"/>
                    <a:pt x="598583" y="26876"/>
                  </a:cubicBezTo>
                  <a:cubicBezTo>
                    <a:pt x="602806" y="21072"/>
                    <a:pt x="607039" y="15239"/>
                    <a:pt x="611311" y="94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2" name="Google Shape;2592;p22"/>
            <p:cNvSpPr/>
            <p:nvPr/>
          </p:nvSpPr>
          <p:spPr>
            <a:xfrm>
              <a:off x="8179419" y="9490507"/>
              <a:ext cx="288097" cy="573294"/>
            </a:xfrm>
            <a:custGeom>
              <a:avLst/>
              <a:gdLst/>
              <a:ahLst/>
              <a:cxnLst/>
              <a:rect l="l" t="t" r="r" b="b"/>
              <a:pathLst>
                <a:path w="288097" h="573294" extrusionOk="0">
                  <a:moveTo>
                    <a:pt x="112896" y="572635"/>
                  </a:moveTo>
                  <a:cubicBezTo>
                    <a:pt x="87351" y="568032"/>
                    <a:pt x="84520" y="539945"/>
                    <a:pt x="91554" y="519369"/>
                  </a:cubicBezTo>
                  <a:cubicBezTo>
                    <a:pt x="84500" y="522901"/>
                    <a:pt x="76293" y="523754"/>
                    <a:pt x="68215" y="520996"/>
                  </a:cubicBezTo>
                  <a:cubicBezTo>
                    <a:pt x="63893" y="519528"/>
                    <a:pt x="60187" y="517236"/>
                    <a:pt x="57166" y="514369"/>
                  </a:cubicBezTo>
                  <a:cubicBezTo>
                    <a:pt x="43991" y="535531"/>
                    <a:pt x="9156" y="531016"/>
                    <a:pt x="1824" y="507166"/>
                  </a:cubicBezTo>
                  <a:cubicBezTo>
                    <a:pt x="-2617" y="495192"/>
                    <a:pt x="2052" y="483167"/>
                    <a:pt x="5242" y="471500"/>
                  </a:cubicBezTo>
                  <a:cubicBezTo>
                    <a:pt x="40116" y="370505"/>
                    <a:pt x="72765" y="268516"/>
                    <a:pt x="109647" y="168195"/>
                  </a:cubicBezTo>
                  <a:cubicBezTo>
                    <a:pt x="132649" y="113461"/>
                    <a:pt x="153504" y="53072"/>
                    <a:pt x="199735" y="13209"/>
                  </a:cubicBezTo>
                  <a:cubicBezTo>
                    <a:pt x="223988" y="-8161"/>
                    <a:pt x="268223" y="-3805"/>
                    <a:pt x="281448" y="27763"/>
                  </a:cubicBezTo>
                  <a:cubicBezTo>
                    <a:pt x="291969" y="52357"/>
                    <a:pt x="287111" y="80751"/>
                    <a:pt x="286087" y="106715"/>
                  </a:cubicBezTo>
                  <a:cubicBezTo>
                    <a:pt x="281269" y="194516"/>
                    <a:pt x="256618" y="279281"/>
                    <a:pt x="229145" y="362320"/>
                  </a:cubicBezTo>
                  <a:cubicBezTo>
                    <a:pt x="215961" y="402827"/>
                    <a:pt x="202358" y="443136"/>
                    <a:pt x="187117" y="482860"/>
                  </a:cubicBezTo>
                  <a:cubicBezTo>
                    <a:pt x="176267" y="501759"/>
                    <a:pt x="175224" y="532753"/>
                    <a:pt x="151686" y="540074"/>
                  </a:cubicBezTo>
                  <a:cubicBezTo>
                    <a:pt x="149122" y="559401"/>
                    <a:pt x="133771" y="576951"/>
                    <a:pt x="112896" y="5726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3" name="Google Shape;2593;p22"/>
            <p:cNvSpPr/>
            <p:nvPr/>
          </p:nvSpPr>
          <p:spPr>
            <a:xfrm>
              <a:off x="5712636" y="9584359"/>
              <a:ext cx="305386" cy="568196"/>
            </a:xfrm>
            <a:custGeom>
              <a:avLst/>
              <a:gdLst/>
              <a:ahLst/>
              <a:cxnLst/>
              <a:rect l="l" t="t" r="r" b="b"/>
              <a:pathLst>
                <a:path w="305386" h="568196" extrusionOk="0">
                  <a:moveTo>
                    <a:pt x="109774" y="567258"/>
                  </a:moveTo>
                  <a:cubicBezTo>
                    <a:pt x="84438" y="561633"/>
                    <a:pt x="82739" y="533457"/>
                    <a:pt x="90598" y="513179"/>
                  </a:cubicBezTo>
                  <a:cubicBezTo>
                    <a:pt x="83404" y="516423"/>
                    <a:pt x="75178" y="516949"/>
                    <a:pt x="67209" y="513863"/>
                  </a:cubicBezTo>
                  <a:cubicBezTo>
                    <a:pt x="62946" y="512216"/>
                    <a:pt x="59340" y="509786"/>
                    <a:pt x="56439" y="506800"/>
                  </a:cubicBezTo>
                  <a:cubicBezTo>
                    <a:pt x="42419" y="527406"/>
                    <a:pt x="7793" y="521493"/>
                    <a:pt x="1424" y="497385"/>
                  </a:cubicBezTo>
                  <a:cubicBezTo>
                    <a:pt x="-2531" y="485241"/>
                    <a:pt x="2626" y="473415"/>
                    <a:pt x="6273" y="461877"/>
                  </a:cubicBezTo>
                  <a:cubicBezTo>
                    <a:pt x="45191" y="362370"/>
                    <a:pt x="81934" y="261771"/>
                    <a:pt x="122840" y="163017"/>
                  </a:cubicBezTo>
                  <a:cubicBezTo>
                    <a:pt x="148027" y="109255"/>
                    <a:pt x="171307" y="49749"/>
                    <a:pt x="219108" y="11781"/>
                  </a:cubicBezTo>
                  <a:cubicBezTo>
                    <a:pt x="244206" y="-8597"/>
                    <a:pt x="288231" y="-2466"/>
                    <a:pt x="300164" y="29609"/>
                  </a:cubicBezTo>
                  <a:cubicBezTo>
                    <a:pt x="309683" y="54610"/>
                    <a:pt x="303681" y="82786"/>
                    <a:pt x="301615" y="108679"/>
                  </a:cubicBezTo>
                  <a:cubicBezTo>
                    <a:pt x="293259" y="196212"/>
                    <a:pt x="265210" y="279916"/>
                    <a:pt x="234409" y="361784"/>
                  </a:cubicBezTo>
                  <a:cubicBezTo>
                    <a:pt x="219605" y="401726"/>
                    <a:pt x="204383" y="441460"/>
                    <a:pt x="187552" y="480539"/>
                  </a:cubicBezTo>
                  <a:cubicBezTo>
                    <a:pt x="175947" y="498982"/>
                    <a:pt x="173661" y="529906"/>
                    <a:pt x="149835" y="536285"/>
                  </a:cubicBezTo>
                  <a:cubicBezTo>
                    <a:pt x="146507" y="555492"/>
                    <a:pt x="130460" y="572417"/>
                    <a:pt x="109774" y="5672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4" name="Google Shape;2594;p22"/>
            <p:cNvSpPr/>
            <p:nvPr/>
          </p:nvSpPr>
          <p:spPr>
            <a:xfrm>
              <a:off x="7668115" y="9044999"/>
              <a:ext cx="196691" cy="475519"/>
            </a:xfrm>
            <a:custGeom>
              <a:avLst/>
              <a:gdLst/>
              <a:ahLst/>
              <a:cxnLst/>
              <a:rect l="l" t="t" r="r" b="b"/>
              <a:pathLst>
                <a:path w="196691" h="475519" extrusionOk="0">
                  <a:moveTo>
                    <a:pt x="70637" y="1626"/>
                  </a:moveTo>
                  <a:cubicBezTo>
                    <a:pt x="87697" y="-2074"/>
                    <a:pt x="105859" y="337"/>
                    <a:pt x="121439" y="10962"/>
                  </a:cubicBezTo>
                  <a:cubicBezTo>
                    <a:pt x="168505" y="43047"/>
                    <a:pt x="181580" y="120946"/>
                    <a:pt x="189320" y="173369"/>
                  </a:cubicBezTo>
                  <a:cubicBezTo>
                    <a:pt x="199027" y="239096"/>
                    <a:pt x="197497" y="305943"/>
                    <a:pt x="194040" y="372087"/>
                  </a:cubicBezTo>
                  <a:cubicBezTo>
                    <a:pt x="192509" y="401314"/>
                    <a:pt x="189658" y="433022"/>
                    <a:pt x="169846" y="454600"/>
                  </a:cubicBezTo>
                  <a:cubicBezTo>
                    <a:pt x="155210" y="470543"/>
                    <a:pt x="132199" y="478341"/>
                    <a:pt x="110867" y="474591"/>
                  </a:cubicBezTo>
                  <a:cubicBezTo>
                    <a:pt x="69852" y="467378"/>
                    <a:pt x="51133" y="422257"/>
                    <a:pt x="39736" y="387266"/>
                  </a:cubicBezTo>
                  <a:cubicBezTo>
                    <a:pt x="14380" y="309416"/>
                    <a:pt x="2557" y="227647"/>
                    <a:pt x="212" y="145947"/>
                  </a:cubicBezTo>
                  <a:cubicBezTo>
                    <a:pt x="-832" y="109865"/>
                    <a:pt x="1374" y="68434"/>
                    <a:pt x="20838" y="36836"/>
                  </a:cubicBezTo>
                  <a:cubicBezTo>
                    <a:pt x="31897" y="18879"/>
                    <a:pt x="50507" y="5992"/>
                    <a:pt x="70637" y="16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5" name="Google Shape;2595;p22"/>
            <p:cNvSpPr/>
            <p:nvPr/>
          </p:nvSpPr>
          <p:spPr>
            <a:xfrm>
              <a:off x="6945238" y="9059186"/>
              <a:ext cx="191593" cy="476686"/>
            </a:xfrm>
            <a:custGeom>
              <a:avLst/>
              <a:gdLst/>
              <a:ahLst/>
              <a:cxnLst/>
              <a:rect l="l" t="t" r="r" b="b"/>
              <a:pathLst>
                <a:path w="191593" h="476686" extrusionOk="0">
                  <a:moveTo>
                    <a:pt x="115325" y="1080"/>
                  </a:moveTo>
                  <a:cubicBezTo>
                    <a:pt x="98126" y="-1936"/>
                    <a:pt x="80082" y="1209"/>
                    <a:pt x="64940" y="12450"/>
                  </a:cubicBezTo>
                  <a:cubicBezTo>
                    <a:pt x="19216" y="46400"/>
                    <a:pt x="9290" y="124766"/>
                    <a:pt x="3666" y="177456"/>
                  </a:cubicBezTo>
                  <a:cubicBezTo>
                    <a:pt x="-3378" y="243520"/>
                    <a:pt x="844" y="310249"/>
                    <a:pt x="6975" y="376204"/>
                  </a:cubicBezTo>
                  <a:cubicBezTo>
                    <a:pt x="9687" y="405352"/>
                    <a:pt x="13810" y="436911"/>
                    <a:pt x="34477" y="457675"/>
                  </a:cubicBezTo>
                  <a:cubicBezTo>
                    <a:pt x="49738" y="473013"/>
                    <a:pt x="73048" y="479878"/>
                    <a:pt x="94211" y="475275"/>
                  </a:cubicBezTo>
                  <a:cubicBezTo>
                    <a:pt x="134898" y="466416"/>
                    <a:pt x="151789" y="420580"/>
                    <a:pt x="161765" y="385162"/>
                  </a:cubicBezTo>
                  <a:cubicBezTo>
                    <a:pt x="183952" y="306350"/>
                    <a:pt x="192476" y="224174"/>
                    <a:pt x="191523" y="142445"/>
                  </a:cubicBezTo>
                  <a:cubicBezTo>
                    <a:pt x="191105" y="106352"/>
                    <a:pt x="187230" y="65041"/>
                    <a:pt x="166514" y="34256"/>
                  </a:cubicBezTo>
                  <a:cubicBezTo>
                    <a:pt x="154730" y="16766"/>
                    <a:pt x="135614" y="4642"/>
                    <a:pt x="115325" y="10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6" name="Google Shape;2596;p22"/>
            <p:cNvSpPr/>
            <p:nvPr/>
          </p:nvSpPr>
          <p:spPr>
            <a:xfrm>
              <a:off x="9061590" y="8609427"/>
              <a:ext cx="635447" cy="1131603"/>
            </a:xfrm>
            <a:custGeom>
              <a:avLst/>
              <a:gdLst/>
              <a:ahLst/>
              <a:cxnLst/>
              <a:rect l="l" t="t" r="r" b="b"/>
              <a:pathLst>
                <a:path w="635447" h="1131603" extrusionOk="0">
                  <a:moveTo>
                    <a:pt x="634259" y="107900"/>
                  </a:moveTo>
                  <a:cubicBezTo>
                    <a:pt x="620230" y="215821"/>
                    <a:pt x="449463" y="245693"/>
                    <a:pt x="352698" y="397544"/>
                  </a:cubicBezTo>
                  <a:cubicBezTo>
                    <a:pt x="244169" y="567868"/>
                    <a:pt x="284995" y="784235"/>
                    <a:pt x="249355" y="981326"/>
                  </a:cubicBezTo>
                  <a:cubicBezTo>
                    <a:pt x="214649" y="1173228"/>
                    <a:pt x="45383" y="1152940"/>
                    <a:pt x="8958" y="1076746"/>
                  </a:cubicBezTo>
                  <a:cubicBezTo>
                    <a:pt x="-11847" y="1033223"/>
                    <a:pt x="-2001" y="1046170"/>
                    <a:pt x="99016" y="545575"/>
                  </a:cubicBezTo>
                  <a:cubicBezTo>
                    <a:pt x="112390" y="479293"/>
                    <a:pt x="93711" y="400491"/>
                    <a:pt x="192314" y="277718"/>
                  </a:cubicBezTo>
                  <a:cubicBezTo>
                    <a:pt x="267230" y="184441"/>
                    <a:pt x="375749" y="114627"/>
                    <a:pt x="502202" y="24941"/>
                  </a:cubicBezTo>
                  <a:cubicBezTo>
                    <a:pt x="593055" y="-39496"/>
                    <a:pt x="644026" y="32719"/>
                    <a:pt x="634259" y="107900"/>
                  </a:cubicBezTo>
                  <a:close/>
                </a:path>
              </a:pathLst>
            </a:custGeom>
            <a:solidFill>
              <a:srgbClr val="7AAED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7" name="Google Shape;2597;p22"/>
            <p:cNvSpPr/>
            <p:nvPr/>
          </p:nvSpPr>
          <p:spPr>
            <a:xfrm>
              <a:off x="5089732" y="8699392"/>
              <a:ext cx="673578" cy="1112349"/>
            </a:xfrm>
            <a:custGeom>
              <a:avLst/>
              <a:gdLst/>
              <a:ahLst/>
              <a:cxnLst/>
              <a:rect l="l" t="t" r="r" b="b"/>
              <a:pathLst>
                <a:path w="673578" h="1112349" extrusionOk="0">
                  <a:moveTo>
                    <a:pt x="2038" y="110567"/>
                  </a:moveTo>
                  <a:cubicBezTo>
                    <a:pt x="20409" y="217833"/>
                    <a:pt x="192249" y="240820"/>
                    <a:pt x="295055" y="388653"/>
                  </a:cubicBezTo>
                  <a:cubicBezTo>
                    <a:pt x="410370" y="554473"/>
                    <a:pt x="378298" y="772309"/>
                    <a:pt x="421866" y="967802"/>
                  </a:cubicBezTo>
                  <a:cubicBezTo>
                    <a:pt x="464292" y="1158157"/>
                    <a:pt x="632605" y="1131072"/>
                    <a:pt x="665920" y="1053470"/>
                  </a:cubicBezTo>
                  <a:cubicBezTo>
                    <a:pt x="684957" y="1009143"/>
                    <a:pt x="675637" y="1022477"/>
                    <a:pt x="554499" y="526357"/>
                  </a:cubicBezTo>
                  <a:cubicBezTo>
                    <a:pt x="538463" y="460660"/>
                    <a:pt x="553953" y="381183"/>
                    <a:pt x="450471" y="262468"/>
                  </a:cubicBezTo>
                  <a:cubicBezTo>
                    <a:pt x="371849" y="172276"/>
                    <a:pt x="260608" y="106896"/>
                    <a:pt x="130627" y="22360"/>
                  </a:cubicBezTo>
                  <a:cubicBezTo>
                    <a:pt x="37261" y="-38357"/>
                    <a:pt x="-10759" y="35852"/>
                    <a:pt x="2038" y="110567"/>
                  </a:cubicBezTo>
                  <a:close/>
                </a:path>
              </a:pathLst>
            </a:custGeom>
            <a:solidFill>
              <a:srgbClr val="7AAED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8" name="Google Shape;2598;p22"/>
            <p:cNvSpPr/>
            <p:nvPr/>
          </p:nvSpPr>
          <p:spPr>
            <a:xfrm>
              <a:off x="7110944" y="8768260"/>
              <a:ext cx="571013" cy="218489"/>
            </a:xfrm>
            <a:custGeom>
              <a:avLst/>
              <a:gdLst/>
              <a:ahLst/>
              <a:cxnLst/>
              <a:rect l="l" t="t" r="r" b="b"/>
              <a:pathLst>
                <a:path w="571013" h="218489" extrusionOk="0">
                  <a:moveTo>
                    <a:pt x="239178" y="3345"/>
                  </a:moveTo>
                  <a:cubicBezTo>
                    <a:pt x="267912" y="-425"/>
                    <a:pt x="297034" y="-1010"/>
                    <a:pt x="325908" y="1599"/>
                  </a:cubicBezTo>
                  <a:cubicBezTo>
                    <a:pt x="326057" y="1609"/>
                    <a:pt x="326196" y="1629"/>
                    <a:pt x="326345" y="1639"/>
                  </a:cubicBezTo>
                  <a:cubicBezTo>
                    <a:pt x="385145" y="7046"/>
                    <a:pt x="443865" y="20022"/>
                    <a:pt x="496356" y="47791"/>
                  </a:cubicBezTo>
                  <a:cubicBezTo>
                    <a:pt x="517857" y="61333"/>
                    <a:pt x="577065" y="77435"/>
                    <a:pt x="551490" y="111137"/>
                  </a:cubicBezTo>
                  <a:cubicBezTo>
                    <a:pt x="551858" y="112923"/>
                    <a:pt x="552057" y="114718"/>
                    <a:pt x="552096" y="116544"/>
                  </a:cubicBezTo>
                  <a:cubicBezTo>
                    <a:pt x="552305" y="116623"/>
                    <a:pt x="552464" y="116742"/>
                    <a:pt x="552623" y="116832"/>
                  </a:cubicBezTo>
                  <a:cubicBezTo>
                    <a:pt x="553149" y="117030"/>
                    <a:pt x="553686" y="117238"/>
                    <a:pt x="554173" y="117486"/>
                  </a:cubicBezTo>
                  <a:cubicBezTo>
                    <a:pt x="554173" y="117526"/>
                    <a:pt x="554133" y="117566"/>
                    <a:pt x="554093" y="117605"/>
                  </a:cubicBezTo>
                  <a:cubicBezTo>
                    <a:pt x="566921" y="124074"/>
                    <a:pt x="574253" y="138380"/>
                    <a:pt x="569613" y="152855"/>
                  </a:cubicBezTo>
                  <a:cubicBezTo>
                    <a:pt x="567865" y="158341"/>
                    <a:pt x="564645" y="162895"/>
                    <a:pt x="560492" y="166318"/>
                  </a:cubicBezTo>
                  <a:cubicBezTo>
                    <a:pt x="577353" y="186894"/>
                    <a:pt x="554103" y="217183"/>
                    <a:pt x="529711" y="205764"/>
                  </a:cubicBezTo>
                  <a:cubicBezTo>
                    <a:pt x="486301" y="185108"/>
                    <a:pt x="440448" y="170226"/>
                    <a:pt x="393859" y="158718"/>
                  </a:cubicBezTo>
                  <a:cubicBezTo>
                    <a:pt x="393501" y="158629"/>
                    <a:pt x="393143" y="158549"/>
                    <a:pt x="392786" y="158460"/>
                  </a:cubicBezTo>
                  <a:cubicBezTo>
                    <a:pt x="322360" y="141535"/>
                    <a:pt x="248368" y="143023"/>
                    <a:pt x="178688" y="162766"/>
                  </a:cubicBezTo>
                  <a:cubicBezTo>
                    <a:pt x="178331" y="162865"/>
                    <a:pt x="177983" y="162964"/>
                    <a:pt x="177625" y="163063"/>
                  </a:cubicBezTo>
                  <a:cubicBezTo>
                    <a:pt x="131543" y="176437"/>
                    <a:pt x="86325" y="193154"/>
                    <a:pt x="43790" y="215536"/>
                  </a:cubicBezTo>
                  <a:cubicBezTo>
                    <a:pt x="19874" y="227937"/>
                    <a:pt x="-4578" y="198601"/>
                    <a:pt x="11439" y="177370"/>
                  </a:cubicBezTo>
                  <a:cubicBezTo>
                    <a:pt x="7147" y="174125"/>
                    <a:pt x="3749" y="169701"/>
                    <a:pt x="1781" y="164284"/>
                  </a:cubicBezTo>
                  <a:cubicBezTo>
                    <a:pt x="-3445" y="150007"/>
                    <a:pt x="3301" y="135414"/>
                    <a:pt x="15860" y="128439"/>
                  </a:cubicBezTo>
                  <a:cubicBezTo>
                    <a:pt x="15821" y="128399"/>
                    <a:pt x="15771" y="128360"/>
                    <a:pt x="15771" y="128320"/>
                  </a:cubicBezTo>
                  <a:cubicBezTo>
                    <a:pt x="16248" y="128052"/>
                    <a:pt x="16774" y="127834"/>
                    <a:pt x="17291" y="127606"/>
                  </a:cubicBezTo>
                  <a:cubicBezTo>
                    <a:pt x="17450" y="127516"/>
                    <a:pt x="17609" y="127388"/>
                    <a:pt x="17808" y="127298"/>
                  </a:cubicBezTo>
                  <a:cubicBezTo>
                    <a:pt x="17778" y="125473"/>
                    <a:pt x="17907" y="123677"/>
                    <a:pt x="18195" y="121871"/>
                  </a:cubicBezTo>
                  <a:cubicBezTo>
                    <a:pt x="-8721" y="89221"/>
                    <a:pt x="49791" y="70748"/>
                    <a:pt x="70736" y="56353"/>
                  </a:cubicBezTo>
                  <a:cubicBezTo>
                    <a:pt x="122064" y="26491"/>
                    <a:pt x="180209" y="11173"/>
                    <a:pt x="238750" y="3405"/>
                  </a:cubicBezTo>
                  <a:cubicBezTo>
                    <a:pt x="238889" y="3385"/>
                    <a:pt x="239029" y="3365"/>
                    <a:pt x="239178" y="33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9" name="Google Shape;2599;p22"/>
            <p:cNvSpPr/>
            <p:nvPr/>
          </p:nvSpPr>
          <p:spPr>
            <a:xfrm>
              <a:off x="9665292" y="8855737"/>
              <a:ext cx="43588" cy="394301"/>
            </a:xfrm>
            <a:custGeom>
              <a:avLst/>
              <a:gdLst/>
              <a:ahLst/>
              <a:cxnLst/>
              <a:rect l="l" t="t" r="r" b="b"/>
              <a:pathLst>
                <a:path w="43588" h="394301" extrusionOk="0">
                  <a:moveTo>
                    <a:pt x="5181" y="394160"/>
                  </a:moveTo>
                  <a:cubicBezTo>
                    <a:pt x="-7705" y="389517"/>
                    <a:pt x="7447" y="363057"/>
                    <a:pt x="7924" y="352730"/>
                  </a:cubicBezTo>
                  <a:cubicBezTo>
                    <a:pt x="11391" y="337481"/>
                    <a:pt x="13617" y="322014"/>
                    <a:pt x="15822" y="306537"/>
                  </a:cubicBezTo>
                  <a:cubicBezTo>
                    <a:pt x="26911" y="208002"/>
                    <a:pt x="30895" y="106976"/>
                    <a:pt x="16429" y="8659"/>
                  </a:cubicBezTo>
                  <a:cubicBezTo>
                    <a:pt x="14392" y="-419"/>
                    <a:pt x="28570" y="-3732"/>
                    <a:pt x="30557" y="5484"/>
                  </a:cubicBezTo>
                  <a:cubicBezTo>
                    <a:pt x="49336" y="102204"/>
                    <a:pt x="45034" y="202416"/>
                    <a:pt x="35038" y="299990"/>
                  </a:cubicBezTo>
                  <a:cubicBezTo>
                    <a:pt x="32594" y="315992"/>
                    <a:pt x="24973" y="398168"/>
                    <a:pt x="5181" y="394160"/>
                  </a:cubicBezTo>
                  <a:close/>
                </a:path>
              </a:pathLst>
            </a:custGeom>
            <a:solidFill>
              <a:srgbClr val="7AAED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0" name="Google Shape;2600;p22"/>
            <p:cNvSpPr/>
            <p:nvPr/>
          </p:nvSpPr>
          <p:spPr>
            <a:xfrm>
              <a:off x="5089703" y="8947985"/>
              <a:ext cx="53741" cy="393298"/>
            </a:xfrm>
            <a:custGeom>
              <a:avLst/>
              <a:gdLst/>
              <a:ahLst/>
              <a:cxnLst/>
              <a:rect l="l" t="t" r="r" b="b"/>
              <a:pathLst>
                <a:path w="53741" h="393298" extrusionOk="0">
                  <a:moveTo>
                    <a:pt x="48905" y="393096"/>
                  </a:moveTo>
                  <a:cubicBezTo>
                    <a:pt x="61603" y="387937"/>
                    <a:pt x="45388" y="362113"/>
                    <a:pt x="44493" y="351815"/>
                  </a:cubicBezTo>
                  <a:cubicBezTo>
                    <a:pt x="40420" y="336715"/>
                    <a:pt x="37568" y="321347"/>
                    <a:pt x="34736" y="305970"/>
                  </a:cubicBezTo>
                  <a:cubicBezTo>
                    <a:pt x="19674" y="207960"/>
                    <a:pt x="11626" y="107182"/>
                    <a:pt x="22108" y="8359"/>
                  </a:cubicBezTo>
                  <a:cubicBezTo>
                    <a:pt x="23777" y="-788"/>
                    <a:pt x="9479" y="-3536"/>
                    <a:pt x="7860" y="5760"/>
                  </a:cubicBezTo>
                  <a:cubicBezTo>
                    <a:pt x="-7004" y="103154"/>
                    <a:pt x="1342" y="203118"/>
                    <a:pt x="15272" y="300206"/>
                  </a:cubicBezTo>
                  <a:cubicBezTo>
                    <a:pt x="18362" y="316089"/>
                    <a:pt x="29291" y="397898"/>
                    <a:pt x="48905" y="393096"/>
                  </a:cubicBezTo>
                  <a:close/>
                </a:path>
              </a:pathLst>
            </a:custGeom>
            <a:solidFill>
              <a:srgbClr val="7AAED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1" name="Google Shape;2601;p22"/>
            <p:cNvSpPr/>
            <p:nvPr/>
          </p:nvSpPr>
          <p:spPr>
            <a:xfrm>
              <a:off x="7588572" y="8350526"/>
              <a:ext cx="2288824" cy="1767295"/>
            </a:xfrm>
            <a:custGeom>
              <a:avLst/>
              <a:gdLst/>
              <a:ahLst/>
              <a:cxnLst/>
              <a:rect l="l" t="t" r="r" b="b"/>
              <a:pathLst>
                <a:path w="2288824" h="1767295" extrusionOk="0">
                  <a:moveTo>
                    <a:pt x="2267463" y="254267"/>
                  </a:moveTo>
                  <a:cubicBezTo>
                    <a:pt x="2188622" y="82316"/>
                    <a:pt x="1929913" y="62762"/>
                    <a:pt x="1769539" y="40172"/>
                  </a:cubicBezTo>
                  <a:cubicBezTo>
                    <a:pt x="673052" y="-114259"/>
                    <a:pt x="-166445" y="193015"/>
                    <a:pt x="28148" y="680057"/>
                  </a:cubicBezTo>
                  <a:cubicBezTo>
                    <a:pt x="116865" y="1367990"/>
                    <a:pt x="224917" y="1691316"/>
                    <a:pt x="777964" y="1751060"/>
                  </a:cubicBezTo>
                  <a:cubicBezTo>
                    <a:pt x="1699442" y="1850598"/>
                    <a:pt x="2178607" y="1496785"/>
                    <a:pt x="2141944" y="569240"/>
                  </a:cubicBezTo>
                  <a:cubicBezTo>
                    <a:pt x="2225762" y="539992"/>
                    <a:pt x="2335752" y="403201"/>
                    <a:pt x="2267463" y="254267"/>
                  </a:cubicBezTo>
                  <a:close/>
                  <a:moveTo>
                    <a:pt x="2045477" y="930265"/>
                  </a:moveTo>
                  <a:cubicBezTo>
                    <a:pt x="1945105" y="1574853"/>
                    <a:pt x="1537528" y="1728867"/>
                    <a:pt x="886801" y="1689639"/>
                  </a:cubicBezTo>
                  <a:cubicBezTo>
                    <a:pt x="659808" y="1675958"/>
                    <a:pt x="436202" y="1632792"/>
                    <a:pt x="298661" y="1433449"/>
                  </a:cubicBezTo>
                  <a:cubicBezTo>
                    <a:pt x="185661" y="1269683"/>
                    <a:pt x="139568" y="1047968"/>
                    <a:pt x="126195" y="852842"/>
                  </a:cubicBezTo>
                  <a:cubicBezTo>
                    <a:pt x="110476" y="623577"/>
                    <a:pt x="161387" y="428401"/>
                    <a:pt x="374361" y="308446"/>
                  </a:cubicBezTo>
                  <a:cubicBezTo>
                    <a:pt x="467758" y="255845"/>
                    <a:pt x="572204" y="225963"/>
                    <a:pt x="676927" y="202896"/>
                  </a:cubicBezTo>
                  <a:cubicBezTo>
                    <a:pt x="924021" y="148480"/>
                    <a:pt x="1178954" y="129838"/>
                    <a:pt x="1431364" y="147269"/>
                  </a:cubicBezTo>
                  <a:cubicBezTo>
                    <a:pt x="1612325" y="159760"/>
                    <a:pt x="1903951" y="168093"/>
                    <a:pt x="2000706" y="354797"/>
                  </a:cubicBezTo>
                  <a:cubicBezTo>
                    <a:pt x="2092374" y="531698"/>
                    <a:pt x="2075195" y="739405"/>
                    <a:pt x="2045477" y="930265"/>
                  </a:cubicBezTo>
                  <a:close/>
                </a:path>
              </a:pathLst>
            </a:custGeom>
            <a:solidFill>
              <a:srgbClr val="7AAED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2" name="Google Shape;2602;p22"/>
            <p:cNvSpPr/>
            <p:nvPr/>
          </p:nvSpPr>
          <p:spPr>
            <a:xfrm>
              <a:off x="4909488" y="8404867"/>
              <a:ext cx="2295206" cy="1764087"/>
            </a:xfrm>
            <a:custGeom>
              <a:avLst/>
              <a:gdLst/>
              <a:ahLst/>
              <a:cxnLst/>
              <a:rect l="l" t="t" r="r" b="b"/>
              <a:pathLst>
                <a:path w="2295206" h="1764087" extrusionOk="0">
                  <a:moveTo>
                    <a:pt x="17685" y="299097"/>
                  </a:moveTo>
                  <a:cubicBezTo>
                    <a:pt x="89521" y="124110"/>
                    <a:pt x="347236" y="94168"/>
                    <a:pt x="506567" y="65149"/>
                  </a:cubicBezTo>
                  <a:cubicBezTo>
                    <a:pt x="1595940" y="-133261"/>
                    <a:pt x="2447152" y="139983"/>
                    <a:pt x="2272361" y="634466"/>
                  </a:cubicBezTo>
                  <a:cubicBezTo>
                    <a:pt x="2211464" y="1325415"/>
                    <a:pt x="2116557" y="1652819"/>
                    <a:pt x="1566361" y="1734756"/>
                  </a:cubicBezTo>
                  <a:cubicBezTo>
                    <a:pt x="649643" y="1871289"/>
                    <a:pt x="156598" y="1537031"/>
                    <a:pt x="155813" y="608761"/>
                  </a:cubicBezTo>
                  <a:cubicBezTo>
                    <a:pt x="70881" y="582917"/>
                    <a:pt x="-44543" y="450660"/>
                    <a:pt x="17685" y="299097"/>
                  </a:cubicBezTo>
                  <a:close/>
                  <a:moveTo>
                    <a:pt x="266766" y="965620"/>
                  </a:moveTo>
                  <a:cubicBezTo>
                    <a:pt x="393070" y="1605644"/>
                    <a:pt x="806520" y="1743139"/>
                    <a:pt x="1455140" y="1677770"/>
                  </a:cubicBezTo>
                  <a:cubicBezTo>
                    <a:pt x="1681398" y="1654971"/>
                    <a:pt x="1903076" y="1602846"/>
                    <a:pt x="2032470" y="1398136"/>
                  </a:cubicBezTo>
                  <a:cubicBezTo>
                    <a:pt x="2138774" y="1229955"/>
                    <a:pt x="2175874" y="1006574"/>
                    <a:pt x="2181378" y="811060"/>
                  </a:cubicBezTo>
                  <a:cubicBezTo>
                    <a:pt x="2187837" y="581349"/>
                    <a:pt x="2129086" y="388376"/>
                    <a:pt x="1911452" y="277092"/>
                  </a:cubicBezTo>
                  <a:cubicBezTo>
                    <a:pt x="1816009" y="228290"/>
                    <a:pt x="1710441" y="202635"/>
                    <a:pt x="1604882" y="183804"/>
                  </a:cubicBezTo>
                  <a:cubicBezTo>
                    <a:pt x="1355791" y="139368"/>
                    <a:pt x="1100322" y="131005"/>
                    <a:pt x="848806" y="158565"/>
                  </a:cubicBezTo>
                  <a:cubicBezTo>
                    <a:pt x="668501" y="178328"/>
                    <a:pt x="377451" y="198378"/>
                    <a:pt x="288297" y="388822"/>
                  </a:cubicBezTo>
                  <a:cubicBezTo>
                    <a:pt x="203823" y="569266"/>
                    <a:pt x="229368" y="776109"/>
                    <a:pt x="266766" y="9656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2F119B8-E332-0710-5D9A-78ABCF5CA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7" y="128298"/>
            <a:ext cx="1540012" cy="36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17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8" name="Google Shape;1238;p14"/>
          <p:cNvGrpSpPr/>
          <p:nvPr/>
        </p:nvGrpSpPr>
        <p:grpSpPr>
          <a:xfrm rot="426648">
            <a:off x="-165301" y="449918"/>
            <a:ext cx="3826582" cy="5145623"/>
            <a:chOff x="-331069" y="899320"/>
            <a:chExt cx="7652460" cy="10290553"/>
          </a:xfrm>
        </p:grpSpPr>
        <p:sp>
          <p:nvSpPr>
            <p:cNvPr id="1239" name="Google Shape;1239;p14"/>
            <p:cNvSpPr/>
            <p:nvPr/>
          </p:nvSpPr>
          <p:spPr>
            <a:xfrm>
              <a:off x="-322887" y="899320"/>
              <a:ext cx="7644278" cy="10290553"/>
            </a:xfrm>
            <a:custGeom>
              <a:avLst/>
              <a:gdLst/>
              <a:ahLst/>
              <a:cxnLst/>
              <a:rect l="l" t="t" r="r" b="b"/>
              <a:pathLst>
                <a:path w="7644278" h="10290553" extrusionOk="0">
                  <a:moveTo>
                    <a:pt x="7601410" y="9918006"/>
                  </a:moveTo>
                  <a:cubicBezTo>
                    <a:pt x="7586743" y="9668543"/>
                    <a:pt x="7626322" y="9375283"/>
                    <a:pt x="7610009" y="9071403"/>
                  </a:cubicBezTo>
                  <a:cubicBezTo>
                    <a:pt x="7569957" y="8367716"/>
                    <a:pt x="7592812" y="8878929"/>
                    <a:pt x="7592812" y="8185347"/>
                  </a:cubicBezTo>
                  <a:cubicBezTo>
                    <a:pt x="7594355" y="7404048"/>
                    <a:pt x="7489668" y="6909300"/>
                    <a:pt x="7526799" y="5646445"/>
                  </a:cubicBezTo>
                  <a:cubicBezTo>
                    <a:pt x="7540664" y="5350509"/>
                    <a:pt x="7546136" y="5506906"/>
                    <a:pt x="7506105" y="4801180"/>
                  </a:cubicBezTo>
                  <a:cubicBezTo>
                    <a:pt x="7436698" y="3801248"/>
                    <a:pt x="7429972" y="12869"/>
                    <a:pt x="7355710" y="11037"/>
                  </a:cubicBezTo>
                  <a:cubicBezTo>
                    <a:pt x="6727574" y="-6251"/>
                    <a:pt x="6004523" y="24333"/>
                    <a:pt x="6008432" y="24333"/>
                  </a:cubicBezTo>
                  <a:cubicBezTo>
                    <a:pt x="5299863" y="24333"/>
                    <a:pt x="5956367" y="-45252"/>
                    <a:pt x="5092404" y="50924"/>
                  </a:cubicBezTo>
                  <a:cubicBezTo>
                    <a:pt x="4708405" y="93465"/>
                    <a:pt x="3761521" y="40736"/>
                    <a:pt x="3716985" y="38060"/>
                  </a:cubicBezTo>
                  <a:cubicBezTo>
                    <a:pt x="3681438" y="40715"/>
                    <a:pt x="2883385" y="103220"/>
                    <a:pt x="2800566" y="96120"/>
                  </a:cubicBezTo>
                  <a:cubicBezTo>
                    <a:pt x="1983671" y="26473"/>
                    <a:pt x="413114" y="133742"/>
                    <a:pt x="510662" y="126291"/>
                  </a:cubicBezTo>
                  <a:cubicBezTo>
                    <a:pt x="485277" y="126291"/>
                    <a:pt x="70422" y="118306"/>
                    <a:pt x="74330" y="118759"/>
                  </a:cubicBezTo>
                  <a:cubicBezTo>
                    <a:pt x="71697" y="118759"/>
                    <a:pt x="69640" y="1349878"/>
                    <a:pt x="69640" y="2254766"/>
                  </a:cubicBezTo>
                  <a:cubicBezTo>
                    <a:pt x="69558" y="2256289"/>
                    <a:pt x="21072" y="2990272"/>
                    <a:pt x="16896" y="3321648"/>
                  </a:cubicBezTo>
                  <a:cubicBezTo>
                    <a:pt x="16896" y="3363324"/>
                    <a:pt x="68467" y="3852104"/>
                    <a:pt x="61823" y="3916935"/>
                  </a:cubicBezTo>
                  <a:cubicBezTo>
                    <a:pt x="-25234" y="4780414"/>
                    <a:pt x="109363" y="5632080"/>
                    <a:pt x="29403" y="7353851"/>
                  </a:cubicBezTo>
                  <a:cubicBezTo>
                    <a:pt x="-2215" y="7970439"/>
                    <a:pt x="40265" y="7878689"/>
                    <a:pt x="29794" y="8199116"/>
                  </a:cubicBezTo>
                  <a:cubicBezTo>
                    <a:pt x="-22847" y="9653765"/>
                    <a:pt x="6364" y="8900457"/>
                    <a:pt x="25885" y="9839119"/>
                  </a:cubicBezTo>
                  <a:cubicBezTo>
                    <a:pt x="34443" y="10239256"/>
                    <a:pt x="18110" y="10256647"/>
                    <a:pt x="43844" y="10257100"/>
                  </a:cubicBezTo>
                  <a:cubicBezTo>
                    <a:pt x="1692262" y="10282270"/>
                    <a:pt x="3106766" y="10297747"/>
                    <a:pt x="5249793" y="10259755"/>
                  </a:cubicBezTo>
                  <a:cubicBezTo>
                    <a:pt x="6100199" y="10243352"/>
                    <a:pt x="6112315" y="10296986"/>
                    <a:pt x="6203322" y="10289906"/>
                  </a:cubicBezTo>
                  <a:cubicBezTo>
                    <a:pt x="7934228" y="10157796"/>
                    <a:pt x="7640865" y="10504422"/>
                    <a:pt x="7601410" y="9918006"/>
                  </a:cubicBezTo>
                  <a:close/>
                  <a:moveTo>
                    <a:pt x="414184" y="1158597"/>
                  </a:moveTo>
                  <a:cubicBezTo>
                    <a:pt x="341918" y="1129351"/>
                    <a:pt x="303635" y="1031838"/>
                    <a:pt x="334883" y="952478"/>
                  </a:cubicBezTo>
                  <a:cubicBezTo>
                    <a:pt x="387236" y="818165"/>
                    <a:pt x="567315" y="832366"/>
                    <a:pt x="614175" y="962233"/>
                  </a:cubicBezTo>
                  <a:cubicBezTo>
                    <a:pt x="660275" y="1073062"/>
                    <a:pt x="547381" y="1213116"/>
                    <a:pt x="414184" y="1158597"/>
                  </a:cubicBezTo>
                  <a:close/>
                  <a:moveTo>
                    <a:pt x="400504" y="2000775"/>
                  </a:moveTo>
                  <a:cubicBezTo>
                    <a:pt x="342700" y="1969738"/>
                    <a:pt x="312604" y="1892621"/>
                    <a:pt x="329411" y="1823037"/>
                  </a:cubicBezTo>
                  <a:cubicBezTo>
                    <a:pt x="366521" y="1671004"/>
                    <a:pt x="564970" y="1670551"/>
                    <a:pt x="615739" y="1811511"/>
                  </a:cubicBezTo>
                  <a:cubicBezTo>
                    <a:pt x="664965" y="1929400"/>
                    <a:pt x="535286" y="2073467"/>
                    <a:pt x="400504" y="2000775"/>
                  </a:cubicBezTo>
                  <a:close/>
                  <a:moveTo>
                    <a:pt x="417311" y="2857565"/>
                  </a:moveTo>
                  <a:cubicBezTo>
                    <a:pt x="345045" y="2828319"/>
                    <a:pt x="306762" y="2731691"/>
                    <a:pt x="337619" y="2651898"/>
                  </a:cubicBezTo>
                  <a:cubicBezTo>
                    <a:pt x="389581" y="2516701"/>
                    <a:pt x="570832" y="2531334"/>
                    <a:pt x="617302" y="2661201"/>
                  </a:cubicBezTo>
                  <a:cubicBezTo>
                    <a:pt x="663793" y="2772462"/>
                    <a:pt x="550117" y="2911631"/>
                    <a:pt x="417311" y="2857565"/>
                  </a:cubicBezTo>
                  <a:close/>
                  <a:moveTo>
                    <a:pt x="419265" y="3707255"/>
                  </a:moveTo>
                  <a:cubicBezTo>
                    <a:pt x="346999" y="3678009"/>
                    <a:pt x="308716" y="3581381"/>
                    <a:pt x="339573" y="3502041"/>
                  </a:cubicBezTo>
                  <a:cubicBezTo>
                    <a:pt x="391535" y="3366411"/>
                    <a:pt x="572787" y="3381045"/>
                    <a:pt x="619257" y="3510911"/>
                  </a:cubicBezTo>
                  <a:cubicBezTo>
                    <a:pt x="666138" y="3623037"/>
                    <a:pt x="550899" y="3760889"/>
                    <a:pt x="419265" y="3707255"/>
                  </a:cubicBezTo>
                  <a:close/>
                  <a:moveTo>
                    <a:pt x="334492" y="4372127"/>
                  </a:moveTo>
                  <a:cubicBezTo>
                    <a:pt x="371602" y="4220094"/>
                    <a:pt x="570051" y="4219209"/>
                    <a:pt x="620820" y="4360601"/>
                  </a:cubicBezTo>
                  <a:cubicBezTo>
                    <a:pt x="723161" y="4605722"/>
                    <a:pt x="266525" y="4651823"/>
                    <a:pt x="334492" y="4372127"/>
                  </a:cubicBezTo>
                  <a:close/>
                  <a:moveTo>
                    <a:pt x="336446" y="5221384"/>
                  </a:moveTo>
                  <a:cubicBezTo>
                    <a:pt x="373556" y="5069804"/>
                    <a:pt x="571614" y="5068014"/>
                    <a:pt x="622774" y="5209859"/>
                  </a:cubicBezTo>
                  <a:cubicBezTo>
                    <a:pt x="725506" y="5456296"/>
                    <a:pt x="268870" y="5501081"/>
                    <a:pt x="336446" y="5221384"/>
                  </a:cubicBezTo>
                  <a:close/>
                  <a:moveTo>
                    <a:pt x="424346" y="6255912"/>
                  </a:moveTo>
                  <a:cubicBezTo>
                    <a:pt x="352080" y="6226667"/>
                    <a:pt x="313797" y="6130038"/>
                    <a:pt x="344654" y="6050699"/>
                  </a:cubicBezTo>
                  <a:cubicBezTo>
                    <a:pt x="396616" y="5915069"/>
                    <a:pt x="577868" y="5929703"/>
                    <a:pt x="624338" y="6059569"/>
                  </a:cubicBezTo>
                  <a:cubicBezTo>
                    <a:pt x="670828" y="6171263"/>
                    <a:pt x="556371" y="6309547"/>
                    <a:pt x="424346" y="6255912"/>
                  </a:cubicBezTo>
                  <a:close/>
                  <a:moveTo>
                    <a:pt x="339573" y="6920784"/>
                  </a:moveTo>
                  <a:cubicBezTo>
                    <a:pt x="376683" y="6768299"/>
                    <a:pt x="575132" y="6768299"/>
                    <a:pt x="625901" y="6909259"/>
                  </a:cubicBezTo>
                  <a:cubicBezTo>
                    <a:pt x="728242" y="7154379"/>
                    <a:pt x="271606" y="7200481"/>
                    <a:pt x="339573" y="6920784"/>
                  </a:cubicBezTo>
                  <a:close/>
                  <a:moveTo>
                    <a:pt x="412621" y="7947780"/>
                  </a:moveTo>
                  <a:cubicBezTo>
                    <a:pt x="354816" y="7916744"/>
                    <a:pt x="324721" y="7839626"/>
                    <a:pt x="341527" y="7770041"/>
                  </a:cubicBezTo>
                  <a:cubicBezTo>
                    <a:pt x="378637" y="7618009"/>
                    <a:pt x="577086" y="7617556"/>
                    <a:pt x="627855" y="7758516"/>
                  </a:cubicBezTo>
                  <a:cubicBezTo>
                    <a:pt x="677082" y="7876425"/>
                    <a:pt x="547772" y="8020472"/>
                    <a:pt x="412621" y="7947780"/>
                  </a:cubicBezTo>
                  <a:close/>
                  <a:moveTo>
                    <a:pt x="429407" y="8804570"/>
                  </a:moveTo>
                  <a:cubicBezTo>
                    <a:pt x="357141" y="8775324"/>
                    <a:pt x="318858" y="8678696"/>
                    <a:pt x="349714" y="8599356"/>
                  </a:cubicBezTo>
                  <a:cubicBezTo>
                    <a:pt x="401677" y="8463727"/>
                    <a:pt x="582928" y="8478360"/>
                    <a:pt x="629398" y="8608226"/>
                  </a:cubicBezTo>
                  <a:cubicBezTo>
                    <a:pt x="675909" y="8719920"/>
                    <a:pt x="561452" y="8858204"/>
                    <a:pt x="429407" y="8804570"/>
                  </a:cubicBezTo>
                  <a:close/>
                  <a:moveTo>
                    <a:pt x="430970" y="9654280"/>
                  </a:moveTo>
                  <a:cubicBezTo>
                    <a:pt x="278230" y="9592228"/>
                    <a:pt x="329411" y="9324057"/>
                    <a:pt x="512226" y="9355093"/>
                  </a:cubicBezTo>
                  <a:cubicBezTo>
                    <a:pt x="733714" y="9393641"/>
                    <a:pt x="639972" y="9739383"/>
                    <a:pt x="430970" y="9654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40" name="Google Shape;1240;p14"/>
            <p:cNvGrpSpPr/>
            <p:nvPr/>
          </p:nvGrpSpPr>
          <p:grpSpPr>
            <a:xfrm>
              <a:off x="-331069" y="1435669"/>
              <a:ext cx="7621939" cy="9381655"/>
              <a:chOff x="-331069" y="1435669"/>
              <a:chExt cx="7621939" cy="9381655"/>
            </a:xfrm>
          </p:grpSpPr>
          <p:sp>
            <p:nvSpPr>
              <p:cNvPr id="1241" name="Google Shape;1241;p14"/>
              <p:cNvSpPr/>
              <p:nvPr/>
            </p:nvSpPr>
            <p:spPr>
              <a:xfrm>
                <a:off x="-261717" y="1435669"/>
                <a:ext cx="7342972" cy="74399"/>
              </a:xfrm>
              <a:custGeom>
                <a:avLst/>
                <a:gdLst/>
                <a:ahLst/>
                <a:cxnLst/>
                <a:rect l="l" t="t" r="r" b="b"/>
                <a:pathLst>
                  <a:path w="7342972" h="74399" extrusionOk="0">
                    <a:moveTo>
                      <a:pt x="7339446" y="74400"/>
                    </a:moveTo>
                    <a:cubicBezTo>
                      <a:pt x="7337471" y="74420"/>
                      <a:pt x="13016" y="49599"/>
                      <a:pt x="10424" y="49579"/>
                    </a:cubicBezTo>
                    <a:cubicBezTo>
                      <a:pt x="10424" y="-25892"/>
                      <a:pt x="-518108" y="267"/>
                      <a:pt x="5951931" y="27413"/>
                    </a:cubicBezTo>
                    <a:cubicBezTo>
                      <a:pt x="7491672" y="33340"/>
                      <a:pt x="7337636" y="10537"/>
                      <a:pt x="7339446" y="744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14"/>
              <p:cNvSpPr/>
              <p:nvPr/>
            </p:nvSpPr>
            <p:spPr>
              <a:xfrm>
                <a:off x="-261232" y="2278465"/>
                <a:ext cx="7364071" cy="77754"/>
              </a:xfrm>
              <a:custGeom>
                <a:avLst/>
                <a:gdLst/>
                <a:ahLst/>
                <a:cxnLst/>
                <a:rect l="l" t="t" r="r" b="b"/>
                <a:pathLst>
                  <a:path w="7364071" h="77754" extrusionOk="0">
                    <a:moveTo>
                      <a:pt x="7360068" y="77754"/>
                    </a:moveTo>
                    <a:cubicBezTo>
                      <a:pt x="7357722" y="77795"/>
                      <a:pt x="9877" y="52954"/>
                      <a:pt x="8376" y="52933"/>
                    </a:cubicBezTo>
                    <a:cubicBezTo>
                      <a:pt x="10124" y="-26119"/>
                      <a:pt x="-489978" y="-1771"/>
                      <a:pt x="5971359" y="30767"/>
                    </a:cubicBezTo>
                    <a:cubicBezTo>
                      <a:pt x="7510236" y="36674"/>
                      <a:pt x="7360068" y="13109"/>
                      <a:pt x="7360068" y="777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14"/>
              <p:cNvSpPr/>
              <p:nvPr/>
            </p:nvSpPr>
            <p:spPr>
              <a:xfrm>
                <a:off x="-259109" y="3124366"/>
                <a:ext cx="7413006" cy="61556"/>
              </a:xfrm>
              <a:custGeom>
                <a:avLst/>
                <a:gdLst/>
                <a:ahLst/>
                <a:cxnLst/>
                <a:rect l="l" t="t" r="r" b="b"/>
                <a:pathLst>
                  <a:path w="7413006" h="61556" extrusionOk="0">
                    <a:moveTo>
                      <a:pt x="984013" y="56742"/>
                    </a:moveTo>
                    <a:cubicBezTo>
                      <a:pt x="-136860" y="56742"/>
                      <a:pt x="5882" y="71581"/>
                      <a:pt x="5882" y="0"/>
                    </a:cubicBezTo>
                    <a:cubicBezTo>
                      <a:pt x="9030408" y="51370"/>
                      <a:pt x="10336874" y="71746"/>
                      <a:pt x="984013" y="567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14"/>
              <p:cNvSpPr/>
              <p:nvPr/>
            </p:nvSpPr>
            <p:spPr>
              <a:xfrm>
                <a:off x="-307900" y="3973109"/>
                <a:ext cx="7442354" cy="75430"/>
              </a:xfrm>
              <a:custGeom>
                <a:avLst/>
                <a:gdLst/>
                <a:ahLst/>
                <a:cxnLst/>
                <a:rect l="l" t="t" r="r" b="b"/>
                <a:pathLst>
                  <a:path w="7442354" h="75430" extrusionOk="0">
                    <a:moveTo>
                      <a:pt x="7438373" y="75430"/>
                    </a:moveTo>
                    <a:cubicBezTo>
                      <a:pt x="7436769" y="75451"/>
                      <a:pt x="10014" y="50177"/>
                      <a:pt x="7771" y="50157"/>
                    </a:cubicBezTo>
                    <a:cubicBezTo>
                      <a:pt x="11412" y="-26508"/>
                      <a:pt x="-494120" y="515"/>
                      <a:pt x="6058264" y="27991"/>
                    </a:cubicBezTo>
                    <a:cubicBezTo>
                      <a:pt x="7587636" y="33897"/>
                      <a:pt x="7438373" y="11073"/>
                      <a:pt x="7438373" y="754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14"/>
              <p:cNvSpPr/>
              <p:nvPr/>
            </p:nvSpPr>
            <p:spPr>
              <a:xfrm>
                <a:off x="-273642" y="4819376"/>
                <a:ext cx="7427172" cy="74880"/>
              </a:xfrm>
              <a:custGeom>
                <a:avLst/>
                <a:gdLst/>
                <a:ahLst/>
                <a:cxnLst/>
                <a:rect l="l" t="t" r="r" b="b"/>
                <a:pathLst>
                  <a:path w="7427172" h="74880" extrusionOk="0">
                    <a:moveTo>
                      <a:pt x="7423637" y="74880"/>
                    </a:moveTo>
                    <a:cubicBezTo>
                      <a:pt x="7421827" y="74901"/>
                      <a:pt x="7702" y="49628"/>
                      <a:pt x="5542" y="49607"/>
                    </a:cubicBezTo>
                    <a:cubicBezTo>
                      <a:pt x="16918" y="-26214"/>
                      <a:pt x="-496679" y="439"/>
                      <a:pt x="6044309" y="27894"/>
                    </a:cubicBezTo>
                    <a:cubicBezTo>
                      <a:pt x="7575677" y="33800"/>
                      <a:pt x="7421785" y="11511"/>
                      <a:pt x="7423637" y="7488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14"/>
              <p:cNvSpPr/>
              <p:nvPr/>
            </p:nvSpPr>
            <p:spPr>
              <a:xfrm>
                <a:off x="-300361" y="5665036"/>
                <a:ext cx="7488851" cy="75369"/>
              </a:xfrm>
              <a:custGeom>
                <a:avLst/>
                <a:gdLst/>
                <a:ahLst/>
                <a:cxnLst/>
                <a:rect l="l" t="t" r="r" b="b"/>
                <a:pathLst>
                  <a:path w="7488851" h="75369" extrusionOk="0">
                    <a:moveTo>
                      <a:pt x="7486685" y="75370"/>
                    </a:moveTo>
                    <a:cubicBezTo>
                      <a:pt x="7485183" y="75390"/>
                      <a:pt x="183685" y="50858"/>
                      <a:pt x="10004" y="49664"/>
                    </a:cubicBezTo>
                    <a:cubicBezTo>
                      <a:pt x="8317" y="-26630"/>
                      <a:pt x="-507008" y="701"/>
                      <a:pt x="6090962" y="28383"/>
                    </a:cubicBezTo>
                    <a:cubicBezTo>
                      <a:pt x="7639219" y="34311"/>
                      <a:pt x="7480884" y="11507"/>
                      <a:pt x="7486685" y="753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14"/>
              <p:cNvSpPr/>
              <p:nvPr/>
            </p:nvSpPr>
            <p:spPr>
              <a:xfrm>
                <a:off x="-277625" y="6508533"/>
                <a:ext cx="7504340" cy="68615"/>
              </a:xfrm>
              <a:custGeom>
                <a:avLst/>
                <a:gdLst/>
                <a:ahLst/>
                <a:cxnLst/>
                <a:rect l="l" t="t" r="r" b="b"/>
                <a:pathLst>
                  <a:path w="7504340" h="68615" extrusionOk="0">
                    <a:moveTo>
                      <a:pt x="2741624" y="59850"/>
                    </a:moveTo>
                    <a:cubicBezTo>
                      <a:pt x="-250554" y="48345"/>
                      <a:pt x="6666" y="82345"/>
                      <a:pt x="4856" y="0"/>
                    </a:cubicBezTo>
                    <a:cubicBezTo>
                      <a:pt x="8004267" y="22248"/>
                      <a:pt x="10645215" y="93191"/>
                      <a:pt x="2741624" y="5985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14"/>
              <p:cNvSpPr/>
              <p:nvPr/>
            </p:nvSpPr>
            <p:spPr>
              <a:xfrm>
                <a:off x="-278959" y="7355665"/>
                <a:ext cx="7488008" cy="77041"/>
              </a:xfrm>
              <a:custGeom>
                <a:avLst/>
                <a:gdLst/>
                <a:ahLst/>
                <a:cxnLst/>
                <a:rect l="l" t="t" r="r" b="b"/>
                <a:pathLst>
                  <a:path w="7488008" h="77041" extrusionOk="0">
                    <a:moveTo>
                      <a:pt x="7484043" y="77041"/>
                    </a:moveTo>
                    <a:cubicBezTo>
                      <a:pt x="7482541" y="77061"/>
                      <a:pt x="169215" y="52426"/>
                      <a:pt x="8905" y="51335"/>
                    </a:cubicBezTo>
                    <a:cubicBezTo>
                      <a:pt x="8905" y="-28704"/>
                      <a:pt x="-496607" y="1900"/>
                      <a:pt x="6109796" y="29622"/>
                    </a:cubicBezTo>
                    <a:cubicBezTo>
                      <a:pt x="7632690" y="36990"/>
                      <a:pt x="7484043" y="9987"/>
                      <a:pt x="7484043" y="770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14"/>
              <p:cNvSpPr/>
              <p:nvPr/>
            </p:nvSpPr>
            <p:spPr>
              <a:xfrm>
                <a:off x="-301174" y="8200653"/>
                <a:ext cx="7544280" cy="78202"/>
              </a:xfrm>
              <a:custGeom>
                <a:avLst/>
                <a:gdLst/>
                <a:ahLst/>
                <a:cxnLst/>
                <a:rect l="l" t="t" r="r" b="b"/>
                <a:pathLst>
                  <a:path w="7544280" h="78202" extrusionOk="0">
                    <a:moveTo>
                      <a:pt x="7542587" y="78202"/>
                    </a:moveTo>
                    <a:cubicBezTo>
                      <a:pt x="7541085" y="78223"/>
                      <a:pt x="141134" y="53361"/>
                      <a:pt x="7690" y="52497"/>
                    </a:cubicBezTo>
                    <a:cubicBezTo>
                      <a:pt x="11536" y="-30342"/>
                      <a:pt x="-498440" y="2875"/>
                      <a:pt x="6152315" y="30784"/>
                    </a:cubicBezTo>
                    <a:cubicBezTo>
                      <a:pt x="7694072" y="36711"/>
                      <a:pt x="7535490" y="13846"/>
                      <a:pt x="7542587" y="782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14"/>
              <p:cNvSpPr/>
              <p:nvPr/>
            </p:nvSpPr>
            <p:spPr>
              <a:xfrm>
                <a:off x="-299683" y="9046118"/>
                <a:ext cx="7590553" cy="69947"/>
              </a:xfrm>
              <a:custGeom>
                <a:avLst/>
                <a:gdLst/>
                <a:ahLst/>
                <a:cxnLst/>
                <a:rect l="l" t="t" r="r" b="b"/>
                <a:pathLst>
                  <a:path w="7590553" h="69947" extrusionOk="0">
                    <a:moveTo>
                      <a:pt x="2824223" y="60282"/>
                    </a:moveTo>
                    <a:cubicBezTo>
                      <a:pt x="-296854" y="48304"/>
                      <a:pt x="8153" y="85124"/>
                      <a:pt x="8153" y="0"/>
                    </a:cubicBezTo>
                    <a:cubicBezTo>
                      <a:pt x="7959222" y="30646"/>
                      <a:pt x="10840440" y="94117"/>
                      <a:pt x="2824223" y="602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14"/>
              <p:cNvSpPr/>
              <p:nvPr/>
            </p:nvSpPr>
            <p:spPr>
              <a:xfrm>
                <a:off x="-331069" y="9894209"/>
                <a:ext cx="7621052" cy="76513"/>
              </a:xfrm>
              <a:custGeom>
                <a:avLst/>
                <a:gdLst/>
                <a:ahLst/>
                <a:cxnLst/>
                <a:rect l="l" t="t" r="r" b="b"/>
                <a:pathLst>
                  <a:path w="7621052" h="76513" extrusionOk="0">
                    <a:moveTo>
                      <a:pt x="7618191" y="76514"/>
                    </a:moveTo>
                    <a:cubicBezTo>
                      <a:pt x="7616627" y="76535"/>
                      <a:pt x="323172" y="52578"/>
                      <a:pt x="9464" y="49923"/>
                    </a:cubicBezTo>
                    <a:cubicBezTo>
                      <a:pt x="9464" y="-27586"/>
                      <a:pt x="-513862" y="1269"/>
                      <a:pt x="6222468" y="29527"/>
                    </a:cubicBezTo>
                    <a:cubicBezTo>
                      <a:pt x="7770272" y="35455"/>
                      <a:pt x="7614550" y="12630"/>
                      <a:pt x="7618191" y="765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14"/>
              <p:cNvSpPr/>
              <p:nvPr/>
            </p:nvSpPr>
            <p:spPr>
              <a:xfrm>
                <a:off x="-305567" y="10738237"/>
                <a:ext cx="7586827" cy="79087"/>
              </a:xfrm>
              <a:custGeom>
                <a:avLst/>
                <a:gdLst/>
                <a:ahLst/>
                <a:cxnLst/>
                <a:rect l="l" t="t" r="r" b="b"/>
                <a:pathLst>
                  <a:path w="7586827" h="79087" extrusionOk="0">
                    <a:moveTo>
                      <a:pt x="7584090" y="79088"/>
                    </a:moveTo>
                    <a:cubicBezTo>
                      <a:pt x="7582609" y="79109"/>
                      <a:pt x="208618" y="53711"/>
                      <a:pt x="9738" y="52044"/>
                    </a:cubicBezTo>
                    <a:cubicBezTo>
                      <a:pt x="7886" y="-25670"/>
                      <a:pt x="-507191" y="-2207"/>
                      <a:pt x="6216878" y="31649"/>
                    </a:cubicBezTo>
                    <a:cubicBezTo>
                      <a:pt x="7733744" y="37576"/>
                      <a:pt x="7580202" y="13023"/>
                      <a:pt x="7584090" y="7908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53" name="Google Shape;1253;p14"/>
            <p:cNvSpPr/>
            <p:nvPr/>
          </p:nvSpPr>
          <p:spPr>
            <a:xfrm>
              <a:off x="672935" y="989695"/>
              <a:ext cx="204687" cy="10191545"/>
            </a:xfrm>
            <a:custGeom>
              <a:avLst/>
              <a:gdLst/>
              <a:ahLst/>
              <a:cxnLst/>
              <a:rect l="l" t="t" r="r" b="b"/>
              <a:pathLst>
                <a:path w="204687" h="10191545" extrusionOk="0">
                  <a:moveTo>
                    <a:pt x="204687" y="10191545"/>
                  </a:moveTo>
                  <a:cubicBezTo>
                    <a:pt x="91711" y="10191545"/>
                    <a:pt x="-86166" y="4304226"/>
                    <a:pt x="48039" y="2"/>
                  </a:cubicBezTo>
                  <a:cubicBezTo>
                    <a:pt x="162414" y="-3476"/>
                    <a:pt x="-113135" y="3971039"/>
                    <a:pt x="204687" y="101915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4" name="Google Shape;1254;p14"/>
          <p:cNvGrpSpPr/>
          <p:nvPr/>
        </p:nvGrpSpPr>
        <p:grpSpPr>
          <a:xfrm>
            <a:off x="765575" y="757269"/>
            <a:ext cx="3594560" cy="3628967"/>
            <a:chOff x="1531151" y="1514538"/>
            <a:chExt cx="7189120" cy="7257934"/>
          </a:xfrm>
        </p:grpSpPr>
        <p:sp>
          <p:nvSpPr>
            <p:cNvPr id="1255" name="Google Shape;1255;p14"/>
            <p:cNvSpPr/>
            <p:nvPr/>
          </p:nvSpPr>
          <p:spPr>
            <a:xfrm>
              <a:off x="1540642" y="1514538"/>
              <a:ext cx="7169739" cy="7257934"/>
            </a:xfrm>
            <a:custGeom>
              <a:avLst/>
              <a:gdLst/>
              <a:ahLst/>
              <a:cxnLst/>
              <a:rect l="l" t="t" r="r" b="b"/>
              <a:pathLst>
                <a:path w="7169739" h="7257934" extrusionOk="0">
                  <a:moveTo>
                    <a:pt x="2" y="7139537"/>
                  </a:moveTo>
                  <a:cubicBezTo>
                    <a:pt x="-361" y="7205686"/>
                    <a:pt x="53862" y="7259148"/>
                    <a:pt x="120057" y="7257914"/>
                  </a:cubicBezTo>
                  <a:cubicBezTo>
                    <a:pt x="7285318" y="7124179"/>
                    <a:pt x="7163301" y="7249698"/>
                    <a:pt x="7164449" y="7044255"/>
                  </a:cubicBezTo>
                  <a:cubicBezTo>
                    <a:pt x="7166106" y="6745155"/>
                    <a:pt x="7169738" y="119316"/>
                    <a:pt x="7169738" y="120289"/>
                  </a:cubicBezTo>
                  <a:cubicBezTo>
                    <a:pt x="7170101" y="54750"/>
                    <a:pt x="7116823" y="1535"/>
                    <a:pt x="7051238" y="1897"/>
                  </a:cubicBezTo>
                  <a:cubicBezTo>
                    <a:pt x="-110260" y="41337"/>
                    <a:pt x="6424" y="-83369"/>
                    <a:pt x="5276" y="124223"/>
                  </a:cubicBezTo>
                  <a:cubicBezTo>
                    <a:pt x="3620" y="427517"/>
                    <a:pt x="-13" y="7140495"/>
                    <a:pt x="2" y="71395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56" name="Google Shape;1256;p14"/>
            <p:cNvGrpSpPr/>
            <p:nvPr/>
          </p:nvGrpSpPr>
          <p:grpSpPr>
            <a:xfrm>
              <a:off x="1531151" y="2003418"/>
              <a:ext cx="7189120" cy="6358505"/>
              <a:chOff x="1531151" y="2003418"/>
              <a:chExt cx="7189120" cy="6358505"/>
            </a:xfrm>
          </p:grpSpPr>
          <p:sp>
            <p:nvSpPr>
              <p:cNvPr id="1257" name="Google Shape;1257;p14"/>
              <p:cNvSpPr/>
              <p:nvPr/>
            </p:nvSpPr>
            <p:spPr>
              <a:xfrm>
                <a:off x="1534982" y="3693820"/>
                <a:ext cx="7181640" cy="66182"/>
              </a:xfrm>
              <a:custGeom>
                <a:avLst/>
                <a:gdLst/>
                <a:ahLst/>
                <a:cxnLst/>
                <a:rect l="l" t="t" r="r" b="b"/>
                <a:pathLst>
                  <a:path w="7181640" h="66182" extrusionOk="0">
                    <a:moveTo>
                      <a:pt x="7173117" y="26907"/>
                    </a:moveTo>
                    <a:cubicBezTo>
                      <a:pt x="7172841" y="-16335"/>
                      <a:pt x="7724035" y="-3982"/>
                      <a:pt x="8524" y="39275"/>
                    </a:cubicBezTo>
                    <a:cubicBezTo>
                      <a:pt x="8800" y="82518"/>
                      <a:pt x="-542408" y="70165"/>
                      <a:pt x="7173117" y="269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14"/>
              <p:cNvSpPr/>
              <p:nvPr/>
            </p:nvSpPr>
            <p:spPr>
              <a:xfrm>
                <a:off x="1538662" y="4256727"/>
                <a:ext cx="7181609" cy="78245"/>
              </a:xfrm>
              <a:custGeom>
                <a:avLst/>
                <a:gdLst/>
                <a:ahLst/>
                <a:cxnLst/>
                <a:rect l="l" t="t" r="r" b="b"/>
                <a:pathLst>
                  <a:path w="7181609" h="78245" extrusionOk="0">
                    <a:moveTo>
                      <a:pt x="7173084" y="26243"/>
                    </a:moveTo>
                    <a:cubicBezTo>
                      <a:pt x="7172808" y="-17014"/>
                      <a:pt x="7724060" y="-5677"/>
                      <a:pt x="8520" y="52009"/>
                    </a:cubicBezTo>
                    <a:cubicBezTo>
                      <a:pt x="8811" y="95251"/>
                      <a:pt x="-542412" y="83929"/>
                      <a:pt x="7173084" y="262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14"/>
              <p:cNvSpPr/>
              <p:nvPr/>
            </p:nvSpPr>
            <p:spPr>
              <a:xfrm>
                <a:off x="1536230" y="4819570"/>
                <a:ext cx="7181862" cy="90522"/>
              </a:xfrm>
              <a:custGeom>
                <a:avLst/>
                <a:gdLst/>
                <a:ahLst/>
                <a:cxnLst/>
                <a:rect l="l" t="t" r="r" b="b"/>
                <a:pathLst>
                  <a:path w="7181862" h="90522" extrusionOk="0">
                    <a:moveTo>
                      <a:pt x="7173162" y="25686"/>
                    </a:moveTo>
                    <a:cubicBezTo>
                      <a:pt x="7173439" y="-17571"/>
                      <a:pt x="7724517" y="-7279"/>
                      <a:pt x="8700" y="64836"/>
                    </a:cubicBezTo>
                    <a:cubicBezTo>
                      <a:pt x="8424" y="108093"/>
                      <a:pt x="-542654" y="97801"/>
                      <a:pt x="7173162" y="256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14"/>
              <p:cNvSpPr/>
              <p:nvPr/>
            </p:nvSpPr>
            <p:spPr>
              <a:xfrm>
                <a:off x="1535218" y="2003418"/>
                <a:ext cx="7181639" cy="33173"/>
              </a:xfrm>
              <a:custGeom>
                <a:avLst/>
                <a:gdLst/>
                <a:ahLst/>
                <a:cxnLst/>
                <a:rect l="l" t="t" r="r" b="b"/>
                <a:pathLst>
                  <a:path w="7181639" h="33173" extrusionOk="0">
                    <a:moveTo>
                      <a:pt x="8536" y="30493"/>
                    </a:moveTo>
                    <a:cubicBezTo>
                      <a:pt x="7724119" y="30493"/>
                      <a:pt x="7172867" y="45938"/>
                      <a:pt x="7173099" y="2681"/>
                    </a:cubicBezTo>
                    <a:cubicBezTo>
                      <a:pt x="-542470" y="2681"/>
                      <a:pt x="8783" y="-12764"/>
                      <a:pt x="8536" y="304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14"/>
              <p:cNvSpPr/>
              <p:nvPr/>
            </p:nvSpPr>
            <p:spPr>
              <a:xfrm>
                <a:off x="1531306" y="3130734"/>
                <a:ext cx="7181684" cy="54455"/>
              </a:xfrm>
              <a:custGeom>
                <a:avLst/>
                <a:gdLst/>
                <a:ahLst/>
                <a:cxnLst/>
                <a:rect l="l" t="t" r="r" b="b"/>
                <a:pathLst>
                  <a:path w="7181684" h="54455" extrusionOk="0">
                    <a:moveTo>
                      <a:pt x="7173161" y="27736"/>
                    </a:moveTo>
                    <a:cubicBezTo>
                      <a:pt x="7172884" y="-15507"/>
                      <a:pt x="7724093" y="-2123"/>
                      <a:pt x="8524" y="26720"/>
                    </a:cubicBezTo>
                    <a:cubicBezTo>
                      <a:pt x="8800" y="69963"/>
                      <a:pt x="-542408" y="56579"/>
                      <a:pt x="7173161" y="277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14"/>
              <p:cNvSpPr/>
              <p:nvPr/>
            </p:nvSpPr>
            <p:spPr>
              <a:xfrm>
                <a:off x="1532071" y="2567349"/>
                <a:ext cx="7181690" cy="43259"/>
              </a:xfrm>
              <a:custGeom>
                <a:avLst/>
                <a:gdLst/>
                <a:ahLst/>
                <a:cxnLst/>
                <a:rect l="l" t="t" r="r" b="b"/>
                <a:pathLst>
                  <a:path w="7181690" h="43259" extrusionOk="0">
                    <a:moveTo>
                      <a:pt x="7173006" y="28834"/>
                    </a:moveTo>
                    <a:cubicBezTo>
                      <a:pt x="7173238" y="-14409"/>
                      <a:pt x="7724273" y="-9"/>
                      <a:pt x="8689" y="14420"/>
                    </a:cubicBezTo>
                    <a:cubicBezTo>
                      <a:pt x="8442" y="57677"/>
                      <a:pt x="-542592" y="43263"/>
                      <a:pt x="7173006" y="288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14"/>
              <p:cNvSpPr/>
              <p:nvPr/>
            </p:nvSpPr>
            <p:spPr>
              <a:xfrm>
                <a:off x="1534838" y="6507677"/>
                <a:ext cx="7181450" cy="128139"/>
              </a:xfrm>
              <a:custGeom>
                <a:avLst/>
                <a:gdLst/>
                <a:ahLst/>
                <a:cxnLst/>
                <a:rect l="l" t="t" r="r" b="b"/>
                <a:pathLst>
                  <a:path w="7181450" h="128139" extrusionOk="0">
                    <a:moveTo>
                      <a:pt x="7172927" y="24410"/>
                    </a:moveTo>
                    <a:cubicBezTo>
                      <a:pt x="7172651" y="-18847"/>
                      <a:pt x="7723831" y="-11648"/>
                      <a:pt x="8523" y="103739"/>
                    </a:cubicBezTo>
                    <a:cubicBezTo>
                      <a:pt x="8800" y="146982"/>
                      <a:pt x="-542380" y="139782"/>
                      <a:pt x="7172927" y="244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14"/>
              <p:cNvSpPr/>
              <p:nvPr/>
            </p:nvSpPr>
            <p:spPr>
              <a:xfrm>
                <a:off x="1536812" y="7632817"/>
                <a:ext cx="7181981" cy="153655"/>
              </a:xfrm>
              <a:custGeom>
                <a:avLst/>
                <a:gdLst/>
                <a:ahLst/>
                <a:cxnLst/>
                <a:rect l="l" t="t" r="r" b="b"/>
                <a:pathLst>
                  <a:path w="7181981" h="153655" extrusionOk="0">
                    <a:moveTo>
                      <a:pt x="7173293" y="23771"/>
                    </a:moveTo>
                    <a:cubicBezTo>
                      <a:pt x="7173540" y="-19486"/>
                      <a:pt x="7724588" y="-14333"/>
                      <a:pt x="8685" y="129882"/>
                    </a:cubicBezTo>
                    <a:cubicBezTo>
                      <a:pt x="8453" y="173139"/>
                      <a:pt x="-542611" y="168000"/>
                      <a:pt x="7173293" y="237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14"/>
              <p:cNvSpPr/>
              <p:nvPr/>
            </p:nvSpPr>
            <p:spPr>
              <a:xfrm>
                <a:off x="1532547" y="5382353"/>
                <a:ext cx="7181895" cy="102955"/>
              </a:xfrm>
              <a:custGeom>
                <a:avLst/>
                <a:gdLst/>
                <a:ahLst/>
                <a:cxnLst/>
                <a:rect l="l" t="t" r="r" b="b"/>
                <a:pathLst>
                  <a:path w="7181895" h="102955" extrusionOk="0">
                    <a:moveTo>
                      <a:pt x="7173199" y="25204"/>
                    </a:moveTo>
                    <a:cubicBezTo>
                      <a:pt x="7173475" y="-18053"/>
                      <a:pt x="7724480" y="-8792"/>
                      <a:pt x="8693" y="77752"/>
                    </a:cubicBezTo>
                    <a:cubicBezTo>
                      <a:pt x="8432" y="121009"/>
                      <a:pt x="-542588" y="111748"/>
                      <a:pt x="7173199" y="252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14"/>
              <p:cNvSpPr/>
              <p:nvPr/>
            </p:nvSpPr>
            <p:spPr>
              <a:xfrm>
                <a:off x="1533672" y="8195418"/>
                <a:ext cx="7181999" cy="166505"/>
              </a:xfrm>
              <a:custGeom>
                <a:avLst/>
                <a:gdLst/>
                <a:ahLst/>
                <a:cxnLst/>
                <a:rect l="l" t="t" r="r" b="b"/>
                <a:pathLst>
                  <a:path w="7181999" h="166505" extrusionOk="0">
                    <a:moveTo>
                      <a:pt x="7173309" y="23500"/>
                    </a:moveTo>
                    <a:cubicBezTo>
                      <a:pt x="7173556" y="-19758"/>
                      <a:pt x="7724648" y="-15650"/>
                      <a:pt x="8687" y="143009"/>
                    </a:cubicBezTo>
                    <a:cubicBezTo>
                      <a:pt x="8454" y="186266"/>
                      <a:pt x="-542652" y="182144"/>
                      <a:pt x="7173309" y="235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14"/>
              <p:cNvSpPr/>
              <p:nvPr/>
            </p:nvSpPr>
            <p:spPr>
              <a:xfrm>
                <a:off x="1538525" y="7070228"/>
                <a:ext cx="7181413" cy="140851"/>
              </a:xfrm>
              <a:custGeom>
                <a:avLst/>
                <a:gdLst/>
                <a:ahLst/>
                <a:cxnLst/>
                <a:rect l="l" t="t" r="r" b="b"/>
                <a:pathLst>
                  <a:path w="7181413" h="140851" extrusionOk="0">
                    <a:moveTo>
                      <a:pt x="7172887" y="24073"/>
                    </a:moveTo>
                    <a:cubicBezTo>
                      <a:pt x="7172611" y="-19184"/>
                      <a:pt x="7723863" y="-13001"/>
                      <a:pt x="8527" y="116786"/>
                    </a:cubicBezTo>
                    <a:cubicBezTo>
                      <a:pt x="8803" y="160028"/>
                      <a:pt x="-542450" y="153859"/>
                      <a:pt x="7172887" y="240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14"/>
              <p:cNvSpPr/>
              <p:nvPr/>
            </p:nvSpPr>
            <p:spPr>
              <a:xfrm>
                <a:off x="1531151" y="5945079"/>
                <a:ext cx="7181490" cy="115494"/>
              </a:xfrm>
              <a:custGeom>
                <a:avLst/>
                <a:gdLst/>
                <a:ahLst/>
                <a:cxnLst/>
                <a:rect l="l" t="t" r="r" b="b"/>
                <a:pathLst>
                  <a:path w="7181490" h="115494" extrusionOk="0">
                    <a:moveTo>
                      <a:pt x="7172967" y="24780"/>
                    </a:moveTo>
                    <a:cubicBezTo>
                      <a:pt x="7172691" y="-18478"/>
                      <a:pt x="7723885" y="-10233"/>
                      <a:pt x="8519" y="90711"/>
                    </a:cubicBezTo>
                    <a:cubicBezTo>
                      <a:pt x="8810" y="133968"/>
                      <a:pt x="-542384" y="125737"/>
                      <a:pt x="7172967" y="247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69" name="Google Shape;1269;p14"/>
          <p:cNvGrpSpPr/>
          <p:nvPr/>
        </p:nvGrpSpPr>
        <p:grpSpPr>
          <a:xfrm rot="1915367">
            <a:off x="3569266" y="355699"/>
            <a:ext cx="1204204" cy="985021"/>
            <a:chOff x="7137931" y="711573"/>
            <a:chExt cx="2408298" cy="1969952"/>
          </a:xfrm>
        </p:grpSpPr>
        <p:sp>
          <p:nvSpPr>
            <p:cNvPr id="1270" name="Google Shape;1270;p14"/>
            <p:cNvSpPr/>
            <p:nvPr/>
          </p:nvSpPr>
          <p:spPr>
            <a:xfrm>
              <a:off x="8787892" y="1194860"/>
              <a:ext cx="744733" cy="1206896"/>
            </a:xfrm>
            <a:custGeom>
              <a:avLst/>
              <a:gdLst/>
              <a:ahLst/>
              <a:cxnLst/>
              <a:rect l="l" t="t" r="r" b="b"/>
              <a:pathLst>
                <a:path w="744733" h="1206896" extrusionOk="0">
                  <a:moveTo>
                    <a:pt x="739041" y="483369"/>
                  </a:moveTo>
                  <a:cubicBezTo>
                    <a:pt x="730534" y="501973"/>
                    <a:pt x="180169" y="1071872"/>
                    <a:pt x="163901" y="1088794"/>
                  </a:cubicBezTo>
                  <a:cubicBezTo>
                    <a:pt x="121599" y="1132830"/>
                    <a:pt x="78248" y="1174495"/>
                    <a:pt x="24709" y="1204599"/>
                  </a:cubicBezTo>
                  <a:cubicBezTo>
                    <a:pt x="11140" y="1212184"/>
                    <a:pt x="-2063" y="1199710"/>
                    <a:pt x="269" y="1185826"/>
                  </a:cubicBezTo>
                  <a:cubicBezTo>
                    <a:pt x="38876" y="952958"/>
                    <a:pt x="196370" y="251686"/>
                    <a:pt x="266095" y="45507"/>
                  </a:cubicBezTo>
                  <a:cubicBezTo>
                    <a:pt x="271213" y="27644"/>
                    <a:pt x="278931" y="10103"/>
                    <a:pt x="296885" y="2842"/>
                  </a:cubicBezTo>
                  <a:cubicBezTo>
                    <a:pt x="324661" y="-8351"/>
                    <a:pt x="344621" y="15907"/>
                    <a:pt x="361618" y="34089"/>
                  </a:cubicBezTo>
                  <a:cubicBezTo>
                    <a:pt x="745845" y="445904"/>
                    <a:pt x="759103" y="439600"/>
                    <a:pt x="739041" y="4833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14"/>
            <p:cNvSpPr/>
            <p:nvPr/>
          </p:nvSpPr>
          <p:spPr>
            <a:xfrm>
              <a:off x="8935986" y="1194452"/>
              <a:ext cx="593503" cy="492732"/>
            </a:xfrm>
            <a:custGeom>
              <a:avLst/>
              <a:gdLst/>
              <a:ahLst/>
              <a:cxnLst/>
              <a:rect l="l" t="t" r="r" b="b"/>
              <a:pathLst>
                <a:path w="593503" h="492732" extrusionOk="0">
                  <a:moveTo>
                    <a:pt x="593503" y="452258"/>
                  </a:moveTo>
                  <a:cubicBezTo>
                    <a:pt x="547461" y="498753"/>
                    <a:pt x="642795" y="484199"/>
                    <a:pt x="0" y="492732"/>
                  </a:cubicBezTo>
                  <a:cubicBezTo>
                    <a:pt x="110987" y="33639"/>
                    <a:pt x="122216" y="-63192"/>
                    <a:pt x="213519" y="34494"/>
                  </a:cubicBezTo>
                  <a:cubicBezTo>
                    <a:pt x="595434" y="443826"/>
                    <a:pt x="586868" y="428394"/>
                    <a:pt x="593503" y="4522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72" name="Google Shape;1272;p14"/>
            <p:cNvGrpSpPr/>
            <p:nvPr/>
          </p:nvGrpSpPr>
          <p:grpSpPr>
            <a:xfrm>
              <a:off x="7137931" y="1179864"/>
              <a:ext cx="2408298" cy="1501661"/>
              <a:chOff x="7137931" y="1179864"/>
              <a:chExt cx="2408298" cy="1501661"/>
            </a:xfrm>
          </p:grpSpPr>
          <p:sp>
            <p:nvSpPr>
              <p:cNvPr id="1273" name="Google Shape;1273;p14"/>
              <p:cNvSpPr/>
              <p:nvPr/>
            </p:nvSpPr>
            <p:spPr>
              <a:xfrm>
                <a:off x="8879345" y="1659225"/>
                <a:ext cx="666884" cy="719266"/>
              </a:xfrm>
              <a:custGeom>
                <a:avLst/>
                <a:gdLst/>
                <a:ahLst/>
                <a:cxnLst/>
                <a:rect l="l" t="t" r="r" b="b"/>
                <a:pathLst>
                  <a:path w="666884" h="719266" extrusionOk="0">
                    <a:moveTo>
                      <a:pt x="108723" y="638136"/>
                    </a:moveTo>
                    <a:cubicBezTo>
                      <a:pt x="50739" y="703708"/>
                      <a:pt x="47158" y="710579"/>
                      <a:pt x="32206" y="719266"/>
                    </a:cubicBezTo>
                    <a:cubicBezTo>
                      <a:pt x="-2564" y="691648"/>
                      <a:pt x="44" y="693960"/>
                      <a:pt x="44" y="693503"/>
                    </a:cubicBezTo>
                    <a:cubicBezTo>
                      <a:pt x="8070" y="665345"/>
                      <a:pt x="309689" y="339925"/>
                      <a:pt x="316714" y="332340"/>
                    </a:cubicBezTo>
                    <a:cubicBezTo>
                      <a:pt x="635779" y="-11814"/>
                      <a:pt x="630925" y="20245"/>
                      <a:pt x="623471" y="277"/>
                    </a:cubicBezTo>
                    <a:cubicBezTo>
                      <a:pt x="749938" y="-5479"/>
                      <a:pt x="606502" y="74150"/>
                      <a:pt x="108723" y="638136"/>
                    </a:cubicBezTo>
                    <a:close/>
                  </a:path>
                </a:pathLst>
              </a:custGeom>
              <a:solidFill>
                <a:srgbClr val="7AAEDB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14"/>
              <p:cNvSpPr/>
              <p:nvPr/>
            </p:nvSpPr>
            <p:spPr>
              <a:xfrm>
                <a:off x="7137931" y="1179864"/>
                <a:ext cx="2405036" cy="1501661"/>
              </a:xfrm>
              <a:custGeom>
                <a:avLst/>
                <a:gdLst/>
                <a:ahLst/>
                <a:cxnLst/>
                <a:rect l="l" t="t" r="r" b="b"/>
                <a:pathLst>
                  <a:path w="2405036" h="1501661" extrusionOk="0">
                    <a:moveTo>
                      <a:pt x="2405037" y="477807"/>
                    </a:moveTo>
                    <a:cubicBezTo>
                      <a:pt x="2360244" y="479844"/>
                      <a:pt x="2365381" y="480451"/>
                      <a:pt x="2364014" y="477716"/>
                    </a:cubicBezTo>
                    <a:cubicBezTo>
                      <a:pt x="2363951" y="477653"/>
                      <a:pt x="2364011" y="470562"/>
                      <a:pt x="2312989" y="414355"/>
                    </a:cubicBezTo>
                    <a:cubicBezTo>
                      <a:pt x="2172251" y="259205"/>
                      <a:pt x="2011097" y="92240"/>
                      <a:pt x="1995405" y="77631"/>
                    </a:cubicBezTo>
                    <a:cubicBezTo>
                      <a:pt x="1985811" y="68585"/>
                      <a:pt x="1970004" y="72698"/>
                      <a:pt x="1966123" y="85306"/>
                    </a:cubicBezTo>
                    <a:cubicBezTo>
                      <a:pt x="1790483" y="653369"/>
                      <a:pt x="1704478" y="1022869"/>
                      <a:pt x="1680291" y="1089903"/>
                    </a:cubicBezTo>
                    <a:cubicBezTo>
                      <a:pt x="1698076" y="1115626"/>
                      <a:pt x="1701874" y="1145467"/>
                      <a:pt x="1693356" y="1174642"/>
                    </a:cubicBezTo>
                    <a:cubicBezTo>
                      <a:pt x="1707335" y="1166739"/>
                      <a:pt x="1725332" y="1167377"/>
                      <a:pt x="1741320" y="1172999"/>
                    </a:cubicBezTo>
                    <a:cubicBezTo>
                      <a:pt x="1742148" y="1173826"/>
                      <a:pt x="1734851" y="1167834"/>
                      <a:pt x="1773620" y="1198628"/>
                    </a:cubicBezTo>
                    <a:cubicBezTo>
                      <a:pt x="1827029" y="1260107"/>
                      <a:pt x="1793453" y="1366598"/>
                      <a:pt x="1705140" y="1375739"/>
                    </a:cubicBezTo>
                    <a:cubicBezTo>
                      <a:pt x="1704683" y="1375786"/>
                      <a:pt x="119290" y="1501414"/>
                      <a:pt x="118825" y="1501410"/>
                    </a:cubicBezTo>
                    <a:cubicBezTo>
                      <a:pt x="43407" y="1506437"/>
                      <a:pt x="22474" y="1435397"/>
                      <a:pt x="30748" y="1366511"/>
                    </a:cubicBezTo>
                    <a:cubicBezTo>
                      <a:pt x="30748" y="1358269"/>
                      <a:pt x="39656" y="1339397"/>
                      <a:pt x="42808" y="1330056"/>
                    </a:cubicBezTo>
                    <a:cubicBezTo>
                      <a:pt x="-617" y="1286823"/>
                      <a:pt x="-17969" y="1188152"/>
                      <a:pt x="24078" y="1148698"/>
                    </a:cubicBezTo>
                    <a:cubicBezTo>
                      <a:pt x="44223" y="1123790"/>
                      <a:pt x="94886" y="1129597"/>
                      <a:pt x="94886" y="1125311"/>
                    </a:cubicBezTo>
                    <a:cubicBezTo>
                      <a:pt x="85426" y="966016"/>
                      <a:pt x="87404" y="1079202"/>
                      <a:pt x="63501" y="385672"/>
                    </a:cubicBezTo>
                    <a:cubicBezTo>
                      <a:pt x="63501" y="207159"/>
                      <a:pt x="36851" y="150838"/>
                      <a:pt x="73138" y="139992"/>
                    </a:cubicBezTo>
                    <a:cubicBezTo>
                      <a:pt x="119762" y="125816"/>
                      <a:pt x="1933741" y="-21308"/>
                      <a:pt x="1972648" y="2627"/>
                    </a:cubicBezTo>
                    <a:cubicBezTo>
                      <a:pt x="1995310" y="11492"/>
                      <a:pt x="2209716" y="242441"/>
                      <a:pt x="2210287" y="243052"/>
                    </a:cubicBezTo>
                    <a:cubicBezTo>
                      <a:pt x="2379171" y="423685"/>
                      <a:pt x="2396775" y="440075"/>
                      <a:pt x="2405037" y="4778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75" name="Google Shape;1275;p14"/>
            <p:cNvSpPr/>
            <p:nvPr/>
          </p:nvSpPr>
          <p:spPr>
            <a:xfrm>
              <a:off x="8792281" y="2408400"/>
              <a:ext cx="93449" cy="89930"/>
            </a:xfrm>
            <a:custGeom>
              <a:avLst/>
              <a:gdLst/>
              <a:ahLst/>
              <a:cxnLst/>
              <a:rect l="l" t="t" r="r" b="b"/>
              <a:pathLst>
                <a:path w="93449" h="89930" extrusionOk="0">
                  <a:moveTo>
                    <a:pt x="80024" y="74933"/>
                  </a:moveTo>
                  <a:cubicBezTo>
                    <a:pt x="53454" y="102866"/>
                    <a:pt x="7964" y="89368"/>
                    <a:pt x="856" y="54331"/>
                  </a:cubicBezTo>
                  <a:cubicBezTo>
                    <a:pt x="-5629" y="22355"/>
                    <a:pt x="25890" y="-4051"/>
                    <a:pt x="56223" y="516"/>
                  </a:cubicBezTo>
                  <a:cubicBezTo>
                    <a:pt x="93365" y="6043"/>
                    <a:pt x="105378" y="48208"/>
                    <a:pt x="80024" y="74933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14"/>
            <p:cNvSpPr/>
            <p:nvPr/>
          </p:nvSpPr>
          <p:spPr>
            <a:xfrm>
              <a:off x="8663557" y="2267792"/>
              <a:ext cx="108491" cy="110291"/>
            </a:xfrm>
            <a:custGeom>
              <a:avLst/>
              <a:gdLst/>
              <a:ahLst/>
              <a:cxnLst/>
              <a:rect l="l" t="t" r="r" b="b"/>
              <a:pathLst>
                <a:path w="108491" h="110291" extrusionOk="0">
                  <a:moveTo>
                    <a:pt x="22778" y="92655"/>
                  </a:moveTo>
                  <a:cubicBezTo>
                    <a:pt x="-28370" y="50443"/>
                    <a:pt x="14740" y="-23135"/>
                    <a:pt x="72113" y="7092"/>
                  </a:cubicBezTo>
                  <a:cubicBezTo>
                    <a:pt x="146676" y="46401"/>
                    <a:pt x="94756" y="151821"/>
                    <a:pt x="22778" y="92655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14"/>
            <p:cNvSpPr/>
            <p:nvPr/>
          </p:nvSpPr>
          <p:spPr>
            <a:xfrm>
              <a:off x="7252597" y="2554088"/>
              <a:ext cx="1529716" cy="115120"/>
            </a:xfrm>
            <a:custGeom>
              <a:avLst/>
              <a:gdLst/>
              <a:ahLst/>
              <a:cxnLst/>
              <a:rect l="l" t="t" r="r" b="b"/>
              <a:pathLst>
                <a:path w="1529716" h="115120" extrusionOk="0">
                  <a:moveTo>
                    <a:pt x="1519131" y="53"/>
                  </a:moveTo>
                  <a:cubicBezTo>
                    <a:pt x="627184" y="79584"/>
                    <a:pt x="83249" y="88776"/>
                    <a:pt x="5246" y="100639"/>
                  </a:cubicBezTo>
                  <a:cubicBezTo>
                    <a:pt x="-3020" y="101895"/>
                    <a:pt x="-786" y="114141"/>
                    <a:pt x="6858" y="114661"/>
                  </a:cubicBezTo>
                  <a:cubicBezTo>
                    <a:pt x="84624" y="119956"/>
                    <a:pt x="833099" y="78918"/>
                    <a:pt x="1518678" y="22640"/>
                  </a:cubicBezTo>
                  <a:cubicBezTo>
                    <a:pt x="1533054" y="21458"/>
                    <a:pt x="1533578" y="-1236"/>
                    <a:pt x="1519131" y="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14"/>
            <p:cNvSpPr/>
            <p:nvPr/>
          </p:nvSpPr>
          <p:spPr>
            <a:xfrm>
              <a:off x="8639760" y="2179358"/>
              <a:ext cx="161012" cy="74517"/>
            </a:xfrm>
            <a:custGeom>
              <a:avLst/>
              <a:gdLst/>
              <a:ahLst/>
              <a:cxnLst/>
              <a:rect l="l" t="t" r="r" b="b"/>
              <a:pathLst>
                <a:path w="161012" h="74517" extrusionOk="0">
                  <a:moveTo>
                    <a:pt x="159645" y="62911"/>
                  </a:moveTo>
                  <a:cubicBezTo>
                    <a:pt x="125951" y="16271"/>
                    <a:pt x="61356" y="-8381"/>
                    <a:pt x="5193" y="2584"/>
                  </a:cubicBezTo>
                  <a:cubicBezTo>
                    <a:pt x="-2852" y="4152"/>
                    <a:pt x="-1040" y="17256"/>
                    <a:pt x="7128" y="16886"/>
                  </a:cubicBezTo>
                  <a:cubicBezTo>
                    <a:pt x="63582" y="14309"/>
                    <a:pt x="107772" y="32421"/>
                    <a:pt x="147368" y="72383"/>
                  </a:cubicBezTo>
                  <a:cubicBezTo>
                    <a:pt x="153420" y="78490"/>
                    <a:pt x="164976" y="70291"/>
                    <a:pt x="159645" y="62911"/>
                  </a:cubicBezTo>
                  <a:close/>
                </a:path>
              </a:pathLst>
            </a:custGeom>
            <a:solidFill>
              <a:srgbClr val="312249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14"/>
            <p:cNvSpPr/>
            <p:nvPr/>
          </p:nvSpPr>
          <p:spPr>
            <a:xfrm>
              <a:off x="8711997" y="2381297"/>
              <a:ext cx="101153" cy="51764"/>
            </a:xfrm>
            <a:custGeom>
              <a:avLst/>
              <a:gdLst/>
              <a:ahLst/>
              <a:cxnLst/>
              <a:rect l="l" t="t" r="r" b="b"/>
              <a:pathLst>
                <a:path w="101153" h="51764" extrusionOk="0">
                  <a:moveTo>
                    <a:pt x="87113" y="1801"/>
                  </a:moveTo>
                  <a:cubicBezTo>
                    <a:pt x="62335" y="21674"/>
                    <a:pt x="39542" y="35645"/>
                    <a:pt x="6821" y="37485"/>
                  </a:cubicBezTo>
                  <a:cubicBezTo>
                    <a:pt x="-2252" y="37997"/>
                    <a:pt x="-2295" y="51160"/>
                    <a:pt x="6821" y="51617"/>
                  </a:cubicBezTo>
                  <a:cubicBezTo>
                    <a:pt x="40949" y="53335"/>
                    <a:pt x="79119" y="40097"/>
                    <a:pt x="99638" y="11465"/>
                  </a:cubicBezTo>
                  <a:cubicBezTo>
                    <a:pt x="105339" y="3515"/>
                    <a:pt x="93586" y="-3392"/>
                    <a:pt x="87113" y="1801"/>
                  </a:cubicBezTo>
                  <a:close/>
                </a:path>
              </a:pathLst>
            </a:custGeom>
            <a:solidFill>
              <a:srgbClr val="312249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14"/>
            <p:cNvSpPr/>
            <p:nvPr/>
          </p:nvSpPr>
          <p:spPr>
            <a:xfrm>
              <a:off x="8794513" y="1270594"/>
              <a:ext cx="248542" cy="899700"/>
            </a:xfrm>
            <a:custGeom>
              <a:avLst/>
              <a:gdLst/>
              <a:ahLst/>
              <a:cxnLst/>
              <a:rect l="l" t="t" r="r" b="b"/>
              <a:pathLst>
                <a:path w="248542" h="899700" extrusionOk="0">
                  <a:moveTo>
                    <a:pt x="230637" y="6316"/>
                  </a:moveTo>
                  <a:cubicBezTo>
                    <a:pt x="141410" y="297448"/>
                    <a:pt x="60698" y="592338"/>
                    <a:pt x="165" y="890864"/>
                  </a:cubicBezTo>
                  <a:cubicBezTo>
                    <a:pt x="-1628" y="899709"/>
                    <a:pt x="11740" y="903543"/>
                    <a:pt x="13793" y="894623"/>
                  </a:cubicBezTo>
                  <a:cubicBezTo>
                    <a:pt x="82245" y="597424"/>
                    <a:pt x="156638" y="302187"/>
                    <a:pt x="248083" y="11127"/>
                  </a:cubicBezTo>
                  <a:cubicBezTo>
                    <a:pt x="251582" y="1"/>
                    <a:pt x="234045" y="-4806"/>
                    <a:pt x="230637" y="63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14"/>
            <p:cNvSpPr/>
            <p:nvPr/>
          </p:nvSpPr>
          <p:spPr>
            <a:xfrm>
              <a:off x="8944302" y="1729061"/>
              <a:ext cx="562748" cy="617773"/>
            </a:xfrm>
            <a:custGeom>
              <a:avLst/>
              <a:gdLst/>
              <a:ahLst/>
              <a:cxnLst/>
              <a:rect l="l" t="t" r="r" b="b"/>
              <a:pathLst>
                <a:path w="562748" h="617773" extrusionOk="0">
                  <a:moveTo>
                    <a:pt x="546513" y="2754"/>
                  </a:moveTo>
                  <a:cubicBezTo>
                    <a:pt x="383803" y="159381"/>
                    <a:pt x="45617" y="535177"/>
                    <a:pt x="1108" y="607069"/>
                  </a:cubicBezTo>
                  <a:cubicBezTo>
                    <a:pt x="-3320" y="614220"/>
                    <a:pt x="6561" y="621300"/>
                    <a:pt x="12459" y="615827"/>
                  </a:cubicBezTo>
                  <a:cubicBezTo>
                    <a:pt x="70596" y="561874"/>
                    <a:pt x="72708" y="521498"/>
                    <a:pt x="559992" y="16229"/>
                  </a:cubicBezTo>
                  <a:cubicBezTo>
                    <a:pt x="568513" y="7392"/>
                    <a:pt x="555362" y="-5764"/>
                    <a:pt x="546513" y="2754"/>
                  </a:cubicBezTo>
                  <a:close/>
                </a:path>
              </a:pathLst>
            </a:custGeom>
            <a:solidFill>
              <a:srgbClr val="312249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14"/>
            <p:cNvSpPr/>
            <p:nvPr/>
          </p:nvSpPr>
          <p:spPr>
            <a:xfrm>
              <a:off x="7307390" y="2417606"/>
              <a:ext cx="1334333" cy="105380"/>
            </a:xfrm>
            <a:custGeom>
              <a:avLst/>
              <a:gdLst/>
              <a:ahLst/>
              <a:cxnLst/>
              <a:rect l="l" t="t" r="r" b="b"/>
              <a:pathLst>
                <a:path w="1334333" h="105380" extrusionOk="0">
                  <a:moveTo>
                    <a:pt x="1325134" y="1"/>
                  </a:moveTo>
                  <a:cubicBezTo>
                    <a:pt x="1041011" y="3823"/>
                    <a:pt x="298127" y="43494"/>
                    <a:pt x="5199" y="91064"/>
                  </a:cubicBezTo>
                  <a:cubicBezTo>
                    <a:pt x="-2870" y="92376"/>
                    <a:pt x="-1022" y="105890"/>
                    <a:pt x="7133" y="105366"/>
                  </a:cubicBezTo>
                  <a:cubicBezTo>
                    <a:pt x="386255" y="81033"/>
                    <a:pt x="449892" y="45018"/>
                    <a:pt x="1325134" y="19062"/>
                  </a:cubicBezTo>
                  <a:cubicBezTo>
                    <a:pt x="1337363" y="18696"/>
                    <a:pt x="1337438" y="-164"/>
                    <a:pt x="1325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14"/>
            <p:cNvSpPr/>
            <p:nvPr/>
          </p:nvSpPr>
          <p:spPr>
            <a:xfrm>
              <a:off x="7598088" y="711573"/>
              <a:ext cx="905225" cy="1585697"/>
            </a:xfrm>
            <a:custGeom>
              <a:avLst/>
              <a:gdLst/>
              <a:ahLst/>
              <a:cxnLst/>
              <a:rect l="l" t="t" r="r" b="b"/>
              <a:pathLst>
                <a:path w="905225" h="1585697" extrusionOk="0">
                  <a:moveTo>
                    <a:pt x="84106" y="1585698"/>
                  </a:moveTo>
                  <a:cubicBezTo>
                    <a:pt x="351338" y="466662"/>
                    <a:pt x="354136" y="493706"/>
                    <a:pt x="328002" y="422216"/>
                  </a:cubicBezTo>
                  <a:cubicBezTo>
                    <a:pt x="280570" y="292333"/>
                    <a:pt x="55964" y="367684"/>
                    <a:pt x="5304" y="215048"/>
                  </a:cubicBezTo>
                  <a:cubicBezTo>
                    <a:pt x="-16211" y="150044"/>
                    <a:pt x="31024" y="88282"/>
                    <a:pt x="87625" y="61510"/>
                  </a:cubicBezTo>
                  <a:cubicBezTo>
                    <a:pt x="229654" y="-5578"/>
                    <a:pt x="596270" y="-13911"/>
                    <a:pt x="766143" y="17836"/>
                  </a:cubicBezTo>
                  <a:cubicBezTo>
                    <a:pt x="905001" y="43714"/>
                    <a:pt x="924846" y="136936"/>
                    <a:pt x="890581" y="209426"/>
                  </a:cubicBezTo>
                  <a:cubicBezTo>
                    <a:pt x="818500" y="361810"/>
                    <a:pt x="616596" y="279418"/>
                    <a:pt x="577430" y="395354"/>
                  </a:cubicBezTo>
                  <a:cubicBezTo>
                    <a:pt x="556276" y="457943"/>
                    <a:pt x="564731" y="457703"/>
                    <a:pt x="732154" y="1077572"/>
                  </a:cubicBezTo>
                  <a:cubicBezTo>
                    <a:pt x="737851" y="1098666"/>
                    <a:pt x="849405" y="1511367"/>
                    <a:pt x="849511" y="1511828"/>
                  </a:cubicBezTo>
                  <a:cubicBezTo>
                    <a:pt x="800141" y="1515855"/>
                    <a:pt x="809053" y="1519822"/>
                    <a:pt x="803052" y="1497530"/>
                  </a:cubicBezTo>
                  <a:cubicBezTo>
                    <a:pt x="772210" y="1383939"/>
                    <a:pt x="904185" y="1870553"/>
                    <a:pt x="556276" y="578540"/>
                  </a:cubicBezTo>
                  <a:cubicBezTo>
                    <a:pt x="456585" y="207704"/>
                    <a:pt x="717663" y="333612"/>
                    <a:pt x="829591" y="226466"/>
                  </a:cubicBezTo>
                  <a:cubicBezTo>
                    <a:pt x="877237" y="180874"/>
                    <a:pt x="879021" y="104313"/>
                    <a:pt x="815065" y="73566"/>
                  </a:cubicBezTo>
                  <a:cubicBezTo>
                    <a:pt x="694949" y="15768"/>
                    <a:pt x="133989" y="20937"/>
                    <a:pt x="54778" y="139442"/>
                  </a:cubicBezTo>
                  <a:cubicBezTo>
                    <a:pt x="7223" y="210569"/>
                    <a:pt x="88582" y="264199"/>
                    <a:pt x="148701" y="280738"/>
                  </a:cubicBezTo>
                  <a:cubicBezTo>
                    <a:pt x="481316" y="372231"/>
                    <a:pt x="423734" y="330444"/>
                    <a:pt x="127276" y="1581127"/>
                  </a:cubicBezTo>
                  <a:lnTo>
                    <a:pt x="84106" y="158569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14"/>
            <p:cNvSpPr/>
            <p:nvPr/>
          </p:nvSpPr>
          <p:spPr>
            <a:xfrm>
              <a:off x="7336118" y="2193524"/>
              <a:ext cx="1260271" cy="139823"/>
            </a:xfrm>
            <a:custGeom>
              <a:avLst/>
              <a:gdLst/>
              <a:ahLst/>
              <a:cxnLst/>
              <a:rect l="l" t="t" r="r" b="b"/>
              <a:pathLst>
                <a:path w="1260271" h="139823" extrusionOk="0">
                  <a:moveTo>
                    <a:pt x="1251333" y="36"/>
                  </a:moveTo>
                  <a:cubicBezTo>
                    <a:pt x="725285" y="42548"/>
                    <a:pt x="229397" y="96568"/>
                    <a:pt x="6682" y="125751"/>
                  </a:cubicBezTo>
                  <a:cubicBezTo>
                    <a:pt x="-2065" y="126897"/>
                    <a:pt x="-2388" y="140730"/>
                    <a:pt x="6682" y="139777"/>
                  </a:cubicBezTo>
                  <a:cubicBezTo>
                    <a:pt x="639686" y="73204"/>
                    <a:pt x="750610" y="58595"/>
                    <a:pt x="1251333" y="18668"/>
                  </a:cubicBezTo>
                  <a:cubicBezTo>
                    <a:pt x="1263204" y="17718"/>
                    <a:pt x="1263298" y="-929"/>
                    <a:pt x="1251333" y="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14"/>
            <p:cNvSpPr/>
            <p:nvPr/>
          </p:nvSpPr>
          <p:spPr>
            <a:xfrm>
              <a:off x="8782781" y="2401566"/>
              <a:ext cx="125677" cy="122335"/>
            </a:xfrm>
            <a:custGeom>
              <a:avLst/>
              <a:gdLst/>
              <a:ahLst/>
              <a:cxnLst/>
              <a:rect l="l" t="t" r="r" b="b"/>
              <a:pathLst>
                <a:path w="125677" h="122335" extrusionOk="0">
                  <a:moveTo>
                    <a:pt x="75640" y="889"/>
                  </a:moveTo>
                  <a:cubicBezTo>
                    <a:pt x="162365" y="13796"/>
                    <a:pt x="125949" y="140271"/>
                    <a:pt x="45587" y="120177"/>
                  </a:cubicBezTo>
                  <a:cubicBezTo>
                    <a:pt x="-31569" y="100675"/>
                    <a:pt x="-3560" y="-11037"/>
                    <a:pt x="75640" y="8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14"/>
            <p:cNvSpPr/>
            <p:nvPr/>
          </p:nvSpPr>
          <p:spPr>
            <a:xfrm>
              <a:off x="8668481" y="2255528"/>
              <a:ext cx="125677" cy="122336"/>
            </a:xfrm>
            <a:custGeom>
              <a:avLst/>
              <a:gdLst/>
              <a:ahLst/>
              <a:cxnLst/>
              <a:rect l="l" t="t" r="r" b="b"/>
              <a:pathLst>
                <a:path w="125677" h="122336" extrusionOk="0">
                  <a:moveTo>
                    <a:pt x="75640" y="889"/>
                  </a:moveTo>
                  <a:cubicBezTo>
                    <a:pt x="162365" y="13796"/>
                    <a:pt x="125949" y="140271"/>
                    <a:pt x="45587" y="120178"/>
                  </a:cubicBezTo>
                  <a:cubicBezTo>
                    <a:pt x="-31569" y="100671"/>
                    <a:pt x="-3560" y="-11041"/>
                    <a:pt x="75640" y="8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7" name="Google Shape;1287;p14"/>
          <p:cNvSpPr txBox="1"/>
          <p:nvPr/>
        </p:nvSpPr>
        <p:spPr>
          <a:xfrm>
            <a:off x="893312" y="1957444"/>
            <a:ext cx="33405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Tugas 2</a:t>
            </a:r>
            <a:endParaRPr sz="700" dirty="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289" name="Google Shape;1289;p14"/>
          <p:cNvSpPr txBox="1"/>
          <p:nvPr/>
        </p:nvSpPr>
        <p:spPr>
          <a:xfrm>
            <a:off x="4889847" y="944270"/>
            <a:ext cx="3330253" cy="288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 err="1">
                <a:solidFill>
                  <a:schemeClr val="dk1"/>
                </a:solidFill>
                <a:latin typeface="Nunito" pitchFamily="2" charset="0"/>
                <a:ea typeface="Fredoka One"/>
                <a:cs typeface="Fredoka One"/>
                <a:sym typeface="Fredoka One"/>
              </a:rPr>
              <a:t>Tentukan</a:t>
            </a:r>
            <a:r>
              <a:rPr lang="en-ID" sz="1800" dirty="0">
                <a:solidFill>
                  <a:schemeClr val="dk1"/>
                </a:solidFill>
                <a:latin typeface="Nunito" pitchFamily="2" charset="0"/>
                <a:ea typeface="Fredoka One"/>
                <a:cs typeface="Fredoka One"/>
                <a:sym typeface="Fredoka One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Nunito" pitchFamily="2" charset="0"/>
                <a:ea typeface="Fredoka One"/>
                <a:cs typeface="Fredoka One"/>
                <a:sym typeface="Fredoka One"/>
              </a:rPr>
              <a:t>kompleksitas</a:t>
            </a:r>
            <a:r>
              <a:rPr lang="en-ID" sz="1800" dirty="0">
                <a:solidFill>
                  <a:schemeClr val="dk1"/>
                </a:solidFill>
                <a:latin typeface="Nunito" pitchFamily="2" charset="0"/>
                <a:ea typeface="Fredoka One"/>
                <a:cs typeface="Fredoka One"/>
                <a:sym typeface="Fredoka One"/>
              </a:rPr>
              <a:t> 3 Solusi </a:t>
            </a:r>
            <a:r>
              <a:rPr lang="en-ID" sz="1800" dirty="0" err="1">
                <a:solidFill>
                  <a:schemeClr val="dk1"/>
                </a:solidFill>
                <a:latin typeface="Nunito" pitchFamily="2" charset="0"/>
                <a:ea typeface="Fredoka One"/>
                <a:cs typeface="Fredoka One"/>
                <a:sym typeface="Fredoka One"/>
              </a:rPr>
              <a:t>pemecahan</a:t>
            </a:r>
            <a:r>
              <a:rPr lang="en-ID" sz="1800" dirty="0">
                <a:solidFill>
                  <a:schemeClr val="dk1"/>
                </a:solidFill>
                <a:latin typeface="Nunito" pitchFamily="2" charset="0"/>
                <a:ea typeface="Fredoka One"/>
                <a:cs typeface="Fredoka One"/>
                <a:sym typeface="Fredoka One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Nunito" pitchFamily="2" charset="0"/>
                <a:ea typeface="Fredoka One"/>
                <a:cs typeface="Fredoka One"/>
                <a:sym typeface="Fredoka One"/>
              </a:rPr>
              <a:t>masalah</a:t>
            </a:r>
            <a:r>
              <a:rPr lang="en-ID" sz="1800" dirty="0">
                <a:solidFill>
                  <a:schemeClr val="dk1"/>
                </a:solidFill>
                <a:latin typeface="Nunito" pitchFamily="2" charset="0"/>
                <a:ea typeface="Fredoka One"/>
                <a:cs typeface="Fredoka One"/>
                <a:sym typeface="Fredoka One"/>
              </a:rPr>
              <a:t> di </a:t>
            </a:r>
            <a:r>
              <a:rPr lang="en-ID" sz="1800" dirty="0" err="1">
                <a:solidFill>
                  <a:schemeClr val="dk1"/>
                </a:solidFill>
                <a:latin typeface="Nunito" pitchFamily="2" charset="0"/>
                <a:ea typeface="Fredoka One"/>
                <a:cs typeface="Fredoka One"/>
                <a:sym typeface="Fredoka One"/>
              </a:rPr>
              <a:t>bawah</a:t>
            </a:r>
            <a:r>
              <a:rPr lang="en-ID" sz="1800" dirty="0">
                <a:solidFill>
                  <a:schemeClr val="dk1"/>
                </a:solidFill>
                <a:latin typeface="Nunito" pitchFamily="2" charset="0"/>
                <a:ea typeface="Fredoka One"/>
                <a:cs typeface="Fredoka One"/>
                <a:sym typeface="Fredoka One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Nunito" pitchFamily="2" charset="0"/>
                <a:ea typeface="Fredoka One"/>
                <a:cs typeface="Fredoka One"/>
                <a:sym typeface="Fredoka One"/>
              </a:rPr>
              <a:t>ini</a:t>
            </a:r>
            <a:r>
              <a:rPr lang="en-ID" sz="1800" dirty="0">
                <a:solidFill>
                  <a:schemeClr val="dk1"/>
                </a:solidFill>
                <a:latin typeface="Nunito" pitchFamily="2" charset="0"/>
                <a:ea typeface="Fredoka One"/>
                <a:cs typeface="Fredoka One"/>
                <a:sym typeface="Fredoka One"/>
              </a:rPr>
              <a:t> di </a:t>
            </a:r>
            <a:r>
              <a:rPr lang="en-ID" sz="1800" dirty="0" err="1">
                <a:solidFill>
                  <a:schemeClr val="dk1"/>
                </a:solidFill>
                <a:latin typeface="Nunito" pitchFamily="2" charset="0"/>
                <a:ea typeface="Fredoka One"/>
                <a:cs typeface="Fredoka One"/>
                <a:sym typeface="Fredoka One"/>
              </a:rPr>
              <a:t>saat</a:t>
            </a:r>
            <a:r>
              <a:rPr lang="en-ID" sz="1800" dirty="0">
                <a:solidFill>
                  <a:schemeClr val="dk1"/>
                </a:solidFill>
                <a:latin typeface="Nunito" pitchFamily="2" charset="0"/>
                <a:ea typeface="Fredoka One"/>
                <a:cs typeface="Fredoka One"/>
                <a:sym typeface="Fredoka One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Nunito" pitchFamily="2" charset="0"/>
                <a:ea typeface="Fredoka One"/>
                <a:cs typeface="Fredoka One"/>
                <a:sym typeface="Fredoka One"/>
              </a:rPr>
              <a:t>menggunakan</a:t>
            </a:r>
            <a:r>
              <a:rPr lang="en-ID" sz="1800" dirty="0">
                <a:solidFill>
                  <a:schemeClr val="dk1"/>
                </a:solidFill>
                <a:latin typeface="Nunito" pitchFamily="2" charset="0"/>
                <a:ea typeface="Fredoka One"/>
                <a:cs typeface="Fredoka One"/>
                <a:sym typeface="Fredoka One"/>
              </a:rPr>
              <a:t> Brute force dan </a:t>
            </a:r>
            <a:r>
              <a:rPr lang="en-ID" sz="1800" dirty="0" err="1">
                <a:solidFill>
                  <a:schemeClr val="dk1"/>
                </a:solidFill>
                <a:latin typeface="Nunito" pitchFamily="2" charset="0"/>
                <a:ea typeface="Fredoka One"/>
                <a:cs typeface="Fredoka One"/>
                <a:sym typeface="Fredoka One"/>
              </a:rPr>
              <a:t>Rekursif</a:t>
            </a:r>
            <a:r>
              <a:rPr lang="en-ID" sz="1800" dirty="0">
                <a:solidFill>
                  <a:schemeClr val="dk1"/>
                </a:solidFill>
                <a:latin typeface="Nunito" pitchFamily="2" charset="0"/>
                <a:ea typeface="Fredoka One"/>
                <a:cs typeface="Fredoka One"/>
                <a:sym typeface="Fredoka One"/>
              </a:rPr>
              <a:t>! </a:t>
            </a:r>
            <a:r>
              <a:rPr lang="en-ID" sz="1800" dirty="0" err="1">
                <a:solidFill>
                  <a:schemeClr val="dk1"/>
                </a:solidFill>
                <a:latin typeface="Nunito" pitchFamily="2" charset="0"/>
                <a:ea typeface="Fredoka One"/>
                <a:cs typeface="Fredoka One"/>
                <a:sym typeface="Fredoka One"/>
              </a:rPr>
              <a:t>Berikan</a:t>
            </a:r>
            <a:r>
              <a:rPr lang="en-ID" sz="1800" dirty="0">
                <a:solidFill>
                  <a:schemeClr val="dk1"/>
                </a:solidFill>
                <a:latin typeface="Nunito" pitchFamily="2" charset="0"/>
                <a:ea typeface="Fredoka One"/>
                <a:cs typeface="Fredoka One"/>
                <a:sym typeface="Fredoka One"/>
              </a:rPr>
              <a:t> juga </a:t>
            </a:r>
            <a:r>
              <a:rPr lang="en-ID" sz="1800" dirty="0" err="1">
                <a:solidFill>
                  <a:schemeClr val="dk1"/>
                </a:solidFill>
                <a:latin typeface="Nunito" pitchFamily="2" charset="0"/>
                <a:ea typeface="Fredoka One"/>
                <a:cs typeface="Fredoka One"/>
                <a:sym typeface="Fredoka One"/>
              </a:rPr>
              <a:t>hasil</a:t>
            </a:r>
            <a:r>
              <a:rPr lang="en-ID" sz="1800" dirty="0">
                <a:solidFill>
                  <a:schemeClr val="dk1"/>
                </a:solidFill>
                <a:latin typeface="Nunito" pitchFamily="2" charset="0"/>
                <a:ea typeface="Fredoka One"/>
                <a:cs typeface="Fredoka One"/>
                <a:sym typeface="Fredoka One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Nunito" pitchFamily="2" charset="0"/>
                <a:ea typeface="Fredoka One"/>
                <a:cs typeface="Fredoka One"/>
                <a:sym typeface="Fredoka One"/>
              </a:rPr>
              <a:t>analisismu</a:t>
            </a:r>
            <a:r>
              <a:rPr lang="en-ID" sz="1800" dirty="0">
                <a:solidFill>
                  <a:schemeClr val="dk1"/>
                </a:solidFill>
                <a:latin typeface="Nunito" pitchFamily="2" charset="0"/>
                <a:ea typeface="Fredoka One"/>
                <a:cs typeface="Fredoka One"/>
                <a:sym typeface="Fredoka One"/>
              </a:rPr>
              <a:t>!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 err="1">
                <a:solidFill>
                  <a:schemeClr val="dk1"/>
                </a:solidFill>
                <a:latin typeface="Nunito" pitchFamily="2" charset="0"/>
                <a:ea typeface="Fredoka One"/>
                <a:cs typeface="Fredoka One"/>
                <a:sym typeface="Fredoka One"/>
              </a:rPr>
              <a:t>Faktorial</a:t>
            </a:r>
            <a:endParaRPr lang="en-ID" sz="1800" dirty="0">
              <a:solidFill>
                <a:schemeClr val="dk1"/>
              </a:solidFill>
              <a:latin typeface="Nunito" pitchFamily="2" charset="0"/>
              <a:ea typeface="Fredoka One"/>
              <a:cs typeface="Fredoka One"/>
              <a:sym typeface="Fredoka One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>
                <a:solidFill>
                  <a:schemeClr val="dk1"/>
                </a:solidFill>
                <a:latin typeface="Nunito" pitchFamily="2" charset="0"/>
                <a:ea typeface="Fredoka One"/>
                <a:cs typeface="Fredoka One"/>
                <a:sym typeface="Fredoka One"/>
              </a:rPr>
              <a:t>Fibonacci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>
                <a:solidFill>
                  <a:schemeClr val="dk1"/>
                </a:solidFill>
                <a:latin typeface="Nunito" pitchFamily="2" charset="0"/>
                <a:ea typeface="Fredoka One"/>
                <a:cs typeface="Fredoka One"/>
                <a:sym typeface="Fredoka One"/>
              </a:rPr>
              <a:t>Binary Search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448109-F4ED-BE07-A118-D06D09571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7" y="128298"/>
            <a:ext cx="1540012" cy="36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47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1860;p18">
            <a:extLst>
              <a:ext uri="{FF2B5EF4-FFF2-40B4-BE49-F238E27FC236}">
                <a16:creationId xmlns:a16="http://schemas.microsoft.com/office/drawing/2014/main" id="{BBF386C9-F37F-FB5C-31C0-7780FA7686EB}"/>
              </a:ext>
            </a:extLst>
          </p:cNvPr>
          <p:cNvGrpSpPr/>
          <p:nvPr/>
        </p:nvGrpSpPr>
        <p:grpSpPr>
          <a:xfrm>
            <a:off x="4801366" y="282305"/>
            <a:ext cx="3524933" cy="3772944"/>
            <a:chOff x="8457455" y="5382860"/>
            <a:chExt cx="3978389" cy="4031521"/>
          </a:xfrm>
        </p:grpSpPr>
        <p:sp>
          <p:nvSpPr>
            <p:cNvPr id="10" name="Google Shape;1861;p18">
              <a:extLst>
                <a:ext uri="{FF2B5EF4-FFF2-40B4-BE49-F238E27FC236}">
                  <a16:creationId xmlns:a16="http://schemas.microsoft.com/office/drawing/2014/main" id="{E2207991-9479-B5E8-FAAF-9FF5325CB9A9}"/>
                </a:ext>
              </a:extLst>
            </p:cNvPr>
            <p:cNvSpPr/>
            <p:nvPr/>
          </p:nvSpPr>
          <p:spPr>
            <a:xfrm>
              <a:off x="8457455" y="5382860"/>
              <a:ext cx="3978389" cy="4031521"/>
            </a:xfrm>
            <a:custGeom>
              <a:avLst/>
              <a:gdLst/>
              <a:ahLst/>
              <a:cxnLst/>
              <a:rect l="l" t="t" r="r" b="b"/>
              <a:pathLst>
                <a:path w="3978389" h="4031521" extrusionOk="0">
                  <a:moveTo>
                    <a:pt x="3902973" y="3007671"/>
                  </a:moveTo>
                  <a:cubicBezTo>
                    <a:pt x="3588988" y="3607666"/>
                    <a:pt x="3393240" y="3746649"/>
                    <a:pt x="3089568" y="3947217"/>
                  </a:cubicBezTo>
                  <a:cubicBezTo>
                    <a:pt x="2849732" y="4078548"/>
                    <a:pt x="3177535" y="4012576"/>
                    <a:pt x="67669" y="4029678"/>
                  </a:cubicBezTo>
                  <a:cubicBezTo>
                    <a:pt x="-45147" y="4030315"/>
                    <a:pt x="22308" y="4163879"/>
                    <a:pt x="851" y="848042"/>
                  </a:cubicBezTo>
                  <a:cubicBezTo>
                    <a:pt x="3172" y="427788"/>
                    <a:pt x="2149" y="611851"/>
                    <a:pt x="4912" y="118659"/>
                  </a:cubicBezTo>
                  <a:cubicBezTo>
                    <a:pt x="5428" y="-916"/>
                    <a:pt x="-35220" y="73820"/>
                    <a:pt x="3910531" y="11"/>
                  </a:cubicBezTo>
                  <a:cubicBezTo>
                    <a:pt x="3947255" y="-658"/>
                    <a:pt x="3977300" y="29046"/>
                    <a:pt x="3977139" y="65741"/>
                  </a:cubicBezTo>
                  <a:cubicBezTo>
                    <a:pt x="3960066" y="3147121"/>
                    <a:pt x="4021872" y="2778294"/>
                    <a:pt x="3902973" y="30076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862;p18">
              <a:extLst>
                <a:ext uri="{FF2B5EF4-FFF2-40B4-BE49-F238E27FC236}">
                  <a16:creationId xmlns:a16="http://schemas.microsoft.com/office/drawing/2014/main" id="{94EDE3A0-0F25-4AF8-BEEE-0D2E250D2355}"/>
                </a:ext>
              </a:extLst>
            </p:cNvPr>
            <p:cNvSpPr/>
            <p:nvPr/>
          </p:nvSpPr>
          <p:spPr>
            <a:xfrm>
              <a:off x="11368131" y="8230964"/>
              <a:ext cx="1065133" cy="1180904"/>
            </a:xfrm>
            <a:custGeom>
              <a:avLst/>
              <a:gdLst/>
              <a:ahLst/>
              <a:cxnLst/>
              <a:rect l="l" t="t" r="r" b="b"/>
              <a:pathLst>
                <a:path w="1065133" h="1180904" extrusionOk="0">
                  <a:moveTo>
                    <a:pt x="1065134" y="0"/>
                  </a:moveTo>
                  <a:cubicBezTo>
                    <a:pt x="1000797" y="219758"/>
                    <a:pt x="553563" y="1007050"/>
                    <a:pt x="0" y="1180905"/>
                  </a:cubicBezTo>
                  <a:cubicBezTo>
                    <a:pt x="301368" y="975209"/>
                    <a:pt x="412427" y="607155"/>
                    <a:pt x="470172" y="244036"/>
                  </a:cubicBezTo>
                  <a:cubicBezTo>
                    <a:pt x="478286" y="192957"/>
                    <a:pt x="610423" y="235086"/>
                    <a:pt x="748747" y="176298"/>
                  </a:cubicBezTo>
                  <a:cubicBezTo>
                    <a:pt x="860209" y="128533"/>
                    <a:pt x="982838" y="98055"/>
                    <a:pt x="1065134" y="0"/>
                  </a:cubicBezTo>
                  <a:close/>
                </a:path>
              </a:pathLst>
            </a:custGeom>
            <a:solidFill>
              <a:srgbClr val="FDD13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863;p18">
              <a:extLst>
                <a:ext uri="{FF2B5EF4-FFF2-40B4-BE49-F238E27FC236}">
                  <a16:creationId xmlns:a16="http://schemas.microsoft.com/office/drawing/2014/main" id="{8732E4C2-5660-8942-9B91-862FBC07B8C3}"/>
                </a:ext>
              </a:extLst>
            </p:cNvPr>
            <p:cNvSpPr/>
            <p:nvPr/>
          </p:nvSpPr>
          <p:spPr>
            <a:xfrm>
              <a:off x="8460160" y="5382860"/>
              <a:ext cx="3974442" cy="512949"/>
            </a:xfrm>
            <a:custGeom>
              <a:avLst/>
              <a:gdLst/>
              <a:ahLst/>
              <a:cxnLst/>
              <a:rect l="l" t="t" r="r" b="b"/>
              <a:pathLst>
                <a:path w="3974442" h="512949" extrusionOk="0">
                  <a:moveTo>
                    <a:pt x="3974442" y="65749"/>
                  </a:moveTo>
                  <a:lnTo>
                    <a:pt x="3972388" y="436826"/>
                  </a:lnTo>
                  <a:lnTo>
                    <a:pt x="0" y="512950"/>
                  </a:lnTo>
                  <a:lnTo>
                    <a:pt x="2208" y="118659"/>
                  </a:lnTo>
                  <a:cubicBezTo>
                    <a:pt x="2731" y="-2521"/>
                    <a:pt x="-29481" y="73659"/>
                    <a:pt x="3907826" y="11"/>
                  </a:cubicBezTo>
                  <a:cubicBezTo>
                    <a:pt x="3944559" y="-658"/>
                    <a:pt x="3974595" y="29046"/>
                    <a:pt x="3974442" y="65749"/>
                  </a:cubicBezTo>
                  <a:close/>
                </a:path>
              </a:pathLst>
            </a:custGeom>
            <a:solidFill>
              <a:srgbClr val="FDD13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3" name="Google Shape;1753;p17"/>
          <p:cNvGrpSpPr/>
          <p:nvPr/>
        </p:nvGrpSpPr>
        <p:grpSpPr>
          <a:xfrm>
            <a:off x="655694" y="430015"/>
            <a:ext cx="4203060" cy="5652014"/>
            <a:chOff x="1311389" y="860031"/>
            <a:chExt cx="8406119" cy="11304028"/>
          </a:xfrm>
        </p:grpSpPr>
        <p:sp>
          <p:nvSpPr>
            <p:cNvPr id="1754" name="Google Shape;1754;p17"/>
            <p:cNvSpPr/>
            <p:nvPr/>
          </p:nvSpPr>
          <p:spPr>
            <a:xfrm>
              <a:off x="1320376" y="860031"/>
              <a:ext cx="8397132" cy="11304028"/>
            </a:xfrm>
            <a:custGeom>
              <a:avLst/>
              <a:gdLst/>
              <a:ahLst/>
              <a:cxnLst/>
              <a:rect l="l" t="t" r="r" b="b"/>
              <a:pathLst>
                <a:path w="8397132" h="11304028" extrusionOk="0">
                  <a:moveTo>
                    <a:pt x="8350042" y="10894789"/>
                  </a:moveTo>
                  <a:cubicBezTo>
                    <a:pt x="8333930" y="10620758"/>
                    <a:pt x="8377406" y="10298616"/>
                    <a:pt x="8359487" y="9964809"/>
                  </a:cubicBezTo>
                  <a:cubicBezTo>
                    <a:pt x="8315491" y="9191818"/>
                    <a:pt x="8340596" y="9753378"/>
                    <a:pt x="8340596" y="8991488"/>
                  </a:cubicBezTo>
                  <a:cubicBezTo>
                    <a:pt x="8342291" y="8133243"/>
                    <a:pt x="8227295" y="7589768"/>
                    <a:pt x="8268082" y="6202540"/>
                  </a:cubicBezTo>
                  <a:cubicBezTo>
                    <a:pt x="8283313" y="5877459"/>
                    <a:pt x="8289323" y="6049258"/>
                    <a:pt x="8245350" y="5274029"/>
                  </a:cubicBezTo>
                  <a:cubicBezTo>
                    <a:pt x="8169108" y="4175618"/>
                    <a:pt x="8161719" y="14137"/>
                    <a:pt x="8080143" y="12124"/>
                  </a:cubicBezTo>
                  <a:cubicBezTo>
                    <a:pt x="7390145" y="-6866"/>
                    <a:pt x="6595884" y="26729"/>
                    <a:pt x="6600177" y="26729"/>
                  </a:cubicBezTo>
                  <a:cubicBezTo>
                    <a:pt x="5821825" y="26729"/>
                    <a:pt x="6542984" y="-49709"/>
                    <a:pt x="5593934" y="55939"/>
                  </a:cubicBezTo>
                  <a:cubicBezTo>
                    <a:pt x="5172116" y="102670"/>
                    <a:pt x="4131978" y="44748"/>
                    <a:pt x="4083055" y="41809"/>
                  </a:cubicBezTo>
                  <a:cubicBezTo>
                    <a:pt x="4044007" y="44725"/>
                    <a:pt x="3167358" y="113386"/>
                    <a:pt x="3076382" y="105586"/>
                  </a:cubicBezTo>
                  <a:cubicBezTo>
                    <a:pt x="2179034" y="29080"/>
                    <a:pt x="453800" y="146913"/>
                    <a:pt x="560955" y="138729"/>
                  </a:cubicBezTo>
                  <a:cubicBezTo>
                    <a:pt x="533070" y="138729"/>
                    <a:pt x="77357" y="129957"/>
                    <a:pt x="81651" y="130455"/>
                  </a:cubicBezTo>
                  <a:cubicBezTo>
                    <a:pt x="78758" y="130455"/>
                    <a:pt x="76499" y="1482821"/>
                    <a:pt x="76499" y="2476828"/>
                  </a:cubicBezTo>
                  <a:cubicBezTo>
                    <a:pt x="76408" y="2478501"/>
                    <a:pt x="23147" y="3284772"/>
                    <a:pt x="18560" y="3648783"/>
                  </a:cubicBezTo>
                  <a:cubicBezTo>
                    <a:pt x="18560" y="3694564"/>
                    <a:pt x="75211" y="4231483"/>
                    <a:pt x="67912" y="4302698"/>
                  </a:cubicBezTo>
                  <a:cubicBezTo>
                    <a:pt x="-27719" y="5251217"/>
                    <a:pt x="120133" y="6186760"/>
                    <a:pt x="32299" y="8078102"/>
                  </a:cubicBezTo>
                  <a:cubicBezTo>
                    <a:pt x="-2433" y="8755415"/>
                    <a:pt x="44230" y="8654629"/>
                    <a:pt x="32728" y="9006613"/>
                  </a:cubicBezTo>
                  <a:cubicBezTo>
                    <a:pt x="-25097" y="10604525"/>
                    <a:pt x="6990" y="9777027"/>
                    <a:pt x="28435" y="10808133"/>
                  </a:cubicBezTo>
                  <a:cubicBezTo>
                    <a:pt x="37835" y="11247678"/>
                    <a:pt x="19893" y="11266782"/>
                    <a:pt x="48162" y="11267279"/>
                  </a:cubicBezTo>
                  <a:cubicBezTo>
                    <a:pt x="1858925" y="11294929"/>
                    <a:pt x="3412738" y="11311930"/>
                    <a:pt x="5766823" y="11270196"/>
                  </a:cubicBezTo>
                  <a:cubicBezTo>
                    <a:pt x="6700982" y="11252177"/>
                    <a:pt x="6714292" y="11311094"/>
                    <a:pt x="6814261" y="11303317"/>
                  </a:cubicBezTo>
                  <a:cubicBezTo>
                    <a:pt x="8715637" y="11158195"/>
                    <a:pt x="8393382" y="11538960"/>
                    <a:pt x="8350042" y="10894789"/>
                  </a:cubicBezTo>
                  <a:close/>
                  <a:moveTo>
                    <a:pt x="454975" y="1272703"/>
                  </a:moveTo>
                  <a:cubicBezTo>
                    <a:pt x="375592" y="1240577"/>
                    <a:pt x="333539" y="1133460"/>
                    <a:pt x="367864" y="1046283"/>
                  </a:cubicBezTo>
                  <a:cubicBezTo>
                    <a:pt x="425373" y="898743"/>
                    <a:pt x="623187" y="914343"/>
                    <a:pt x="674663" y="1056999"/>
                  </a:cubicBezTo>
                  <a:cubicBezTo>
                    <a:pt x="725303" y="1178744"/>
                    <a:pt x="601291" y="1332591"/>
                    <a:pt x="454975" y="1272703"/>
                  </a:cubicBezTo>
                  <a:close/>
                  <a:moveTo>
                    <a:pt x="439948" y="2197823"/>
                  </a:moveTo>
                  <a:cubicBezTo>
                    <a:pt x="376451" y="2163730"/>
                    <a:pt x="343391" y="2079018"/>
                    <a:pt x="361853" y="2002580"/>
                  </a:cubicBezTo>
                  <a:cubicBezTo>
                    <a:pt x="402618" y="1835575"/>
                    <a:pt x="620611" y="1835077"/>
                    <a:pt x="676380" y="1989919"/>
                  </a:cubicBezTo>
                  <a:cubicBezTo>
                    <a:pt x="730455" y="2119418"/>
                    <a:pt x="588004" y="2277674"/>
                    <a:pt x="439948" y="2197823"/>
                  </a:cubicBezTo>
                  <a:close/>
                  <a:moveTo>
                    <a:pt x="458410" y="3138995"/>
                  </a:moveTo>
                  <a:cubicBezTo>
                    <a:pt x="379027" y="3106869"/>
                    <a:pt x="336974" y="3000724"/>
                    <a:pt x="370869" y="2913073"/>
                  </a:cubicBezTo>
                  <a:cubicBezTo>
                    <a:pt x="427949" y="2764561"/>
                    <a:pt x="627051" y="2780635"/>
                    <a:pt x="678098" y="2923292"/>
                  </a:cubicBezTo>
                  <a:cubicBezTo>
                    <a:pt x="729167" y="3045511"/>
                    <a:pt x="604296" y="3198386"/>
                    <a:pt x="458410" y="3138995"/>
                  </a:cubicBezTo>
                  <a:close/>
                  <a:moveTo>
                    <a:pt x="460557" y="4072367"/>
                  </a:moveTo>
                  <a:cubicBezTo>
                    <a:pt x="381174" y="4040241"/>
                    <a:pt x="339121" y="3934096"/>
                    <a:pt x="373016" y="3846943"/>
                  </a:cubicBezTo>
                  <a:cubicBezTo>
                    <a:pt x="430096" y="3697955"/>
                    <a:pt x="629198" y="3714030"/>
                    <a:pt x="680245" y="3856687"/>
                  </a:cubicBezTo>
                  <a:cubicBezTo>
                    <a:pt x="731743" y="3979855"/>
                    <a:pt x="605155" y="4131284"/>
                    <a:pt x="460557" y="4072367"/>
                  </a:cubicBezTo>
                  <a:close/>
                  <a:moveTo>
                    <a:pt x="367435" y="4802719"/>
                  </a:moveTo>
                  <a:cubicBezTo>
                    <a:pt x="408200" y="4635714"/>
                    <a:pt x="626193" y="4634742"/>
                    <a:pt x="681962" y="4790059"/>
                  </a:cubicBezTo>
                  <a:cubicBezTo>
                    <a:pt x="794382" y="5059320"/>
                    <a:pt x="292774" y="5109962"/>
                    <a:pt x="367435" y="4802719"/>
                  </a:cubicBezTo>
                  <a:close/>
                  <a:moveTo>
                    <a:pt x="369581" y="5735617"/>
                  </a:moveTo>
                  <a:cubicBezTo>
                    <a:pt x="410346" y="5569108"/>
                    <a:pt x="627910" y="5567142"/>
                    <a:pt x="684109" y="5722956"/>
                  </a:cubicBezTo>
                  <a:cubicBezTo>
                    <a:pt x="796958" y="5993665"/>
                    <a:pt x="295350" y="6042860"/>
                    <a:pt x="369581" y="5735617"/>
                  </a:cubicBezTo>
                  <a:close/>
                  <a:moveTo>
                    <a:pt x="466138" y="6872031"/>
                  </a:moveTo>
                  <a:cubicBezTo>
                    <a:pt x="386755" y="6839906"/>
                    <a:pt x="344702" y="6733761"/>
                    <a:pt x="378598" y="6646607"/>
                  </a:cubicBezTo>
                  <a:cubicBezTo>
                    <a:pt x="435677" y="6497620"/>
                    <a:pt x="634779" y="6513695"/>
                    <a:pt x="685826" y="6656351"/>
                  </a:cubicBezTo>
                  <a:cubicBezTo>
                    <a:pt x="736895" y="6779045"/>
                    <a:pt x="611166" y="6930948"/>
                    <a:pt x="466138" y="6872031"/>
                  </a:cubicBezTo>
                  <a:close/>
                  <a:moveTo>
                    <a:pt x="373016" y="7602384"/>
                  </a:moveTo>
                  <a:cubicBezTo>
                    <a:pt x="413781" y="7434881"/>
                    <a:pt x="631774" y="7434881"/>
                    <a:pt x="687543" y="7589724"/>
                  </a:cubicBezTo>
                  <a:cubicBezTo>
                    <a:pt x="799963" y="7858984"/>
                    <a:pt x="298356" y="7909627"/>
                    <a:pt x="373016" y="7602384"/>
                  </a:cubicBezTo>
                  <a:close/>
                  <a:moveTo>
                    <a:pt x="453258" y="8730524"/>
                  </a:moveTo>
                  <a:cubicBezTo>
                    <a:pt x="389760" y="8696431"/>
                    <a:pt x="356701" y="8611719"/>
                    <a:pt x="375163" y="8535281"/>
                  </a:cubicBezTo>
                  <a:cubicBezTo>
                    <a:pt x="415928" y="8368276"/>
                    <a:pt x="633921" y="8367778"/>
                    <a:pt x="689690" y="8522620"/>
                  </a:cubicBezTo>
                  <a:cubicBezTo>
                    <a:pt x="743765" y="8652142"/>
                    <a:pt x="601720" y="8810375"/>
                    <a:pt x="453258" y="8730524"/>
                  </a:cubicBezTo>
                  <a:close/>
                  <a:moveTo>
                    <a:pt x="471697" y="9671696"/>
                  </a:moveTo>
                  <a:cubicBezTo>
                    <a:pt x="392314" y="9639569"/>
                    <a:pt x="350261" y="9533425"/>
                    <a:pt x="384156" y="9446271"/>
                  </a:cubicBezTo>
                  <a:cubicBezTo>
                    <a:pt x="441236" y="9297284"/>
                    <a:pt x="640338" y="9313359"/>
                    <a:pt x="691385" y="9456015"/>
                  </a:cubicBezTo>
                  <a:cubicBezTo>
                    <a:pt x="742477" y="9578709"/>
                    <a:pt x="616747" y="9730612"/>
                    <a:pt x="471697" y="9671696"/>
                  </a:cubicBezTo>
                  <a:close/>
                  <a:moveTo>
                    <a:pt x="473414" y="10605090"/>
                  </a:moveTo>
                  <a:cubicBezTo>
                    <a:pt x="305632" y="10536927"/>
                    <a:pt x="361853" y="10242345"/>
                    <a:pt x="562672" y="10276438"/>
                  </a:cubicBezTo>
                  <a:cubicBezTo>
                    <a:pt x="805974" y="10318782"/>
                    <a:pt x="703000" y="10698575"/>
                    <a:pt x="473414" y="106050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55" name="Google Shape;1755;p17"/>
            <p:cNvGrpSpPr/>
            <p:nvPr/>
          </p:nvGrpSpPr>
          <p:grpSpPr>
            <a:xfrm>
              <a:off x="1311389" y="1449204"/>
              <a:ext cx="8372592" cy="10305615"/>
              <a:chOff x="1311389" y="1449204"/>
              <a:chExt cx="8372592" cy="10305615"/>
            </a:xfrm>
          </p:grpSpPr>
          <p:sp>
            <p:nvSpPr>
              <p:cNvPr id="1756" name="Google Shape;1756;p17"/>
              <p:cNvSpPr/>
              <p:nvPr/>
            </p:nvSpPr>
            <p:spPr>
              <a:xfrm>
                <a:off x="1387571" y="1449204"/>
                <a:ext cx="8066151" cy="81726"/>
              </a:xfrm>
              <a:custGeom>
                <a:avLst/>
                <a:gdLst/>
                <a:ahLst/>
                <a:cxnLst/>
                <a:rect l="l" t="t" r="r" b="b"/>
                <a:pathLst>
                  <a:path w="8066151" h="81726" extrusionOk="0">
                    <a:moveTo>
                      <a:pt x="8062278" y="81727"/>
                    </a:moveTo>
                    <a:cubicBezTo>
                      <a:pt x="8060108" y="81750"/>
                      <a:pt x="14297" y="54484"/>
                      <a:pt x="11450" y="54462"/>
                    </a:cubicBezTo>
                    <a:cubicBezTo>
                      <a:pt x="11450" y="-28442"/>
                      <a:pt x="-569134" y="293"/>
                      <a:pt x="6538112" y="30113"/>
                    </a:cubicBezTo>
                    <a:cubicBezTo>
                      <a:pt x="8229495" y="36624"/>
                      <a:pt x="8060289" y="11574"/>
                      <a:pt x="8062278" y="817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17"/>
              <p:cNvSpPr/>
              <p:nvPr/>
            </p:nvSpPr>
            <p:spPr>
              <a:xfrm>
                <a:off x="1388104" y="2375002"/>
                <a:ext cx="8089328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8089328" h="85411" extrusionOk="0">
                    <a:moveTo>
                      <a:pt x="8084930" y="85412"/>
                    </a:moveTo>
                    <a:cubicBezTo>
                      <a:pt x="8082354" y="85457"/>
                      <a:pt x="10850" y="58169"/>
                      <a:pt x="9201" y="58147"/>
                    </a:cubicBezTo>
                    <a:cubicBezTo>
                      <a:pt x="11121" y="-28691"/>
                      <a:pt x="-538234" y="-1945"/>
                      <a:pt x="6559453" y="33798"/>
                    </a:cubicBezTo>
                    <a:cubicBezTo>
                      <a:pt x="8249888" y="40286"/>
                      <a:pt x="8084930" y="14400"/>
                      <a:pt x="8084930" y="854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8" name="Google Shape;1758;p17"/>
              <p:cNvSpPr/>
              <p:nvPr/>
            </p:nvSpPr>
            <p:spPr>
              <a:xfrm>
                <a:off x="1390436" y="3304213"/>
                <a:ext cx="8143082" cy="67619"/>
              </a:xfrm>
              <a:custGeom>
                <a:avLst/>
                <a:gdLst/>
                <a:ahLst/>
                <a:cxnLst/>
                <a:rect l="l" t="t" r="r" b="b"/>
                <a:pathLst>
                  <a:path w="8143082" h="67619" extrusionOk="0">
                    <a:moveTo>
                      <a:pt x="1080925" y="62330"/>
                    </a:moveTo>
                    <a:cubicBezTo>
                      <a:pt x="-150339" y="62330"/>
                      <a:pt x="6461" y="78631"/>
                      <a:pt x="6461" y="0"/>
                    </a:cubicBezTo>
                    <a:cubicBezTo>
                      <a:pt x="9919776" y="56430"/>
                      <a:pt x="11354910" y="78812"/>
                      <a:pt x="1080925" y="623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9" name="Google Shape;1759;p17"/>
              <p:cNvSpPr/>
              <p:nvPr/>
            </p:nvSpPr>
            <p:spPr>
              <a:xfrm>
                <a:off x="1336840" y="4236545"/>
                <a:ext cx="8175321" cy="82858"/>
              </a:xfrm>
              <a:custGeom>
                <a:avLst/>
                <a:gdLst/>
                <a:ahLst/>
                <a:cxnLst/>
                <a:rect l="l" t="t" r="r" b="b"/>
                <a:pathLst>
                  <a:path w="8175321" h="82858" extrusionOk="0">
                    <a:moveTo>
                      <a:pt x="8170948" y="82859"/>
                    </a:moveTo>
                    <a:cubicBezTo>
                      <a:pt x="8169185" y="82882"/>
                      <a:pt x="11000" y="55119"/>
                      <a:pt x="8537" y="55096"/>
                    </a:cubicBezTo>
                    <a:cubicBezTo>
                      <a:pt x="12536" y="-29119"/>
                      <a:pt x="-542784" y="566"/>
                      <a:pt x="6654917" y="30748"/>
                    </a:cubicBezTo>
                    <a:cubicBezTo>
                      <a:pt x="8334911" y="37236"/>
                      <a:pt x="8170948" y="12164"/>
                      <a:pt x="8170948" y="828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0" name="Google Shape;1760;p17"/>
              <p:cNvSpPr/>
              <p:nvPr/>
            </p:nvSpPr>
            <p:spPr>
              <a:xfrm>
                <a:off x="1374472" y="5166158"/>
                <a:ext cx="8158643" cy="82254"/>
              </a:xfrm>
              <a:custGeom>
                <a:avLst/>
                <a:gdLst/>
                <a:ahLst/>
                <a:cxnLst/>
                <a:rect l="l" t="t" r="r" b="b"/>
                <a:pathLst>
                  <a:path w="8158643" h="82254" extrusionOk="0">
                    <a:moveTo>
                      <a:pt x="8154760" y="82255"/>
                    </a:moveTo>
                    <a:cubicBezTo>
                      <a:pt x="8152771" y="82278"/>
                      <a:pt x="8460" y="54515"/>
                      <a:pt x="6088" y="54492"/>
                    </a:cubicBezTo>
                    <a:cubicBezTo>
                      <a:pt x="18584" y="-28795"/>
                      <a:pt x="-545595" y="482"/>
                      <a:pt x="6639588" y="30641"/>
                    </a:cubicBezTo>
                    <a:cubicBezTo>
                      <a:pt x="8321774" y="37129"/>
                      <a:pt x="8152726" y="12645"/>
                      <a:pt x="8154760" y="822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1" name="Google Shape;1761;p17"/>
              <p:cNvSpPr/>
              <p:nvPr/>
            </p:nvSpPr>
            <p:spPr>
              <a:xfrm>
                <a:off x="1345121" y="6095104"/>
                <a:ext cx="8226396" cy="82792"/>
              </a:xfrm>
              <a:custGeom>
                <a:avLst/>
                <a:gdLst/>
                <a:ahLst/>
                <a:cxnLst/>
                <a:rect l="l" t="t" r="r" b="b"/>
                <a:pathLst>
                  <a:path w="8226396" h="82792" extrusionOk="0">
                    <a:moveTo>
                      <a:pt x="8224018" y="82793"/>
                    </a:moveTo>
                    <a:cubicBezTo>
                      <a:pt x="8222368" y="82815"/>
                      <a:pt x="201775" y="55867"/>
                      <a:pt x="10989" y="54555"/>
                    </a:cubicBezTo>
                    <a:cubicBezTo>
                      <a:pt x="9136" y="-29253"/>
                      <a:pt x="-556941" y="771"/>
                      <a:pt x="6690836" y="31178"/>
                    </a:cubicBezTo>
                    <a:cubicBezTo>
                      <a:pt x="8391574" y="37690"/>
                      <a:pt x="8217645" y="12640"/>
                      <a:pt x="8224018" y="827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2" name="Google Shape;1762;p17"/>
              <p:cNvSpPr/>
              <p:nvPr/>
            </p:nvSpPr>
            <p:spPr>
              <a:xfrm>
                <a:off x="1370096" y="7021673"/>
                <a:ext cx="8243411" cy="75373"/>
              </a:xfrm>
              <a:custGeom>
                <a:avLst/>
                <a:gdLst/>
                <a:ahLst/>
                <a:cxnLst/>
                <a:rect l="l" t="t" r="r" b="b"/>
                <a:pathLst>
                  <a:path w="8243411" h="75373" extrusionOk="0">
                    <a:moveTo>
                      <a:pt x="3011635" y="65745"/>
                    </a:moveTo>
                    <a:cubicBezTo>
                      <a:pt x="-275230" y="53106"/>
                      <a:pt x="7322" y="90455"/>
                      <a:pt x="5334" y="0"/>
                    </a:cubicBezTo>
                    <a:cubicBezTo>
                      <a:pt x="8792573" y="24439"/>
                      <a:pt x="11693618" y="102369"/>
                      <a:pt x="3011635" y="657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3" name="Google Shape;1763;p17"/>
              <p:cNvSpPr/>
              <p:nvPr/>
            </p:nvSpPr>
            <p:spPr>
              <a:xfrm>
                <a:off x="1368631" y="7952235"/>
                <a:ext cx="8225471" cy="84628"/>
              </a:xfrm>
              <a:custGeom>
                <a:avLst/>
                <a:gdLst/>
                <a:ahLst/>
                <a:cxnLst/>
                <a:rect l="l" t="t" r="r" b="b"/>
                <a:pathLst>
                  <a:path w="8225471" h="84628" extrusionOk="0">
                    <a:moveTo>
                      <a:pt x="8221115" y="84629"/>
                    </a:moveTo>
                    <a:cubicBezTo>
                      <a:pt x="8219466" y="84651"/>
                      <a:pt x="185880" y="57589"/>
                      <a:pt x="9782" y="56391"/>
                    </a:cubicBezTo>
                    <a:cubicBezTo>
                      <a:pt x="9782" y="-31531"/>
                      <a:pt x="-545516" y="2087"/>
                      <a:pt x="6711525" y="32539"/>
                    </a:cubicBezTo>
                    <a:cubicBezTo>
                      <a:pt x="8384401" y="40633"/>
                      <a:pt x="8221115" y="10971"/>
                      <a:pt x="8221115" y="846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4" name="Google Shape;1764;p17"/>
              <p:cNvSpPr/>
              <p:nvPr/>
            </p:nvSpPr>
            <p:spPr>
              <a:xfrm>
                <a:off x="1344228" y="8880443"/>
                <a:ext cx="8287285" cy="85904"/>
              </a:xfrm>
              <a:custGeom>
                <a:avLst/>
                <a:gdLst/>
                <a:ahLst/>
                <a:cxnLst/>
                <a:rect l="l" t="t" r="r" b="b"/>
                <a:pathLst>
                  <a:path w="8287285" h="85904" extrusionOk="0">
                    <a:moveTo>
                      <a:pt x="8285425" y="85904"/>
                    </a:moveTo>
                    <a:cubicBezTo>
                      <a:pt x="8283775" y="85927"/>
                      <a:pt x="155033" y="58616"/>
                      <a:pt x="8447" y="57667"/>
                    </a:cubicBezTo>
                    <a:cubicBezTo>
                      <a:pt x="12673" y="-33330"/>
                      <a:pt x="-547529" y="3159"/>
                      <a:pt x="6758231" y="33815"/>
                    </a:cubicBezTo>
                    <a:cubicBezTo>
                      <a:pt x="8451828" y="40326"/>
                      <a:pt x="8277629" y="15209"/>
                      <a:pt x="8285425" y="859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5" name="Google Shape;1765;p17"/>
              <p:cNvSpPr/>
              <p:nvPr/>
            </p:nvSpPr>
            <p:spPr>
              <a:xfrm>
                <a:off x="1345866" y="9809174"/>
                <a:ext cx="8338115" cy="76836"/>
              </a:xfrm>
              <a:custGeom>
                <a:avLst/>
                <a:gdLst/>
                <a:ahLst/>
                <a:cxnLst/>
                <a:rect l="l" t="t" r="r" b="b"/>
                <a:pathLst>
                  <a:path w="8338115" h="76836" extrusionOk="0">
                    <a:moveTo>
                      <a:pt x="3102369" y="66219"/>
                    </a:moveTo>
                    <a:cubicBezTo>
                      <a:pt x="-326089" y="53061"/>
                      <a:pt x="8956" y="93507"/>
                      <a:pt x="8956" y="0"/>
                    </a:cubicBezTo>
                    <a:cubicBezTo>
                      <a:pt x="8743093" y="33664"/>
                      <a:pt x="11908070" y="103386"/>
                      <a:pt x="3102369" y="662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6" name="Google Shape;1766;p17"/>
              <p:cNvSpPr/>
              <p:nvPr/>
            </p:nvSpPr>
            <p:spPr>
              <a:xfrm>
                <a:off x="1311389" y="10740791"/>
                <a:ext cx="8371617" cy="84049"/>
              </a:xfrm>
              <a:custGeom>
                <a:avLst/>
                <a:gdLst/>
                <a:ahLst/>
                <a:cxnLst/>
                <a:rect l="l" t="t" r="r" b="b"/>
                <a:pathLst>
                  <a:path w="8371617" h="84049" extrusionOk="0">
                    <a:moveTo>
                      <a:pt x="8368475" y="84049"/>
                    </a:moveTo>
                    <a:cubicBezTo>
                      <a:pt x="8366757" y="84072"/>
                      <a:pt x="355000" y="57756"/>
                      <a:pt x="10396" y="54839"/>
                    </a:cubicBezTo>
                    <a:cubicBezTo>
                      <a:pt x="10396" y="-30302"/>
                      <a:pt x="-564471" y="1394"/>
                      <a:pt x="6835293" y="32435"/>
                    </a:cubicBezTo>
                    <a:cubicBezTo>
                      <a:pt x="8535534" y="38946"/>
                      <a:pt x="8364475" y="13874"/>
                      <a:pt x="8368475" y="840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7" name="Google Shape;1767;p17"/>
              <p:cNvSpPr/>
              <p:nvPr/>
            </p:nvSpPr>
            <p:spPr>
              <a:xfrm>
                <a:off x="1339402" y="11667943"/>
                <a:ext cx="8334023" cy="86876"/>
              </a:xfrm>
              <a:custGeom>
                <a:avLst/>
                <a:gdLst/>
                <a:ahLst/>
                <a:cxnLst/>
                <a:rect l="l" t="t" r="r" b="b"/>
                <a:pathLst>
                  <a:path w="8334023" h="86876" extrusionOk="0">
                    <a:moveTo>
                      <a:pt x="8331016" y="86877"/>
                    </a:moveTo>
                    <a:cubicBezTo>
                      <a:pt x="8329389" y="86900"/>
                      <a:pt x="229164" y="59001"/>
                      <a:pt x="10697" y="57170"/>
                    </a:cubicBezTo>
                    <a:cubicBezTo>
                      <a:pt x="8663" y="-28198"/>
                      <a:pt x="-557143" y="-2424"/>
                      <a:pt x="6829153" y="34766"/>
                    </a:cubicBezTo>
                    <a:cubicBezTo>
                      <a:pt x="8495408" y="41277"/>
                      <a:pt x="8326745" y="14305"/>
                      <a:pt x="8331016" y="8687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68" name="Google Shape;1768;p17"/>
            <p:cNvSpPr/>
            <p:nvPr/>
          </p:nvSpPr>
          <p:spPr>
            <a:xfrm>
              <a:off x="2414275" y="959307"/>
              <a:ext cx="224846" cy="11195268"/>
            </a:xfrm>
            <a:custGeom>
              <a:avLst/>
              <a:gdLst/>
              <a:ahLst/>
              <a:cxnLst/>
              <a:rect l="l" t="t" r="r" b="b"/>
              <a:pathLst>
                <a:path w="224846" h="11195268" extrusionOk="0">
                  <a:moveTo>
                    <a:pt x="224846" y="11195269"/>
                  </a:moveTo>
                  <a:cubicBezTo>
                    <a:pt x="100744" y="11195269"/>
                    <a:pt x="-94652" y="4728131"/>
                    <a:pt x="52770" y="3"/>
                  </a:cubicBezTo>
                  <a:cubicBezTo>
                    <a:pt x="178409" y="-3818"/>
                    <a:pt x="-124277" y="4362130"/>
                    <a:pt x="224846" y="11195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9" name="Google Shape;1769;p17"/>
          <p:cNvGrpSpPr/>
          <p:nvPr/>
        </p:nvGrpSpPr>
        <p:grpSpPr>
          <a:xfrm>
            <a:off x="1627358" y="1173674"/>
            <a:ext cx="2678400" cy="2595132"/>
            <a:chOff x="0" y="9525"/>
            <a:chExt cx="7142400" cy="6920350"/>
          </a:xfrm>
        </p:grpSpPr>
        <p:sp>
          <p:nvSpPr>
            <p:cNvPr id="1770" name="Google Shape;1770;p17"/>
            <p:cNvSpPr txBox="1"/>
            <p:nvPr/>
          </p:nvSpPr>
          <p:spPr>
            <a:xfrm>
              <a:off x="0" y="9525"/>
              <a:ext cx="7142400" cy="1313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chemeClr val="dk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Kelebihan</a:t>
              </a:r>
              <a:endParaRPr sz="700" dirty="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  <p:sp>
          <p:nvSpPr>
            <p:cNvPr id="1771" name="Google Shape;1771;p17"/>
            <p:cNvSpPr txBox="1"/>
            <p:nvPr/>
          </p:nvSpPr>
          <p:spPr>
            <a:xfrm>
              <a:off x="0" y="3236556"/>
              <a:ext cx="7142400" cy="36933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-SE" sz="1800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Kode lebih mudah dipahami dan penyelesaian masalah yang rumit dapat dimodelkan dengan baik.</a:t>
              </a:r>
              <a:endParaRPr lang="en-ID" sz="7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772" name="Google Shape;1772;p17"/>
          <p:cNvGrpSpPr/>
          <p:nvPr/>
        </p:nvGrpSpPr>
        <p:grpSpPr>
          <a:xfrm rot="2997405">
            <a:off x="528074" y="-35352"/>
            <a:ext cx="547327" cy="1920024"/>
            <a:chOff x="1055940" y="-71006"/>
            <a:chExt cx="1094595" cy="3840431"/>
          </a:xfrm>
        </p:grpSpPr>
        <p:sp>
          <p:nvSpPr>
            <p:cNvPr id="1773" name="Google Shape;1773;p17"/>
            <p:cNvSpPr/>
            <p:nvPr/>
          </p:nvSpPr>
          <p:spPr>
            <a:xfrm>
              <a:off x="1094951" y="144389"/>
              <a:ext cx="327615" cy="96937"/>
            </a:xfrm>
            <a:custGeom>
              <a:avLst/>
              <a:gdLst/>
              <a:ahLst/>
              <a:cxnLst/>
              <a:rect l="l" t="t" r="r" b="b"/>
              <a:pathLst>
                <a:path w="327615" h="96937" extrusionOk="0">
                  <a:moveTo>
                    <a:pt x="326236" y="6979"/>
                  </a:moveTo>
                  <a:cubicBezTo>
                    <a:pt x="326681" y="8953"/>
                    <a:pt x="327171" y="10927"/>
                    <a:pt x="327616" y="12901"/>
                  </a:cubicBezTo>
                  <a:lnTo>
                    <a:pt x="327570" y="12901"/>
                  </a:lnTo>
                  <a:cubicBezTo>
                    <a:pt x="327470" y="12901"/>
                    <a:pt x="327324" y="12901"/>
                    <a:pt x="327225" y="12947"/>
                  </a:cubicBezTo>
                  <a:cubicBezTo>
                    <a:pt x="327179" y="12947"/>
                    <a:pt x="327125" y="12947"/>
                    <a:pt x="327079" y="12947"/>
                  </a:cubicBezTo>
                  <a:cubicBezTo>
                    <a:pt x="326880" y="12947"/>
                    <a:pt x="326688" y="12947"/>
                    <a:pt x="326489" y="12993"/>
                  </a:cubicBezTo>
                  <a:cubicBezTo>
                    <a:pt x="323238" y="13239"/>
                    <a:pt x="319942" y="13539"/>
                    <a:pt x="316645" y="13884"/>
                  </a:cubicBezTo>
                  <a:cubicBezTo>
                    <a:pt x="316546" y="13884"/>
                    <a:pt x="316446" y="13884"/>
                    <a:pt x="316346" y="13884"/>
                  </a:cubicBezTo>
                  <a:cubicBezTo>
                    <a:pt x="316101" y="13930"/>
                    <a:pt x="315802" y="13930"/>
                    <a:pt x="315557" y="13984"/>
                  </a:cubicBezTo>
                  <a:cubicBezTo>
                    <a:pt x="315066" y="14030"/>
                    <a:pt x="314622" y="14084"/>
                    <a:pt x="314131" y="14130"/>
                  </a:cubicBezTo>
                  <a:cubicBezTo>
                    <a:pt x="311225" y="13785"/>
                    <a:pt x="308274" y="13493"/>
                    <a:pt x="305368" y="13239"/>
                  </a:cubicBezTo>
                  <a:cubicBezTo>
                    <a:pt x="301382" y="12894"/>
                    <a:pt x="297396" y="12548"/>
                    <a:pt x="293455" y="12256"/>
                  </a:cubicBezTo>
                  <a:cubicBezTo>
                    <a:pt x="293256" y="12256"/>
                    <a:pt x="293110" y="12256"/>
                    <a:pt x="292964" y="12210"/>
                  </a:cubicBezTo>
                  <a:cubicBezTo>
                    <a:pt x="289124" y="11964"/>
                    <a:pt x="285283" y="11764"/>
                    <a:pt x="281496" y="11572"/>
                  </a:cubicBezTo>
                  <a:cubicBezTo>
                    <a:pt x="273469" y="11181"/>
                    <a:pt x="265496" y="10981"/>
                    <a:pt x="257478" y="10981"/>
                  </a:cubicBezTo>
                  <a:cubicBezTo>
                    <a:pt x="250785" y="10981"/>
                    <a:pt x="244138" y="11127"/>
                    <a:pt x="237446" y="11373"/>
                  </a:cubicBezTo>
                  <a:cubicBezTo>
                    <a:pt x="230853" y="11672"/>
                    <a:pt x="224252" y="12064"/>
                    <a:pt x="217659" y="12609"/>
                  </a:cubicBezTo>
                  <a:cubicBezTo>
                    <a:pt x="211013" y="13201"/>
                    <a:pt x="204366" y="13892"/>
                    <a:pt x="197773" y="14683"/>
                  </a:cubicBezTo>
                  <a:cubicBezTo>
                    <a:pt x="187930" y="15966"/>
                    <a:pt x="178132" y="17494"/>
                    <a:pt x="168434" y="19415"/>
                  </a:cubicBezTo>
                  <a:cubicBezTo>
                    <a:pt x="161934" y="20697"/>
                    <a:pt x="155440" y="22126"/>
                    <a:pt x="149039" y="23654"/>
                  </a:cubicBezTo>
                  <a:cubicBezTo>
                    <a:pt x="142638" y="25229"/>
                    <a:pt x="136290" y="26957"/>
                    <a:pt x="129988" y="28831"/>
                  </a:cubicBezTo>
                  <a:lnTo>
                    <a:pt x="129942" y="28831"/>
                  </a:lnTo>
                  <a:cubicBezTo>
                    <a:pt x="123641" y="30752"/>
                    <a:pt x="117393" y="32779"/>
                    <a:pt x="111191" y="34945"/>
                  </a:cubicBezTo>
                  <a:cubicBezTo>
                    <a:pt x="108086" y="36028"/>
                    <a:pt x="104989" y="37165"/>
                    <a:pt x="101938" y="38348"/>
                  </a:cubicBezTo>
                  <a:cubicBezTo>
                    <a:pt x="68268" y="51221"/>
                    <a:pt x="36422" y="68925"/>
                    <a:pt x="7628" y="91953"/>
                  </a:cubicBezTo>
                  <a:cubicBezTo>
                    <a:pt x="5512" y="93527"/>
                    <a:pt x="3442" y="95209"/>
                    <a:pt x="1426" y="96938"/>
                  </a:cubicBezTo>
                  <a:cubicBezTo>
                    <a:pt x="935" y="94964"/>
                    <a:pt x="445" y="92944"/>
                    <a:pt x="0" y="90970"/>
                  </a:cubicBezTo>
                  <a:cubicBezTo>
                    <a:pt x="8073" y="82981"/>
                    <a:pt x="16835" y="75777"/>
                    <a:pt x="25843" y="68925"/>
                  </a:cubicBezTo>
                  <a:cubicBezTo>
                    <a:pt x="108584" y="12947"/>
                    <a:pt x="214662" y="-11017"/>
                    <a:pt x="313556" y="4760"/>
                  </a:cubicBezTo>
                  <a:cubicBezTo>
                    <a:pt x="314001" y="4268"/>
                    <a:pt x="314392" y="3869"/>
                    <a:pt x="314790" y="3523"/>
                  </a:cubicBezTo>
                  <a:cubicBezTo>
                    <a:pt x="315235" y="2194"/>
                    <a:pt x="316170" y="1057"/>
                    <a:pt x="317987" y="320"/>
                  </a:cubicBezTo>
                  <a:cubicBezTo>
                    <a:pt x="322909" y="-917"/>
                    <a:pt x="324733" y="2686"/>
                    <a:pt x="325814" y="6879"/>
                  </a:cubicBezTo>
                  <a:cubicBezTo>
                    <a:pt x="325945" y="6926"/>
                    <a:pt x="326090" y="6926"/>
                    <a:pt x="326236" y="6979"/>
                  </a:cubicBezTo>
                  <a:close/>
                </a:path>
              </a:pathLst>
            </a:custGeom>
            <a:solidFill>
              <a:srgbClr val="BDDEAD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17"/>
            <p:cNvSpPr/>
            <p:nvPr/>
          </p:nvSpPr>
          <p:spPr>
            <a:xfrm>
              <a:off x="1375787" y="-27250"/>
              <a:ext cx="22" cy="46"/>
            </a:xfrm>
            <a:custGeom>
              <a:avLst/>
              <a:gdLst/>
              <a:ahLst/>
              <a:cxnLst/>
              <a:rect l="l" t="t" r="r" b="b"/>
              <a:pathLst>
                <a:path w="22" h="46" extrusionOk="0">
                  <a:moveTo>
                    <a:pt x="0" y="0"/>
                  </a:moveTo>
                  <a:cubicBezTo>
                    <a:pt x="23" y="0"/>
                    <a:pt x="23" y="8"/>
                    <a:pt x="23" y="46"/>
                  </a:cubicBezTo>
                  <a:cubicBezTo>
                    <a:pt x="15" y="31"/>
                    <a:pt x="8" y="15"/>
                    <a:pt x="0" y="0"/>
                  </a:cubicBezTo>
                  <a:close/>
                </a:path>
              </a:pathLst>
            </a:custGeom>
            <a:solidFill>
              <a:srgbClr val="BDDEAD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17"/>
            <p:cNvSpPr/>
            <p:nvPr/>
          </p:nvSpPr>
          <p:spPr>
            <a:xfrm>
              <a:off x="1056160" y="52300"/>
              <a:ext cx="46" cy="545"/>
            </a:xfrm>
            <a:custGeom>
              <a:avLst/>
              <a:gdLst/>
              <a:ahLst/>
              <a:cxnLst/>
              <a:rect l="l" t="t" r="r" b="b"/>
              <a:pathLst>
                <a:path w="46" h="545" extrusionOk="0">
                  <a:moveTo>
                    <a:pt x="0" y="0"/>
                  </a:moveTo>
                  <a:cubicBezTo>
                    <a:pt x="46" y="200"/>
                    <a:pt x="46" y="392"/>
                    <a:pt x="46" y="545"/>
                  </a:cubicBezTo>
                  <a:cubicBezTo>
                    <a:pt x="54" y="392"/>
                    <a:pt x="0" y="200"/>
                    <a:pt x="0" y="0"/>
                  </a:cubicBezTo>
                  <a:close/>
                </a:path>
              </a:pathLst>
            </a:custGeom>
            <a:solidFill>
              <a:srgbClr val="BDDEAD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17"/>
            <p:cNvSpPr/>
            <p:nvPr/>
          </p:nvSpPr>
          <p:spPr>
            <a:xfrm>
              <a:off x="1849046" y="3249769"/>
              <a:ext cx="301489" cy="339409"/>
            </a:xfrm>
            <a:custGeom>
              <a:avLst/>
              <a:gdLst/>
              <a:ahLst/>
              <a:cxnLst/>
              <a:rect l="l" t="t" r="r" b="b"/>
              <a:pathLst>
                <a:path w="301489" h="339409" extrusionOk="0">
                  <a:moveTo>
                    <a:pt x="301489" y="52668"/>
                  </a:moveTo>
                  <a:cubicBezTo>
                    <a:pt x="301489" y="53705"/>
                    <a:pt x="301443" y="54742"/>
                    <a:pt x="301443" y="55778"/>
                  </a:cubicBezTo>
                  <a:cubicBezTo>
                    <a:pt x="300508" y="62684"/>
                    <a:pt x="299772" y="69535"/>
                    <a:pt x="299427" y="76394"/>
                  </a:cubicBezTo>
                  <a:cubicBezTo>
                    <a:pt x="293125" y="153279"/>
                    <a:pt x="286824" y="230065"/>
                    <a:pt x="280377" y="306859"/>
                  </a:cubicBezTo>
                  <a:cubicBezTo>
                    <a:pt x="235383" y="312873"/>
                    <a:pt x="189808" y="320715"/>
                    <a:pt x="149392" y="339410"/>
                  </a:cubicBezTo>
                  <a:cubicBezTo>
                    <a:pt x="98787" y="253354"/>
                    <a:pt x="46074" y="168426"/>
                    <a:pt x="0" y="80142"/>
                  </a:cubicBezTo>
                  <a:cubicBezTo>
                    <a:pt x="13094" y="62538"/>
                    <a:pt x="25597" y="44733"/>
                    <a:pt x="39673" y="27375"/>
                  </a:cubicBezTo>
                  <a:cubicBezTo>
                    <a:pt x="80679" y="48582"/>
                    <a:pt x="94655" y="90258"/>
                    <a:pt x="115231" y="19387"/>
                  </a:cubicBezTo>
                  <a:cubicBezTo>
                    <a:pt x="140583" y="25746"/>
                    <a:pt x="162585" y="42467"/>
                    <a:pt x="188374" y="45870"/>
                  </a:cubicBezTo>
                  <a:cubicBezTo>
                    <a:pt x="204964" y="41139"/>
                    <a:pt x="206980" y="20124"/>
                    <a:pt x="211902" y="6068"/>
                  </a:cubicBezTo>
                  <a:cubicBezTo>
                    <a:pt x="243648" y="26975"/>
                    <a:pt x="265404" y="49910"/>
                    <a:pt x="285045" y="0"/>
                  </a:cubicBezTo>
                  <a:cubicBezTo>
                    <a:pt x="290611" y="2957"/>
                    <a:pt x="296069" y="6168"/>
                    <a:pt x="301336" y="9617"/>
                  </a:cubicBezTo>
                  <a:cubicBezTo>
                    <a:pt x="301098" y="23964"/>
                    <a:pt x="301397" y="38312"/>
                    <a:pt x="301489" y="526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17"/>
            <p:cNvSpPr/>
            <p:nvPr/>
          </p:nvSpPr>
          <p:spPr>
            <a:xfrm>
              <a:off x="1184968" y="537543"/>
              <a:ext cx="965521" cy="2792360"/>
            </a:xfrm>
            <a:custGeom>
              <a:avLst/>
              <a:gdLst/>
              <a:ahLst/>
              <a:cxnLst/>
              <a:rect l="l" t="t" r="r" b="b"/>
              <a:pathLst>
                <a:path w="965521" h="2792360" extrusionOk="0">
                  <a:moveTo>
                    <a:pt x="965322" y="2714984"/>
                  </a:moveTo>
                  <a:cubicBezTo>
                    <a:pt x="965368" y="2715375"/>
                    <a:pt x="965468" y="2715775"/>
                    <a:pt x="965522" y="2716166"/>
                  </a:cubicBezTo>
                  <a:cubicBezTo>
                    <a:pt x="965476" y="2718041"/>
                    <a:pt x="965422" y="2719961"/>
                    <a:pt x="965422" y="2721835"/>
                  </a:cubicBezTo>
                  <a:cubicBezTo>
                    <a:pt x="960155" y="2718386"/>
                    <a:pt x="954689" y="2715176"/>
                    <a:pt x="949131" y="2712218"/>
                  </a:cubicBezTo>
                  <a:cubicBezTo>
                    <a:pt x="929491" y="2762129"/>
                    <a:pt x="907734" y="2739194"/>
                    <a:pt x="875988" y="2718286"/>
                  </a:cubicBezTo>
                  <a:cubicBezTo>
                    <a:pt x="871066" y="2732342"/>
                    <a:pt x="869050" y="2753349"/>
                    <a:pt x="852460" y="2758089"/>
                  </a:cubicBezTo>
                  <a:cubicBezTo>
                    <a:pt x="826664" y="2754686"/>
                    <a:pt x="804661" y="2737965"/>
                    <a:pt x="779317" y="2731605"/>
                  </a:cubicBezTo>
                  <a:cubicBezTo>
                    <a:pt x="758741" y="2802476"/>
                    <a:pt x="744765" y="2760800"/>
                    <a:pt x="703759" y="2739593"/>
                  </a:cubicBezTo>
                  <a:cubicBezTo>
                    <a:pt x="689684" y="2756952"/>
                    <a:pt x="677180" y="2774756"/>
                    <a:pt x="664086" y="2792361"/>
                  </a:cubicBezTo>
                  <a:cubicBezTo>
                    <a:pt x="662760" y="2789849"/>
                    <a:pt x="661426" y="2787330"/>
                    <a:pt x="660146" y="2784818"/>
                  </a:cubicBezTo>
                  <a:cubicBezTo>
                    <a:pt x="657685" y="2780033"/>
                    <a:pt x="655224" y="2775301"/>
                    <a:pt x="652809" y="2770516"/>
                  </a:cubicBezTo>
                  <a:cubicBezTo>
                    <a:pt x="652763" y="2770317"/>
                    <a:pt x="652709" y="2770071"/>
                    <a:pt x="652663" y="2769879"/>
                  </a:cubicBezTo>
                  <a:cubicBezTo>
                    <a:pt x="652173" y="2767659"/>
                    <a:pt x="651628" y="2765539"/>
                    <a:pt x="651092" y="2763419"/>
                  </a:cubicBezTo>
                  <a:cubicBezTo>
                    <a:pt x="650601" y="2759717"/>
                    <a:pt x="649520" y="2756069"/>
                    <a:pt x="648631" y="2752474"/>
                  </a:cubicBezTo>
                  <a:cubicBezTo>
                    <a:pt x="647795" y="2749117"/>
                    <a:pt x="647006" y="2745768"/>
                    <a:pt x="646170" y="2742412"/>
                  </a:cubicBezTo>
                  <a:cubicBezTo>
                    <a:pt x="644300" y="2735061"/>
                    <a:pt x="642674" y="2727565"/>
                    <a:pt x="640359" y="2720368"/>
                  </a:cubicBezTo>
                  <a:cubicBezTo>
                    <a:pt x="640359" y="2720368"/>
                    <a:pt x="640313" y="2720368"/>
                    <a:pt x="640259" y="2720414"/>
                  </a:cubicBezTo>
                  <a:cubicBezTo>
                    <a:pt x="640160" y="2720168"/>
                    <a:pt x="640114" y="2719968"/>
                    <a:pt x="640014" y="2719776"/>
                  </a:cubicBezTo>
                  <a:cubicBezTo>
                    <a:pt x="637254" y="2709223"/>
                    <a:pt x="634502" y="2698669"/>
                    <a:pt x="631796" y="2688116"/>
                  </a:cubicBezTo>
                  <a:cubicBezTo>
                    <a:pt x="623033" y="2653544"/>
                    <a:pt x="614470" y="2618973"/>
                    <a:pt x="605999" y="2584347"/>
                  </a:cubicBezTo>
                  <a:cubicBezTo>
                    <a:pt x="589900" y="2518653"/>
                    <a:pt x="574154" y="2452866"/>
                    <a:pt x="558300" y="2387126"/>
                  </a:cubicBezTo>
                  <a:cubicBezTo>
                    <a:pt x="525519" y="2251159"/>
                    <a:pt x="492731" y="2115138"/>
                    <a:pt x="459950" y="1979172"/>
                  </a:cubicBezTo>
                  <a:cubicBezTo>
                    <a:pt x="426870" y="1842114"/>
                    <a:pt x="393844" y="1705011"/>
                    <a:pt x="360811" y="1567961"/>
                  </a:cubicBezTo>
                  <a:cubicBezTo>
                    <a:pt x="327194" y="1428684"/>
                    <a:pt x="293670" y="1289414"/>
                    <a:pt x="260046" y="1150091"/>
                  </a:cubicBezTo>
                  <a:cubicBezTo>
                    <a:pt x="227802" y="1016536"/>
                    <a:pt x="195665" y="882989"/>
                    <a:pt x="163467" y="749380"/>
                  </a:cubicBezTo>
                  <a:cubicBezTo>
                    <a:pt x="129751" y="609565"/>
                    <a:pt x="95981" y="469797"/>
                    <a:pt x="62365" y="329982"/>
                  </a:cubicBezTo>
                  <a:cubicBezTo>
                    <a:pt x="41589" y="243772"/>
                    <a:pt x="20821" y="157469"/>
                    <a:pt x="0" y="71259"/>
                  </a:cubicBezTo>
                  <a:cubicBezTo>
                    <a:pt x="95743" y="9021"/>
                    <a:pt x="214317" y="-6763"/>
                    <a:pt x="327876" y="2408"/>
                  </a:cubicBezTo>
                  <a:cubicBezTo>
                    <a:pt x="350223" y="97244"/>
                    <a:pt x="372570" y="191987"/>
                    <a:pt x="394971" y="286823"/>
                  </a:cubicBezTo>
                  <a:cubicBezTo>
                    <a:pt x="427315" y="423926"/>
                    <a:pt x="459505" y="561076"/>
                    <a:pt x="491941" y="698180"/>
                  </a:cubicBezTo>
                  <a:cubicBezTo>
                    <a:pt x="525611" y="840514"/>
                    <a:pt x="558982" y="982894"/>
                    <a:pt x="592507" y="1125274"/>
                  </a:cubicBezTo>
                  <a:cubicBezTo>
                    <a:pt x="625188" y="1264252"/>
                    <a:pt x="657677" y="1403329"/>
                    <a:pt x="690466" y="1542307"/>
                  </a:cubicBezTo>
                  <a:cubicBezTo>
                    <a:pt x="723645" y="1683059"/>
                    <a:pt x="756916" y="1823711"/>
                    <a:pt x="789950" y="1964470"/>
                  </a:cubicBezTo>
                  <a:cubicBezTo>
                    <a:pt x="806440" y="2034896"/>
                    <a:pt x="822930" y="2105322"/>
                    <a:pt x="839466" y="2175702"/>
                  </a:cubicBezTo>
                  <a:cubicBezTo>
                    <a:pt x="855465" y="2244054"/>
                    <a:pt x="871756" y="2312360"/>
                    <a:pt x="887901" y="2380666"/>
                  </a:cubicBezTo>
                  <a:cubicBezTo>
                    <a:pt x="902222" y="2440984"/>
                    <a:pt x="916550" y="2501294"/>
                    <a:pt x="930725" y="2561666"/>
                  </a:cubicBezTo>
                  <a:cubicBezTo>
                    <a:pt x="937908" y="2592343"/>
                    <a:pt x="945145" y="2623021"/>
                    <a:pt x="952282" y="2653744"/>
                  </a:cubicBezTo>
                  <a:cubicBezTo>
                    <a:pt x="955042" y="2665580"/>
                    <a:pt x="957748" y="2677370"/>
                    <a:pt x="960401" y="2689206"/>
                  </a:cubicBezTo>
                  <a:cubicBezTo>
                    <a:pt x="960646" y="2690389"/>
                    <a:pt x="960891" y="2691572"/>
                    <a:pt x="961091" y="2692755"/>
                  </a:cubicBezTo>
                  <a:cubicBezTo>
                    <a:pt x="961482" y="2694629"/>
                    <a:pt x="961827" y="2696457"/>
                    <a:pt x="962172" y="2698278"/>
                  </a:cubicBezTo>
                  <a:cubicBezTo>
                    <a:pt x="963207" y="2703839"/>
                    <a:pt x="964287" y="2709407"/>
                    <a:pt x="965322" y="27149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17"/>
            <p:cNvSpPr/>
            <p:nvPr/>
          </p:nvSpPr>
          <p:spPr>
            <a:xfrm>
              <a:off x="1096361" y="155379"/>
              <a:ext cx="407459" cy="437777"/>
            </a:xfrm>
            <a:custGeom>
              <a:avLst/>
              <a:gdLst/>
              <a:ahLst/>
              <a:cxnLst/>
              <a:rect l="l" t="t" r="r" b="b"/>
              <a:pathLst>
                <a:path w="407459" h="437777" extrusionOk="0">
                  <a:moveTo>
                    <a:pt x="407459" y="346067"/>
                  </a:moveTo>
                  <a:cubicBezTo>
                    <a:pt x="364605" y="334930"/>
                    <a:pt x="319758" y="333240"/>
                    <a:pt x="275984" y="343610"/>
                  </a:cubicBezTo>
                  <a:cubicBezTo>
                    <a:pt x="208291" y="355054"/>
                    <a:pt x="127259" y="380555"/>
                    <a:pt x="84788" y="437777"/>
                  </a:cubicBezTo>
                  <a:cubicBezTo>
                    <a:pt x="82565" y="428406"/>
                    <a:pt x="80265" y="419036"/>
                    <a:pt x="78042" y="409665"/>
                  </a:cubicBezTo>
                  <a:cubicBezTo>
                    <a:pt x="76892" y="404749"/>
                    <a:pt x="75666" y="399987"/>
                    <a:pt x="74516" y="395071"/>
                  </a:cubicBezTo>
                  <a:cubicBezTo>
                    <a:pt x="72676" y="387544"/>
                    <a:pt x="70913" y="380094"/>
                    <a:pt x="69073" y="372643"/>
                  </a:cubicBezTo>
                  <a:cubicBezTo>
                    <a:pt x="63706" y="350215"/>
                    <a:pt x="58263" y="327787"/>
                    <a:pt x="52897" y="305282"/>
                  </a:cubicBezTo>
                  <a:cubicBezTo>
                    <a:pt x="37334" y="240993"/>
                    <a:pt x="21849" y="176704"/>
                    <a:pt x="6363" y="112415"/>
                  </a:cubicBezTo>
                  <a:cubicBezTo>
                    <a:pt x="6286" y="112108"/>
                    <a:pt x="6210" y="111801"/>
                    <a:pt x="6133" y="111494"/>
                  </a:cubicBezTo>
                  <a:cubicBezTo>
                    <a:pt x="4370" y="104351"/>
                    <a:pt x="2683" y="97207"/>
                    <a:pt x="997" y="90064"/>
                  </a:cubicBezTo>
                  <a:cubicBezTo>
                    <a:pt x="613" y="88682"/>
                    <a:pt x="307" y="87299"/>
                    <a:pt x="0" y="85916"/>
                  </a:cubicBezTo>
                  <a:cubicBezTo>
                    <a:pt x="1993" y="84227"/>
                    <a:pt x="4063" y="82537"/>
                    <a:pt x="6210" y="81001"/>
                  </a:cubicBezTo>
                  <a:cubicBezTo>
                    <a:pt x="92071" y="12257"/>
                    <a:pt x="204611" y="-8712"/>
                    <a:pt x="312705" y="3117"/>
                  </a:cubicBezTo>
                  <a:cubicBezTo>
                    <a:pt x="317458" y="3654"/>
                    <a:pt x="322134" y="4192"/>
                    <a:pt x="326887" y="4883"/>
                  </a:cubicBezTo>
                  <a:cubicBezTo>
                    <a:pt x="328497" y="11566"/>
                    <a:pt x="330107" y="18248"/>
                    <a:pt x="331641" y="25007"/>
                  </a:cubicBezTo>
                  <a:cubicBezTo>
                    <a:pt x="331947" y="26236"/>
                    <a:pt x="332254" y="27465"/>
                    <a:pt x="332561" y="28694"/>
                  </a:cubicBezTo>
                  <a:cubicBezTo>
                    <a:pt x="349043" y="98590"/>
                    <a:pt x="365449" y="168409"/>
                    <a:pt x="382008" y="238305"/>
                  </a:cubicBezTo>
                  <a:cubicBezTo>
                    <a:pt x="385841" y="254742"/>
                    <a:pt x="389750" y="271179"/>
                    <a:pt x="393584" y="287616"/>
                  </a:cubicBezTo>
                  <a:cubicBezTo>
                    <a:pt x="395347" y="294990"/>
                    <a:pt x="397110" y="302287"/>
                    <a:pt x="398797" y="309660"/>
                  </a:cubicBezTo>
                  <a:cubicBezTo>
                    <a:pt x="399717" y="313577"/>
                    <a:pt x="400713" y="317571"/>
                    <a:pt x="401633" y="321565"/>
                  </a:cubicBezTo>
                  <a:cubicBezTo>
                    <a:pt x="403550" y="329707"/>
                    <a:pt x="405466" y="337926"/>
                    <a:pt x="407459" y="346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17"/>
            <p:cNvSpPr/>
            <p:nvPr/>
          </p:nvSpPr>
          <p:spPr>
            <a:xfrm>
              <a:off x="1998438" y="3556619"/>
              <a:ext cx="130984" cy="212806"/>
            </a:xfrm>
            <a:custGeom>
              <a:avLst/>
              <a:gdLst/>
              <a:ahLst/>
              <a:cxnLst/>
              <a:rect l="l" t="t" r="r" b="b"/>
              <a:pathLst>
                <a:path w="130984" h="212806" extrusionOk="0">
                  <a:moveTo>
                    <a:pt x="130985" y="0"/>
                  </a:moveTo>
                  <a:cubicBezTo>
                    <a:pt x="130540" y="5131"/>
                    <a:pt x="130096" y="10262"/>
                    <a:pt x="129659" y="15339"/>
                  </a:cubicBezTo>
                  <a:cubicBezTo>
                    <a:pt x="127343" y="43059"/>
                    <a:pt x="124982" y="70725"/>
                    <a:pt x="122621" y="98392"/>
                  </a:cubicBezTo>
                  <a:cubicBezTo>
                    <a:pt x="120605" y="125513"/>
                    <a:pt x="118926" y="152642"/>
                    <a:pt x="116764" y="179717"/>
                  </a:cubicBezTo>
                  <a:cubicBezTo>
                    <a:pt x="114648" y="191008"/>
                    <a:pt x="118980" y="212806"/>
                    <a:pt x="102689" y="212806"/>
                  </a:cubicBezTo>
                  <a:cubicBezTo>
                    <a:pt x="102444" y="212806"/>
                    <a:pt x="102145" y="212806"/>
                    <a:pt x="101899" y="212806"/>
                  </a:cubicBezTo>
                  <a:cubicBezTo>
                    <a:pt x="95153" y="211324"/>
                    <a:pt x="92646" y="206247"/>
                    <a:pt x="92102" y="199641"/>
                  </a:cubicBezTo>
                  <a:cubicBezTo>
                    <a:pt x="66014" y="147219"/>
                    <a:pt x="37265" y="96172"/>
                    <a:pt x="7682" y="45570"/>
                  </a:cubicBezTo>
                  <a:cubicBezTo>
                    <a:pt x="5121" y="41231"/>
                    <a:pt x="2561" y="36891"/>
                    <a:pt x="0" y="32552"/>
                  </a:cubicBezTo>
                  <a:cubicBezTo>
                    <a:pt x="40409" y="13856"/>
                    <a:pt x="85992" y="6014"/>
                    <a:pt x="130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17"/>
            <p:cNvSpPr/>
            <p:nvPr/>
          </p:nvSpPr>
          <p:spPr>
            <a:xfrm>
              <a:off x="1418342" y="579223"/>
              <a:ext cx="649251" cy="2614167"/>
            </a:xfrm>
            <a:custGeom>
              <a:avLst/>
              <a:gdLst/>
              <a:ahLst/>
              <a:cxnLst/>
              <a:rect l="l" t="t" r="r" b="b"/>
              <a:pathLst>
                <a:path w="649251" h="2614167" extrusionOk="0">
                  <a:moveTo>
                    <a:pt x="649061" y="2605143"/>
                  </a:moveTo>
                  <a:cubicBezTo>
                    <a:pt x="650043" y="2609137"/>
                    <a:pt x="647091" y="2613231"/>
                    <a:pt x="643204" y="2614022"/>
                  </a:cubicBezTo>
                  <a:cubicBezTo>
                    <a:pt x="642714" y="2614122"/>
                    <a:pt x="642223" y="2614168"/>
                    <a:pt x="641725" y="2614168"/>
                  </a:cubicBezTo>
                  <a:cubicBezTo>
                    <a:pt x="638183" y="2614168"/>
                    <a:pt x="635178" y="2611603"/>
                    <a:pt x="634342" y="2608100"/>
                  </a:cubicBezTo>
                  <a:cubicBezTo>
                    <a:pt x="606974" y="2496152"/>
                    <a:pt x="579605" y="2384195"/>
                    <a:pt x="552237" y="2272247"/>
                  </a:cubicBezTo>
                  <a:cubicBezTo>
                    <a:pt x="523834" y="2155805"/>
                    <a:pt x="495384" y="2039416"/>
                    <a:pt x="466935" y="1922974"/>
                  </a:cubicBezTo>
                  <a:cubicBezTo>
                    <a:pt x="439613" y="1811072"/>
                    <a:pt x="412244" y="1699169"/>
                    <a:pt x="384929" y="1587221"/>
                  </a:cubicBezTo>
                  <a:cubicBezTo>
                    <a:pt x="359432" y="1482861"/>
                    <a:pt x="333934" y="1378508"/>
                    <a:pt x="308436" y="1274148"/>
                  </a:cubicBezTo>
                  <a:cubicBezTo>
                    <a:pt x="281612" y="1164419"/>
                    <a:pt x="254780" y="1054683"/>
                    <a:pt x="228002" y="944900"/>
                  </a:cubicBezTo>
                  <a:cubicBezTo>
                    <a:pt x="199599" y="828558"/>
                    <a:pt x="171149" y="712170"/>
                    <a:pt x="142700" y="595828"/>
                  </a:cubicBezTo>
                  <a:cubicBezTo>
                    <a:pt x="114642" y="480768"/>
                    <a:pt x="86537" y="365663"/>
                    <a:pt x="58479" y="250550"/>
                  </a:cubicBezTo>
                  <a:cubicBezTo>
                    <a:pt x="48981" y="211638"/>
                    <a:pt x="39482" y="172727"/>
                    <a:pt x="30030" y="133762"/>
                  </a:cubicBezTo>
                  <a:cubicBezTo>
                    <a:pt x="24372" y="110481"/>
                    <a:pt x="18707" y="87155"/>
                    <a:pt x="13095" y="63828"/>
                  </a:cubicBezTo>
                  <a:cubicBezTo>
                    <a:pt x="10488" y="53029"/>
                    <a:pt x="7874" y="42229"/>
                    <a:pt x="5321" y="31422"/>
                  </a:cubicBezTo>
                  <a:cubicBezTo>
                    <a:pt x="4187" y="26537"/>
                    <a:pt x="3060" y="21660"/>
                    <a:pt x="1925" y="16775"/>
                  </a:cubicBezTo>
                  <a:cubicBezTo>
                    <a:pt x="1235" y="13718"/>
                    <a:pt x="354" y="10561"/>
                    <a:pt x="101" y="7450"/>
                  </a:cubicBezTo>
                  <a:cubicBezTo>
                    <a:pt x="-536" y="4094"/>
                    <a:pt x="1925" y="745"/>
                    <a:pt x="5168" y="153"/>
                  </a:cubicBezTo>
                  <a:cubicBezTo>
                    <a:pt x="8273" y="-538"/>
                    <a:pt x="11125" y="1190"/>
                    <a:pt x="12206" y="3656"/>
                  </a:cubicBezTo>
                  <a:cubicBezTo>
                    <a:pt x="13977" y="7650"/>
                    <a:pt x="14866" y="12136"/>
                    <a:pt x="15947" y="16329"/>
                  </a:cubicBezTo>
                  <a:cubicBezTo>
                    <a:pt x="17817" y="23626"/>
                    <a:pt x="19642" y="30977"/>
                    <a:pt x="21512" y="38274"/>
                  </a:cubicBezTo>
                  <a:cubicBezTo>
                    <a:pt x="25154" y="52921"/>
                    <a:pt x="28749" y="67614"/>
                    <a:pt x="32391" y="82262"/>
                  </a:cubicBezTo>
                  <a:cubicBezTo>
                    <a:pt x="38393" y="106526"/>
                    <a:pt x="44350" y="130843"/>
                    <a:pt x="50307" y="155153"/>
                  </a:cubicBezTo>
                  <a:cubicBezTo>
                    <a:pt x="65026" y="215172"/>
                    <a:pt x="79745" y="275190"/>
                    <a:pt x="94411" y="335262"/>
                  </a:cubicBezTo>
                  <a:cubicBezTo>
                    <a:pt x="120108" y="440260"/>
                    <a:pt x="145751" y="545303"/>
                    <a:pt x="171448" y="650308"/>
                  </a:cubicBezTo>
                  <a:cubicBezTo>
                    <a:pt x="198226" y="759699"/>
                    <a:pt x="224951" y="869082"/>
                    <a:pt x="251683" y="978519"/>
                  </a:cubicBezTo>
                  <a:cubicBezTo>
                    <a:pt x="280477" y="1096490"/>
                    <a:pt x="309226" y="1214506"/>
                    <a:pt x="338120" y="1332423"/>
                  </a:cubicBezTo>
                  <a:cubicBezTo>
                    <a:pt x="366814" y="1449456"/>
                    <a:pt x="395363" y="1566536"/>
                    <a:pt x="423966" y="1683615"/>
                  </a:cubicBezTo>
                  <a:cubicBezTo>
                    <a:pt x="450844" y="1793844"/>
                    <a:pt x="477813" y="1904064"/>
                    <a:pt x="504745" y="2014292"/>
                  </a:cubicBezTo>
                  <a:cubicBezTo>
                    <a:pt x="531178" y="2122493"/>
                    <a:pt x="557611" y="2230701"/>
                    <a:pt x="584044" y="2338901"/>
                  </a:cubicBezTo>
                  <a:cubicBezTo>
                    <a:pt x="605740" y="2427646"/>
                    <a:pt x="627397" y="2516421"/>
                    <a:pt x="649061" y="26051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17"/>
            <p:cNvSpPr/>
            <p:nvPr/>
          </p:nvSpPr>
          <p:spPr>
            <a:xfrm>
              <a:off x="1287796" y="617781"/>
              <a:ext cx="643933" cy="2613852"/>
            </a:xfrm>
            <a:custGeom>
              <a:avLst/>
              <a:gdLst/>
              <a:ahLst/>
              <a:cxnLst/>
              <a:rect l="l" t="t" r="r" b="b"/>
              <a:pathLst>
                <a:path w="643933" h="2613852" extrusionOk="0">
                  <a:moveTo>
                    <a:pt x="629080" y="2608054"/>
                  </a:moveTo>
                  <a:cubicBezTo>
                    <a:pt x="614415" y="2547544"/>
                    <a:pt x="599742" y="2486980"/>
                    <a:pt x="585076" y="2426463"/>
                  </a:cubicBezTo>
                  <a:cubicBezTo>
                    <a:pt x="571783" y="2371821"/>
                    <a:pt x="558444" y="2317172"/>
                    <a:pt x="545304" y="2262484"/>
                  </a:cubicBezTo>
                  <a:cubicBezTo>
                    <a:pt x="532356" y="2208580"/>
                    <a:pt x="519116" y="2154721"/>
                    <a:pt x="506122" y="2100817"/>
                  </a:cubicBezTo>
                  <a:cubicBezTo>
                    <a:pt x="492093" y="2042865"/>
                    <a:pt x="478017" y="1984966"/>
                    <a:pt x="463988" y="1927022"/>
                  </a:cubicBezTo>
                  <a:cubicBezTo>
                    <a:pt x="436421" y="1813345"/>
                    <a:pt x="408861" y="1699668"/>
                    <a:pt x="381293" y="1585991"/>
                  </a:cubicBezTo>
                  <a:cubicBezTo>
                    <a:pt x="355205" y="1478482"/>
                    <a:pt x="329117" y="1370966"/>
                    <a:pt x="303074" y="1263503"/>
                  </a:cubicBezTo>
                  <a:cubicBezTo>
                    <a:pt x="275606" y="1150118"/>
                    <a:pt x="248092" y="1036740"/>
                    <a:pt x="220624" y="923355"/>
                  </a:cubicBezTo>
                  <a:cubicBezTo>
                    <a:pt x="192865" y="808741"/>
                    <a:pt x="165052" y="694174"/>
                    <a:pt x="137285" y="579613"/>
                  </a:cubicBezTo>
                  <a:cubicBezTo>
                    <a:pt x="110606" y="469631"/>
                    <a:pt x="83974" y="359656"/>
                    <a:pt x="57395" y="249628"/>
                  </a:cubicBezTo>
                  <a:cubicBezTo>
                    <a:pt x="47352" y="208197"/>
                    <a:pt x="37310" y="166728"/>
                    <a:pt x="27367" y="125252"/>
                  </a:cubicBezTo>
                  <a:cubicBezTo>
                    <a:pt x="21709" y="101679"/>
                    <a:pt x="16044" y="78053"/>
                    <a:pt x="10432" y="54480"/>
                  </a:cubicBezTo>
                  <a:cubicBezTo>
                    <a:pt x="7925" y="44073"/>
                    <a:pt x="5510" y="33665"/>
                    <a:pt x="3095" y="23265"/>
                  </a:cubicBezTo>
                  <a:cubicBezTo>
                    <a:pt x="2704" y="21537"/>
                    <a:pt x="2306" y="19763"/>
                    <a:pt x="1915" y="18034"/>
                  </a:cubicBezTo>
                  <a:cubicBezTo>
                    <a:pt x="1424" y="15669"/>
                    <a:pt x="780" y="13303"/>
                    <a:pt x="435" y="10884"/>
                  </a:cubicBezTo>
                  <a:cubicBezTo>
                    <a:pt x="44" y="8118"/>
                    <a:pt x="-546" y="5215"/>
                    <a:pt x="1071" y="2696"/>
                  </a:cubicBezTo>
                  <a:cubicBezTo>
                    <a:pt x="2697" y="130"/>
                    <a:pt x="5894" y="-807"/>
                    <a:pt x="8554" y="775"/>
                  </a:cubicBezTo>
                  <a:cubicBezTo>
                    <a:pt x="11559" y="2450"/>
                    <a:pt x="12540" y="6098"/>
                    <a:pt x="13429" y="9209"/>
                  </a:cubicBezTo>
                  <a:cubicBezTo>
                    <a:pt x="15254" y="16114"/>
                    <a:pt x="17071" y="22966"/>
                    <a:pt x="18796" y="29871"/>
                  </a:cubicBezTo>
                  <a:cubicBezTo>
                    <a:pt x="22537" y="44664"/>
                    <a:pt x="26178" y="59511"/>
                    <a:pt x="29820" y="74358"/>
                  </a:cubicBezTo>
                  <a:cubicBezTo>
                    <a:pt x="35776" y="98422"/>
                    <a:pt x="41633" y="122440"/>
                    <a:pt x="47490" y="146512"/>
                  </a:cubicBezTo>
                  <a:cubicBezTo>
                    <a:pt x="60730" y="200808"/>
                    <a:pt x="73924" y="255112"/>
                    <a:pt x="87117" y="309462"/>
                  </a:cubicBezTo>
                  <a:cubicBezTo>
                    <a:pt x="114485" y="422002"/>
                    <a:pt x="141808" y="534596"/>
                    <a:pt x="169077" y="647190"/>
                  </a:cubicBezTo>
                  <a:cubicBezTo>
                    <a:pt x="196345" y="759638"/>
                    <a:pt x="223614" y="872032"/>
                    <a:pt x="250883" y="984472"/>
                  </a:cubicBezTo>
                  <a:cubicBezTo>
                    <a:pt x="278696" y="1099186"/>
                    <a:pt x="306555" y="1213900"/>
                    <a:pt x="334368" y="1328613"/>
                  </a:cubicBezTo>
                  <a:cubicBezTo>
                    <a:pt x="362426" y="1444556"/>
                    <a:pt x="390531" y="1560553"/>
                    <a:pt x="418689" y="1676503"/>
                  </a:cubicBezTo>
                  <a:cubicBezTo>
                    <a:pt x="432227" y="1732281"/>
                    <a:pt x="445758" y="1788106"/>
                    <a:pt x="459297" y="1843938"/>
                  </a:cubicBezTo>
                  <a:cubicBezTo>
                    <a:pt x="471409" y="1894048"/>
                    <a:pt x="483468" y="1944104"/>
                    <a:pt x="495719" y="1994161"/>
                  </a:cubicBezTo>
                  <a:cubicBezTo>
                    <a:pt x="510139" y="2053142"/>
                    <a:pt x="524321" y="2112177"/>
                    <a:pt x="538642" y="2171212"/>
                  </a:cubicBezTo>
                  <a:cubicBezTo>
                    <a:pt x="552027" y="2226499"/>
                    <a:pt x="565466" y="2281832"/>
                    <a:pt x="578859" y="2337119"/>
                  </a:cubicBezTo>
                  <a:cubicBezTo>
                    <a:pt x="600470" y="2426286"/>
                    <a:pt x="622127" y="2515400"/>
                    <a:pt x="643738" y="2604521"/>
                  </a:cubicBezTo>
                  <a:cubicBezTo>
                    <a:pt x="644673" y="2608515"/>
                    <a:pt x="642167" y="2612655"/>
                    <a:pt x="638172" y="2613646"/>
                  </a:cubicBezTo>
                  <a:cubicBezTo>
                    <a:pt x="637590" y="2613792"/>
                    <a:pt x="637015" y="2613853"/>
                    <a:pt x="636440" y="2613853"/>
                  </a:cubicBezTo>
                  <a:cubicBezTo>
                    <a:pt x="633067" y="2613838"/>
                    <a:pt x="629924" y="2611464"/>
                    <a:pt x="629080" y="2608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17"/>
            <p:cNvSpPr/>
            <p:nvPr/>
          </p:nvSpPr>
          <p:spPr>
            <a:xfrm>
              <a:off x="1181180" y="492086"/>
              <a:ext cx="331663" cy="116708"/>
            </a:xfrm>
            <a:custGeom>
              <a:avLst/>
              <a:gdLst/>
              <a:ahLst/>
              <a:cxnLst/>
              <a:rect l="l" t="t" r="r" b="b"/>
              <a:pathLst>
                <a:path w="331663" h="116708" extrusionOk="0">
                  <a:moveTo>
                    <a:pt x="327968" y="32127"/>
                  </a:moveTo>
                  <a:cubicBezTo>
                    <a:pt x="329203" y="37403"/>
                    <a:pt x="330429" y="42634"/>
                    <a:pt x="331664" y="47857"/>
                  </a:cubicBezTo>
                  <a:cubicBezTo>
                    <a:pt x="218104" y="38686"/>
                    <a:pt x="99523" y="54463"/>
                    <a:pt x="3787" y="116708"/>
                  </a:cubicBezTo>
                  <a:cubicBezTo>
                    <a:pt x="2507" y="111577"/>
                    <a:pt x="1280" y="106401"/>
                    <a:pt x="46" y="101270"/>
                  </a:cubicBezTo>
                  <a:cubicBezTo>
                    <a:pt x="46" y="101224"/>
                    <a:pt x="0" y="101124"/>
                    <a:pt x="0" y="101070"/>
                  </a:cubicBezTo>
                  <a:cubicBezTo>
                    <a:pt x="42479" y="43809"/>
                    <a:pt x="123503" y="18362"/>
                    <a:pt x="191134" y="6926"/>
                  </a:cubicBezTo>
                  <a:cubicBezTo>
                    <a:pt x="234947" y="-3482"/>
                    <a:pt x="279786" y="-1754"/>
                    <a:pt x="322610" y="9391"/>
                  </a:cubicBezTo>
                  <a:cubicBezTo>
                    <a:pt x="324381" y="16980"/>
                    <a:pt x="326198" y="24530"/>
                    <a:pt x="327968" y="32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17"/>
            <p:cNvSpPr/>
            <p:nvPr/>
          </p:nvSpPr>
          <p:spPr>
            <a:xfrm>
              <a:off x="1055940" y="-71006"/>
              <a:ext cx="370958" cy="330283"/>
            </a:xfrm>
            <a:custGeom>
              <a:avLst/>
              <a:gdLst/>
              <a:ahLst/>
              <a:cxnLst/>
              <a:rect l="l" t="t" r="r" b="b"/>
              <a:pathLst>
                <a:path w="370958" h="330283" extrusionOk="0">
                  <a:moveTo>
                    <a:pt x="367317" y="231254"/>
                  </a:moveTo>
                  <a:cubicBezTo>
                    <a:pt x="368551" y="236385"/>
                    <a:pt x="369778" y="241562"/>
                    <a:pt x="370958" y="246692"/>
                  </a:cubicBezTo>
                  <a:cubicBezTo>
                    <a:pt x="257943" y="221691"/>
                    <a:pt x="130354" y="251577"/>
                    <a:pt x="44753" y="330283"/>
                  </a:cubicBezTo>
                  <a:cubicBezTo>
                    <a:pt x="43573" y="325698"/>
                    <a:pt x="42492" y="321112"/>
                    <a:pt x="41403" y="316473"/>
                  </a:cubicBezTo>
                  <a:cubicBezTo>
                    <a:pt x="41058" y="315090"/>
                    <a:pt x="40713" y="313708"/>
                    <a:pt x="40422" y="312333"/>
                  </a:cubicBezTo>
                  <a:cubicBezTo>
                    <a:pt x="39931" y="310359"/>
                    <a:pt x="39440" y="308339"/>
                    <a:pt x="38996" y="306365"/>
                  </a:cubicBezTo>
                  <a:cubicBezTo>
                    <a:pt x="29053" y="265334"/>
                    <a:pt x="19156" y="224349"/>
                    <a:pt x="9312" y="183317"/>
                  </a:cubicBezTo>
                  <a:cubicBezTo>
                    <a:pt x="7932" y="174538"/>
                    <a:pt x="6307" y="165813"/>
                    <a:pt x="4935" y="156980"/>
                  </a:cubicBezTo>
                  <a:cubicBezTo>
                    <a:pt x="4045" y="151403"/>
                    <a:pt x="3363" y="145781"/>
                    <a:pt x="2474" y="140159"/>
                  </a:cubicBezTo>
                  <a:cubicBezTo>
                    <a:pt x="1638" y="134836"/>
                    <a:pt x="849" y="129505"/>
                    <a:pt x="304" y="124129"/>
                  </a:cubicBezTo>
                  <a:cubicBezTo>
                    <a:pt x="304" y="124029"/>
                    <a:pt x="258" y="123929"/>
                    <a:pt x="258" y="123829"/>
                  </a:cubicBezTo>
                  <a:cubicBezTo>
                    <a:pt x="59" y="121118"/>
                    <a:pt x="-87" y="118453"/>
                    <a:pt x="59" y="115741"/>
                  </a:cubicBezTo>
                  <a:cubicBezTo>
                    <a:pt x="159" y="114505"/>
                    <a:pt x="205" y="113276"/>
                    <a:pt x="304" y="112039"/>
                  </a:cubicBezTo>
                  <a:lnTo>
                    <a:pt x="304" y="111993"/>
                  </a:lnTo>
                  <a:cubicBezTo>
                    <a:pt x="404" y="110710"/>
                    <a:pt x="550" y="109481"/>
                    <a:pt x="695" y="108245"/>
                  </a:cubicBezTo>
                  <a:cubicBezTo>
                    <a:pt x="695" y="108199"/>
                    <a:pt x="695" y="108099"/>
                    <a:pt x="741" y="108045"/>
                  </a:cubicBezTo>
                  <a:cubicBezTo>
                    <a:pt x="1378" y="104496"/>
                    <a:pt x="2313" y="101186"/>
                    <a:pt x="3402" y="97783"/>
                  </a:cubicBezTo>
                  <a:cubicBezTo>
                    <a:pt x="3356" y="98083"/>
                    <a:pt x="3256" y="98375"/>
                    <a:pt x="3156" y="98720"/>
                  </a:cubicBezTo>
                  <a:cubicBezTo>
                    <a:pt x="3946" y="96155"/>
                    <a:pt x="4927" y="93689"/>
                    <a:pt x="5763" y="91178"/>
                  </a:cubicBezTo>
                  <a:cubicBezTo>
                    <a:pt x="57257" y="7840"/>
                    <a:pt x="223629" y="-27714"/>
                    <a:pt x="303227" y="24416"/>
                  </a:cubicBezTo>
                  <a:cubicBezTo>
                    <a:pt x="303427" y="24562"/>
                    <a:pt x="303572" y="24715"/>
                    <a:pt x="303718" y="24861"/>
                  </a:cubicBezTo>
                  <a:cubicBezTo>
                    <a:pt x="303963" y="25061"/>
                    <a:pt x="304262" y="25307"/>
                    <a:pt x="304508" y="25552"/>
                  </a:cubicBezTo>
                  <a:cubicBezTo>
                    <a:pt x="305244" y="26144"/>
                    <a:pt x="305987" y="26735"/>
                    <a:pt x="306677" y="27381"/>
                  </a:cubicBezTo>
                  <a:cubicBezTo>
                    <a:pt x="306723" y="27381"/>
                    <a:pt x="306723" y="27381"/>
                    <a:pt x="306723" y="27480"/>
                  </a:cubicBezTo>
                  <a:cubicBezTo>
                    <a:pt x="306769" y="27480"/>
                    <a:pt x="306823" y="27526"/>
                    <a:pt x="306869" y="27580"/>
                  </a:cubicBezTo>
                  <a:cubicBezTo>
                    <a:pt x="307904" y="28172"/>
                    <a:pt x="308885" y="29063"/>
                    <a:pt x="309721" y="30146"/>
                  </a:cubicBezTo>
                  <a:cubicBezTo>
                    <a:pt x="309767" y="30146"/>
                    <a:pt x="309767" y="30192"/>
                    <a:pt x="309820" y="30292"/>
                  </a:cubicBezTo>
                  <a:cubicBezTo>
                    <a:pt x="309866" y="30292"/>
                    <a:pt x="309866" y="30292"/>
                    <a:pt x="309866" y="30338"/>
                  </a:cubicBezTo>
                  <a:cubicBezTo>
                    <a:pt x="310756" y="31129"/>
                    <a:pt x="311591" y="31966"/>
                    <a:pt x="312373" y="32803"/>
                  </a:cubicBezTo>
                  <a:lnTo>
                    <a:pt x="312419" y="32803"/>
                  </a:lnTo>
                  <a:cubicBezTo>
                    <a:pt x="312565" y="33003"/>
                    <a:pt x="312764" y="33195"/>
                    <a:pt x="312910" y="33395"/>
                  </a:cubicBezTo>
                  <a:cubicBezTo>
                    <a:pt x="313500" y="34286"/>
                    <a:pt x="314090" y="35169"/>
                    <a:pt x="314635" y="36106"/>
                  </a:cubicBezTo>
                  <a:cubicBezTo>
                    <a:pt x="314635" y="36152"/>
                    <a:pt x="314681" y="36206"/>
                    <a:pt x="314780" y="36306"/>
                  </a:cubicBezTo>
                  <a:cubicBezTo>
                    <a:pt x="314780" y="36306"/>
                    <a:pt x="314780" y="36352"/>
                    <a:pt x="314826" y="36352"/>
                  </a:cubicBezTo>
                  <a:cubicBezTo>
                    <a:pt x="316697" y="38717"/>
                    <a:pt x="318322" y="41183"/>
                    <a:pt x="319848" y="43748"/>
                  </a:cubicBezTo>
                  <a:cubicBezTo>
                    <a:pt x="330481" y="61599"/>
                    <a:pt x="333877" y="83597"/>
                    <a:pt x="337472" y="104804"/>
                  </a:cubicBezTo>
                  <a:cubicBezTo>
                    <a:pt x="346725" y="143961"/>
                    <a:pt x="355979" y="183218"/>
                    <a:pt x="365232" y="222375"/>
                  </a:cubicBezTo>
                  <a:cubicBezTo>
                    <a:pt x="365676" y="224349"/>
                    <a:pt x="366167" y="226323"/>
                    <a:pt x="366612" y="228297"/>
                  </a:cubicBezTo>
                  <a:lnTo>
                    <a:pt x="366566" y="228297"/>
                  </a:lnTo>
                  <a:cubicBezTo>
                    <a:pt x="366711" y="229034"/>
                    <a:pt x="366865" y="229779"/>
                    <a:pt x="366957" y="230516"/>
                  </a:cubicBezTo>
                  <a:cubicBezTo>
                    <a:pt x="367003" y="230516"/>
                    <a:pt x="367003" y="230516"/>
                    <a:pt x="366957" y="230563"/>
                  </a:cubicBezTo>
                  <a:cubicBezTo>
                    <a:pt x="367056" y="230808"/>
                    <a:pt x="367156" y="231008"/>
                    <a:pt x="367202" y="231254"/>
                  </a:cubicBezTo>
                  <a:cubicBezTo>
                    <a:pt x="367271" y="231254"/>
                    <a:pt x="367271" y="231254"/>
                    <a:pt x="367317" y="231254"/>
                  </a:cubicBezTo>
                  <a:close/>
                </a:path>
              </a:pathLst>
            </a:custGeom>
            <a:solidFill>
              <a:srgbClr val="BDDEAD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5" name="Google Shape;1785;p17"/>
          <p:cNvGrpSpPr/>
          <p:nvPr/>
        </p:nvGrpSpPr>
        <p:grpSpPr>
          <a:xfrm>
            <a:off x="4088769" y="640872"/>
            <a:ext cx="1351229" cy="441011"/>
            <a:chOff x="7676540" y="2052458"/>
            <a:chExt cx="2702459" cy="882022"/>
          </a:xfrm>
        </p:grpSpPr>
        <p:sp>
          <p:nvSpPr>
            <p:cNvPr id="1786" name="Google Shape;1786;p17"/>
            <p:cNvSpPr/>
            <p:nvPr/>
          </p:nvSpPr>
          <p:spPr>
            <a:xfrm>
              <a:off x="7676540" y="2052458"/>
              <a:ext cx="2702459" cy="882022"/>
            </a:xfrm>
            <a:custGeom>
              <a:avLst/>
              <a:gdLst/>
              <a:ahLst/>
              <a:cxnLst/>
              <a:rect l="l" t="t" r="r" b="b"/>
              <a:pathLst>
                <a:path w="2702459" h="882022" extrusionOk="0">
                  <a:moveTo>
                    <a:pt x="2701237" y="848623"/>
                  </a:moveTo>
                  <a:cubicBezTo>
                    <a:pt x="2676193" y="798154"/>
                    <a:pt x="2633888" y="751780"/>
                    <a:pt x="2589230" y="609107"/>
                  </a:cubicBezTo>
                  <a:cubicBezTo>
                    <a:pt x="2525051" y="396794"/>
                    <a:pt x="2520849" y="469335"/>
                    <a:pt x="2593067" y="324768"/>
                  </a:cubicBezTo>
                  <a:cubicBezTo>
                    <a:pt x="2706842" y="94922"/>
                    <a:pt x="2693537" y="96139"/>
                    <a:pt x="2641757" y="87337"/>
                  </a:cubicBezTo>
                  <a:cubicBezTo>
                    <a:pt x="2487909" y="61477"/>
                    <a:pt x="2292808" y="60232"/>
                    <a:pt x="2142152" y="48001"/>
                  </a:cubicBezTo>
                  <a:cubicBezTo>
                    <a:pt x="964540" y="-55444"/>
                    <a:pt x="668516" y="41094"/>
                    <a:pt x="18304" y="37277"/>
                  </a:cubicBezTo>
                  <a:cubicBezTo>
                    <a:pt x="-19827" y="37965"/>
                    <a:pt x="4415" y="83854"/>
                    <a:pt x="65123" y="300819"/>
                  </a:cubicBezTo>
                  <a:cubicBezTo>
                    <a:pt x="130202" y="536163"/>
                    <a:pt x="103597" y="387741"/>
                    <a:pt x="22402" y="801037"/>
                  </a:cubicBezTo>
                  <a:cubicBezTo>
                    <a:pt x="18337" y="826274"/>
                    <a:pt x="-2876" y="871966"/>
                    <a:pt x="36870" y="876580"/>
                  </a:cubicBezTo>
                  <a:cubicBezTo>
                    <a:pt x="624333" y="830856"/>
                    <a:pt x="1214940" y="892246"/>
                    <a:pt x="1803566" y="880495"/>
                  </a:cubicBezTo>
                  <a:cubicBezTo>
                    <a:pt x="2094558" y="875472"/>
                    <a:pt x="2385878" y="865840"/>
                    <a:pt x="2676843" y="876209"/>
                  </a:cubicBezTo>
                  <a:cubicBezTo>
                    <a:pt x="2692287" y="879223"/>
                    <a:pt x="2706831" y="863667"/>
                    <a:pt x="2701237" y="8486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17"/>
            <p:cNvSpPr/>
            <p:nvPr/>
          </p:nvSpPr>
          <p:spPr>
            <a:xfrm>
              <a:off x="7676540" y="2052458"/>
              <a:ext cx="2702459" cy="882022"/>
            </a:xfrm>
            <a:custGeom>
              <a:avLst/>
              <a:gdLst/>
              <a:ahLst/>
              <a:cxnLst/>
              <a:rect l="l" t="t" r="r" b="b"/>
              <a:pathLst>
                <a:path w="2702459" h="882022" extrusionOk="0">
                  <a:moveTo>
                    <a:pt x="2701237" y="848623"/>
                  </a:moveTo>
                  <a:cubicBezTo>
                    <a:pt x="2676193" y="798154"/>
                    <a:pt x="2633888" y="751780"/>
                    <a:pt x="2589230" y="609107"/>
                  </a:cubicBezTo>
                  <a:cubicBezTo>
                    <a:pt x="2525051" y="396794"/>
                    <a:pt x="2520849" y="469335"/>
                    <a:pt x="2593067" y="324768"/>
                  </a:cubicBezTo>
                  <a:cubicBezTo>
                    <a:pt x="2706842" y="94922"/>
                    <a:pt x="2693537" y="96139"/>
                    <a:pt x="2641757" y="87337"/>
                  </a:cubicBezTo>
                  <a:cubicBezTo>
                    <a:pt x="2487909" y="61477"/>
                    <a:pt x="2292808" y="60232"/>
                    <a:pt x="2142152" y="48001"/>
                  </a:cubicBezTo>
                  <a:cubicBezTo>
                    <a:pt x="964540" y="-55444"/>
                    <a:pt x="668516" y="41094"/>
                    <a:pt x="18304" y="37277"/>
                  </a:cubicBezTo>
                  <a:cubicBezTo>
                    <a:pt x="-19827" y="37965"/>
                    <a:pt x="4415" y="83854"/>
                    <a:pt x="65123" y="300819"/>
                  </a:cubicBezTo>
                  <a:cubicBezTo>
                    <a:pt x="130202" y="536163"/>
                    <a:pt x="103597" y="387741"/>
                    <a:pt x="22402" y="801037"/>
                  </a:cubicBezTo>
                  <a:cubicBezTo>
                    <a:pt x="18337" y="826274"/>
                    <a:pt x="-2876" y="871966"/>
                    <a:pt x="36870" y="876580"/>
                  </a:cubicBezTo>
                  <a:cubicBezTo>
                    <a:pt x="624333" y="830856"/>
                    <a:pt x="1214940" y="892246"/>
                    <a:pt x="1803566" y="880495"/>
                  </a:cubicBezTo>
                  <a:cubicBezTo>
                    <a:pt x="2094558" y="875472"/>
                    <a:pt x="2385878" y="865840"/>
                    <a:pt x="2676843" y="876209"/>
                  </a:cubicBezTo>
                  <a:cubicBezTo>
                    <a:pt x="2692287" y="879223"/>
                    <a:pt x="2706831" y="863667"/>
                    <a:pt x="2701237" y="8486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8" name="Google Shape;1788;p17"/>
          <p:cNvGrpSpPr/>
          <p:nvPr/>
        </p:nvGrpSpPr>
        <p:grpSpPr>
          <a:xfrm rot="-746285">
            <a:off x="3078239" y="4111419"/>
            <a:ext cx="1129767" cy="1037669"/>
            <a:chOff x="6155178" y="8221041"/>
            <a:chExt cx="2259370" cy="2075099"/>
          </a:xfrm>
        </p:grpSpPr>
        <p:sp>
          <p:nvSpPr>
            <p:cNvPr id="1789" name="Google Shape;1789;p17"/>
            <p:cNvSpPr/>
            <p:nvPr/>
          </p:nvSpPr>
          <p:spPr>
            <a:xfrm>
              <a:off x="6155178" y="8468184"/>
              <a:ext cx="2019800" cy="1827955"/>
            </a:xfrm>
            <a:custGeom>
              <a:avLst/>
              <a:gdLst/>
              <a:ahLst/>
              <a:cxnLst/>
              <a:rect l="l" t="t" r="r" b="b"/>
              <a:pathLst>
                <a:path w="2019800" h="1827955" extrusionOk="0">
                  <a:moveTo>
                    <a:pt x="1929391" y="1557351"/>
                  </a:moveTo>
                  <a:cubicBezTo>
                    <a:pt x="1914922" y="1547019"/>
                    <a:pt x="1902640" y="1525944"/>
                    <a:pt x="1882315" y="1530401"/>
                  </a:cubicBezTo>
                  <a:cubicBezTo>
                    <a:pt x="1831094" y="1553772"/>
                    <a:pt x="1903236" y="1602091"/>
                    <a:pt x="1942211" y="1630913"/>
                  </a:cubicBezTo>
                  <a:cubicBezTo>
                    <a:pt x="1856910" y="1632120"/>
                    <a:pt x="1771556" y="1635943"/>
                    <a:pt x="1686373" y="1642352"/>
                  </a:cubicBezTo>
                  <a:cubicBezTo>
                    <a:pt x="1686074" y="1640133"/>
                    <a:pt x="1685849" y="1637905"/>
                    <a:pt x="1685541" y="1635686"/>
                  </a:cubicBezTo>
                  <a:cubicBezTo>
                    <a:pt x="1683928" y="1618850"/>
                    <a:pt x="1681492" y="1590819"/>
                    <a:pt x="1657864" y="1595488"/>
                  </a:cubicBezTo>
                  <a:cubicBezTo>
                    <a:pt x="1640096" y="1599479"/>
                    <a:pt x="1642654" y="1619157"/>
                    <a:pt x="1643964" y="1633168"/>
                  </a:cubicBezTo>
                  <a:cubicBezTo>
                    <a:pt x="1644213" y="1637385"/>
                    <a:pt x="1644294" y="1641606"/>
                    <a:pt x="1644502" y="1645823"/>
                  </a:cubicBezTo>
                  <a:cubicBezTo>
                    <a:pt x="1569093" y="1652223"/>
                    <a:pt x="1493843" y="1660449"/>
                    <a:pt x="1418931" y="1670614"/>
                  </a:cubicBezTo>
                  <a:cubicBezTo>
                    <a:pt x="1327232" y="1682523"/>
                    <a:pt x="1235248" y="1691444"/>
                    <a:pt x="1143138" y="1699024"/>
                  </a:cubicBezTo>
                  <a:cubicBezTo>
                    <a:pt x="1140025" y="1672973"/>
                    <a:pt x="1132452" y="1646488"/>
                    <a:pt x="1103586" y="1655983"/>
                  </a:cubicBezTo>
                  <a:cubicBezTo>
                    <a:pt x="1087061" y="1665931"/>
                    <a:pt x="1092447" y="1685004"/>
                    <a:pt x="1095560" y="1702902"/>
                  </a:cubicBezTo>
                  <a:cubicBezTo>
                    <a:pt x="944752" y="1714513"/>
                    <a:pt x="793632" y="1722775"/>
                    <a:pt x="642715" y="1733012"/>
                  </a:cubicBezTo>
                  <a:cubicBezTo>
                    <a:pt x="640686" y="1712782"/>
                    <a:pt x="638133" y="1692611"/>
                    <a:pt x="634418" y="1672661"/>
                  </a:cubicBezTo>
                  <a:cubicBezTo>
                    <a:pt x="632032" y="1661140"/>
                    <a:pt x="619588" y="1653918"/>
                    <a:pt x="608395" y="1656571"/>
                  </a:cubicBezTo>
                  <a:cubicBezTo>
                    <a:pt x="598200" y="1658953"/>
                    <a:pt x="590252" y="1669285"/>
                    <a:pt x="591775" y="1679883"/>
                  </a:cubicBezTo>
                  <a:cubicBezTo>
                    <a:pt x="594283" y="1698739"/>
                    <a:pt x="595815" y="1717469"/>
                    <a:pt x="596813" y="1736248"/>
                  </a:cubicBezTo>
                  <a:cubicBezTo>
                    <a:pt x="567274" y="1738349"/>
                    <a:pt x="537731" y="1740456"/>
                    <a:pt x="508214" y="1742801"/>
                  </a:cubicBezTo>
                  <a:cubicBezTo>
                    <a:pt x="431576" y="1748220"/>
                    <a:pt x="354880" y="1755994"/>
                    <a:pt x="279444" y="1770068"/>
                  </a:cubicBezTo>
                  <a:cubicBezTo>
                    <a:pt x="314012" y="1736682"/>
                    <a:pt x="347952" y="1702617"/>
                    <a:pt x="380993" y="1667762"/>
                  </a:cubicBezTo>
                  <a:cubicBezTo>
                    <a:pt x="506244" y="1529709"/>
                    <a:pt x="623921" y="1383707"/>
                    <a:pt x="745584" y="1242360"/>
                  </a:cubicBezTo>
                  <a:cubicBezTo>
                    <a:pt x="851801" y="1114671"/>
                    <a:pt x="955832" y="985115"/>
                    <a:pt x="1061155" y="856667"/>
                  </a:cubicBezTo>
                  <a:cubicBezTo>
                    <a:pt x="1061702" y="856911"/>
                    <a:pt x="1062149" y="857228"/>
                    <a:pt x="1062709" y="857463"/>
                  </a:cubicBezTo>
                  <a:cubicBezTo>
                    <a:pt x="1144160" y="880748"/>
                    <a:pt x="1207680" y="779626"/>
                    <a:pt x="1175443" y="719162"/>
                  </a:cubicBezTo>
                  <a:cubicBezTo>
                    <a:pt x="1203007" y="686376"/>
                    <a:pt x="1230422" y="653464"/>
                    <a:pt x="1258434" y="621063"/>
                  </a:cubicBezTo>
                  <a:cubicBezTo>
                    <a:pt x="1408416" y="463445"/>
                    <a:pt x="1539586" y="289841"/>
                    <a:pt x="1676210" y="121015"/>
                  </a:cubicBezTo>
                  <a:cubicBezTo>
                    <a:pt x="1685153" y="110556"/>
                    <a:pt x="1683300" y="94069"/>
                    <a:pt x="1672839" y="85391"/>
                  </a:cubicBezTo>
                  <a:cubicBezTo>
                    <a:pt x="1661913" y="76383"/>
                    <a:pt x="1646423" y="78503"/>
                    <a:pt x="1637286" y="88835"/>
                  </a:cubicBezTo>
                  <a:cubicBezTo>
                    <a:pt x="1606942" y="121575"/>
                    <a:pt x="1580318" y="157466"/>
                    <a:pt x="1553332" y="192872"/>
                  </a:cubicBezTo>
                  <a:cubicBezTo>
                    <a:pt x="1467241" y="306040"/>
                    <a:pt x="1376423" y="415542"/>
                    <a:pt x="1280946" y="520872"/>
                  </a:cubicBezTo>
                  <a:cubicBezTo>
                    <a:pt x="1231895" y="575008"/>
                    <a:pt x="1184146" y="630251"/>
                    <a:pt x="1136948" y="685965"/>
                  </a:cubicBezTo>
                  <a:cubicBezTo>
                    <a:pt x="1132953" y="684324"/>
                    <a:pt x="1128778" y="682810"/>
                    <a:pt x="1124214" y="681576"/>
                  </a:cubicBezTo>
                  <a:cubicBezTo>
                    <a:pt x="1093428" y="674503"/>
                    <a:pt x="1059045" y="687348"/>
                    <a:pt x="1045163" y="716744"/>
                  </a:cubicBezTo>
                  <a:cubicBezTo>
                    <a:pt x="1030744" y="743984"/>
                    <a:pt x="1019284" y="784959"/>
                    <a:pt x="1027707" y="816840"/>
                  </a:cubicBezTo>
                  <a:cubicBezTo>
                    <a:pt x="891562" y="982706"/>
                    <a:pt x="758792" y="1151461"/>
                    <a:pt x="618783" y="1314082"/>
                  </a:cubicBezTo>
                  <a:cubicBezTo>
                    <a:pt x="524125" y="1422576"/>
                    <a:pt x="434685" y="1535526"/>
                    <a:pt x="337726" y="1641954"/>
                  </a:cubicBezTo>
                  <a:cubicBezTo>
                    <a:pt x="303235" y="1678053"/>
                    <a:pt x="267216" y="1716339"/>
                    <a:pt x="231107" y="1752717"/>
                  </a:cubicBezTo>
                  <a:cubicBezTo>
                    <a:pt x="229878" y="1744062"/>
                    <a:pt x="228933" y="1735895"/>
                    <a:pt x="229376" y="1729193"/>
                  </a:cubicBezTo>
                  <a:cubicBezTo>
                    <a:pt x="219593" y="1628685"/>
                    <a:pt x="208486" y="1528245"/>
                    <a:pt x="199697" y="1427651"/>
                  </a:cubicBezTo>
                  <a:cubicBezTo>
                    <a:pt x="210122" y="1424402"/>
                    <a:pt x="220488" y="1420998"/>
                    <a:pt x="230704" y="1417143"/>
                  </a:cubicBezTo>
                  <a:cubicBezTo>
                    <a:pt x="240564" y="1413094"/>
                    <a:pt x="251952" y="1408601"/>
                    <a:pt x="254541" y="1397144"/>
                  </a:cubicBezTo>
                  <a:cubicBezTo>
                    <a:pt x="259308" y="1383237"/>
                    <a:pt x="245273" y="1369529"/>
                    <a:pt x="231568" y="1372842"/>
                  </a:cubicBezTo>
                  <a:cubicBezTo>
                    <a:pt x="219850" y="1376557"/>
                    <a:pt x="207862" y="1379373"/>
                    <a:pt x="195806" y="1381944"/>
                  </a:cubicBezTo>
                  <a:cubicBezTo>
                    <a:pt x="183203" y="1214374"/>
                    <a:pt x="169765" y="1046831"/>
                    <a:pt x="156624" y="879270"/>
                  </a:cubicBezTo>
                  <a:cubicBezTo>
                    <a:pt x="169914" y="875840"/>
                    <a:pt x="183145" y="872219"/>
                    <a:pt x="195901" y="867234"/>
                  </a:cubicBezTo>
                  <a:cubicBezTo>
                    <a:pt x="211785" y="861607"/>
                    <a:pt x="221635" y="842010"/>
                    <a:pt x="211391" y="827037"/>
                  </a:cubicBezTo>
                  <a:cubicBezTo>
                    <a:pt x="202630" y="814838"/>
                    <a:pt x="181911" y="811661"/>
                    <a:pt x="173335" y="825459"/>
                  </a:cubicBezTo>
                  <a:cubicBezTo>
                    <a:pt x="166425" y="826698"/>
                    <a:pt x="159611" y="828275"/>
                    <a:pt x="152770" y="829762"/>
                  </a:cubicBezTo>
                  <a:cubicBezTo>
                    <a:pt x="140266" y="669423"/>
                    <a:pt x="128242" y="509057"/>
                    <a:pt x="117596" y="348628"/>
                  </a:cubicBezTo>
                  <a:cubicBezTo>
                    <a:pt x="124017" y="346906"/>
                    <a:pt x="130190" y="345324"/>
                    <a:pt x="135598" y="344782"/>
                  </a:cubicBezTo>
                  <a:cubicBezTo>
                    <a:pt x="156918" y="339955"/>
                    <a:pt x="195228" y="340158"/>
                    <a:pt x="189295" y="308489"/>
                  </a:cubicBezTo>
                  <a:cubicBezTo>
                    <a:pt x="180917" y="278596"/>
                    <a:pt x="145775" y="293299"/>
                    <a:pt x="124148" y="296042"/>
                  </a:cubicBezTo>
                  <a:cubicBezTo>
                    <a:pt x="121179" y="296860"/>
                    <a:pt x="117849" y="297538"/>
                    <a:pt x="114315" y="298171"/>
                  </a:cubicBezTo>
                  <a:cubicBezTo>
                    <a:pt x="110339" y="236406"/>
                    <a:pt x="106597" y="174631"/>
                    <a:pt x="103145" y="112843"/>
                  </a:cubicBezTo>
                  <a:cubicBezTo>
                    <a:pt x="114415" y="138171"/>
                    <a:pt x="128852" y="163526"/>
                    <a:pt x="153913" y="152571"/>
                  </a:cubicBezTo>
                  <a:cubicBezTo>
                    <a:pt x="165833" y="146212"/>
                    <a:pt x="171197" y="130316"/>
                    <a:pt x="164442" y="118330"/>
                  </a:cubicBezTo>
                  <a:cubicBezTo>
                    <a:pt x="149417" y="91673"/>
                    <a:pt x="135558" y="64510"/>
                    <a:pt x="123592" y="36412"/>
                  </a:cubicBezTo>
                  <a:cubicBezTo>
                    <a:pt x="117691" y="12932"/>
                    <a:pt x="88735" y="-14846"/>
                    <a:pt x="67447" y="9325"/>
                  </a:cubicBezTo>
                  <a:cubicBezTo>
                    <a:pt x="57695" y="22631"/>
                    <a:pt x="52445" y="38626"/>
                    <a:pt x="44871" y="53166"/>
                  </a:cubicBezTo>
                  <a:cubicBezTo>
                    <a:pt x="34510" y="74756"/>
                    <a:pt x="23186" y="95958"/>
                    <a:pt x="10646" y="116328"/>
                  </a:cubicBezTo>
                  <a:cubicBezTo>
                    <a:pt x="4379" y="120400"/>
                    <a:pt x="0" y="127351"/>
                    <a:pt x="0" y="135211"/>
                  </a:cubicBezTo>
                  <a:cubicBezTo>
                    <a:pt x="0" y="147545"/>
                    <a:pt x="9959" y="159310"/>
                    <a:pt x="22562" y="159310"/>
                  </a:cubicBezTo>
                  <a:cubicBezTo>
                    <a:pt x="30985" y="159432"/>
                    <a:pt x="38766" y="156263"/>
                    <a:pt x="44555" y="149312"/>
                  </a:cubicBezTo>
                  <a:cubicBezTo>
                    <a:pt x="52413" y="139545"/>
                    <a:pt x="59196" y="129042"/>
                    <a:pt x="65549" y="118267"/>
                  </a:cubicBezTo>
                  <a:cubicBezTo>
                    <a:pt x="64568" y="183115"/>
                    <a:pt x="65644" y="247895"/>
                    <a:pt x="68251" y="312620"/>
                  </a:cubicBezTo>
                  <a:cubicBezTo>
                    <a:pt x="62738" y="317723"/>
                    <a:pt x="59837" y="324941"/>
                    <a:pt x="61658" y="335630"/>
                  </a:cubicBezTo>
                  <a:cubicBezTo>
                    <a:pt x="63543" y="341853"/>
                    <a:pt x="66385" y="346152"/>
                    <a:pt x="69882" y="349098"/>
                  </a:cubicBezTo>
                  <a:cubicBezTo>
                    <a:pt x="75079" y="457077"/>
                    <a:pt x="83687" y="564938"/>
                    <a:pt x="92399" y="672799"/>
                  </a:cubicBezTo>
                  <a:cubicBezTo>
                    <a:pt x="96697" y="729096"/>
                    <a:pt x="100736" y="785424"/>
                    <a:pt x="104781" y="841743"/>
                  </a:cubicBezTo>
                  <a:cubicBezTo>
                    <a:pt x="84921" y="847379"/>
                    <a:pt x="65196" y="853544"/>
                    <a:pt x="45486" y="859799"/>
                  </a:cubicBezTo>
                  <a:cubicBezTo>
                    <a:pt x="32309" y="863903"/>
                    <a:pt x="26087" y="879998"/>
                    <a:pt x="30723" y="892314"/>
                  </a:cubicBezTo>
                  <a:cubicBezTo>
                    <a:pt x="46028" y="924353"/>
                    <a:pt x="82851" y="898953"/>
                    <a:pt x="108481" y="892350"/>
                  </a:cubicBezTo>
                  <a:cubicBezTo>
                    <a:pt x="120384" y="1059346"/>
                    <a:pt x="132331" y="1226356"/>
                    <a:pt x="146615" y="1393166"/>
                  </a:cubicBezTo>
                  <a:cubicBezTo>
                    <a:pt x="116950" y="1399205"/>
                    <a:pt x="72829" y="1401903"/>
                    <a:pt x="78305" y="1435339"/>
                  </a:cubicBezTo>
                  <a:cubicBezTo>
                    <a:pt x="87790" y="1465820"/>
                    <a:pt x="122173" y="1452347"/>
                    <a:pt x="150903" y="1442010"/>
                  </a:cubicBezTo>
                  <a:cubicBezTo>
                    <a:pt x="153461" y="1470760"/>
                    <a:pt x="155725" y="1499532"/>
                    <a:pt x="158477" y="1528263"/>
                  </a:cubicBezTo>
                  <a:cubicBezTo>
                    <a:pt x="166764" y="1616554"/>
                    <a:pt x="177275" y="1704642"/>
                    <a:pt x="183904" y="1793127"/>
                  </a:cubicBezTo>
                  <a:cubicBezTo>
                    <a:pt x="183628" y="1795446"/>
                    <a:pt x="183714" y="1797737"/>
                    <a:pt x="183972" y="1799997"/>
                  </a:cubicBezTo>
                  <a:cubicBezTo>
                    <a:pt x="180058" y="1811265"/>
                    <a:pt x="185223" y="1826220"/>
                    <a:pt x="199489" y="1827956"/>
                  </a:cubicBezTo>
                  <a:cubicBezTo>
                    <a:pt x="331436" y="1807934"/>
                    <a:pt x="464735" y="1795717"/>
                    <a:pt x="598413" y="1786113"/>
                  </a:cubicBezTo>
                  <a:cubicBezTo>
                    <a:pt x="598467" y="1789290"/>
                    <a:pt x="598557" y="1792440"/>
                    <a:pt x="598598" y="1795631"/>
                  </a:cubicBezTo>
                  <a:cubicBezTo>
                    <a:pt x="599249" y="1830238"/>
                    <a:pt x="649845" y="1828182"/>
                    <a:pt x="647857" y="1793710"/>
                  </a:cubicBezTo>
                  <a:cubicBezTo>
                    <a:pt x="647563" y="1790027"/>
                    <a:pt x="647265" y="1786325"/>
                    <a:pt x="646976" y="1782633"/>
                  </a:cubicBezTo>
                  <a:cubicBezTo>
                    <a:pt x="789072" y="1773065"/>
                    <a:pt x="931485" y="1765892"/>
                    <a:pt x="1073120" y="1755312"/>
                  </a:cubicBezTo>
                  <a:cubicBezTo>
                    <a:pt x="1081119" y="1754787"/>
                    <a:pt x="1089108" y="1754150"/>
                    <a:pt x="1097101" y="1753576"/>
                  </a:cubicBezTo>
                  <a:cubicBezTo>
                    <a:pt x="1095981" y="1777345"/>
                    <a:pt x="1096121" y="1801755"/>
                    <a:pt x="1122388" y="1804991"/>
                  </a:cubicBezTo>
                  <a:cubicBezTo>
                    <a:pt x="1152099" y="1803532"/>
                    <a:pt x="1149623" y="1774317"/>
                    <a:pt x="1147363" y="1749657"/>
                  </a:cubicBezTo>
                  <a:cubicBezTo>
                    <a:pt x="1314069" y="1735633"/>
                    <a:pt x="1479880" y="1712646"/>
                    <a:pt x="1646364" y="1697135"/>
                  </a:cubicBezTo>
                  <a:cubicBezTo>
                    <a:pt x="1646635" y="1708877"/>
                    <a:pt x="1646911" y="1720619"/>
                    <a:pt x="1647073" y="1732374"/>
                  </a:cubicBezTo>
                  <a:cubicBezTo>
                    <a:pt x="1647484" y="1766782"/>
                    <a:pt x="1698736" y="1764532"/>
                    <a:pt x="1696201" y="1730517"/>
                  </a:cubicBezTo>
                  <a:cubicBezTo>
                    <a:pt x="1695089" y="1717997"/>
                    <a:pt x="1693779" y="1705514"/>
                    <a:pt x="1692446" y="1693035"/>
                  </a:cubicBezTo>
                  <a:cubicBezTo>
                    <a:pt x="1759346" y="1687427"/>
                    <a:pt x="1826377" y="1683259"/>
                    <a:pt x="1893652" y="1681668"/>
                  </a:cubicBezTo>
                  <a:cubicBezTo>
                    <a:pt x="1907638" y="1681090"/>
                    <a:pt x="1921808" y="1680512"/>
                    <a:pt x="1936020" y="1679657"/>
                  </a:cubicBezTo>
                  <a:cubicBezTo>
                    <a:pt x="1922572" y="1698314"/>
                    <a:pt x="1909685" y="1717365"/>
                    <a:pt x="1898076" y="1737215"/>
                  </a:cubicBezTo>
                  <a:cubicBezTo>
                    <a:pt x="1890990" y="1749070"/>
                    <a:pt x="1894371" y="1764699"/>
                    <a:pt x="1906219" y="1772048"/>
                  </a:cubicBezTo>
                  <a:cubicBezTo>
                    <a:pt x="1917732" y="1779220"/>
                    <a:pt x="1933928" y="1775763"/>
                    <a:pt x="1941045" y="1763903"/>
                  </a:cubicBezTo>
                  <a:cubicBezTo>
                    <a:pt x="1953670" y="1743045"/>
                    <a:pt x="1967036" y="1722806"/>
                    <a:pt x="1981076" y="1702884"/>
                  </a:cubicBezTo>
                  <a:cubicBezTo>
                    <a:pt x="1993995" y="1679580"/>
                    <a:pt x="2030434" y="1658573"/>
                    <a:pt x="2016792" y="1628680"/>
                  </a:cubicBezTo>
                  <a:cubicBezTo>
                    <a:pt x="1991871" y="1601156"/>
                    <a:pt x="1957091" y="1582603"/>
                    <a:pt x="1929391" y="15573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17"/>
            <p:cNvSpPr/>
            <p:nvPr/>
          </p:nvSpPr>
          <p:spPr>
            <a:xfrm>
              <a:off x="7263523" y="9422260"/>
              <a:ext cx="46125" cy="97993"/>
            </a:xfrm>
            <a:custGeom>
              <a:avLst/>
              <a:gdLst/>
              <a:ahLst/>
              <a:cxnLst/>
              <a:rect l="l" t="t" r="r" b="b"/>
              <a:pathLst>
                <a:path w="46125" h="97993" extrusionOk="0">
                  <a:moveTo>
                    <a:pt x="22136" y="97994"/>
                  </a:moveTo>
                  <a:cubicBezTo>
                    <a:pt x="50315" y="97872"/>
                    <a:pt x="46288" y="65231"/>
                    <a:pt x="45439" y="45480"/>
                  </a:cubicBezTo>
                  <a:cubicBezTo>
                    <a:pt x="43776" y="29688"/>
                    <a:pt x="48995" y="4089"/>
                    <a:pt x="28159" y="184"/>
                  </a:cubicBezTo>
                  <a:cubicBezTo>
                    <a:pt x="5322" y="-2528"/>
                    <a:pt x="4115" y="25349"/>
                    <a:pt x="2470" y="41575"/>
                  </a:cubicBezTo>
                  <a:cubicBezTo>
                    <a:pt x="613" y="61909"/>
                    <a:pt x="-7688" y="96100"/>
                    <a:pt x="22136" y="979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17"/>
            <p:cNvSpPr/>
            <p:nvPr/>
          </p:nvSpPr>
          <p:spPr>
            <a:xfrm>
              <a:off x="7261700" y="9632546"/>
              <a:ext cx="49326" cy="110929"/>
            </a:xfrm>
            <a:custGeom>
              <a:avLst/>
              <a:gdLst/>
              <a:ahLst/>
              <a:cxnLst/>
              <a:rect l="l" t="t" r="r" b="b"/>
              <a:pathLst>
                <a:path w="49326" h="110929" extrusionOk="0">
                  <a:moveTo>
                    <a:pt x="24392" y="110923"/>
                  </a:moveTo>
                  <a:cubicBezTo>
                    <a:pt x="35373" y="111190"/>
                    <a:pt x="45915" y="102910"/>
                    <a:pt x="47302" y="91783"/>
                  </a:cubicBezTo>
                  <a:cubicBezTo>
                    <a:pt x="49652" y="65225"/>
                    <a:pt x="51970" y="36412"/>
                    <a:pt x="41808" y="11256"/>
                  </a:cubicBezTo>
                  <a:cubicBezTo>
                    <a:pt x="32255" y="-8386"/>
                    <a:pt x="366" y="-531"/>
                    <a:pt x="935" y="21018"/>
                  </a:cubicBezTo>
                  <a:cubicBezTo>
                    <a:pt x="899" y="20987"/>
                    <a:pt x="859" y="20960"/>
                    <a:pt x="818" y="20928"/>
                  </a:cubicBezTo>
                  <a:cubicBezTo>
                    <a:pt x="4451" y="46979"/>
                    <a:pt x="-12494" y="106851"/>
                    <a:pt x="24392" y="110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17"/>
            <p:cNvSpPr/>
            <p:nvPr/>
          </p:nvSpPr>
          <p:spPr>
            <a:xfrm>
              <a:off x="7271384" y="9847381"/>
              <a:ext cx="48079" cy="118421"/>
            </a:xfrm>
            <a:custGeom>
              <a:avLst/>
              <a:gdLst/>
              <a:ahLst/>
              <a:cxnLst/>
              <a:rect l="l" t="t" r="r" b="b"/>
              <a:pathLst>
                <a:path w="48079" h="118421" extrusionOk="0">
                  <a:moveTo>
                    <a:pt x="47998" y="92421"/>
                  </a:moveTo>
                  <a:cubicBezTo>
                    <a:pt x="46150" y="70496"/>
                    <a:pt x="44636" y="48540"/>
                    <a:pt x="42173" y="26665"/>
                  </a:cubicBezTo>
                  <a:cubicBezTo>
                    <a:pt x="40980" y="15804"/>
                    <a:pt x="38070" y="4216"/>
                    <a:pt x="26349" y="772"/>
                  </a:cubicBezTo>
                  <a:cubicBezTo>
                    <a:pt x="13281" y="-3233"/>
                    <a:pt x="1600" y="9029"/>
                    <a:pt x="2549" y="21775"/>
                  </a:cubicBezTo>
                  <a:cubicBezTo>
                    <a:pt x="474" y="45837"/>
                    <a:pt x="226" y="70080"/>
                    <a:pt x="0" y="94279"/>
                  </a:cubicBezTo>
                  <a:cubicBezTo>
                    <a:pt x="334" y="127787"/>
                    <a:pt x="50366" y="125713"/>
                    <a:pt x="47998" y="924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17"/>
            <p:cNvSpPr/>
            <p:nvPr/>
          </p:nvSpPr>
          <p:spPr>
            <a:xfrm>
              <a:off x="6848697" y="9202174"/>
              <a:ext cx="155669" cy="57390"/>
            </a:xfrm>
            <a:custGeom>
              <a:avLst/>
              <a:gdLst/>
              <a:ahLst/>
              <a:cxnLst/>
              <a:rect l="l" t="t" r="r" b="b"/>
              <a:pathLst>
                <a:path w="155669" h="57390" extrusionOk="0">
                  <a:moveTo>
                    <a:pt x="25006" y="57350"/>
                  </a:moveTo>
                  <a:cubicBezTo>
                    <a:pt x="63695" y="55881"/>
                    <a:pt x="101427" y="46114"/>
                    <a:pt x="139944" y="43710"/>
                  </a:cubicBezTo>
                  <a:cubicBezTo>
                    <a:pt x="139922" y="43665"/>
                    <a:pt x="139895" y="43620"/>
                    <a:pt x="139872" y="43574"/>
                  </a:cubicBezTo>
                  <a:cubicBezTo>
                    <a:pt x="162448" y="38874"/>
                    <a:pt x="160170" y="3878"/>
                    <a:pt x="137229" y="665"/>
                  </a:cubicBezTo>
                  <a:cubicBezTo>
                    <a:pt x="97382" y="-2431"/>
                    <a:pt x="56741" y="5917"/>
                    <a:pt x="17459" y="12647"/>
                  </a:cubicBezTo>
                  <a:cubicBezTo>
                    <a:pt x="5345" y="15232"/>
                    <a:pt x="-2206" y="28144"/>
                    <a:pt x="577" y="39932"/>
                  </a:cubicBezTo>
                  <a:cubicBezTo>
                    <a:pt x="3194" y="51402"/>
                    <a:pt x="13799" y="57969"/>
                    <a:pt x="25006" y="573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17"/>
            <p:cNvSpPr/>
            <p:nvPr/>
          </p:nvSpPr>
          <p:spPr>
            <a:xfrm>
              <a:off x="6596102" y="9233061"/>
              <a:ext cx="160574" cy="67894"/>
            </a:xfrm>
            <a:custGeom>
              <a:avLst/>
              <a:gdLst/>
              <a:ahLst/>
              <a:cxnLst/>
              <a:rect l="l" t="t" r="r" b="b"/>
              <a:pathLst>
                <a:path w="160574" h="67894" extrusionOk="0">
                  <a:moveTo>
                    <a:pt x="120850" y="47100"/>
                  </a:moveTo>
                  <a:cubicBezTo>
                    <a:pt x="135604" y="44704"/>
                    <a:pt x="159973" y="46182"/>
                    <a:pt x="160574" y="23652"/>
                  </a:cubicBezTo>
                  <a:cubicBezTo>
                    <a:pt x="156580" y="-16596"/>
                    <a:pt x="94835" y="5948"/>
                    <a:pt x="69142" y="9410"/>
                  </a:cubicBezTo>
                  <a:cubicBezTo>
                    <a:pt x="46666" y="18206"/>
                    <a:pt x="-4224" y="17618"/>
                    <a:pt x="281" y="51393"/>
                  </a:cubicBezTo>
                  <a:cubicBezTo>
                    <a:pt x="11785" y="90570"/>
                    <a:pt x="91446" y="47782"/>
                    <a:pt x="120850" y="47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17"/>
            <p:cNvSpPr/>
            <p:nvPr/>
          </p:nvSpPr>
          <p:spPr>
            <a:xfrm>
              <a:off x="6157132" y="8221041"/>
              <a:ext cx="192961" cy="210740"/>
            </a:xfrm>
            <a:custGeom>
              <a:avLst/>
              <a:gdLst/>
              <a:ahLst/>
              <a:cxnLst/>
              <a:rect l="l" t="t" r="r" b="b"/>
              <a:pathLst>
                <a:path w="192961" h="210740" extrusionOk="0">
                  <a:moveTo>
                    <a:pt x="15781" y="45428"/>
                  </a:moveTo>
                  <a:cubicBezTo>
                    <a:pt x="19826" y="47833"/>
                    <a:pt x="22415" y="50662"/>
                    <a:pt x="26916" y="54716"/>
                  </a:cubicBezTo>
                  <a:cubicBezTo>
                    <a:pt x="42650" y="70888"/>
                    <a:pt x="57114" y="88275"/>
                    <a:pt x="71339" y="105951"/>
                  </a:cubicBezTo>
                  <a:cubicBezTo>
                    <a:pt x="55488" y="134845"/>
                    <a:pt x="36518" y="169935"/>
                    <a:pt x="63698" y="183883"/>
                  </a:cubicBezTo>
                  <a:cubicBezTo>
                    <a:pt x="88330" y="193334"/>
                    <a:pt x="98090" y="170148"/>
                    <a:pt x="106016" y="149462"/>
                  </a:cubicBezTo>
                  <a:cubicBezTo>
                    <a:pt x="120318" y="167581"/>
                    <a:pt x="134832" y="185646"/>
                    <a:pt x="150594" y="202988"/>
                  </a:cubicBezTo>
                  <a:cubicBezTo>
                    <a:pt x="159473" y="212931"/>
                    <a:pt x="175632" y="213243"/>
                    <a:pt x="185289" y="204312"/>
                  </a:cubicBezTo>
                  <a:cubicBezTo>
                    <a:pt x="201823" y="188963"/>
                    <a:pt x="188285" y="169497"/>
                    <a:pt x="176070" y="156702"/>
                  </a:cubicBezTo>
                  <a:cubicBezTo>
                    <a:pt x="165167" y="146131"/>
                    <a:pt x="148041" y="122805"/>
                    <a:pt x="128529" y="97346"/>
                  </a:cubicBezTo>
                  <a:cubicBezTo>
                    <a:pt x="140567" y="73428"/>
                    <a:pt x="153775" y="49813"/>
                    <a:pt x="158126" y="24290"/>
                  </a:cubicBezTo>
                  <a:cubicBezTo>
                    <a:pt x="156667" y="11707"/>
                    <a:pt x="143025" y="2171"/>
                    <a:pt x="130779" y="7337"/>
                  </a:cubicBezTo>
                  <a:cubicBezTo>
                    <a:pt x="113526" y="17931"/>
                    <a:pt x="104882" y="37799"/>
                    <a:pt x="95989" y="56660"/>
                  </a:cubicBezTo>
                  <a:cubicBezTo>
                    <a:pt x="66491" y="21922"/>
                    <a:pt x="36080" y="-6245"/>
                    <a:pt x="14932" y="1204"/>
                  </a:cubicBezTo>
                  <a:cubicBezTo>
                    <a:pt x="-5692" y="8019"/>
                    <a:pt x="-4521" y="39472"/>
                    <a:pt x="15781" y="454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17"/>
            <p:cNvSpPr/>
            <p:nvPr/>
          </p:nvSpPr>
          <p:spPr>
            <a:xfrm>
              <a:off x="8249871" y="9977770"/>
              <a:ext cx="164677" cy="287020"/>
            </a:xfrm>
            <a:custGeom>
              <a:avLst/>
              <a:gdLst/>
              <a:ahLst/>
              <a:cxnLst/>
              <a:rect l="l" t="t" r="r" b="b"/>
              <a:pathLst>
                <a:path w="164677" h="287020" extrusionOk="0">
                  <a:moveTo>
                    <a:pt x="144214" y="20"/>
                  </a:moveTo>
                  <a:cubicBezTo>
                    <a:pt x="132537" y="-491"/>
                    <a:pt x="124439" y="8973"/>
                    <a:pt x="122148" y="19626"/>
                  </a:cubicBezTo>
                  <a:cubicBezTo>
                    <a:pt x="106129" y="49677"/>
                    <a:pt x="91832" y="79950"/>
                    <a:pt x="79058" y="111090"/>
                  </a:cubicBezTo>
                  <a:cubicBezTo>
                    <a:pt x="59392" y="87746"/>
                    <a:pt x="50838" y="57894"/>
                    <a:pt x="38086" y="30912"/>
                  </a:cubicBezTo>
                  <a:cubicBezTo>
                    <a:pt x="25542" y="12806"/>
                    <a:pt x="-2709" y="25705"/>
                    <a:pt x="210" y="46608"/>
                  </a:cubicBezTo>
                  <a:cubicBezTo>
                    <a:pt x="6780" y="84135"/>
                    <a:pt x="20987" y="121155"/>
                    <a:pt x="46292" y="150112"/>
                  </a:cubicBezTo>
                  <a:cubicBezTo>
                    <a:pt x="50951" y="155156"/>
                    <a:pt x="56234" y="157543"/>
                    <a:pt x="61484" y="158117"/>
                  </a:cubicBezTo>
                  <a:cubicBezTo>
                    <a:pt x="58538" y="166767"/>
                    <a:pt x="55465" y="175319"/>
                    <a:pt x="52781" y="184186"/>
                  </a:cubicBezTo>
                  <a:cubicBezTo>
                    <a:pt x="46943" y="204077"/>
                    <a:pt x="41498" y="224140"/>
                    <a:pt x="37006" y="244370"/>
                  </a:cubicBezTo>
                  <a:cubicBezTo>
                    <a:pt x="23848" y="258331"/>
                    <a:pt x="32786" y="281313"/>
                    <a:pt x="50599" y="285774"/>
                  </a:cubicBezTo>
                  <a:cubicBezTo>
                    <a:pt x="70300" y="292223"/>
                    <a:pt x="84503" y="272405"/>
                    <a:pt x="86265" y="254918"/>
                  </a:cubicBezTo>
                  <a:cubicBezTo>
                    <a:pt x="95610" y="214477"/>
                    <a:pt x="106898" y="174478"/>
                    <a:pt x="121444" y="135582"/>
                  </a:cubicBezTo>
                  <a:cubicBezTo>
                    <a:pt x="130580" y="112577"/>
                    <a:pt x="142944" y="82901"/>
                    <a:pt x="154082" y="58432"/>
                  </a:cubicBezTo>
                  <a:cubicBezTo>
                    <a:pt x="164557" y="39937"/>
                    <a:pt x="175149" y="3364"/>
                    <a:pt x="144214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7" name="Google Shape;1797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798" name="Google Shape;1798;p17"/>
          <p:cNvSpPr txBox="1">
            <a:spLocks noGrp="1"/>
          </p:cNvSpPr>
          <p:nvPr>
            <p:ph type="sldNum" idx="3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1799" name="Google Shape;1799;p17"/>
          <p:cNvGrpSpPr/>
          <p:nvPr/>
        </p:nvGrpSpPr>
        <p:grpSpPr>
          <a:xfrm rot="1074288">
            <a:off x="7846094" y="3617580"/>
            <a:ext cx="991663" cy="1246701"/>
            <a:chOff x="15647750" y="7178405"/>
            <a:chExt cx="2072557" cy="2605583"/>
          </a:xfrm>
        </p:grpSpPr>
        <p:sp>
          <p:nvSpPr>
            <p:cNvPr id="1800" name="Google Shape;1800;p17"/>
            <p:cNvSpPr/>
            <p:nvPr/>
          </p:nvSpPr>
          <p:spPr>
            <a:xfrm>
              <a:off x="15647750" y="7178405"/>
              <a:ext cx="2072557" cy="2605583"/>
            </a:xfrm>
            <a:custGeom>
              <a:avLst/>
              <a:gdLst/>
              <a:ahLst/>
              <a:cxnLst/>
              <a:rect l="l" t="t" r="r" b="b"/>
              <a:pathLst>
                <a:path w="2072557" h="2605583" extrusionOk="0">
                  <a:moveTo>
                    <a:pt x="0" y="1301793"/>
                  </a:moveTo>
                  <a:cubicBezTo>
                    <a:pt x="442" y="1227882"/>
                    <a:pt x="3443" y="1147948"/>
                    <a:pt x="4067" y="1061441"/>
                  </a:cubicBezTo>
                  <a:cubicBezTo>
                    <a:pt x="4608" y="986396"/>
                    <a:pt x="9263" y="906431"/>
                    <a:pt x="9955" y="821131"/>
                  </a:cubicBezTo>
                  <a:cubicBezTo>
                    <a:pt x="10574" y="745295"/>
                    <a:pt x="8384" y="665237"/>
                    <a:pt x="9133" y="580758"/>
                  </a:cubicBezTo>
                  <a:cubicBezTo>
                    <a:pt x="9815" y="504340"/>
                    <a:pt x="11687" y="424292"/>
                    <a:pt x="12488" y="340406"/>
                  </a:cubicBezTo>
                  <a:cubicBezTo>
                    <a:pt x="13299" y="258117"/>
                    <a:pt x="10132" y="196696"/>
                    <a:pt x="10532" y="150814"/>
                  </a:cubicBezTo>
                  <a:cubicBezTo>
                    <a:pt x="10532" y="150611"/>
                    <a:pt x="10220" y="150622"/>
                    <a:pt x="10220" y="150419"/>
                  </a:cubicBezTo>
                  <a:cubicBezTo>
                    <a:pt x="10423" y="75186"/>
                    <a:pt x="71532" y="14572"/>
                    <a:pt x="145971" y="10807"/>
                  </a:cubicBezTo>
                  <a:cubicBezTo>
                    <a:pt x="213700" y="8227"/>
                    <a:pt x="288857" y="6699"/>
                    <a:pt x="368934" y="5367"/>
                  </a:cubicBezTo>
                  <a:cubicBezTo>
                    <a:pt x="440003" y="4187"/>
                    <a:pt x="514920" y="2200"/>
                    <a:pt x="591955" y="1852"/>
                  </a:cubicBezTo>
                  <a:cubicBezTo>
                    <a:pt x="664927" y="1524"/>
                    <a:pt x="739787" y="110"/>
                    <a:pt x="815017" y="411"/>
                  </a:cubicBezTo>
                  <a:cubicBezTo>
                    <a:pt x="889482" y="713"/>
                    <a:pt x="964311" y="287"/>
                    <a:pt x="1038064" y="1093"/>
                  </a:cubicBezTo>
                  <a:cubicBezTo>
                    <a:pt x="1111822" y="292"/>
                    <a:pt x="1186666" y="3110"/>
                    <a:pt x="1261131" y="2809"/>
                  </a:cubicBezTo>
                  <a:cubicBezTo>
                    <a:pt x="1336366" y="2507"/>
                    <a:pt x="1411227" y="-301"/>
                    <a:pt x="1484199" y="27"/>
                  </a:cubicBezTo>
                  <a:cubicBezTo>
                    <a:pt x="1561233" y="370"/>
                    <a:pt x="1636161" y="2902"/>
                    <a:pt x="1707230" y="4083"/>
                  </a:cubicBezTo>
                  <a:cubicBezTo>
                    <a:pt x="1787302" y="5414"/>
                    <a:pt x="1862537" y="5913"/>
                    <a:pt x="1930261" y="8493"/>
                  </a:cubicBezTo>
                  <a:cubicBezTo>
                    <a:pt x="2004700" y="12252"/>
                    <a:pt x="2064773" y="75186"/>
                    <a:pt x="2064976" y="150419"/>
                  </a:cubicBezTo>
                  <a:cubicBezTo>
                    <a:pt x="2064976" y="150622"/>
                    <a:pt x="2065923" y="150606"/>
                    <a:pt x="2065923" y="150809"/>
                  </a:cubicBezTo>
                  <a:cubicBezTo>
                    <a:pt x="2066329" y="196686"/>
                    <a:pt x="2060587" y="258138"/>
                    <a:pt x="2061393" y="340422"/>
                  </a:cubicBezTo>
                  <a:cubicBezTo>
                    <a:pt x="2062188" y="424307"/>
                    <a:pt x="2066786" y="504329"/>
                    <a:pt x="2067468" y="580748"/>
                  </a:cubicBezTo>
                  <a:cubicBezTo>
                    <a:pt x="2068222" y="665237"/>
                    <a:pt x="2071873" y="745254"/>
                    <a:pt x="2072492" y="821100"/>
                  </a:cubicBezTo>
                  <a:cubicBezTo>
                    <a:pt x="2073189" y="906400"/>
                    <a:pt x="2068071" y="986438"/>
                    <a:pt x="2068612" y="1061483"/>
                  </a:cubicBezTo>
                  <a:cubicBezTo>
                    <a:pt x="2069236" y="1147979"/>
                    <a:pt x="2068404" y="1227887"/>
                    <a:pt x="2068846" y="1301788"/>
                  </a:cubicBezTo>
                  <a:cubicBezTo>
                    <a:pt x="2068404" y="1375700"/>
                    <a:pt x="2069829" y="1455612"/>
                    <a:pt x="2069205" y="1542119"/>
                  </a:cubicBezTo>
                  <a:cubicBezTo>
                    <a:pt x="2068664" y="1617165"/>
                    <a:pt x="2070687" y="1697181"/>
                    <a:pt x="2069995" y="1782482"/>
                  </a:cubicBezTo>
                  <a:cubicBezTo>
                    <a:pt x="2069377" y="1858317"/>
                    <a:pt x="2071296" y="1938376"/>
                    <a:pt x="2070542" y="2022854"/>
                  </a:cubicBezTo>
                  <a:cubicBezTo>
                    <a:pt x="2069860" y="2099273"/>
                    <a:pt x="2069205" y="2179336"/>
                    <a:pt x="2068404" y="2263222"/>
                  </a:cubicBezTo>
                  <a:cubicBezTo>
                    <a:pt x="2066906" y="2416116"/>
                    <a:pt x="2092048" y="2588323"/>
                    <a:pt x="1930313" y="2596498"/>
                  </a:cubicBezTo>
                  <a:cubicBezTo>
                    <a:pt x="1862584" y="2599077"/>
                    <a:pt x="1787317" y="2600403"/>
                    <a:pt x="1707240" y="2601735"/>
                  </a:cubicBezTo>
                  <a:cubicBezTo>
                    <a:pt x="1636172" y="2602915"/>
                    <a:pt x="1561212" y="2605229"/>
                    <a:pt x="1484178" y="2605572"/>
                  </a:cubicBezTo>
                  <a:cubicBezTo>
                    <a:pt x="1411206" y="2605900"/>
                    <a:pt x="1336345" y="2599103"/>
                    <a:pt x="1261116" y="2598802"/>
                  </a:cubicBezTo>
                  <a:cubicBezTo>
                    <a:pt x="1186651" y="2598500"/>
                    <a:pt x="1111801" y="2601922"/>
                    <a:pt x="1038048" y="2601116"/>
                  </a:cubicBezTo>
                  <a:cubicBezTo>
                    <a:pt x="964291" y="2601917"/>
                    <a:pt x="889446" y="2600091"/>
                    <a:pt x="814975" y="2600393"/>
                  </a:cubicBezTo>
                  <a:cubicBezTo>
                    <a:pt x="739741" y="2600695"/>
                    <a:pt x="664901" y="2600497"/>
                    <a:pt x="591929" y="2600169"/>
                  </a:cubicBezTo>
                  <a:cubicBezTo>
                    <a:pt x="514894" y="2599826"/>
                    <a:pt x="440003" y="2597647"/>
                    <a:pt x="368929" y="2596461"/>
                  </a:cubicBezTo>
                  <a:cubicBezTo>
                    <a:pt x="288857" y="2595130"/>
                    <a:pt x="213695" y="2594896"/>
                    <a:pt x="145971" y="2592317"/>
                  </a:cubicBezTo>
                  <a:cubicBezTo>
                    <a:pt x="71552" y="2588562"/>
                    <a:pt x="16066" y="2528385"/>
                    <a:pt x="15864" y="2453152"/>
                  </a:cubicBezTo>
                  <a:cubicBezTo>
                    <a:pt x="15864" y="2452949"/>
                    <a:pt x="11942" y="2452960"/>
                    <a:pt x="11937" y="2452762"/>
                  </a:cubicBezTo>
                  <a:cubicBezTo>
                    <a:pt x="11536" y="2406885"/>
                    <a:pt x="7942" y="2345522"/>
                    <a:pt x="7136" y="2263238"/>
                  </a:cubicBezTo>
                  <a:cubicBezTo>
                    <a:pt x="6340" y="2179352"/>
                    <a:pt x="10496" y="2099247"/>
                    <a:pt x="9815" y="2022828"/>
                  </a:cubicBezTo>
                  <a:cubicBezTo>
                    <a:pt x="9066" y="1938339"/>
                    <a:pt x="6933" y="1858307"/>
                    <a:pt x="6314" y="1782461"/>
                  </a:cubicBezTo>
                  <a:cubicBezTo>
                    <a:pt x="5617" y="1697161"/>
                    <a:pt x="3542" y="1617180"/>
                    <a:pt x="3001" y="1542135"/>
                  </a:cubicBezTo>
                  <a:cubicBezTo>
                    <a:pt x="2382" y="1455633"/>
                    <a:pt x="442" y="1375694"/>
                    <a:pt x="0" y="130179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01" name="Google Shape;1801;p17"/>
            <p:cNvGrpSpPr/>
            <p:nvPr/>
          </p:nvGrpSpPr>
          <p:grpSpPr>
            <a:xfrm>
              <a:off x="15814016" y="7370766"/>
              <a:ext cx="1779097" cy="2288009"/>
              <a:chOff x="15814016" y="7370766"/>
              <a:chExt cx="1779097" cy="2288009"/>
            </a:xfrm>
          </p:grpSpPr>
          <p:sp>
            <p:nvSpPr>
              <p:cNvPr id="1802" name="Google Shape;1802;p17"/>
              <p:cNvSpPr/>
              <p:nvPr/>
            </p:nvSpPr>
            <p:spPr>
              <a:xfrm>
                <a:off x="15814016" y="7370766"/>
                <a:ext cx="1763849" cy="378665"/>
              </a:xfrm>
              <a:custGeom>
                <a:avLst/>
                <a:gdLst/>
                <a:ahLst/>
                <a:cxnLst/>
                <a:rect l="l" t="t" r="r" b="b"/>
                <a:pathLst>
                  <a:path w="1763849" h="378665" extrusionOk="0">
                    <a:moveTo>
                      <a:pt x="1632728" y="378251"/>
                    </a:moveTo>
                    <a:cubicBezTo>
                      <a:pt x="1658328" y="377507"/>
                      <a:pt x="1684891" y="374086"/>
                      <a:pt x="1707869" y="362109"/>
                    </a:cubicBezTo>
                    <a:cubicBezTo>
                      <a:pt x="1733672" y="348687"/>
                      <a:pt x="1747731" y="324709"/>
                      <a:pt x="1751882" y="296357"/>
                    </a:cubicBezTo>
                    <a:cubicBezTo>
                      <a:pt x="1757150" y="260121"/>
                      <a:pt x="1760063" y="223428"/>
                      <a:pt x="1761774" y="186818"/>
                    </a:cubicBezTo>
                    <a:cubicBezTo>
                      <a:pt x="1763392" y="152117"/>
                      <a:pt x="1765124" y="116651"/>
                      <a:pt x="1762497" y="82022"/>
                    </a:cubicBezTo>
                    <a:cubicBezTo>
                      <a:pt x="1756407" y="1693"/>
                      <a:pt x="1681671" y="3076"/>
                      <a:pt x="1618774" y="2239"/>
                    </a:cubicBezTo>
                    <a:cubicBezTo>
                      <a:pt x="1388107" y="-824"/>
                      <a:pt x="363847" y="-668"/>
                      <a:pt x="145076" y="2239"/>
                    </a:cubicBezTo>
                    <a:cubicBezTo>
                      <a:pt x="82178" y="3076"/>
                      <a:pt x="7443" y="1688"/>
                      <a:pt x="1352" y="82022"/>
                    </a:cubicBezTo>
                    <a:cubicBezTo>
                      <a:pt x="-1275" y="116645"/>
                      <a:pt x="457" y="152111"/>
                      <a:pt x="2075" y="186818"/>
                    </a:cubicBezTo>
                    <a:cubicBezTo>
                      <a:pt x="3786" y="223428"/>
                      <a:pt x="6699" y="260121"/>
                      <a:pt x="11968" y="296357"/>
                    </a:cubicBezTo>
                    <a:cubicBezTo>
                      <a:pt x="16118" y="324709"/>
                      <a:pt x="30177" y="348687"/>
                      <a:pt x="55980" y="362109"/>
                    </a:cubicBezTo>
                    <a:cubicBezTo>
                      <a:pt x="78959" y="374086"/>
                      <a:pt x="105521" y="377507"/>
                      <a:pt x="131121" y="378251"/>
                    </a:cubicBezTo>
                    <a:cubicBezTo>
                      <a:pt x="205753" y="379676"/>
                      <a:pt x="280535" y="377029"/>
                      <a:pt x="355182" y="376290"/>
                    </a:cubicBezTo>
                    <a:cubicBezTo>
                      <a:pt x="355905" y="376285"/>
                      <a:pt x="1407981" y="376285"/>
                      <a:pt x="1408667" y="376290"/>
                    </a:cubicBezTo>
                    <a:cubicBezTo>
                      <a:pt x="1483309" y="377029"/>
                      <a:pt x="1558097" y="379676"/>
                      <a:pt x="1632728" y="3782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17"/>
              <p:cNvSpPr/>
              <p:nvPr/>
            </p:nvSpPr>
            <p:spPr>
              <a:xfrm>
                <a:off x="15836413" y="8364537"/>
                <a:ext cx="349634" cy="356615"/>
              </a:xfrm>
              <a:custGeom>
                <a:avLst/>
                <a:gdLst/>
                <a:ahLst/>
                <a:cxnLst/>
                <a:rect l="l" t="t" r="r" b="b"/>
                <a:pathLst>
                  <a:path w="349634" h="356615" extrusionOk="0">
                    <a:moveTo>
                      <a:pt x="211843" y="787"/>
                    </a:moveTo>
                    <a:cubicBezTo>
                      <a:pt x="92096" y="-1252"/>
                      <a:pt x="19405" y="-4897"/>
                      <a:pt x="3494" y="70445"/>
                    </a:cubicBezTo>
                    <a:cubicBezTo>
                      <a:pt x="-5264" y="112505"/>
                      <a:pt x="4800" y="258836"/>
                      <a:pt x="8129" y="280828"/>
                    </a:cubicBezTo>
                    <a:cubicBezTo>
                      <a:pt x="11483" y="303007"/>
                      <a:pt x="16529" y="325337"/>
                      <a:pt x="36558" y="338005"/>
                    </a:cubicBezTo>
                    <a:cubicBezTo>
                      <a:pt x="74922" y="362259"/>
                      <a:pt x="274798" y="362025"/>
                      <a:pt x="315060" y="341848"/>
                    </a:cubicBezTo>
                    <a:cubicBezTo>
                      <a:pt x="359010" y="319824"/>
                      <a:pt x="346131" y="248872"/>
                      <a:pt x="348659" y="173504"/>
                    </a:cubicBezTo>
                    <a:cubicBezTo>
                      <a:pt x="352799" y="50325"/>
                      <a:pt x="349861" y="2706"/>
                      <a:pt x="211843" y="7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17"/>
              <p:cNvSpPr/>
              <p:nvPr/>
            </p:nvSpPr>
            <p:spPr>
              <a:xfrm>
                <a:off x="15835916" y="8832746"/>
                <a:ext cx="349908" cy="356863"/>
              </a:xfrm>
              <a:custGeom>
                <a:avLst/>
                <a:gdLst/>
                <a:ahLst/>
                <a:cxnLst/>
                <a:rect l="l" t="t" r="r" b="b"/>
                <a:pathLst>
                  <a:path w="349908" h="356863" extrusionOk="0">
                    <a:moveTo>
                      <a:pt x="236993" y="2237"/>
                    </a:moveTo>
                    <a:cubicBezTo>
                      <a:pt x="106194" y="-2412"/>
                      <a:pt x="21285" y="-7389"/>
                      <a:pt x="4236" y="71759"/>
                    </a:cubicBezTo>
                    <a:cubicBezTo>
                      <a:pt x="-3400" y="107683"/>
                      <a:pt x="1313" y="269469"/>
                      <a:pt x="2857" y="283478"/>
                    </a:cubicBezTo>
                    <a:cubicBezTo>
                      <a:pt x="5520" y="307629"/>
                      <a:pt x="11174" y="330442"/>
                      <a:pt x="34428" y="342096"/>
                    </a:cubicBezTo>
                    <a:cubicBezTo>
                      <a:pt x="75023" y="362440"/>
                      <a:pt x="274857" y="362325"/>
                      <a:pt x="312930" y="338253"/>
                    </a:cubicBezTo>
                    <a:cubicBezTo>
                      <a:pt x="347128" y="316630"/>
                      <a:pt x="344137" y="252734"/>
                      <a:pt x="347299" y="189442"/>
                    </a:cubicBezTo>
                    <a:cubicBezTo>
                      <a:pt x="353348" y="68296"/>
                      <a:pt x="359257" y="6168"/>
                      <a:pt x="236993" y="22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5" name="Google Shape;1805;p17"/>
              <p:cNvSpPr/>
              <p:nvPr/>
            </p:nvSpPr>
            <p:spPr>
              <a:xfrm>
                <a:off x="15834119" y="7895976"/>
                <a:ext cx="353369" cy="357421"/>
              </a:xfrm>
              <a:custGeom>
                <a:avLst/>
                <a:gdLst/>
                <a:ahLst/>
                <a:cxnLst/>
                <a:rect l="l" t="t" r="r" b="b"/>
                <a:pathLst>
                  <a:path w="353369" h="357421" extrusionOk="0">
                    <a:moveTo>
                      <a:pt x="187907" y="1"/>
                    </a:moveTo>
                    <a:cubicBezTo>
                      <a:pt x="72743" y="173"/>
                      <a:pt x="18786" y="-2401"/>
                      <a:pt x="3973" y="69799"/>
                    </a:cubicBezTo>
                    <a:cubicBezTo>
                      <a:pt x="-6232" y="119551"/>
                      <a:pt x="5377" y="233931"/>
                      <a:pt x="14620" y="278846"/>
                    </a:cubicBezTo>
                    <a:cubicBezTo>
                      <a:pt x="25854" y="332955"/>
                      <a:pt x="37604" y="345155"/>
                      <a:pt x="98722" y="351618"/>
                    </a:cubicBezTo>
                    <a:cubicBezTo>
                      <a:pt x="163373" y="358384"/>
                      <a:pt x="211354" y="358509"/>
                      <a:pt x="250997" y="355670"/>
                    </a:cubicBezTo>
                    <a:cubicBezTo>
                      <a:pt x="382498" y="346486"/>
                      <a:pt x="348727" y="314436"/>
                      <a:pt x="351239" y="158225"/>
                    </a:cubicBezTo>
                    <a:cubicBezTo>
                      <a:pt x="353299" y="30272"/>
                      <a:pt x="332536" y="-212"/>
                      <a:pt x="1879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6" name="Google Shape;1806;p17"/>
              <p:cNvSpPr/>
              <p:nvPr/>
            </p:nvSpPr>
            <p:spPr>
              <a:xfrm>
                <a:off x="15834323" y="9301353"/>
                <a:ext cx="353372" cy="357421"/>
              </a:xfrm>
              <a:custGeom>
                <a:avLst/>
                <a:gdLst/>
                <a:ahLst/>
                <a:cxnLst/>
                <a:rect l="l" t="t" r="r" b="b"/>
                <a:pathLst>
                  <a:path w="353372" h="357421" extrusionOk="0">
                    <a:moveTo>
                      <a:pt x="165467" y="1"/>
                    </a:moveTo>
                    <a:cubicBezTo>
                      <a:pt x="20839" y="-212"/>
                      <a:pt x="76" y="30277"/>
                      <a:pt x="2130" y="158225"/>
                    </a:cubicBezTo>
                    <a:cubicBezTo>
                      <a:pt x="4642" y="314436"/>
                      <a:pt x="-29129" y="346486"/>
                      <a:pt x="102372" y="355670"/>
                    </a:cubicBezTo>
                    <a:cubicBezTo>
                      <a:pt x="142015" y="358509"/>
                      <a:pt x="189996" y="358384"/>
                      <a:pt x="254647" y="351619"/>
                    </a:cubicBezTo>
                    <a:cubicBezTo>
                      <a:pt x="315760" y="345155"/>
                      <a:pt x="327515" y="332955"/>
                      <a:pt x="338749" y="278846"/>
                    </a:cubicBezTo>
                    <a:cubicBezTo>
                      <a:pt x="347997" y="233931"/>
                      <a:pt x="359606" y="119545"/>
                      <a:pt x="349396" y="69799"/>
                    </a:cubicBezTo>
                    <a:cubicBezTo>
                      <a:pt x="334588" y="-2401"/>
                      <a:pt x="280632" y="173"/>
                      <a:pt x="1654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17"/>
              <p:cNvSpPr/>
              <p:nvPr/>
            </p:nvSpPr>
            <p:spPr>
              <a:xfrm>
                <a:off x="17239741" y="7895976"/>
                <a:ext cx="353372" cy="357421"/>
              </a:xfrm>
              <a:custGeom>
                <a:avLst/>
                <a:gdLst/>
                <a:ahLst/>
                <a:cxnLst/>
                <a:rect l="l" t="t" r="r" b="b"/>
                <a:pathLst>
                  <a:path w="353372" h="357421" extrusionOk="0">
                    <a:moveTo>
                      <a:pt x="165467" y="1"/>
                    </a:moveTo>
                    <a:cubicBezTo>
                      <a:pt x="20839" y="-212"/>
                      <a:pt x="76" y="30277"/>
                      <a:pt x="2130" y="158225"/>
                    </a:cubicBezTo>
                    <a:cubicBezTo>
                      <a:pt x="4642" y="314436"/>
                      <a:pt x="-29129" y="346486"/>
                      <a:pt x="102372" y="355670"/>
                    </a:cubicBezTo>
                    <a:cubicBezTo>
                      <a:pt x="142015" y="358509"/>
                      <a:pt x="190001" y="358384"/>
                      <a:pt x="254647" y="351618"/>
                    </a:cubicBezTo>
                    <a:cubicBezTo>
                      <a:pt x="315760" y="345155"/>
                      <a:pt x="327515" y="332955"/>
                      <a:pt x="338749" y="278846"/>
                    </a:cubicBezTo>
                    <a:cubicBezTo>
                      <a:pt x="347997" y="233931"/>
                      <a:pt x="359606" y="119551"/>
                      <a:pt x="349396" y="69799"/>
                    </a:cubicBezTo>
                    <a:cubicBezTo>
                      <a:pt x="334588" y="-2407"/>
                      <a:pt x="280632" y="168"/>
                      <a:pt x="1654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8" name="Google Shape;1808;p17"/>
              <p:cNvSpPr/>
              <p:nvPr/>
            </p:nvSpPr>
            <p:spPr>
              <a:xfrm>
                <a:off x="17241830" y="8832994"/>
                <a:ext cx="349632" cy="356629"/>
              </a:xfrm>
              <a:custGeom>
                <a:avLst/>
                <a:gdLst/>
                <a:ahLst/>
                <a:cxnLst/>
                <a:rect l="l" t="t" r="r" b="b"/>
                <a:pathLst>
                  <a:path w="349632" h="356629" extrusionOk="0">
                    <a:moveTo>
                      <a:pt x="98239" y="352555"/>
                    </a:moveTo>
                    <a:cubicBezTo>
                      <a:pt x="149449" y="357350"/>
                      <a:pt x="200249" y="358057"/>
                      <a:pt x="250513" y="353907"/>
                    </a:cubicBezTo>
                    <a:cubicBezTo>
                      <a:pt x="366385" y="344495"/>
                      <a:pt x="344030" y="311312"/>
                      <a:pt x="348659" y="173504"/>
                    </a:cubicBezTo>
                    <a:cubicBezTo>
                      <a:pt x="352794" y="50330"/>
                      <a:pt x="349861" y="2711"/>
                      <a:pt x="211843" y="787"/>
                    </a:cubicBezTo>
                    <a:cubicBezTo>
                      <a:pt x="92096" y="-1252"/>
                      <a:pt x="19405" y="-4897"/>
                      <a:pt x="3494" y="70445"/>
                    </a:cubicBezTo>
                    <a:cubicBezTo>
                      <a:pt x="-5264" y="112505"/>
                      <a:pt x="4800" y="258836"/>
                      <a:pt x="8129" y="280828"/>
                    </a:cubicBezTo>
                    <a:cubicBezTo>
                      <a:pt x="17043" y="339726"/>
                      <a:pt x="39414" y="347074"/>
                      <a:pt x="98239" y="3525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9" name="Google Shape;1809;p17"/>
              <p:cNvSpPr/>
              <p:nvPr/>
            </p:nvSpPr>
            <p:spPr>
              <a:xfrm>
                <a:off x="16304361" y="7896386"/>
                <a:ext cx="349632" cy="356615"/>
              </a:xfrm>
              <a:custGeom>
                <a:avLst/>
                <a:gdLst/>
                <a:ahLst/>
                <a:cxnLst/>
                <a:rect l="l" t="t" r="r" b="b"/>
                <a:pathLst>
                  <a:path w="349632" h="356615" extrusionOk="0">
                    <a:moveTo>
                      <a:pt x="211843" y="787"/>
                    </a:moveTo>
                    <a:cubicBezTo>
                      <a:pt x="92096" y="-1252"/>
                      <a:pt x="19405" y="-4897"/>
                      <a:pt x="3494" y="70445"/>
                    </a:cubicBezTo>
                    <a:cubicBezTo>
                      <a:pt x="-5264" y="112505"/>
                      <a:pt x="4800" y="258836"/>
                      <a:pt x="8129" y="280828"/>
                    </a:cubicBezTo>
                    <a:cubicBezTo>
                      <a:pt x="11483" y="303007"/>
                      <a:pt x="16529" y="325337"/>
                      <a:pt x="36558" y="338005"/>
                    </a:cubicBezTo>
                    <a:cubicBezTo>
                      <a:pt x="74922" y="362259"/>
                      <a:pt x="274797" y="362025"/>
                      <a:pt x="315060" y="341848"/>
                    </a:cubicBezTo>
                    <a:cubicBezTo>
                      <a:pt x="359010" y="319819"/>
                      <a:pt x="346132" y="248872"/>
                      <a:pt x="348659" y="173504"/>
                    </a:cubicBezTo>
                    <a:cubicBezTo>
                      <a:pt x="352794" y="50330"/>
                      <a:pt x="349861" y="2711"/>
                      <a:pt x="211843" y="7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17"/>
              <p:cNvSpPr/>
              <p:nvPr/>
            </p:nvSpPr>
            <p:spPr>
              <a:xfrm>
                <a:off x="17241331" y="8364283"/>
                <a:ext cx="349906" cy="356881"/>
              </a:xfrm>
              <a:custGeom>
                <a:avLst/>
                <a:gdLst/>
                <a:ahLst/>
                <a:cxnLst/>
                <a:rect l="l" t="t" r="r" b="b"/>
                <a:pathLst>
                  <a:path w="349906" h="356881" extrusionOk="0">
                    <a:moveTo>
                      <a:pt x="98970" y="354156"/>
                    </a:moveTo>
                    <a:cubicBezTo>
                      <a:pt x="149228" y="358310"/>
                      <a:pt x="200023" y="357603"/>
                      <a:pt x="251244" y="352803"/>
                    </a:cubicBezTo>
                    <a:cubicBezTo>
                      <a:pt x="345208" y="344046"/>
                      <a:pt x="340813" y="319028"/>
                      <a:pt x="347294" y="189442"/>
                    </a:cubicBezTo>
                    <a:cubicBezTo>
                      <a:pt x="353348" y="68296"/>
                      <a:pt x="359257" y="6168"/>
                      <a:pt x="236993" y="2237"/>
                    </a:cubicBezTo>
                    <a:cubicBezTo>
                      <a:pt x="106194" y="-2412"/>
                      <a:pt x="21285" y="-7389"/>
                      <a:pt x="4236" y="71759"/>
                    </a:cubicBezTo>
                    <a:cubicBezTo>
                      <a:pt x="-3400" y="107683"/>
                      <a:pt x="1313" y="269469"/>
                      <a:pt x="2857" y="283478"/>
                    </a:cubicBezTo>
                    <a:cubicBezTo>
                      <a:pt x="9645" y="345019"/>
                      <a:pt x="38121" y="349210"/>
                      <a:pt x="98970" y="35415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17"/>
              <p:cNvSpPr/>
              <p:nvPr/>
            </p:nvSpPr>
            <p:spPr>
              <a:xfrm>
                <a:off x="16773128" y="8364480"/>
                <a:ext cx="349677" cy="356623"/>
              </a:xfrm>
              <a:custGeom>
                <a:avLst/>
                <a:gdLst/>
                <a:ahLst/>
                <a:cxnLst/>
                <a:rect l="l" t="t" r="r" b="b"/>
                <a:pathLst>
                  <a:path w="349677" h="356623" extrusionOk="0">
                    <a:moveTo>
                      <a:pt x="35038" y="340620"/>
                    </a:moveTo>
                    <a:cubicBezTo>
                      <a:pt x="74691" y="362144"/>
                      <a:pt x="274577" y="362191"/>
                      <a:pt x="313539" y="339341"/>
                    </a:cubicBezTo>
                    <a:cubicBezTo>
                      <a:pt x="351123" y="317385"/>
                      <a:pt x="344653" y="252527"/>
                      <a:pt x="347654" y="184018"/>
                    </a:cubicBezTo>
                    <a:cubicBezTo>
                      <a:pt x="353141" y="62306"/>
                      <a:pt x="356647" y="4936"/>
                      <a:pt x="228511" y="1644"/>
                    </a:cubicBezTo>
                    <a:cubicBezTo>
                      <a:pt x="100396" y="-2115"/>
                      <a:pt x="20438" y="-6083"/>
                      <a:pt x="3888" y="71214"/>
                    </a:cubicBezTo>
                    <a:cubicBezTo>
                      <a:pt x="-4039" y="108791"/>
                      <a:pt x="2239" y="263905"/>
                      <a:pt x="4512" y="282486"/>
                    </a:cubicBezTo>
                    <a:cubicBezTo>
                      <a:pt x="7409" y="305976"/>
                      <a:pt x="12855" y="328628"/>
                      <a:pt x="35038" y="3406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17"/>
              <p:cNvSpPr/>
              <p:nvPr/>
            </p:nvSpPr>
            <p:spPr>
              <a:xfrm>
                <a:off x="16773383" y="7896138"/>
                <a:ext cx="349911" cy="356863"/>
              </a:xfrm>
              <a:custGeom>
                <a:avLst/>
                <a:gdLst/>
                <a:ahLst/>
                <a:cxnLst/>
                <a:rect l="l" t="t" r="r" b="b"/>
                <a:pathLst>
                  <a:path w="349911" h="356863" extrusionOk="0">
                    <a:moveTo>
                      <a:pt x="236993" y="2237"/>
                    </a:moveTo>
                    <a:cubicBezTo>
                      <a:pt x="106194" y="-2412"/>
                      <a:pt x="21285" y="-7389"/>
                      <a:pt x="4236" y="71759"/>
                    </a:cubicBezTo>
                    <a:cubicBezTo>
                      <a:pt x="-3400" y="107683"/>
                      <a:pt x="1313" y="269469"/>
                      <a:pt x="2857" y="283478"/>
                    </a:cubicBezTo>
                    <a:cubicBezTo>
                      <a:pt x="5520" y="307629"/>
                      <a:pt x="11174" y="330442"/>
                      <a:pt x="34428" y="342096"/>
                    </a:cubicBezTo>
                    <a:cubicBezTo>
                      <a:pt x="75023" y="362440"/>
                      <a:pt x="274857" y="362325"/>
                      <a:pt x="312930" y="338253"/>
                    </a:cubicBezTo>
                    <a:cubicBezTo>
                      <a:pt x="347128" y="316630"/>
                      <a:pt x="344137" y="252734"/>
                      <a:pt x="347299" y="189442"/>
                    </a:cubicBezTo>
                    <a:cubicBezTo>
                      <a:pt x="353353" y="68296"/>
                      <a:pt x="359262" y="6168"/>
                      <a:pt x="236993" y="22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3" name="Google Shape;1813;p17"/>
              <p:cNvSpPr/>
              <p:nvPr/>
            </p:nvSpPr>
            <p:spPr>
              <a:xfrm>
                <a:off x="16773342" y="8833014"/>
                <a:ext cx="349489" cy="356548"/>
              </a:xfrm>
              <a:custGeom>
                <a:avLst/>
                <a:gdLst/>
                <a:ahLst/>
                <a:cxnLst/>
                <a:rect l="l" t="t" r="r" b="b"/>
                <a:pathLst>
                  <a:path w="349489" h="356548" extrusionOk="0">
                    <a:moveTo>
                      <a:pt x="220073" y="1168"/>
                    </a:moveTo>
                    <a:cubicBezTo>
                      <a:pt x="95911" y="-1713"/>
                      <a:pt x="19766" y="-5270"/>
                      <a:pt x="3590" y="70784"/>
                    </a:cubicBezTo>
                    <a:cubicBezTo>
                      <a:pt x="-4550" y="109625"/>
                      <a:pt x="3289" y="260053"/>
                      <a:pt x="6222" y="281609"/>
                    </a:cubicBezTo>
                    <a:cubicBezTo>
                      <a:pt x="9348" y="304443"/>
                      <a:pt x="14596" y="326940"/>
                      <a:pt x="35697" y="339264"/>
                    </a:cubicBezTo>
                    <a:cubicBezTo>
                      <a:pt x="74727" y="362156"/>
                      <a:pt x="274618" y="362031"/>
                      <a:pt x="314199" y="340543"/>
                    </a:cubicBezTo>
                    <a:cubicBezTo>
                      <a:pt x="355095" y="318432"/>
                      <a:pt x="345348" y="249216"/>
                      <a:pt x="348058" y="178710"/>
                    </a:cubicBezTo>
                    <a:cubicBezTo>
                      <a:pt x="352968" y="54741"/>
                      <a:pt x="352594" y="3773"/>
                      <a:pt x="220073" y="11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4" name="Google Shape;1814;p17"/>
              <p:cNvSpPr/>
              <p:nvPr/>
            </p:nvSpPr>
            <p:spPr>
              <a:xfrm>
                <a:off x="16304873" y="8364551"/>
                <a:ext cx="349492" cy="356548"/>
              </a:xfrm>
              <a:custGeom>
                <a:avLst/>
                <a:gdLst/>
                <a:ahLst/>
                <a:cxnLst/>
                <a:rect l="l" t="t" r="r" b="b"/>
                <a:pathLst>
                  <a:path w="349492" h="356548" extrusionOk="0">
                    <a:moveTo>
                      <a:pt x="220073" y="1168"/>
                    </a:moveTo>
                    <a:cubicBezTo>
                      <a:pt x="95911" y="-1713"/>
                      <a:pt x="19766" y="-5270"/>
                      <a:pt x="3590" y="70784"/>
                    </a:cubicBezTo>
                    <a:cubicBezTo>
                      <a:pt x="-4550" y="109625"/>
                      <a:pt x="3289" y="260053"/>
                      <a:pt x="6222" y="281609"/>
                    </a:cubicBezTo>
                    <a:cubicBezTo>
                      <a:pt x="9348" y="304443"/>
                      <a:pt x="14596" y="326939"/>
                      <a:pt x="35702" y="339264"/>
                    </a:cubicBezTo>
                    <a:cubicBezTo>
                      <a:pt x="74732" y="362156"/>
                      <a:pt x="274623" y="362031"/>
                      <a:pt x="314204" y="340543"/>
                    </a:cubicBezTo>
                    <a:cubicBezTo>
                      <a:pt x="355101" y="318432"/>
                      <a:pt x="345354" y="249216"/>
                      <a:pt x="348063" y="178711"/>
                    </a:cubicBezTo>
                    <a:cubicBezTo>
                      <a:pt x="352968" y="54741"/>
                      <a:pt x="352588" y="3773"/>
                      <a:pt x="220073" y="11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17"/>
              <p:cNvSpPr/>
              <p:nvPr/>
            </p:nvSpPr>
            <p:spPr>
              <a:xfrm>
                <a:off x="17239534" y="9301353"/>
                <a:ext cx="353370" cy="357421"/>
              </a:xfrm>
              <a:custGeom>
                <a:avLst/>
                <a:gdLst/>
                <a:ahLst/>
                <a:cxnLst/>
                <a:rect l="l" t="t" r="r" b="b"/>
                <a:pathLst>
                  <a:path w="353370" h="357421" extrusionOk="0">
                    <a:moveTo>
                      <a:pt x="351244" y="158225"/>
                    </a:moveTo>
                    <a:cubicBezTo>
                      <a:pt x="353304" y="30277"/>
                      <a:pt x="332541" y="-212"/>
                      <a:pt x="187907" y="1"/>
                    </a:cubicBezTo>
                    <a:cubicBezTo>
                      <a:pt x="72743" y="173"/>
                      <a:pt x="18786" y="-2401"/>
                      <a:pt x="3973" y="69799"/>
                    </a:cubicBezTo>
                    <a:cubicBezTo>
                      <a:pt x="-6232" y="119551"/>
                      <a:pt x="5377" y="233931"/>
                      <a:pt x="14620" y="278846"/>
                    </a:cubicBezTo>
                    <a:cubicBezTo>
                      <a:pt x="25854" y="332955"/>
                      <a:pt x="37603" y="345155"/>
                      <a:pt x="98722" y="351619"/>
                    </a:cubicBezTo>
                    <a:cubicBezTo>
                      <a:pt x="163373" y="358384"/>
                      <a:pt x="211354" y="358509"/>
                      <a:pt x="250997" y="355670"/>
                    </a:cubicBezTo>
                    <a:cubicBezTo>
                      <a:pt x="382498" y="346486"/>
                      <a:pt x="348727" y="314436"/>
                      <a:pt x="351244" y="15822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17"/>
              <p:cNvSpPr/>
              <p:nvPr/>
            </p:nvSpPr>
            <p:spPr>
              <a:xfrm>
                <a:off x="16304655" y="8832942"/>
                <a:ext cx="349677" cy="356623"/>
              </a:xfrm>
              <a:custGeom>
                <a:avLst/>
                <a:gdLst/>
                <a:ahLst/>
                <a:cxnLst/>
                <a:rect l="l" t="t" r="r" b="b"/>
                <a:pathLst>
                  <a:path w="349677" h="356623" extrusionOk="0">
                    <a:moveTo>
                      <a:pt x="35038" y="340620"/>
                    </a:moveTo>
                    <a:cubicBezTo>
                      <a:pt x="74691" y="362144"/>
                      <a:pt x="274577" y="362191"/>
                      <a:pt x="313539" y="339341"/>
                    </a:cubicBezTo>
                    <a:cubicBezTo>
                      <a:pt x="351123" y="317385"/>
                      <a:pt x="344653" y="252532"/>
                      <a:pt x="347654" y="184019"/>
                    </a:cubicBezTo>
                    <a:cubicBezTo>
                      <a:pt x="353141" y="62306"/>
                      <a:pt x="356646" y="4941"/>
                      <a:pt x="228511" y="1644"/>
                    </a:cubicBezTo>
                    <a:cubicBezTo>
                      <a:pt x="100396" y="-2115"/>
                      <a:pt x="20438" y="-6083"/>
                      <a:pt x="3888" y="71214"/>
                    </a:cubicBezTo>
                    <a:cubicBezTo>
                      <a:pt x="-4039" y="108791"/>
                      <a:pt x="2239" y="263905"/>
                      <a:pt x="4512" y="282486"/>
                    </a:cubicBezTo>
                    <a:cubicBezTo>
                      <a:pt x="7409" y="305976"/>
                      <a:pt x="12860" y="328628"/>
                      <a:pt x="35038" y="3406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17"/>
              <p:cNvSpPr/>
              <p:nvPr/>
            </p:nvSpPr>
            <p:spPr>
              <a:xfrm>
                <a:off x="16304916" y="9301515"/>
                <a:ext cx="349908" cy="356881"/>
              </a:xfrm>
              <a:custGeom>
                <a:avLst/>
                <a:gdLst/>
                <a:ahLst/>
                <a:cxnLst/>
                <a:rect l="l" t="t" r="r" b="b"/>
                <a:pathLst>
                  <a:path w="349908" h="356881" extrusionOk="0">
                    <a:moveTo>
                      <a:pt x="236993" y="2237"/>
                    </a:moveTo>
                    <a:cubicBezTo>
                      <a:pt x="106194" y="-2412"/>
                      <a:pt x="21285" y="-7389"/>
                      <a:pt x="4236" y="71759"/>
                    </a:cubicBezTo>
                    <a:cubicBezTo>
                      <a:pt x="-3400" y="107683"/>
                      <a:pt x="1313" y="269469"/>
                      <a:pt x="2857" y="283478"/>
                    </a:cubicBezTo>
                    <a:cubicBezTo>
                      <a:pt x="9650" y="345013"/>
                      <a:pt x="38121" y="349215"/>
                      <a:pt x="98975" y="354155"/>
                    </a:cubicBezTo>
                    <a:cubicBezTo>
                      <a:pt x="149234" y="358311"/>
                      <a:pt x="200028" y="357603"/>
                      <a:pt x="251249" y="352803"/>
                    </a:cubicBezTo>
                    <a:cubicBezTo>
                      <a:pt x="345214" y="344046"/>
                      <a:pt x="340819" y="319022"/>
                      <a:pt x="347299" y="189442"/>
                    </a:cubicBezTo>
                    <a:cubicBezTo>
                      <a:pt x="353348" y="68301"/>
                      <a:pt x="359257" y="6168"/>
                      <a:pt x="236993" y="22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17"/>
              <p:cNvSpPr/>
              <p:nvPr/>
            </p:nvSpPr>
            <p:spPr>
              <a:xfrm>
                <a:off x="16772830" y="9301769"/>
                <a:ext cx="349634" cy="356629"/>
              </a:xfrm>
              <a:custGeom>
                <a:avLst/>
                <a:gdLst/>
                <a:ahLst/>
                <a:cxnLst/>
                <a:rect l="l" t="t" r="r" b="b"/>
                <a:pathLst>
                  <a:path w="349634" h="356629" extrusionOk="0">
                    <a:moveTo>
                      <a:pt x="211843" y="787"/>
                    </a:moveTo>
                    <a:cubicBezTo>
                      <a:pt x="92096" y="-1252"/>
                      <a:pt x="19405" y="-4897"/>
                      <a:pt x="3494" y="70445"/>
                    </a:cubicBezTo>
                    <a:cubicBezTo>
                      <a:pt x="-5264" y="112505"/>
                      <a:pt x="4800" y="258835"/>
                      <a:pt x="8129" y="280827"/>
                    </a:cubicBezTo>
                    <a:cubicBezTo>
                      <a:pt x="17043" y="339726"/>
                      <a:pt x="39408" y="347069"/>
                      <a:pt x="98239" y="352555"/>
                    </a:cubicBezTo>
                    <a:cubicBezTo>
                      <a:pt x="149449" y="357350"/>
                      <a:pt x="200249" y="358057"/>
                      <a:pt x="250513" y="353907"/>
                    </a:cubicBezTo>
                    <a:cubicBezTo>
                      <a:pt x="366385" y="344495"/>
                      <a:pt x="344030" y="311312"/>
                      <a:pt x="348659" y="173504"/>
                    </a:cubicBezTo>
                    <a:cubicBezTo>
                      <a:pt x="352799" y="50330"/>
                      <a:pt x="349866" y="2706"/>
                      <a:pt x="211843" y="7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19" name="Google Shape;1819;p17"/>
            <p:cNvSpPr/>
            <p:nvPr/>
          </p:nvSpPr>
          <p:spPr>
            <a:xfrm>
              <a:off x="15804502" y="7344614"/>
              <a:ext cx="1763849" cy="378665"/>
            </a:xfrm>
            <a:custGeom>
              <a:avLst/>
              <a:gdLst/>
              <a:ahLst/>
              <a:cxnLst/>
              <a:rect l="l" t="t" r="r" b="b"/>
              <a:pathLst>
                <a:path w="1763849" h="378665" extrusionOk="0">
                  <a:moveTo>
                    <a:pt x="355182" y="376290"/>
                  </a:moveTo>
                  <a:cubicBezTo>
                    <a:pt x="280535" y="377029"/>
                    <a:pt x="205753" y="379676"/>
                    <a:pt x="131121" y="378251"/>
                  </a:cubicBezTo>
                  <a:cubicBezTo>
                    <a:pt x="105521" y="377507"/>
                    <a:pt x="78959" y="374086"/>
                    <a:pt x="55980" y="362109"/>
                  </a:cubicBezTo>
                  <a:cubicBezTo>
                    <a:pt x="30177" y="348687"/>
                    <a:pt x="16118" y="324709"/>
                    <a:pt x="11968" y="296357"/>
                  </a:cubicBezTo>
                  <a:cubicBezTo>
                    <a:pt x="6699" y="260121"/>
                    <a:pt x="3786" y="223428"/>
                    <a:pt x="2075" y="186818"/>
                  </a:cubicBezTo>
                  <a:cubicBezTo>
                    <a:pt x="457" y="152117"/>
                    <a:pt x="-1275" y="116651"/>
                    <a:pt x="1352" y="82022"/>
                  </a:cubicBezTo>
                  <a:cubicBezTo>
                    <a:pt x="7443" y="1693"/>
                    <a:pt x="82178" y="3076"/>
                    <a:pt x="145076" y="2239"/>
                  </a:cubicBezTo>
                  <a:cubicBezTo>
                    <a:pt x="363847" y="-668"/>
                    <a:pt x="1388107" y="-824"/>
                    <a:pt x="1618774" y="2239"/>
                  </a:cubicBezTo>
                  <a:cubicBezTo>
                    <a:pt x="1681671" y="3076"/>
                    <a:pt x="1756407" y="1688"/>
                    <a:pt x="1762497" y="82022"/>
                  </a:cubicBezTo>
                  <a:cubicBezTo>
                    <a:pt x="1765124" y="116645"/>
                    <a:pt x="1763392" y="152111"/>
                    <a:pt x="1761774" y="186818"/>
                  </a:cubicBezTo>
                  <a:cubicBezTo>
                    <a:pt x="1760063" y="223428"/>
                    <a:pt x="1757151" y="260121"/>
                    <a:pt x="1751882" y="296357"/>
                  </a:cubicBezTo>
                  <a:cubicBezTo>
                    <a:pt x="1747731" y="324709"/>
                    <a:pt x="1733672" y="348687"/>
                    <a:pt x="1707869" y="362109"/>
                  </a:cubicBezTo>
                  <a:cubicBezTo>
                    <a:pt x="1684891" y="374086"/>
                    <a:pt x="1658328" y="377507"/>
                    <a:pt x="1632728" y="378251"/>
                  </a:cubicBezTo>
                  <a:cubicBezTo>
                    <a:pt x="1558097" y="379676"/>
                    <a:pt x="1483314" y="377029"/>
                    <a:pt x="1408667" y="376290"/>
                  </a:cubicBezTo>
                  <a:cubicBezTo>
                    <a:pt x="1407976" y="376285"/>
                    <a:pt x="355905" y="376285"/>
                    <a:pt x="355182" y="3762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0" name="Google Shape;1820;p17"/>
            <p:cNvSpPr/>
            <p:nvPr/>
          </p:nvSpPr>
          <p:spPr>
            <a:xfrm>
              <a:off x="15814055" y="7868482"/>
              <a:ext cx="353370" cy="357421"/>
            </a:xfrm>
            <a:custGeom>
              <a:avLst/>
              <a:gdLst/>
              <a:ahLst/>
              <a:cxnLst/>
              <a:rect l="l" t="t" r="r" b="b"/>
              <a:pathLst>
                <a:path w="353370" h="357421" extrusionOk="0">
                  <a:moveTo>
                    <a:pt x="251000" y="355669"/>
                  </a:moveTo>
                  <a:cubicBezTo>
                    <a:pt x="211357" y="358509"/>
                    <a:pt x="163376" y="358384"/>
                    <a:pt x="98726" y="351618"/>
                  </a:cubicBezTo>
                  <a:cubicBezTo>
                    <a:pt x="37612" y="345154"/>
                    <a:pt x="25857" y="332955"/>
                    <a:pt x="14623" y="278846"/>
                  </a:cubicBezTo>
                  <a:cubicBezTo>
                    <a:pt x="5375" y="233931"/>
                    <a:pt x="-6234" y="119550"/>
                    <a:pt x="3976" y="69799"/>
                  </a:cubicBezTo>
                  <a:cubicBezTo>
                    <a:pt x="18789" y="-2401"/>
                    <a:pt x="72746" y="173"/>
                    <a:pt x="187910" y="1"/>
                  </a:cubicBezTo>
                  <a:cubicBezTo>
                    <a:pt x="332539" y="-212"/>
                    <a:pt x="353302" y="30277"/>
                    <a:pt x="351247" y="158225"/>
                  </a:cubicBezTo>
                  <a:cubicBezTo>
                    <a:pt x="348725" y="314436"/>
                    <a:pt x="382496" y="346486"/>
                    <a:pt x="251000" y="3556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17"/>
            <p:cNvSpPr/>
            <p:nvPr/>
          </p:nvSpPr>
          <p:spPr>
            <a:xfrm>
              <a:off x="15816348" y="8337048"/>
              <a:ext cx="349636" cy="356612"/>
            </a:xfrm>
            <a:custGeom>
              <a:avLst/>
              <a:gdLst/>
              <a:ahLst/>
              <a:cxnLst/>
              <a:rect l="l" t="t" r="r" b="b"/>
              <a:pathLst>
                <a:path w="349636" h="356612" extrusionOk="0">
                  <a:moveTo>
                    <a:pt x="8131" y="280828"/>
                  </a:moveTo>
                  <a:cubicBezTo>
                    <a:pt x="4802" y="258841"/>
                    <a:pt x="-5267" y="112505"/>
                    <a:pt x="3497" y="70445"/>
                  </a:cubicBezTo>
                  <a:cubicBezTo>
                    <a:pt x="19402" y="-4902"/>
                    <a:pt x="92093" y="-1251"/>
                    <a:pt x="211845" y="787"/>
                  </a:cubicBezTo>
                  <a:cubicBezTo>
                    <a:pt x="349863" y="2712"/>
                    <a:pt x="352802" y="50331"/>
                    <a:pt x="348662" y="173499"/>
                  </a:cubicBezTo>
                  <a:cubicBezTo>
                    <a:pt x="346129" y="248867"/>
                    <a:pt x="359007" y="319820"/>
                    <a:pt x="315062" y="341843"/>
                  </a:cubicBezTo>
                  <a:cubicBezTo>
                    <a:pt x="274805" y="362020"/>
                    <a:pt x="74924" y="362259"/>
                    <a:pt x="36561" y="338000"/>
                  </a:cubicBezTo>
                  <a:cubicBezTo>
                    <a:pt x="16531" y="325337"/>
                    <a:pt x="11486" y="303007"/>
                    <a:pt x="8131" y="2808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17"/>
            <p:cNvSpPr/>
            <p:nvPr/>
          </p:nvSpPr>
          <p:spPr>
            <a:xfrm>
              <a:off x="15815848" y="8805251"/>
              <a:ext cx="349906" cy="356864"/>
            </a:xfrm>
            <a:custGeom>
              <a:avLst/>
              <a:gdLst/>
              <a:ahLst/>
              <a:cxnLst/>
              <a:rect l="l" t="t" r="r" b="b"/>
              <a:pathLst>
                <a:path w="349906" h="356864" extrusionOk="0">
                  <a:moveTo>
                    <a:pt x="2857" y="283479"/>
                  </a:moveTo>
                  <a:cubicBezTo>
                    <a:pt x="1313" y="269475"/>
                    <a:pt x="-3400" y="107689"/>
                    <a:pt x="4236" y="71760"/>
                  </a:cubicBezTo>
                  <a:cubicBezTo>
                    <a:pt x="21285" y="-7394"/>
                    <a:pt x="106194" y="-2412"/>
                    <a:pt x="236993" y="2237"/>
                  </a:cubicBezTo>
                  <a:cubicBezTo>
                    <a:pt x="359257" y="6169"/>
                    <a:pt x="353348" y="68302"/>
                    <a:pt x="347294" y="189442"/>
                  </a:cubicBezTo>
                  <a:cubicBezTo>
                    <a:pt x="344132" y="252735"/>
                    <a:pt x="347122" y="316631"/>
                    <a:pt x="312925" y="338254"/>
                  </a:cubicBezTo>
                  <a:cubicBezTo>
                    <a:pt x="274857" y="362326"/>
                    <a:pt x="75018" y="362440"/>
                    <a:pt x="34423" y="342097"/>
                  </a:cubicBezTo>
                  <a:cubicBezTo>
                    <a:pt x="11174" y="330443"/>
                    <a:pt x="5520" y="307629"/>
                    <a:pt x="2857" y="2834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17"/>
            <p:cNvSpPr/>
            <p:nvPr/>
          </p:nvSpPr>
          <p:spPr>
            <a:xfrm>
              <a:off x="15814259" y="9273864"/>
              <a:ext cx="353373" cy="357420"/>
            </a:xfrm>
            <a:custGeom>
              <a:avLst/>
              <a:gdLst/>
              <a:ahLst/>
              <a:cxnLst/>
              <a:rect l="l" t="t" r="r" b="b"/>
              <a:pathLst>
                <a:path w="353373" h="357420" extrusionOk="0">
                  <a:moveTo>
                    <a:pt x="102374" y="355669"/>
                  </a:moveTo>
                  <a:cubicBezTo>
                    <a:pt x="142017" y="358509"/>
                    <a:pt x="189998" y="358384"/>
                    <a:pt x="254648" y="351618"/>
                  </a:cubicBezTo>
                  <a:cubicBezTo>
                    <a:pt x="315762" y="345154"/>
                    <a:pt x="327517" y="332955"/>
                    <a:pt x="338751" y="278846"/>
                  </a:cubicBezTo>
                  <a:cubicBezTo>
                    <a:pt x="347999" y="233931"/>
                    <a:pt x="359608" y="119550"/>
                    <a:pt x="349398" y="69799"/>
                  </a:cubicBezTo>
                  <a:cubicBezTo>
                    <a:pt x="334585" y="-2401"/>
                    <a:pt x="280628" y="173"/>
                    <a:pt x="165464" y="1"/>
                  </a:cubicBezTo>
                  <a:cubicBezTo>
                    <a:pt x="20835" y="-212"/>
                    <a:pt x="72" y="30277"/>
                    <a:pt x="2127" y="158225"/>
                  </a:cubicBezTo>
                  <a:cubicBezTo>
                    <a:pt x="4644" y="314436"/>
                    <a:pt x="-29127" y="346486"/>
                    <a:pt x="102374" y="3556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17"/>
            <p:cNvSpPr/>
            <p:nvPr/>
          </p:nvSpPr>
          <p:spPr>
            <a:xfrm>
              <a:off x="16284292" y="7868897"/>
              <a:ext cx="349636" cy="356617"/>
            </a:xfrm>
            <a:custGeom>
              <a:avLst/>
              <a:gdLst/>
              <a:ahLst/>
              <a:cxnLst/>
              <a:rect l="l" t="t" r="r" b="b"/>
              <a:pathLst>
                <a:path w="349636" h="356617" extrusionOk="0">
                  <a:moveTo>
                    <a:pt x="8131" y="280828"/>
                  </a:moveTo>
                  <a:cubicBezTo>
                    <a:pt x="4802" y="258841"/>
                    <a:pt x="-5267" y="112505"/>
                    <a:pt x="3497" y="70445"/>
                  </a:cubicBezTo>
                  <a:cubicBezTo>
                    <a:pt x="19402" y="-4902"/>
                    <a:pt x="92093" y="-1251"/>
                    <a:pt x="211845" y="787"/>
                  </a:cubicBezTo>
                  <a:cubicBezTo>
                    <a:pt x="349863" y="2712"/>
                    <a:pt x="352802" y="50331"/>
                    <a:pt x="348662" y="173505"/>
                  </a:cubicBezTo>
                  <a:cubicBezTo>
                    <a:pt x="346129" y="248872"/>
                    <a:pt x="359007" y="319825"/>
                    <a:pt x="315062" y="341848"/>
                  </a:cubicBezTo>
                  <a:cubicBezTo>
                    <a:pt x="274805" y="362025"/>
                    <a:pt x="74924" y="362264"/>
                    <a:pt x="36561" y="338005"/>
                  </a:cubicBezTo>
                  <a:cubicBezTo>
                    <a:pt x="16531" y="325337"/>
                    <a:pt x="11491" y="303007"/>
                    <a:pt x="8131" y="2808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17"/>
            <p:cNvSpPr/>
            <p:nvPr/>
          </p:nvSpPr>
          <p:spPr>
            <a:xfrm>
              <a:off x="16284808" y="8337065"/>
              <a:ext cx="349484" cy="356546"/>
            </a:xfrm>
            <a:custGeom>
              <a:avLst/>
              <a:gdLst/>
              <a:ahLst/>
              <a:cxnLst/>
              <a:rect l="l" t="t" r="r" b="b"/>
              <a:pathLst>
                <a:path w="349484" h="356546" extrusionOk="0">
                  <a:moveTo>
                    <a:pt x="6221" y="281606"/>
                  </a:moveTo>
                  <a:cubicBezTo>
                    <a:pt x="3293" y="260051"/>
                    <a:pt x="-4551" y="109617"/>
                    <a:pt x="3589" y="70781"/>
                  </a:cubicBezTo>
                  <a:cubicBezTo>
                    <a:pt x="19765" y="-5268"/>
                    <a:pt x="95910" y="-1711"/>
                    <a:pt x="220072" y="1165"/>
                  </a:cubicBezTo>
                  <a:cubicBezTo>
                    <a:pt x="352587" y="3770"/>
                    <a:pt x="352967" y="54738"/>
                    <a:pt x="348052" y="178708"/>
                  </a:cubicBezTo>
                  <a:cubicBezTo>
                    <a:pt x="345342" y="249219"/>
                    <a:pt x="355094" y="318429"/>
                    <a:pt x="314192" y="340541"/>
                  </a:cubicBezTo>
                  <a:cubicBezTo>
                    <a:pt x="274611" y="362029"/>
                    <a:pt x="74725" y="362153"/>
                    <a:pt x="35691" y="339262"/>
                  </a:cubicBezTo>
                  <a:cubicBezTo>
                    <a:pt x="14590" y="326937"/>
                    <a:pt x="9347" y="304446"/>
                    <a:pt x="6221" y="2816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6" name="Google Shape;1826;p17"/>
            <p:cNvSpPr/>
            <p:nvPr/>
          </p:nvSpPr>
          <p:spPr>
            <a:xfrm>
              <a:off x="16284584" y="8805449"/>
              <a:ext cx="349677" cy="356625"/>
            </a:xfrm>
            <a:custGeom>
              <a:avLst/>
              <a:gdLst/>
              <a:ahLst/>
              <a:cxnLst/>
              <a:rect l="l" t="t" r="r" b="b"/>
              <a:pathLst>
                <a:path w="349677" h="356625" extrusionOk="0">
                  <a:moveTo>
                    <a:pt x="4514" y="282486"/>
                  </a:moveTo>
                  <a:cubicBezTo>
                    <a:pt x="2241" y="263905"/>
                    <a:pt x="-4042" y="108791"/>
                    <a:pt x="3890" y="71214"/>
                  </a:cubicBezTo>
                  <a:cubicBezTo>
                    <a:pt x="20440" y="-6083"/>
                    <a:pt x="100398" y="-2115"/>
                    <a:pt x="228513" y="1645"/>
                  </a:cubicBezTo>
                  <a:cubicBezTo>
                    <a:pt x="356644" y="4942"/>
                    <a:pt x="353138" y="62311"/>
                    <a:pt x="347656" y="184018"/>
                  </a:cubicBezTo>
                  <a:cubicBezTo>
                    <a:pt x="344655" y="252532"/>
                    <a:pt x="351130" y="317385"/>
                    <a:pt x="313542" y="339341"/>
                  </a:cubicBezTo>
                  <a:cubicBezTo>
                    <a:pt x="274580" y="362191"/>
                    <a:pt x="74694" y="362149"/>
                    <a:pt x="35040" y="340620"/>
                  </a:cubicBezTo>
                  <a:cubicBezTo>
                    <a:pt x="12862" y="328628"/>
                    <a:pt x="7411" y="305976"/>
                    <a:pt x="4514" y="2824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17"/>
            <p:cNvSpPr/>
            <p:nvPr/>
          </p:nvSpPr>
          <p:spPr>
            <a:xfrm>
              <a:off x="16284848" y="9274026"/>
              <a:ext cx="349906" cy="356878"/>
            </a:xfrm>
            <a:custGeom>
              <a:avLst/>
              <a:gdLst/>
              <a:ahLst/>
              <a:cxnLst/>
              <a:rect l="l" t="t" r="r" b="b"/>
              <a:pathLst>
                <a:path w="349906" h="356878" extrusionOk="0">
                  <a:moveTo>
                    <a:pt x="251249" y="352804"/>
                  </a:moveTo>
                  <a:cubicBezTo>
                    <a:pt x="200028" y="357599"/>
                    <a:pt x="149228" y="358306"/>
                    <a:pt x="98975" y="354156"/>
                  </a:cubicBezTo>
                  <a:cubicBezTo>
                    <a:pt x="38121" y="349211"/>
                    <a:pt x="9650" y="345014"/>
                    <a:pt x="2857" y="283479"/>
                  </a:cubicBezTo>
                  <a:cubicBezTo>
                    <a:pt x="1313" y="269475"/>
                    <a:pt x="-3400" y="107689"/>
                    <a:pt x="4236" y="71760"/>
                  </a:cubicBezTo>
                  <a:cubicBezTo>
                    <a:pt x="21285" y="-7394"/>
                    <a:pt x="106194" y="-2412"/>
                    <a:pt x="236993" y="2237"/>
                  </a:cubicBezTo>
                  <a:cubicBezTo>
                    <a:pt x="359257" y="6169"/>
                    <a:pt x="353348" y="68302"/>
                    <a:pt x="347294" y="189442"/>
                  </a:cubicBezTo>
                  <a:cubicBezTo>
                    <a:pt x="340819" y="319028"/>
                    <a:pt x="345208" y="344047"/>
                    <a:pt x="251249" y="3528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17"/>
            <p:cNvSpPr/>
            <p:nvPr/>
          </p:nvSpPr>
          <p:spPr>
            <a:xfrm>
              <a:off x="16753317" y="7868643"/>
              <a:ext cx="349906" cy="356864"/>
            </a:xfrm>
            <a:custGeom>
              <a:avLst/>
              <a:gdLst/>
              <a:ahLst/>
              <a:cxnLst/>
              <a:rect l="l" t="t" r="r" b="b"/>
              <a:pathLst>
                <a:path w="349906" h="356864" extrusionOk="0">
                  <a:moveTo>
                    <a:pt x="2857" y="283479"/>
                  </a:moveTo>
                  <a:cubicBezTo>
                    <a:pt x="1313" y="269475"/>
                    <a:pt x="-3400" y="107689"/>
                    <a:pt x="4236" y="71760"/>
                  </a:cubicBezTo>
                  <a:cubicBezTo>
                    <a:pt x="21285" y="-7394"/>
                    <a:pt x="106194" y="-2412"/>
                    <a:pt x="236993" y="2237"/>
                  </a:cubicBezTo>
                  <a:cubicBezTo>
                    <a:pt x="359257" y="6169"/>
                    <a:pt x="353348" y="68302"/>
                    <a:pt x="347294" y="189442"/>
                  </a:cubicBezTo>
                  <a:cubicBezTo>
                    <a:pt x="344132" y="252735"/>
                    <a:pt x="347122" y="316631"/>
                    <a:pt x="312925" y="338254"/>
                  </a:cubicBezTo>
                  <a:cubicBezTo>
                    <a:pt x="274857" y="362326"/>
                    <a:pt x="75018" y="362440"/>
                    <a:pt x="34423" y="342097"/>
                  </a:cubicBezTo>
                  <a:cubicBezTo>
                    <a:pt x="11179" y="330443"/>
                    <a:pt x="5525" y="307629"/>
                    <a:pt x="2857" y="2834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17"/>
            <p:cNvSpPr/>
            <p:nvPr/>
          </p:nvSpPr>
          <p:spPr>
            <a:xfrm>
              <a:off x="16753059" y="8336986"/>
              <a:ext cx="349677" cy="356625"/>
            </a:xfrm>
            <a:custGeom>
              <a:avLst/>
              <a:gdLst/>
              <a:ahLst/>
              <a:cxnLst/>
              <a:rect l="l" t="t" r="r" b="b"/>
              <a:pathLst>
                <a:path w="349677" h="356625" extrusionOk="0">
                  <a:moveTo>
                    <a:pt x="4514" y="282486"/>
                  </a:moveTo>
                  <a:cubicBezTo>
                    <a:pt x="2241" y="263905"/>
                    <a:pt x="-4042" y="108791"/>
                    <a:pt x="3890" y="71214"/>
                  </a:cubicBezTo>
                  <a:cubicBezTo>
                    <a:pt x="20440" y="-6083"/>
                    <a:pt x="100398" y="-2115"/>
                    <a:pt x="228513" y="1644"/>
                  </a:cubicBezTo>
                  <a:cubicBezTo>
                    <a:pt x="356644" y="4941"/>
                    <a:pt x="353138" y="62311"/>
                    <a:pt x="347656" y="184019"/>
                  </a:cubicBezTo>
                  <a:cubicBezTo>
                    <a:pt x="344655" y="252532"/>
                    <a:pt x="351130" y="317385"/>
                    <a:pt x="313542" y="339341"/>
                  </a:cubicBezTo>
                  <a:cubicBezTo>
                    <a:pt x="274580" y="362191"/>
                    <a:pt x="74694" y="362149"/>
                    <a:pt x="35040" y="340620"/>
                  </a:cubicBezTo>
                  <a:cubicBezTo>
                    <a:pt x="12862" y="328633"/>
                    <a:pt x="7411" y="305981"/>
                    <a:pt x="4514" y="2824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17"/>
            <p:cNvSpPr/>
            <p:nvPr/>
          </p:nvSpPr>
          <p:spPr>
            <a:xfrm>
              <a:off x="16753277" y="8805528"/>
              <a:ext cx="349484" cy="356546"/>
            </a:xfrm>
            <a:custGeom>
              <a:avLst/>
              <a:gdLst/>
              <a:ahLst/>
              <a:cxnLst/>
              <a:rect l="l" t="t" r="r" b="b"/>
              <a:pathLst>
                <a:path w="349484" h="356546" extrusionOk="0">
                  <a:moveTo>
                    <a:pt x="6221" y="281606"/>
                  </a:moveTo>
                  <a:cubicBezTo>
                    <a:pt x="3293" y="260051"/>
                    <a:pt x="-4551" y="109617"/>
                    <a:pt x="3589" y="70781"/>
                  </a:cubicBezTo>
                  <a:cubicBezTo>
                    <a:pt x="19765" y="-5268"/>
                    <a:pt x="95910" y="-1711"/>
                    <a:pt x="220072" y="1165"/>
                  </a:cubicBezTo>
                  <a:cubicBezTo>
                    <a:pt x="352587" y="3770"/>
                    <a:pt x="352967" y="54738"/>
                    <a:pt x="348052" y="178708"/>
                  </a:cubicBezTo>
                  <a:cubicBezTo>
                    <a:pt x="345342" y="249219"/>
                    <a:pt x="355094" y="318429"/>
                    <a:pt x="314192" y="340541"/>
                  </a:cubicBezTo>
                  <a:cubicBezTo>
                    <a:pt x="274611" y="362028"/>
                    <a:pt x="74726" y="362153"/>
                    <a:pt x="35691" y="339262"/>
                  </a:cubicBezTo>
                  <a:cubicBezTo>
                    <a:pt x="14595" y="326937"/>
                    <a:pt x="9347" y="304441"/>
                    <a:pt x="6221" y="2816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17"/>
            <p:cNvSpPr/>
            <p:nvPr/>
          </p:nvSpPr>
          <p:spPr>
            <a:xfrm>
              <a:off x="16752766" y="9274274"/>
              <a:ext cx="349636" cy="356633"/>
            </a:xfrm>
            <a:custGeom>
              <a:avLst/>
              <a:gdLst/>
              <a:ahLst/>
              <a:cxnLst/>
              <a:rect l="l" t="t" r="r" b="b"/>
              <a:pathLst>
                <a:path w="349636" h="356633" extrusionOk="0">
                  <a:moveTo>
                    <a:pt x="250516" y="353908"/>
                  </a:moveTo>
                  <a:cubicBezTo>
                    <a:pt x="200252" y="358063"/>
                    <a:pt x="149452" y="357355"/>
                    <a:pt x="98241" y="352556"/>
                  </a:cubicBezTo>
                  <a:cubicBezTo>
                    <a:pt x="39411" y="347069"/>
                    <a:pt x="17046" y="339726"/>
                    <a:pt x="8131" y="280828"/>
                  </a:cubicBezTo>
                  <a:cubicBezTo>
                    <a:pt x="4802" y="258841"/>
                    <a:pt x="-5267" y="112505"/>
                    <a:pt x="3497" y="70445"/>
                  </a:cubicBezTo>
                  <a:cubicBezTo>
                    <a:pt x="19402" y="-4902"/>
                    <a:pt x="92093" y="-1251"/>
                    <a:pt x="211845" y="787"/>
                  </a:cubicBezTo>
                  <a:cubicBezTo>
                    <a:pt x="349863" y="2711"/>
                    <a:pt x="352802" y="50331"/>
                    <a:pt x="348662" y="173499"/>
                  </a:cubicBezTo>
                  <a:cubicBezTo>
                    <a:pt x="344033" y="311312"/>
                    <a:pt x="366392" y="344495"/>
                    <a:pt x="250516" y="3539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17"/>
            <p:cNvSpPr/>
            <p:nvPr/>
          </p:nvSpPr>
          <p:spPr>
            <a:xfrm>
              <a:off x="17219678" y="7868482"/>
              <a:ext cx="353372" cy="357421"/>
            </a:xfrm>
            <a:custGeom>
              <a:avLst/>
              <a:gdLst/>
              <a:ahLst/>
              <a:cxnLst/>
              <a:rect l="l" t="t" r="r" b="b"/>
              <a:pathLst>
                <a:path w="353372" h="357421" extrusionOk="0">
                  <a:moveTo>
                    <a:pt x="102373" y="355669"/>
                  </a:moveTo>
                  <a:cubicBezTo>
                    <a:pt x="142016" y="358509"/>
                    <a:pt x="190002" y="358384"/>
                    <a:pt x="254647" y="351618"/>
                  </a:cubicBezTo>
                  <a:cubicBezTo>
                    <a:pt x="315761" y="345154"/>
                    <a:pt x="327516" y="332955"/>
                    <a:pt x="338750" y="278846"/>
                  </a:cubicBezTo>
                  <a:cubicBezTo>
                    <a:pt x="347998" y="233931"/>
                    <a:pt x="359607" y="119550"/>
                    <a:pt x="349397" y="69799"/>
                  </a:cubicBezTo>
                  <a:cubicBezTo>
                    <a:pt x="334584" y="-2401"/>
                    <a:pt x="280627" y="173"/>
                    <a:pt x="165463" y="1"/>
                  </a:cubicBezTo>
                  <a:cubicBezTo>
                    <a:pt x="20834" y="-212"/>
                    <a:pt x="71" y="30277"/>
                    <a:pt x="2125" y="158225"/>
                  </a:cubicBezTo>
                  <a:cubicBezTo>
                    <a:pt x="4643" y="314436"/>
                    <a:pt x="-29123" y="346486"/>
                    <a:pt x="102373" y="3556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17"/>
            <p:cNvSpPr/>
            <p:nvPr/>
          </p:nvSpPr>
          <p:spPr>
            <a:xfrm>
              <a:off x="17221266" y="8336794"/>
              <a:ext cx="349906" cy="356878"/>
            </a:xfrm>
            <a:custGeom>
              <a:avLst/>
              <a:gdLst/>
              <a:ahLst/>
              <a:cxnLst/>
              <a:rect l="l" t="t" r="r" b="b"/>
              <a:pathLst>
                <a:path w="349906" h="356878" extrusionOk="0">
                  <a:moveTo>
                    <a:pt x="251249" y="352804"/>
                  </a:moveTo>
                  <a:cubicBezTo>
                    <a:pt x="200028" y="357599"/>
                    <a:pt x="149228" y="358306"/>
                    <a:pt x="98975" y="354156"/>
                  </a:cubicBezTo>
                  <a:cubicBezTo>
                    <a:pt x="38121" y="349211"/>
                    <a:pt x="9650" y="345014"/>
                    <a:pt x="2857" y="283479"/>
                  </a:cubicBezTo>
                  <a:cubicBezTo>
                    <a:pt x="1313" y="269475"/>
                    <a:pt x="-3400" y="107689"/>
                    <a:pt x="4236" y="71760"/>
                  </a:cubicBezTo>
                  <a:cubicBezTo>
                    <a:pt x="21285" y="-7394"/>
                    <a:pt x="106194" y="-2412"/>
                    <a:pt x="236993" y="2237"/>
                  </a:cubicBezTo>
                  <a:cubicBezTo>
                    <a:pt x="359257" y="6169"/>
                    <a:pt x="353348" y="68302"/>
                    <a:pt x="347294" y="189442"/>
                  </a:cubicBezTo>
                  <a:cubicBezTo>
                    <a:pt x="340824" y="319028"/>
                    <a:pt x="345213" y="344047"/>
                    <a:pt x="251249" y="3528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17"/>
            <p:cNvSpPr/>
            <p:nvPr/>
          </p:nvSpPr>
          <p:spPr>
            <a:xfrm>
              <a:off x="17221766" y="8805500"/>
              <a:ext cx="349636" cy="356633"/>
            </a:xfrm>
            <a:custGeom>
              <a:avLst/>
              <a:gdLst/>
              <a:ahLst/>
              <a:cxnLst/>
              <a:rect l="l" t="t" r="r" b="b"/>
              <a:pathLst>
                <a:path w="349636" h="356633" extrusionOk="0">
                  <a:moveTo>
                    <a:pt x="250516" y="353908"/>
                  </a:moveTo>
                  <a:cubicBezTo>
                    <a:pt x="200252" y="358063"/>
                    <a:pt x="149452" y="357355"/>
                    <a:pt x="98241" y="352555"/>
                  </a:cubicBezTo>
                  <a:cubicBezTo>
                    <a:pt x="39411" y="347069"/>
                    <a:pt x="17046" y="339726"/>
                    <a:pt x="8131" y="280828"/>
                  </a:cubicBezTo>
                  <a:cubicBezTo>
                    <a:pt x="4802" y="258841"/>
                    <a:pt x="-5267" y="112505"/>
                    <a:pt x="3497" y="70445"/>
                  </a:cubicBezTo>
                  <a:cubicBezTo>
                    <a:pt x="19402" y="-4902"/>
                    <a:pt x="92093" y="-1251"/>
                    <a:pt x="211845" y="787"/>
                  </a:cubicBezTo>
                  <a:cubicBezTo>
                    <a:pt x="349863" y="2711"/>
                    <a:pt x="352802" y="50330"/>
                    <a:pt x="348662" y="173504"/>
                  </a:cubicBezTo>
                  <a:cubicBezTo>
                    <a:pt x="344033" y="311317"/>
                    <a:pt x="366392" y="344495"/>
                    <a:pt x="250516" y="3539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17"/>
            <p:cNvSpPr/>
            <p:nvPr/>
          </p:nvSpPr>
          <p:spPr>
            <a:xfrm>
              <a:off x="17219470" y="9273864"/>
              <a:ext cx="353373" cy="357420"/>
            </a:xfrm>
            <a:custGeom>
              <a:avLst/>
              <a:gdLst/>
              <a:ahLst/>
              <a:cxnLst/>
              <a:rect l="l" t="t" r="r" b="b"/>
              <a:pathLst>
                <a:path w="353373" h="357420" extrusionOk="0">
                  <a:moveTo>
                    <a:pt x="251000" y="355669"/>
                  </a:moveTo>
                  <a:cubicBezTo>
                    <a:pt x="211357" y="358509"/>
                    <a:pt x="163371" y="358384"/>
                    <a:pt x="98726" y="351618"/>
                  </a:cubicBezTo>
                  <a:cubicBezTo>
                    <a:pt x="37612" y="345154"/>
                    <a:pt x="25857" y="332955"/>
                    <a:pt x="14623" y="278846"/>
                  </a:cubicBezTo>
                  <a:cubicBezTo>
                    <a:pt x="5375" y="233931"/>
                    <a:pt x="-6234" y="119550"/>
                    <a:pt x="3976" y="69799"/>
                  </a:cubicBezTo>
                  <a:cubicBezTo>
                    <a:pt x="18789" y="-2401"/>
                    <a:pt x="72746" y="173"/>
                    <a:pt x="187910" y="1"/>
                  </a:cubicBezTo>
                  <a:cubicBezTo>
                    <a:pt x="332539" y="-212"/>
                    <a:pt x="353302" y="30277"/>
                    <a:pt x="351247" y="158225"/>
                  </a:cubicBezTo>
                  <a:cubicBezTo>
                    <a:pt x="348730" y="314436"/>
                    <a:pt x="382501" y="346486"/>
                    <a:pt x="251000" y="3556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17"/>
            <p:cNvSpPr/>
            <p:nvPr/>
          </p:nvSpPr>
          <p:spPr>
            <a:xfrm>
              <a:off x="15928434" y="7969982"/>
              <a:ext cx="109253" cy="166218"/>
            </a:xfrm>
            <a:custGeom>
              <a:avLst/>
              <a:gdLst/>
              <a:ahLst/>
              <a:cxnLst/>
              <a:rect l="l" t="t" r="r" b="b"/>
              <a:pathLst>
                <a:path w="109253" h="166218" extrusionOk="0">
                  <a:moveTo>
                    <a:pt x="21534" y="162020"/>
                  </a:moveTo>
                  <a:cubicBezTo>
                    <a:pt x="21534" y="156997"/>
                    <a:pt x="22507" y="150751"/>
                    <a:pt x="24452" y="143289"/>
                  </a:cubicBezTo>
                  <a:cubicBezTo>
                    <a:pt x="26397" y="135832"/>
                    <a:pt x="28993" y="127761"/>
                    <a:pt x="32238" y="119081"/>
                  </a:cubicBezTo>
                  <a:cubicBezTo>
                    <a:pt x="35484" y="110407"/>
                    <a:pt x="39130" y="101406"/>
                    <a:pt x="43187" y="92076"/>
                  </a:cubicBezTo>
                  <a:cubicBezTo>
                    <a:pt x="47238" y="82752"/>
                    <a:pt x="51295" y="73792"/>
                    <a:pt x="55352" y="65196"/>
                  </a:cubicBezTo>
                  <a:cubicBezTo>
                    <a:pt x="59404" y="56600"/>
                    <a:pt x="63299" y="48654"/>
                    <a:pt x="67029" y="41358"/>
                  </a:cubicBezTo>
                  <a:cubicBezTo>
                    <a:pt x="70758" y="34062"/>
                    <a:pt x="74003" y="27978"/>
                    <a:pt x="76765" y="23110"/>
                  </a:cubicBezTo>
                  <a:cubicBezTo>
                    <a:pt x="76604" y="22626"/>
                    <a:pt x="75751" y="22221"/>
                    <a:pt x="74212" y="21898"/>
                  </a:cubicBezTo>
                  <a:cubicBezTo>
                    <a:pt x="72667" y="21576"/>
                    <a:pt x="70924" y="21332"/>
                    <a:pt x="68979" y="21170"/>
                  </a:cubicBezTo>
                  <a:cubicBezTo>
                    <a:pt x="67034" y="21009"/>
                    <a:pt x="65208" y="20890"/>
                    <a:pt x="63508" y="20806"/>
                  </a:cubicBezTo>
                  <a:cubicBezTo>
                    <a:pt x="61807" y="20723"/>
                    <a:pt x="60787" y="20682"/>
                    <a:pt x="60465" y="20682"/>
                  </a:cubicBezTo>
                  <a:cubicBezTo>
                    <a:pt x="53651" y="21170"/>
                    <a:pt x="47082" y="21451"/>
                    <a:pt x="40758" y="21534"/>
                  </a:cubicBezTo>
                  <a:cubicBezTo>
                    <a:pt x="34433" y="21618"/>
                    <a:pt x="27864" y="22065"/>
                    <a:pt x="21045" y="22871"/>
                  </a:cubicBezTo>
                  <a:cubicBezTo>
                    <a:pt x="17800" y="23198"/>
                    <a:pt x="15085" y="23563"/>
                    <a:pt x="12895" y="23963"/>
                  </a:cubicBezTo>
                  <a:cubicBezTo>
                    <a:pt x="10705" y="24369"/>
                    <a:pt x="7985" y="24493"/>
                    <a:pt x="4745" y="24327"/>
                  </a:cubicBezTo>
                  <a:cubicBezTo>
                    <a:pt x="3283" y="24327"/>
                    <a:pt x="2191" y="23838"/>
                    <a:pt x="1458" y="22866"/>
                  </a:cubicBezTo>
                  <a:cubicBezTo>
                    <a:pt x="729" y="21893"/>
                    <a:pt x="282" y="20718"/>
                    <a:pt x="121" y="19340"/>
                  </a:cubicBezTo>
                  <a:cubicBezTo>
                    <a:pt x="-40" y="17962"/>
                    <a:pt x="-40" y="16542"/>
                    <a:pt x="121" y="15081"/>
                  </a:cubicBezTo>
                  <a:cubicBezTo>
                    <a:pt x="282" y="13620"/>
                    <a:pt x="443" y="12247"/>
                    <a:pt x="610" y="10947"/>
                  </a:cubicBezTo>
                  <a:cubicBezTo>
                    <a:pt x="932" y="8191"/>
                    <a:pt x="1218" y="6168"/>
                    <a:pt x="1458" y="4867"/>
                  </a:cubicBezTo>
                  <a:cubicBezTo>
                    <a:pt x="1702" y="3573"/>
                    <a:pt x="1983" y="2678"/>
                    <a:pt x="2311" y="2189"/>
                  </a:cubicBezTo>
                  <a:cubicBezTo>
                    <a:pt x="2633" y="1545"/>
                    <a:pt x="2878" y="1383"/>
                    <a:pt x="3039" y="1706"/>
                  </a:cubicBezTo>
                  <a:lnTo>
                    <a:pt x="45132" y="244"/>
                  </a:lnTo>
                  <a:cubicBezTo>
                    <a:pt x="50156" y="83"/>
                    <a:pt x="55108" y="0"/>
                    <a:pt x="59976" y="0"/>
                  </a:cubicBezTo>
                  <a:cubicBezTo>
                    <a:pt x="64839" y="0"/>
                    <a:pt x="69791" y="0"/>
                    <a:pt x="74815" y="0"/>
                  </a:cubicBezTo>
                  <a:lnTo>
                    <a:pt x="105715" y="244"/>
                  </a:lnTo>
                  <a:cubicBezTo>
                    <a:pt x="106849" y="1056"/>
                    <a:pt x="107743" y="2111"/>
                    <a:pt x="108394" y="3406"/>
                  </a:cubicBezTo>
                  <a:cubicBezTo>
                    <a:pt x="108882" y="4706"/>
                    <a:pt x="109163" y="6287"/>
                    <a:pt x="109247" y="8149"/>
                  </a:cubicBezTo>
                  <a:cubicBezTo>
                    <a:pt x="109325" y="10016"/>
                    <a:pt x="108716" y="12491"/>
                    <a:pt x="107421" y="15570"/>
                  </a:cubicBezTo>
                  <a:cubicBezTo>
                    <a:pt x="106771" y="16870"/>
                    <a:pt x="106162" y="18123"/>
                    <a:pt x="105595" y="19340"/>
                  </a:cubicBezTo>
                  <a:cubicBezTo>
                    <a:pt x="105023" y="20552"/>
                    <a:pt x="104337" y="21732"/>
                    <a:pt x="103525" y="22866"/>
                  </a:cubicBezTo>
                  <a:cubicBezTo>
                    <a:pt x="97201" y="32601"/>
                    <a:pt x="91641" y="42414"/>
                    <a:pt x="86861" y="52304"/>
                  </a:cubicBezTo>
                  <a:cubicBezTo>
                    <a:pt x="82070" y="62201"/>
                    <a:pt x="77166" y="72419"/>
                    <a:pt x="72141" y="82960"/>
                  </a:cubicBezTo>
                  <a:cubicBezTo>
                    <a:pt x="67434" y="93018"/>
                    <a:pt x="63461" y="102711"/>
                    <a:pt x="60215" y="112030"/>
                  </a:cubicBezTo>
                  <a:cubicBezTo>
                    <a:pt x="56970" y="121359"/>
                    <a:pt x="53563" y="131292"/>
                    <a:pt x="49995" y="141833"/>
                  </a:cubicBezTo>
                  <a:cubicBezTo>
                    <a:pt x="49667" y="142483"/>
                    <a:pt x="49178" y="143897"/>
                    <a:pt x="48533" y="146092"/>
                  </a:cubicBezTo>
                  <a:cubicBezTo>
                    <a:pt x="47883" y="148281"/>
                    <a:pt x="47150" y="150590"/>
                    <a:pt x="46344" y="153024"/>
                  </a:cubicBezTo>
                  <a:cubicBezTo>
                    <a:pt x="45527" y="155457"/>
                    <a:pt x="44763" y="157730"/>
                    <a:pt x="44029" y="159836"/>
                  </a:cubicBezTo>
                  <a:cubicBezTo>
                    <a:pt x="43301" y="161947"/>
                    <a:pt x="42770" y="163325"/>
                    <a:pt x="42448" y="163970"/>
                  </a:cubicBezTo>
                  <a:cubicBezTo>
                    <a:pt x="40986" y="165104"/>
                    <a:pt x="39083" y="165796"/>
                    <a:pt x="36732" y="166035"/>
                  </a:cubicBezTo>
                  <a:cubicBezTo>
                    <a:pt x="34381" y="166279"/>
                    <a:pt x="32066" y="166279"/>
                    <a:pt x="29794" y="166035"/>
                  </a:cubicBezTo>
                  <a:cubicBezTo>
                    <a:pt x="27521" y="165790"/>
                    <a:pt x="25575" y="165307"/>
                    <a:pt x="23953" y="164573"/>
                  </a:cubicBezTo>
                  <a:cubicBezTo>
                    <a:pt x="22346" y="163845"/>
                    <a:pt x="21534" y="162993"/>
                    <a:pt x="21534" y="1620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17"/>
            <p:cNvSpPr/>
            <p:nvPr/>
          </p:nvSpPr>
          <p:spPr>
            <a:xfrm>
              <a:off x="15919175" y="8421806"/>
              <a:ext cx="123353" cy="174367"/>
            </a:xfrm>
            <a:custGeom>
              <a:avLst/>
              <a:gdLst/>
              <a:ahLst/>
              <a:cxnLst/>
              <a:rect l="l" t="t" r="r" b="b"/>
              <a:pathLst>
                <a:path w="123353" h="174367" extrusionOk="0">
                  <a:moveTo>
                    <a:pt x="105248" y="1610"/>
                  </a:moveTo>
                  <a:cubicBezTo>
                    <a:pt x="104598" y="19941"/>
                    <a:pt x="104270" y="38142"/>
                    <a:pt x="104270" y="56223"/>
                  </a:cubicBezTo>
                  <a:cubicBezTo>
                    <a:pt x="104270" y="74310"/>
                    <a:pt x="104109" y="92516"/>
                    <a:pt x="103786" y="110842"/>
                  </a:cubicBezTo>
                  <a:cubicBezTo>
                    <a:pt x="105893" y="110520"/>
                    <a:pt x="108202" y="110234"/>
                    <a:pt x="110719" y="109989"/>
                  </a:cubicBezTo>
                  <a:cubicBezTo>
                    <a:pt x="113232" y="109745"/>
                    <a:pt x="115785" y="109708"/>
                    <a:pt x="118386" y="109864"/>
                  </a:cubicBezTo>
                  <a:cubicBezTo>
                    <a:pt x="119847" y="109864"/>
                    <a:pt x="120940" y="110353"/>
                    <a:pt x="121673" y="111326"/>
                  </a:cubicBezTo>
                  <a:cubicBezTo>
                    <a:pt x="122401" y="112303"/>
                    <a:pt x="122890" y="113479"/>
                    <a:pt x="123135" y="114857"/>
                  </a:cubicBezTo>
                  <a:cubicBezTo>
                    <a:pt x="123379" y="116235"/>
                    <a:pt x="123416" y="117696"/>
                    <a:pt x="123259" y="119235"/>
                  </a:cubicBezTo>
                  <a:cubicBezTo>
                    <a:pt x="123098" y="120774"/>
                    <a:pt x="122854" y="122111"/>
                    <a:pt x="122531" y="123245"/>
                  </a:cubicBezTo>
                  <a:lnTo>
                    <a:pt x="120097" y="132491"/>
                  </a:lnTo>
                  <a:lnTo>
                    <a:pt x="103308" y="133219"/>
                  </a:lnTo>
                  <a:lnTo>
                    <a:pt x="103058" y="138570"/>
                  </a:lnTo>
                  <a:lnTo>
                    <a:pt x="101841" y="171899"/>
                  </a:lnTo>
                  <a:cubicBezTo>
                    <a:pt x="101352" y="172382"/>
                    <a:pt x="100785" y="172876"/>
                    <a:pt x="100140" y="173360"/>
                  </a:cubicBezTo>
                  <a:cubicBezTo>
                    <a:pt x="99490" y="173682"/>
                    <a:pt x="98679" y="173968"/>
                    <a:pt x="97706" y="174213"/>
                  </a:cubicBezTo>
                  <a:cubicBezTo>
                    <a:pt x="96734" y="174457"/>
                    <a:pt x="95355" y="174410"/>
                    <a:pt x="93571" y="174088"/>
                  </a:cubicBezTo>
                  <a:cubicBezTo>
                    <a:pt x="93088" y="174249"/>
                    <a:pt x="92110" y="174171"/>
                    <a:pt x="90653" y="173843"/>
                  </a:cubicBezTo>
                  <a:cubicBezTo>
                    <a:pt x="89192" y="173521"/>
                    <a:pt x="87652" y="173157"/>
                    <a:pt x="86030" y="172751"/>
                  </a:cubicBezTo>
                  <a:cubicBezTo>
                    <a:pt x="84407" y="172341"/>
                    <a:pt x="82867" y="171982"/>
                    <a:pt x="81406" y="171654"/>
                  </a:cubicBezTo>
                  <a:cubicBezTo>
                    <a:pt x="79944" y="171332"/>
                    <a:pt x="78972" y="171171"/>
                    <a:pt x="78483" y="171171"/>
                  </a:cubicBezTo>
                  <a:cubicBezTo>
                    <a:pt x="77671" y="167120"/>
                    <a:pt x="77307" y="161763"/>
                    <a:pt x="77385" y="155117"/>
                  </a:cubicBezTo>
                  <a:cubicBezTo>
                    <a:pt x="77468" y="148466"/>
                    <a:pt x="77666" y="141581"/>
                    <a:pt x="77994" y="134436"/>
                  </a:cubicBezTo>
                  <a:lnTo>
                    <a:pt x="64122" y="134919"/>
                  </a:lnTo>
                  <a:cubicBezTo>
                    <a:pt x="58931" y="135081"/>
                    <a:pt x="53944" y="135164"/>
                    <a:pt x="49159" y="135164"/>
                  </a:cubicBezTo>
                  <a:cubicBezTo>
                    <a:pt x="44373" y="135164"/>
                    <a:pt x="39464" y="135164"/>
                    <a:pt x="34439" y="135164"/>
                  </a:cubicBezTo>
                  <a:lnTo>
                    <a:pt x="3539" y="134919"/>
                  </a:lnTo>
                  <a:cubicBezTo>
                    <a:pt x="2405" y="134280"/>
                    <a:pt x="1511" y="133219"/>
                    <a:pt x="861" y="131763"/>
                  </a:cubicBezTo>
                  <a:cubicBezTo>
                    <a:pt x="372" y="130624"/>
                    <a:pt x="91" y="129085"/>
                    <a:pt x="8" y="127140"/>
                  </a:cubicBezTo>
                  <a:cubicBezTo>
                    <a:pt x="-76" y="125190"/>
                    <a:pt x="533" y="122678"/>
                    <a:pt x="1833" y="119594"/>
                  </a:cubicBezTo>
                  <a:cubicBezTo>
                    <a:pt x="2478" y="118299"/>
                    <a:pt x="3087" y="117041"/>
                    <a:pt x="3659" y="115824"/>
                  </a:cubicBezTo>
                  <a:cubicBezTo>
                    <a:pt x="4226" y="114612"/>
                    <a:pt x="4912" y="113437"/>
                    <a:pt x="5724" y="112298"/>
                  </a:cubicBezTo>
                  <a:cubicBezTo>
                    <a:pt x="8803" y="107436"/>
                    <a:pt x="12251" y="102366"/>
                    <a:pt x="16063" y="97098"/>
                  </a:cubicBezTo>
                  <a:cubicBezTo>
                    <a:pt x="19871" y="91825"/>
                    <a:pt x="23730" y="86515"/>
                    <a:pt x="27620" y="81159"/>
                  </a:cubicBezTo>
                  <a:cubicBezTo>
                    <a:pt x="31511" y="75813"/>
                    <a:pt x="35401" y="70498"/>
                    <a:pt x="39297" y="65225"/>
                  </a:cubicBezTo>
                  <a:cubicBezTo>
                    <a:pt x="43188" y="59952"/>
                    <a:pt x="46922" y="54965"/>
                    <a:pt x="50490" y="50264"/>
                  </a:cubicBezTo>
                  <a:cubicBezTo>
                    <a:pt x="53897" y="45885"/>
                    <a:pt x="56898" y="41834"/>
                    <a:pt x="59493" y="38106"/>
                  </a:cubicBezTo>
                  <a:cubicBezTo>
                    <a:pt x="62083" y="34377"/>
                    <a:pt x="64642" y="30685"/>
                    <a:pt x="67160" y="27034"/>
                  </a:cubicBezTo>
                  <a:cubicBezTo>
                    <a:pt x="69672" y="23384"/>
                    <a:pt x="72309" y="19489"/>
                    <a:pt x="75071" y="15360"/>
                  </a:cubicBezTo>
                  <a:cubicBezTo>
                    <a:pt x="77827" y="11225"/>
                    <a:pt x="81068" y="6477"/>
                    <a:pt x="84802" y="1126"/>
                  </a:cubicBezTo>
                  <a:cubicBezTo>
                    <a:pt x="86909" y="482"/>
                    <a:pt x="89098" y="117"/>
                    <a:pt x="91371" y="29"/>
                  </a:cubicBezTo>
                  <a:cubicBezTo>
                    <a:pt x="93644" y="-49"/>
                    <a:pt x="95756" y="29"/>
                    <a:pt x="97696" y="274"/>
                  </a:cubicBezTo>
                  <a:cubicBezTo>
                    <a:pt x="99641" y="518"/>
                    <a:pt x="101305" y="804"/>
                    <a:pt x="102684" y="1121"/>
                  </a:cubicBezTo>
                  <a:cubicBezTo>
                    <a:pt x="104072" y="1449"/>
                    <a:pt x="104920" y="1610"/>
                    <a:pt x="105248" y="1610"/>
                  </a:cubicBezTo>
                  <a:close/>
                  <a:moveTo>
                    <a:pt x="78972" y="113026"/>
                  </a:moveTo>
                  <a:cubicBezTo>
                    <a:pt x="79133" y="111081"/>
                    <a:pt x="79216" y="109220"/>
                    <a:pt x="79216" y="107436"/>
                  </a:cubicBezTo>
                  <a:cubicBezTo>
                    <a:pt x="79216" y="105647"/>
                    <a:pt x="79216" y="104108"/>
                    <a:pt x="79216" y="102813"/>
                  </a:cubicBezTo>
                  <a:lnTo>
                    <a:pt x="79460" y="102813"/>
                  </a:lnTo>
                  <a:cubicBezTo>
                    <a:pt x="80433" y="88699"/>
                    <a:pt x="80922" y="74435"/>
                    <a:pt x="80922" y="59994"/>
                  </a:cubicBezTo>
                  <a:cubicBezTo>
                    <a:pt x="80922" y="56593"/>
                    <a:pt x="81047" y="53145"/>
                    <a:pt x="81286" y="49655"/>
                  </a:cubicBezTo>
                  <a:cubicBezTo>
                    <a:pt x="81531" y="46171"/>
                    <a:pt x="81728" y="42645"/>
                    <a:pt x="81895" y="39073"/>
                  </a:cubicBezTo>
                  <a:cubicBezTo>
                    <a:pt x="77676" y="45568"/>
                    <a:pt x="73214" y="52094"/>
                    <a:pt x="68512" y="58662"/>
                  </a:cubicBezTo>
                  <a:cubicBezTo>
                    <a:pt x="63805" y="65230"/>
                    <a:pt x="59223" y="71673"/>
                    <a:pt x="54765" y="78002"/>
                  </a:cubicBezTo>
                  <a:cubicBezTo>
                    <a:pt x="50303" y="84326"/>
                    <a:pt x="46126" y="90368"/>
                    <a:pt x="42236" y="96125"/>
                  </a:cubicBezTo>
                  <a:cubicBezTo>
                    <a:pt x="38340" y="101882"/>
                    <a:pt x="35095" y="107197"/>
                    <a:pt x="32499" y="112059"/>
                  </a:cubicBezTo>
                  <a:cubicBezTo>
                    <a:pt x="32660" y="112548"/>
                    <a:pt x="33513" y="112953"/>
                    <a:pt x="35053" y="113281"/>
                  </a:cubicBezTo>
                  <a:cubicBezTo>
                    <a:pt x="36592" y="113609"/>
                    <a:pt x="38340" y="113889"/>
                    <a:pt x="40285" y="114134"/>
                  </a:cubicBezTo>
                  <a:cubicBezTo>
                    <a:pt x="42231" y="114373"/>
                    <a:pt x="44056" y="114498"/>
                    <a:pt x="45757" y="114498"/>
                  </a:cubicBezTo>
                  <a:cubicBezTo>
                    <a:pt x="47463" y="114498"/>
                    <a:pt x="48472" y="114498"/>
                    <a:pt x="48800" y="114498"/>
                  </a:cubicBezTo>
                  <a:cubicBezTo>
                    <a:pt x="52529" y="114175"/>
                    <a:pt x="57075" y="113931"/>
                    <a:pt x="62427" y="113770"/>
                  </a:cubicBezTo>
                  <a:cubicBezTo>
                    <a:pt x="67779" y="113598"/>
                    <a:pt x="73292" y="113354"/>
                    <a:pt x="78972" y="1130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17"/>
            <p:cNvSpPr/>
            <p:nvPr/>
          </p:nvSpPr>
          <p:spPr>
            <a:xfrm>
              <a:off x="16404639" y="8426313"/>
              <a:ext cx="115266" cy="170931"/>
            </a:xfrm>
            <a:custGeom>
              <a:avLst/>
              <a:gdLst/>
              <a:ahLst/>
              <a:cxnLst/>
              <a:rect l="l" t="t" r="r" b="b"/>
              <a:pathLst>
                <a:path w="115266" h="170931" extrusionOk="0">
                  <a:moveTo>
                    <a:pt x="108589" y="141359"/>
                  </a:moveTo>
                  <a:cubicBezTo>
                    <a:pt x="106972" y="144604"/>
                    <a:pt x="104897" y="147527"/>
                    <a:pt x="102384" y="150122"/>
                  </a:cubicBezTo>
                  <a:cubicBezTo>
                    <a:pt x="99867" y="152712"/>
                    <a:pt x="97157" y="155067"/>
                    <a:pt x="94234" y="157173"/>
                  </a:cubicBezTo>
                  <a:cubicBezTo>
                    <a:pt x="90505" y="159935"/>
                    <a:pt x="86162" y="162566"/>
                    <a:pt x="81221" y="165078"/>
                  </a:cubicBezTo>
                  <a:cubicBezTo>
                    <a:pt x="76269" y="167595"/>
                    <a:pt x="71448" y="169254"/>
                    <a:pt x="66741" y="170065"/>
                  </a:cubicBezTo>
                  <a:cubicBezTo>
                    <a:pt x="63334" y="170715"/>
                    <a:pt x="59236" y="171001"/>
                    <a:pt x="54450" y="170918"/>
                  </a:cubicBezTo>
                  <a:cubicBezTo>
                    <a:pt x="49665" y="170835"/>
                    <a:pt x="44797" y="170393"/>
                    <a:pt x="39851" y="169581"/>
                  </a:cubicBezTo>
                  <a:cubicBezTo>
                    <a:pt x="34899" y="168770"/>
                    <a:pt x="30119" y="167595"/>
                    <a:pt x="25496" y="166055"/>
                  </a:cubicBezTo>
                  <a:cubicBezTo>
                    <a:pt x="20872" y="164516"/>
                    <a:pt x="17101" y="162530"/>
                    <a:pt x="14183" y="160096"/>
                  </a:cubicBezTo>
                  <a:cubicBezTo>
                    <a:pt x="11749" y="157990"/>
                    <a:pt x="9273" y="155801"/>
                    <a:pt x="6761" y="153528"/>
                  </a:cubicBezTo>
                  <a:cubicBezTo>
                    <a:pt x="4244" y="151255"/>
                    <a:pt x="2096" y="148749"/>
                    <a:pt x="312" y="145982"/>
                  </a:cubicBezTo>
                  <a:cubicBezTo>
                    <a:pt x="-172" y="145332"/>
                    <a:pt x="-94" y="144443"/>
                    <a:pt x="556" y="143309"/>
                  </a:cubicBezTo>
                  <a:cubicBezTo>
                    <a:pt x="1201" y="142176"/>
                    <a:pt x="2018" y="141078"/>
                    <a:pt x="2990" y="140023"/>
                  </a:cubicBezTo>
                  <a:cubicBezTo>
                    <a:pt x="3968" y="138972"/>
                    <a:pt x="4935" y="138036"/>
                    <a:pt x="5908" y="137225"/>
                  </a:cubicBezTo>
                  <a:cubicBezTo>
                    <a:pt x="6886" y="136414"/>
                    <a:pt x="7526" y="136013"/>
                    <a:pt x="7853" y="136013"/>
                  </a:cubicBezTo>
                  <a:cubicBezTo>
                    <a:pt x="8659" y="135036"/>
                    <a:pt x="9315" y="134183"/>
                    <a:pt x="9798" y="133455"/>
                  </a:cubicBezTo>
                  <a:cubicBezTo>
                    <a:pt x="10282" y="132727"/>
                    <a:pt x="10771" y="132202"/>
                    <a:pt x="11260" y="131874"/>
                  </a:cubicBezTo>
                  <a:cubicBezTo>
                    <a:pt x="11744" y="131552"/>
                    <a:pt x="12394" y="131307"/>
                    <a:pt x="13205" y="131146"/>
                  </a:cubicBezTo>
                  <a:cubicBezTo>
                    <a:pt x="14017" y="130990"/>
                    <a:pt x="15150" y="130990"/>
                    <a:pt x="16612" y="131146"/>
                  </a:cubicBezTo>
                  <a:cubicBezTo>
                    <a:pt x="19202" y="133907"/>
                    <a:pt x="21969" y="136097"/>
                    <a:pt x="24887" y="137714"/>
                  </a:cubicBezTo>
                  <a:cubicBezTo>
                    <a:pt x="27805" y="139336"/>
                    <a:pt x="30603" y="140600"/>
                    <a:pt x="33282" y="141484"/>
                  </a:cubicBezTo>
                  <a:cubicBezTo>
                    <a:pt x="35960" y="142379"/>
                    <a:pt x="38348" y="142987"/>
                    <a:pt x="40459" y="143309"/>
                  </a:cubicBezTo>
                  <a:cubicBezTo>
                    <a:pt x="42571" y="143632"/>
                    <a:pt x="44111" y="143793"/>
                    <a:pt x="45083" y="143793"/>
                  </a:cubicBezTo>
                  <a:lnTo>
                    <a:pt x="52625" y="143793"/>
                  </a:lnTo>
                  <a:cubicBezTo>
                    <a:pt x="56354" y="143793"/>
                    <a:pt x="60208" y="143351"/>
                    <a:pt x="64182" y="142457"/>
                  </a:cubicBezTo>
                  <a:cubicBezTo>
                    <a:pt x="68156" y="141567"/>
                    <a:pt x="71765" y="140142"/>
                    <a:pt x="75011" y="138203"/>
                  </a:cubicBezTo>
                  <a:cubicBezTo>
                    <a:pt x="79713" y="135447"/>
                    <a:pt x="83847" y="131474"/>
                    <a:pt x="87421" y="126279"/>
                  </a:cubicBezTo>
                  <a:cubicBezTo>
                    <a:pt x="90989" y="121089"/>
                    <a:pt x="92773" y="115660"/>
                    <a:pt x="92773" y="109976"/>
                  </a:cubicBezTo>
                  <a:cubicBezTo>
                    <a:pt x="92773" y="107058"/>
                    <a:pt x="92367" y="104219"/>
                    <a:pt x="91561" y="101463"/>
                  </a:cubicBezTo>
                  <a:cubicBezTo>
                    <a:pt x="90744" y="98707"/>
                    <a:pt x="89210" y="96106"/>
                    <a:pt x="86937" y="93673"/>
                  </a:cubicBezTo>
                  <a:cubicBezTo>
                    <a:pt x="84175" y="90755"/>
                    <a:pt x="80326" y="88644"/>
                    <a:pt x="75380" y="87349"/>
                  </a:cubicBezTo>
                  <a:cubicBezTo>
                    <a:pt x="70428" y="86054"/>
                    <a:pt x="66169" y="85243"/>
                    <a:pt x="62606" y="84915"/>
                  </a:cubicBezTo>
                  <a:lnTo>
                    <a:pt x="62606" y="85160"/>
                  </a:lnTo>
                  <a:cubicBezTo>
                    <a:pt x="56765" y="84832"/>
                    <a:pt x="50524" y="85446"/>
                    <a:pt x="43871" y="86980"/>
                  </a:cubicBezTo>
                  <a:cubicBezTo>
                    <a:pt x="37219" y="88530"/>
                    <a:pt x="31300" y="90350"/>
                    <a:pt x="26109" y="92456"/>
                  </a:cubicBezTo>
                  <a:cubicBezTo>
                    <a:pt x="25787" y="92617"/>
                    <a:pt x="24975" y="92695"/>
                    <a:pt x="23675" y="92695"/>
                  </a:cubicBezTo>
                  <a:cubicBezTo>
                    <a:pt x="22375" y="92695"/>
                    <a:pt x="21324" y="92856"/>
                    <a:pt x="20513" y="93184"/>
                  </a:cubicBezTo>
                  <a:cubicBezTo>
                    <a:pt x="18568" y="93668"/>
                    <a:pt x="16742" y="92373"/>
                    <a:pt x="15036" y="89289"/>
                  </a:cubicBezTo>
                  <a:cubicBezTo>
                    <a:pt x="13335" y="86216"/>
                    <a:pt x="12643" y="82804"/>
                    <a:pt x="12971" y="79070"/>
                  </a:cubicBezTo>
                  <a:cubicBezTo>
                    <a:pt x="13783" y="65123"/>
                    <a:pt x="14266" y="53324"/>
                    <a:pt x="14433" y="43672"/>
                  </a:cubicBezTo>
                  <a:cubicBezTo>
                    <a:pt x="14594" y="34020"/>
                    <a:pt x="14797" y="26116"/>
                    <a:pt x="15041" y="19953"/>
                  </a:cubicBezTo>
                  <a:cubicBezTo>
                    <a:pt x="15286" y="13791"/>
                    <a:pt x="15769" y="9210"/>
                    <a:pt x="16503" y="6209"/>
                  </a:cubicBezTo>
                  <a:cubicBezTo>
                    <a:pt x="17231" y="3214"/>
                    <a:pt x="18568" y="1466"/>
                    <a:pt x="20518" y="978"/>
                  </a:cubicBezTo>
                  <a:cubicBezTo>
                    <a:pt x="27165" y="1628"/>
                    <a:pt x="34509" y="1706"/>
                    <a:pt x="42540" y="1222"/>
                  </a:cubicBezTo>
                  <a:cubicBezTo>
                    <a:pt x="50570" y="733"/>
                    <a:pt x="57826" y="411"/>
                    <a:pt x="64317" y="244"/>
                  </a:cubicBezTo>
                  <a:cubicBezTo>
                    <a:pt x="66751" y="244"/>
                    <a:pt x="69503" y="208"/>
                    <a:pt x="72587" y="125"/>
                  </a:cubicBezTo>
                  <a:cubicBezTo>
                    <a:pt x="75666" y="42"/>
                    <a:pt x="78833" y="0"/>
                    <a:pt x="82074" y="0"/>
                  </a:cubicBezTo>
                  <a:cubicBezTo>
                    <a:pt x="85319" y="0"/>
                    <a:pt x="88482" y="83"/>
                    <a:pt x="91566" y="244"/>
                  </a:cubicBezTo>
                  <a:cubicBezTo>
                    <a:pt x="94645" y="406"/>
                    <a:pt x="97407" y="572"/>
                    <a:pt x="99836" y="733"/>
                  </a:cubicBezTo>
                  <a:cubicBezTo>
                    <a:pt x="101781" y="1867"/>
                    <a:pt x="103123" y="2964"/>
                    <a:pt x="103851" y="4020"/>
                  </a:cubicBezTo>
                  <a:cubicBezTo>
                    <a:pt x="104579" y="5075"/>
                    <a:pt x="105027" y="6173"/>
                    <a:pt x="105193" y="7306"/>
                  </a:cubicBezTo>
                  <a:cubicBezTo>
                    <a:pt x="105354" y="8445"/>
                    <a:pt x="105354" y="9542"/>
                    <a:pt x="105193" y="10593"/>
                  </a:cubicBezTo>
                  <a:cubicBezTo>
                    <a:pt x="105032" y="11649"/>
                    <a:pt x="104949" y="12746"/>
                    <a:pt x="104949" y="13874"/>
                  </a:cubicBezTo>
                  <a:cubicBezTo>
                    <a:pt x="105110" y="17281"/>
                    <a:pt x="104949" y="19834"/>
                    <a:pt x="104465" y="21540"/>
                  </a:cubicBezTo>
                  <a:cubicBezTo>
                    <a:pt x="103976" y="23240"/>
                    <a:pt x="103487" y="24421"/>
                    <a:pt x="103003" y="25065"/>
                  </a:cubicBezTo>
                  <a:cubicBezTo>
                    <a:pt x="102353" y="25715"/>
                    <a:pt x="101620" y="25955"/>
                    <a:pt x="100814" y="25793"/>
                  </a:cubicBezTo>
                  <a:cubicBezTo>
                    <a:pt x="99675" y="25793"/>
                    <a:pt x="97527" y="25793"/>
                    <a:pt x="94364" y="25793"/>
                  </a:cubicBezTo>
                  <a:cubicBezTo>
                    <a:pt x="91202" y="25793"/>
                    <a:pt x="87467" y="25757"/>
                    <a:pt x="83171" y="25669"/>
                  </a:cubicBezTo>
                  <a:cubicBezTo>
                    <a:pt x="78870" y="25591"/>
                    <a:pt x="74366" y="25549"/>
                    <a:pt x="69664" y="25549"/>
                  </a:cubicBezTo>
                  <a:cubicBezTo>
                    <a:pt x="64957" y="25549"/>
                    <a:pt x="60541" y="25591"/>
                    <a:pt x="56401" y="25669"/>
                  </a:cubicBezTo>
                  <a:cubicBezTo>
                    <a:pt x="52266" y="25752"/>
                    <a:pt x="48698" y="25877"/>
                    <a:pt x="45697" y="26033"/>
                  </a:cubicBezTo>
                  <a:cubicBezTo>
                    <a:pt x="42696" y="26194"/>
                    <a:pt x="40787" y="26443"/>
                    <a:pt x="39981" y="26761"/>
                  </a:cubicBezTo>
                  <a:cubicBezTo>
                    <a:pt x="39331" y="27088"/>
                    <a:pt x="39003" y="27697"/>
                    <a:pt x="39003" y="28586"/>
                  </a:cubicBezTo>
                  <a:cubicBezTo>
                    <a:pt x="39003" y="29475"/>
                    <a:pt x="38920" y="30323"/>
                    <a:pt x="38759" y="31139"/>
                  </a:cubicBezTo>
                  <a:cubicBezTo>
                    <a:pt x="37947" y="36329"/>
                    <a:pt x="37458" y="42086"/>
                    <a:pt x="37297" y="48415"/>
                  </a:cubicBezTo>
                  <a:cubicBezTo>
                    <a:pt x="37136" y="54738"/>
                    <a:pt x="36969" y="60495"/>
                    <a:pt x="36808" y="65685"/>
                  </a:cubicBezTo>
                  <a:lnTo>
                    <a:pt x="38025" y="67391"/>
                  </a:lnTo>
                  <a:cubicBezTo>
                    <a:pt x="43538" y="65768"/>
                    <a:pt x="49135" y="64593"/>
                    <a:pt x="54815" y="63865"/>
                  </a:cubicBezTo>
                  <a:cubicBezTo>
                    <a:pt x="60494" y="63137"/>
                    <a:pt x="66085" y="63178"/>
                    <a:pt x="71604" y="63979"/>
                  </a:cubicBezTo>
                  <a:cubicBezTo>
                    <a:pt x="77117" y="64796"/>
                    <a:pt x="82469" y="66496"/>
                    <a:pt x="87660" y="69096"/>
                  </a:cubicBezTo>
                  <a:cubicBezTo>
                    <a:pt x="92851" y="71686"/>
                    <a:pt x="97636" y="75503"/>
                    <a:pt x="102015" y="80526"/>
                  </a:cubicBezTo>
                  <a:cubicBezTo>
                    <a:pt x="106072" y="85066"/>
                    <a:pt x="109193" y="89934"/>
                    <a:pt x="111382" y="95124"/>
                  </a:cubicBezTo>
                  <a:cubicBezTo>
                    <a:pt x="113572" y="100313"/>
                    <a:pt x="114670" y="105914"/>
                    <a:pt x="114670" y="111910"/>
                  </a:cubicBezTo>
                  <a:cubicBezTo>
                    <a:pt x="115314" y="114344"/>
                    <a:pt x="115439" y="117142"/>
                    <a:pt x="115034" y="120309"/>
                  </a:cubicBezTo>
                  <a:cubicBezTo>
                    <a:pt x="114628" y="123476"/>
                    <a:pt x="113978" y="126476"/>
                    <a:pt x="113088" y="129310"/>
                  </a:cubicBezTo>
                  <a:cubicBezTo>
                    <a:pt x="112194" y="132150"/>
                    <a:pt x="111299" y="134703"/>
                    <a:pt x="110415" y="136970"/>
                  </a:cubicBezTo>
                  <a:cubicBezTo>
                    <a:pt x="109526" y="139258"/>
                    <a:pt x="108912" y="140720"/>
                    <a:pt x="108589" y="1413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17"/>
            <p:cNvSpPr/>
            <p:nvPr/>
          </p:nvSpPr>
          <p:spPr>
            <a:xfrm>
              <a:off x="16873414" y="8420551"/>
              <a:ext cx="118797" cy="177904"/>
            </a:xfrm>
            <a:custGeom>
              <a:avLst/>
              <a:gdLst/>
              <a:ahLst/>
              <a:cxnLst/>
              <a:rect l="l" t="t" r="r" b="b"/>
              <a:pathLst>
                <a:path w="118797" h="177904" extrusionOk="0">
                  <a:moveTo>
                    <a:pt x="54019" y="31571"/>
                  </a:moveTo>
                  <a:cubicBezTo>
                    <a:pt x="50935" y="34488"/>
                    <a:pt x="48256" y="37125"/>
                    <a:pt x="45989" y="39481"/>
                  </a:cubicBezTo>
                  <a:cubicBezTo>
                    <a:pt x="43711" y="41831"/>
                    <a:pt x="41765" y="44260"/>
                    <a:pt x="40148" y="46777"/>
                  </a:cubicBezTo>
                  <a:cubicBezTo>
                    <a:pt x="38525" y="49294"/>
                    <a:pt x="37142" y="52050"/>
                    <a:pt x="36008" y="55045"/>
                  </a:cubicBezTo>
                  <a:cubicBezTo>
                    <a:pt x="34874" y="58051"/>
                    <a:pt x="33818" y="61660"/>
                    <a:pt x="32840" y="65877"/>
                  </a:cubicBezTo>
                  <a:cubicBezTo>
                    <a:pt x="33001" y="65877"/>
                    <a:pt x="33043" y="66278"/>
                    <a:pt x="32965" y="67089"/>
                  </a:cubicBezTo>
                  <a:cubicBezTo>
                    <a:pt x="32882" y="67900"/>
                    <a:pt x="32840" y="68753"/>
                    <a:pt x="32840" y="69647"/>
                  </a:cubicBezTo>
                  <a:cubicBezTo>
                    <a:pt x="32840" y="70542"/>
                    <a:pt x="32799" y="71348"/>
                    <a:pt x="32726" y="72076"/>
                  </a:cubicBezTo>
                  <a:cubicBezTo>
                    <a:pt x="32637" y="72804"/>
                    <a:pt x="32679" y="73090"/>
                    <a:pt x="32840" y="72929"/>
                  </a:cubicBezTo>
                  <a:cubicBezTo>
                    <a:pt x="34947" y="70656"/>
                    <a:pt x="37381" y="68675"/>
                    <a:pt x="40148" y="66969"/>
                  </a:cubicBezTo>
                  <a:cubicBezTo>
                    <a:pt x="42904" y="65269"/>
                    <a:pt x="45661" y="63771"/>
                    <a:pt x="48418" y="62466"/>
                  </a:cubicBezTo>
                  <a:cubicBezTo>
                    <a:pt x="51986" y="60687"/>
                    <a:pt x="56282" y="59392"/>
                    <a:pt x="61317" y="58576"/>
                  </a:cubicBezTo>
                  <a:cubicBezTo>
                    <a:pt x="66346" y="57765"/>
                    <a:pt x="71537" y="57682"/>
                    <a:pt x="76889" y="58332"/>
                  </a:cubicBezTo>
                  <a:cubicBezTo>
                    <a:pt x="82236" y="58982"/>
                    <a:pt x="87510" y="60438"/>
                    <a:pt x="92700" y="62710"/>
                  </a:cubicBezTo>
                  <a:cubicBezTo>
                    <a:pt x="97891" y="64983"/>
                    <a:pt x="102473" y="68269"/>
                    <a:pt x="106452" y="72565"/>
                  </a:cubicBezTo>
                  <a:cubicBezTo>
                    <a:pt x="110421" y="76860"/>
                    <a:pt x="113547" y="82258"/>
                    <a:pt x="115820" y="88743"/>
                  </a:cubicBezTo>
                  <a:cubicBezTo>
                    <a:pt x="118092" y="95228"/>
                    <a:pt x="119060" y="103090"/>
                    <a:pt x="118737" y="112342"/>
                  </a:cubicBezTo>
                  <a:cubicBezTo>
                    <a:pt x="118254" y="123044"/>
                    <a:pt x="116178" y="132498"/>
                    <a:pt x="112532" y="140678"/>
                  </a:cubicBezTo>
                  <a:cubicBezTo>
                    <a:pt x="108881" y="148869"/>
                    <a:pt x="104216" y="155723"/>
                    <a:pt x="98541" y="161235"/>
                  </a:cubicBezTo>
                  <a:cubicBezTo>
                    <a:pt x="92867" y="166752"/>
                    <a:pt x="86501" y="170928"/>
                    <a:pt x="79443" y="173762"/>
                  </a:cubicBezTo>
                  <a:cubicBezTo>
                    <a:pt x="72390" y="176602"/>
                    <a:pt x="65212" y="177980"/>
                    <a:pt x="57910" y="177902"/>
                  </a:cubicBezTo>
                  <a:cubicBezTo>
                    <a:pt x="50613" y="177813"/>
                    <a:pt x="43477" y="176321"/>
                    <a:pt x="36497" y="173398"/>
                  </a:cubicBezTo>
                  <a:cubicBezTo>
                    <a:pt x="29527" y="170481"/>
                    <a:pt x="23317" y="166061"/>
                    <a:pt x="17887" y="160138"/>
                  </a:cubicBezTo>
                  <a:cubicBezTo>
                    <a:pt x="12452" y="154220"/>
                    <a:pt x="8114" y="146799"/>
                    <a:pt x="4863" y="137875"/>
                  </a:cubicBezTo>
                  <a:cubicBezTo>
                    <a:pt x="1618" y="128957"/>
                    <a:pt x="0" y="118499"/>
                    <a:pt x="0" y="106497"/>
                  </a:cubicBezTo>
                  <a:lnTo>
                    <a:pt x="245" y="106252"/>
                  </a:lnTo>
                  <a:cubicBezTo>
                    <a:pt x="245" y="96845"/>
                    <a:pt x="1098" y="87484"/>
                    <a:pt x="2798" y="78155"/>
                  </a:cubicBezTo>
                  <a:cubicBezTo>
                    <a:pt x="4504" y="68831"/>
                    <a:pt x="7136" y="59990"/>
                    <a:pt x="10709" y="51639"/>
                  </a:cubicBezTo>
                  <a:cubicBezTo>
                    <a:pt x="14272" y="43292"/>
                    <a:pt x="18979" y="35586"/>
                    <a:pt x="24815" y="28529"/>
                  </a:cubicBezTo>
                  <a:cubicBezTo>
                    <a:pt x="30656" y="21477"/>
                    <a:pt x="37714" y="15518"/>
                    <a:pt x="45989" y="10650"/>
                  </a:cubicBezTo>
                  <a:cubicBezTo>
                    <a:pt x="47123" y="10000"/>
                    <a:pt x="48865" y="9189"/>
                    <a:pt x="51221" y="8216"/>
                  </a:cubicBezTo>
                  <a:cubicBezTo>
                    <a:pt x="53567" y="7239"/>
                    <a:pt x="56043" y="6308"/>
                    <a:pt x="58638" y="5419"/>
                  </a:cubicBezTo>
                  <a:cubicBezTo>
                    <a:pt x="61239" y="4529"/>
                    <a:pt x="63756" y="3760"/>
                    <a:pt x="66185" y="3105"/>
                  </a:cubicBezTo>
                  <a:cubicBezTo>
                    <a:pt x="68619" y="2460"/>
                    <a:pt x="70481" y="1971"/>
                    <a:pt x="71786" y="1643"/>
                  </a:cubicBezTo>
                  <a:cubicBezTo>
                    <a:pt x="74049" y="1160"/>
                    <a:pt x="76608" y="796"/>
                    <a:pt x="79448" y="546"/>
                  </a:cubicBezTo>
                  <a:cubicBezTo>
                    <a:pt x="82288" y="302"/>
                    <a:pt x="85003" y="146"/>
                    <a:pt x="87598" y="62"/>
                  </a:cubicBezTo>
                  <a:cubicBezTo>
                    <a:pt x="90188" y="-21"/>
                    <a:pt x="92544" y="-21"/>
                    <a:pt x="94656" y="62"/>
                  </a:cubicBezTo>
                  <a:cubicBezTo>
                    <a:pt x="96757" y="146"/>
                    <a:pt x="98307" y="265"/>
                    <a:pt x="99275" y="426"/>
                  </a:cubicBezTo>
                  <a:cubicBezTo>
                    <a:pt x="101381" y="426"/>
                    <a:pt x="102967" y="1321"/>
                    <a:pt x="104023" y="3099"/>
                  </a:cubicBezTo>
                  <a:cubicBezTo>
                    <a:pt x="105074" y="4888"/>
                    <a:pt x="105729" y="6870"/>
                    <a:pt x="105969" y="9059"/>
                  </a:cubicBezTo>
                  <a:cubicBezTo>
                    <a:pt x="106213" y="11248"/>
                    <a:pt x="106093" y="13318"/>
                    <a:pt x="105604" y="15263"/>
                  </a:cubicBezTo>
                  <a:cubicBezTo>
                    <a:pt x="105116" y="17208"/>
                    <a:pt x="104382" y="18508"/>
                    <a:pt x="103415" y="19158"/>
                  </a:cubicBezTo>
                  <a:cubicBezTo>
                    <a:pt x="92706" y="19319"/>
                    <a:pt x="83135" y="20250"/>
                    <a:pt x="74704" y="21956"/>
                  </a:cubicBezTo>
                  <a:cubicBezTo>
                    <a:pt x="66263" y="23666"/>
                    <a:pt x="59366" y="26865"/>
                    <a:pt x="54019" y="31571"/>
                  </a:cubicBezTo>
                  <a:close/>
                  <a:moveTo>
                    <a:pt x="94895" y="103090"/>
                  </a:moveTo>
                  <a:cubicBezTo>
                    <a:pt x="94895" y="97734"/>
                    <a:pt x="93517" y="93200"/>
                    <a:pt x="90760" y="89471"/>
                  </a:cubicBezTo>
                  <a:cubicBezTo>
                    <a:pt x="87999" y="85742"/>
                    <a:pt x="84472" y="82903"/>
                    <a:pt x="80176" y="80953"/>
                  </a:cubicBezTo>
                  <a:cubicBezTo>
                    <a:pt x="75880" y="79008"/>
                    <a:pt x="71131" y="77999"/>
                    <a:pt x="65946" y="77911"/>
                  </a:cubicBezTo>
                  <a:cubicBezTo>
                    <a:pt x="60750" y="77838"/>
                    <a:pt x="55720" y="78691"/>
                    <a:pt x="50857" y="80469"/>
                  </a:cubicBezTo>
                  <a:cubicBezTo>
                    <a:pt x="45994" y="82258"/>
                    <a:pt x="41615" y="85092"/>
                    <a:pt x="37719" y="88982"/>
                  </a:cubicBezTo>
                  <a:cubicBezTo>
                    <a:pt x="33823" y="92877"/>
                    <a:pt x="30989" y="97739"/>
                    <a:pt x="29199" y="103584"/>
                  </a:cubicBezTo>
                  <a:cubicBezTo>
                    <a:pt x="28232" y="106830"/>
                    <a:pt x="27535" y="110392"/>
                    <a:pt x="27135" y="114287"/>
                  </a:cubicBezTo>
                  <a:cubicBezTo>
                    <a:pt x="26734" y="118182"/>
                    <a:pt x="26682" y="121749"/>
                    <a:pt x="27010" y="124989"/>
                  </a:cubicBezTo>
                  <a:cubicBezTo>
                    <a:pt x="27499" y="129529"/>
                    <a:pt x="28513" y="133710"/>
                    <a:pt x="30052" y="137516"/>
                  </a:cubicBezTo>
                  <a:cubicBezTo>
                    <a:pt x="31592" y="141328"/>
                    <a:pt x="33745" y="144454"/>
                    <a:pt x="36497" y="146887"/>
                  </a:cubicBezTo>
                  <a:cubicBezTo>
                    <a:pt x="39258" y="149316"/>
                    <a:pt x="42540" y="151021"/>
                    <a:pt x="46353" y="151994"/>
                  </a:cubicBezTo>
                  <a:cubicBezTo>
                    <a:pt x="50165" y="152961"/>
                    <a:pt x="54503" y="152888"/>
                    <a:pt x="59366" y="151749"/>
                  </a:cubicBezTo>
                  <a:cubicBezTo>
                    <a:pt x="61639" y="151266"/>
                    <a:pt x="63870" y="150772"/>
                    <a:pt x="66060" y="150288"/>
                  </a:cubicBezTo>
                  <a:cubicBezTo>
                    <a:pt x="68250" y="149805"/>
                    <a:pt x="70398" y="148910"/>
                    <a:pt x="72515" y="147615"/>
                  </a:cubicBezTo>
                  <a:cubicBezTo>
                    <a:pt x="76077" y="145509"/>
                    <a:pt x="79240" y="142748"/>
                    <a:pt x="82002" y="139342"/>
                  </a:cubicBezTo>
                  <a:cubicBezTo>
                    <a:pt x="84758" y="135941"/>
                    <a:pt x="87109" y="132207"/>
                    <a:pt x="89054" y="128151"/>
                  </a:cubicBezTo>
                  <a:cubicBezTo>
                    <a:pt x="91005" y="124100"/>
                    <a:pt x="92466" y="119924"/>
                    <a:pt x="93434" y="115623"/>
                  </a:cubicBezTo>
                  <a:cubicBezTo>
                    <a:pt x="94412" y="111323"/>
                    <a:pt x="94895" y="107147"/>
                    <a:pt x="94895" y="1030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17"/>
            <p:cNvSpPr/>
            <p:nvPr/>
          </p:nvSpPr>
          <p:spPr>
            <a:xfrm>
              <a:off x="15947863" y="8898430"/>
              <a:ext cx="59116" cy="164091"/>
            </a:xfrm>
            <a:custGeom>
              <a:avLst/>
              <a:gdLst/>
              <a:ahLst/>
              <a:cxnLst/>
              <a:rect l="l" t="t" r="r" b="b"/>
              <a:pathLst>
                <a:path w="59116" h="164091" extrusionOk="0">
                  <a:moveTo>
                    <a:pt x="59116" y="1088"/>
                  </a:moveTo>
                  <a:cubicBezTo>
                    <a:pt x="57816" y="9195"/>
                    <a:pt x="56765" y="16454"/>
                    <a:pt x="55954" y="22856"/>
                  </a:cubicBezTo>
                  <a:cubicBezTo>
                    <a:pt x="55138" y="29268"/>
                    <a:pt x="54534" y="35227"/>
                    <a:pt x="54129" y="40740"/>
                  </a:cubicBezTo>
                  <a:cubicBezTo>
                    <a:pt x="53723" y="46257"/>
                    <a:pt x="53478" y="51484"/>
                    <a:pt x="53400" y="56434"/>
                  </a:cubicBezTo>
                  <a:cubicBezTo>
                    <a:pt x="53317" y="61380"/>
                    <a:pt x="53317" y="66486"/>
                    <a:pt x="53400" y="71759"/>
                  </a:cubicBezTo>
                  <a:cubicBezTo>
                    <a:pt x="53478" y="77033"/>
                    <a:pt x="53562" y="82706"/>
                    <a:pt x="53645" y="88790"/>
                  </a:cubicBezTo>
                  <a:cubicBezTo>
                    <a:pt x="53728" y="94869"/>
                    <a:pt x="53848" y="101724"/>
                    <a:pt x="54009" y="109347"/>
                  </a:cubicBezTo>
                  <a:lnTo>
                    <a:pt x="54498" y="161163"/>
                  </a:lnTo>
                  <a:cubicBezTo>
                    <a:pt x="53681" y="161818"/>
                    <a:pt x="52709" y="162385"/>
                    <a:pt x="51580" y="162869"/>
                  </a:cubicBezTo>
                  <a:cubicBezTo>
                    <a:pt x="50602" y="163196"/>
                    <a:pt x="49468" y="163519"/>
                    <a:pt x="48173" y="163846"/>
                  </a:cubicBezTo>
                  <a:cubicBezTo>
                    <a:pt x="46873" y="164174"/>
                    <a:pt x="45333" y="164174"/>
                    <a:pt x="43549" y="163846"/>
                  </a:cubicBezTo>
                  <a:cubicBezTo>
                    <a:pt x="43060" y="163846"/>
                    <a:pt x="42129" y="163721"/>
                    <a:pt x="40751" y="163477"/>
                  </a:cubicBezTo>
                  <a:cubicBezTo>
                    <a:pt x="39373" y="163238"/>
                    <a:pt x="37833" y="162952"/>
                    <a:pt x="36127" y="162624"/>
                  </a:cubicBezTo>
                  <a:cubicBezTo>
                    <a:pt x="34421" y="162302"/>
                    <a:pt x="32840" y="161943"/>
                    <a:pt x="31384" y="161532"/>
                  </a:cubicBezTo>
                  <a:cubicBezTo>
                    <a:pt x="29922" y="161132"/>
                    <a:pt x="28950" y="160924"/>
                    <a:pt x="28466" y="160924"/>
                  </a:cubicBezTo>
                  <a:cubicBezTo>
                    <a:pt x="27977" y="157195"/>
                    <a:pt x="27613" y="152816"/>
                    <a:pt x="27374" y="147788"/>
                  </a:cubicBezTo>
                  <a:cubicBezTo>
                    <a:pt x="27129" y="142759"/>
                    <a:pt x="27010" y="137564"/>
                    <a:pt x="27010" y="132218"/>
                  </a:cubicBezTo>
                  <a:cubicBezTo>
                    <a:pt x="27010" y="126862"/>
                    <a:pt x="27046" y="121635"/>
                    <a:pt x="27129" y="116523"/>
                  </a:cubicBezTo>
                  <a:cubicBezTo>
                    <a:pt x="27212" y="111417"/>
                    <a:pt x="27332" y="106913"/>
                    <a:pt x="27493" y="103018"/>
                  </a:cubicBezTo>
                  <a:lnTo>
                    <a:pt x="27738" y="103018"/>
                  </a:lnTo>
                  <a:cubicBezTo>
                    <a:pt x="28060" y="99456"/>
                    <a:pt x="28258" y="96253"/>
                    <a:pt x="28346" y="93408"/>
                  </a:cubicBezTo>
                  <a:cubicBezTo>
                    <a:pt x="28424" y="90579"/>
                    <a:pt x="28424" y="87818"/>
                    <a:pt x="28346" y="85140"/>
                  </a:cubicBezTo>
                  <a:cubicBezTo>
                    <a:pt x="28263" y="82462"/>
                    <a:pt x="28185" y="79706"/>
                    <a:pt x="28102" y="76866"/>
                  </a:cubicBezTo>
                  <a:cubicBezTo>
                    <a:pt x="28019" y="74027"/>
                    <a:pt x="28055" y="70823"/>
                    <a:pt x="28222" y="67256"/>
                  </a:cubicBezTo>
                  <a:cubicBezTo>
                    <a:pt x="28383" y="62389"/>
                    <a:pt x="28669" y="56835"/>
                    <a:pt x="29075" y="50589"/>
                  </a:cubicBezTo>
                  <a:cubicBezTo>
                    <a:pt x="29475" y="44349"/>
                    <a:pt x="29761" y="38634"/>
                    <a:pt x="29928" y="33444"/>
                  </a:cubicBezTo>
                  <a:cubicBezTo>
                    <a:pt x="26032" y="35716"/>
                    <a:pt x="22303" y="37739"/>
                    <a:pt x="18735" y="39528"/>
                  </a:cubicBezTo>
                  <a:cubicBezTo>
                    <a:pt x="15161" y="41307"/>
                    <a:pt x="12327" y="42768"/>
                    <a:pt x="10220" y="43907"/>
                  </a:cubicBezTo>
                  <a:cubicBezTo>
                    <a:pt x="7947" y="42929"/>
                    <a:pt x="6085" y="41192"/>
                    <a:pt x="4624" y="38675"/>
                  </a:cubicBezTo>
                  <a:cubicBezTo>
                    <a:pt x="3162" y="36158"/>
                    <a:pt x="1623" y="33043"/>
                    <a:pt x="0" y="29304"/>
                  </a:cubicBezTo>
                  <a:cubicBezTo>
                    <a:pt x="161" y="28009"/>
                    <a:pt x="728" y="26751"/>
                    <a:pt x="1701" y="25539"/>
                  </a:cubicBezTo>
                  <a:cubicBezTo>
                    <a:pt x="2679" y="24317"/>
                    <a:pt x="3849" y="23189"/>
                    <a:pt x="5232" y="22128"/>
                  </a:cubicBezTo>
                  <a:cubicBezTo>
                    <a:pt x="6605" y="21078"/>
                    <a:pt x="8031" y="20141"/>
                    <a:pt x="9487" y="19330"/>
                  </a:cubicBezTo>
                  <a:cubicBezTo>
                    <a:pt x="10943" y="18519"/>
                    <a:pt x="12327" y="17791"/>
                    <a:pt x="13622" y="17141"/>
                  </a:cubicBezTo>
                  <a:cubicBezTo>
                    <a:pt x="18162" y="14707"/>
                    <a:pt x="23514" y="11785"/>
                    <a:pt x="29678" y="8384"/>
                  </a:cubicBezTo>
                  <a:cubicBezTo>
                    <a:pt x="35841" y="4972"/>
                    <a:pt x="41516" y="2383"/>
                    <a:pt x="46712" y="594"/>
                  </a:cubicBezTo>
                  <a:cubicBezTo>
                    <a:pt x="48979" y="-46"/>
                    <a:pt x="51455" y="-171"/>
                    <a:pt x="54134" y="230"/>
                  </a:cubicBezTo>
                  <a:cubicBezTo>
                    <a:pt x="56807" y="635"/>
                    <a:pt x="58466" y="921"/>
                    <a:pt x="59116" y="10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17"/>
            <p:cNvSpPr/>
            <p:nvPr/>
          </p:nvSpPr>
          <p:spPr>
            <a:xfrm>
              <a:off x="15929125" y="9359548"/>
              <a:ext cx="118037" cy="170374"/>
            </a:xfrm>
            <a:custGeom>
              <a:avLst/>
              <a:gdLst/>
              <a:ahLst/>
              <a:cxnLst/>
              <a:rect l="l" t="t" r="r" b="b"/>
              <a:pathLst>
                <a:path w="118037" h="170374" extrusionOk="0">
                  <a:moveTo>
                    <a:pt x="71321" y="809"/>
                  </a:moveTo>
                  <a:cubicBezTo>
                    <a:pt x="72293" y="653"/>
                    <a:pt x="73630" y="684"/>
                    <a:pt x="75336" y="934"/>
                  </a:cubicBezTo>
                  <a:cubicBezTo>
                    <a:pt x="77037" y="1178"/>
                    <a:pt x="78821" y="1584"/>
                    <a:pt x="80688" y="2145"/>
                  </a:cubicBezTo>
                  <a:cubicBezTo>
                    <a:pt x="82550" y="2717"/>
                    <a:pt x="84339" y="3326"/>
                    <a:pt x="86045" y="3971"/>
                  </a:cubicBezTo>
                  <a:cubicBezTo>
                    <a:pt x="87746" y="4621"/>
                    <a:pt x="89005" y="5266"/>
                    <a:pt x="89816" y="5916"/>
                  </a:cubicBezTo>
                  <a:cubicBezTo>
                    <a:pt x="94684" y="10138"/>
                    <a:pt x="98981" y="14876"/>
                    <a:pt x="102710" y="20149"/>
                  </a:cubicBezTo>
                  <a:cubicBezTo>
                    <a:pt x="106439" y="25422"/>
                    <a:pt x="109440" y="31298"/>
                    <a:pt x="111713" y="37788"/>
                  </a:cubicBezTo>
                  <a:cubicBezTo>
                    <a:pt x="112686" y="40544"/>
                    <a:pt x="113575" y="43706"/>
                    <a:pt x="114392" y="47273"/>
                  </a:cubicBezTo>
                  <a:cubicBezTo>
                    <a:pt x="115198" y="50841"/>
                    <a:pt x="115889" y="54491"/>
                    <a:pt x="116456" y="58220"/>
                  </a:cubicBezTo>
                  <a:cubicBezTo>
                    <a:pt x="117023" y="61949"/>
                    <a:pt x="117429" y="65641"/>
                    <a:pt x="117674" y="69292"/>
                  </a:cubicBezTo>
                  <a:cubicBezTo>
                    <a:pt x="117918" y="72942"/>
                    <a:pt x="118038" y="76312"/>
                    <a:pt x="118038" y="79385"/>
                  </a:cubicBezTo>
                  <a:cubicBezTo>
                    <a:pt x="118038" y="89765"/>
                    <a:pt x="116737" y="100353"/>
                    <a:pt x="114142" y="111133"/>
                  </a:cubicBezTo>
                  <a:cubicBezTo>
                    <a:pt x="111547" y="121924"/>
                    <a:pt x="107698" y="131690"/>
                    <a:pt x="102585" y="140447"/>
                  </a:cubicBezTo>
                  <a:cubicBezTo>
                    <a:pt x="97477" y="149209"/>
                    <a:pt x="91148" y="156386"/>
                    <a:pt x="83606" y="161981"/>
                  </a:cubicBezTo>
                  <a:cubicBezTo>
                    <a:pt x="76064" y="167582"/>
                    <a:pt x="67425" y="170375"/>
                    <a:pt x="57694" y="170375"/>
                  </a:cubicBezTo>
                  <a:cubicBezTo>
                    <a:pt x="52175" y="170375"/>
                    <a:pt x="46740" y="169563"/>
                    <a:pt x="41388" y="167941"/>
                  </a:cubicBezTo>
                  <a:cubicBezTo>
                    <a:pt x="36031" y="166324"/>
                    <a:pt x="31007" y="163807"/>
                    <a:pt x="26305" y="160395"/>
                  </a:cubicBezTo>
                  <a:cubicBezTo>
                    <a:pt x="21764" y="157156"/>
                    <a:pt x="18232" y="153703"/>
                    <a:pt x="15720" y="150057"/>
                  </a:cubicBezTo>
                  <a:cubicBezTo>
                    <a:pt x="13208" y="146406"/>
                    <a:pt x="10649" y="141997"/>
                    <a:pt x="8059" y="136796"/>
                  </a:cubicBezTo>
                  <a:lnTo>
                    <a:pt x="7815" y="136557"/>
                  </a:lnTo>
                  <a:cubicBezTo>
                    <a:pt x="6192" y="133640"/>
                    <a:pt x="4897" y="130192"/>
                    <a:pt x="3919" y="126219"/>
                  </a:cubicBezTo>
                  <a:cubicBezTo>
                    <a:pt x="2946" y="122241"/>
                    <a:pt x="2176" y="118148"/>
                    <a:pt x="1610" y="113931"/>
                  </a:cubicBezTo>
                  <a:cubicBezTo>
                    <a:pt x="1037" y="109713"/>
                    <a:pt x="632" y="105501"/>
                    <a:pt x="392" y="101284"/>
                  </a:cubicBezTo>
                  <a:cubicBezTo>
                    <a:pt x="148" y="97066"/>
                    <a:pt x="28" y="93338"/>
                    <a:pt x="28" y="90093"/>
                  </a:cubicBezTo>
                  <a:cubicBezTo>
                    <a:pt x="-133" y="83280"/>
                    <a:pt x="392" y="76021"/>
                    <a:pt x="1610" y="68314"/>
                  </a:cubicBezTo>
                  <a:cubicBezTo>
                    <a:pt x="2821" y="60612"/>
                    <a:pt x="4730" y="53191"/>
                    <a:pt x="7326" y="46057"/>
                  </a:cubicBezTo>
                  <a:cubicBezTo>
                    <a:pt x="9916" y="38917"/>
                    <a:pt x="13208" y="32307"/>
                    <a:pt x="17177" y="26223"/>
                  </a:cubicBezTo>
                  <a:cubicBezTo>
                    <a:pt x="21150" y="20144"/>
                    <a:pt x="25816" y="15318"/>
                    <a:pt x="31173" y="11750"/>
                  </a:cubicBezTo>
                  <a:cubicBezTo>
                    <a:pt x="32952" y="10289"/>
                    <a:pt x="35469" y="8708"/>
                    <a:pt x="38715" y="7013"/>
                  </a:cubicBezTo>
                  <a:cubicBezTo>
                    <a:pt x="41960" y="5307"/>
                    <a:pt x="45487" y="3846"/>
                    <a:pt x="49299" y="2634"/>
                  </a:cubicBezTo>
                  <a:cubicBezTo>
                    <a:pt x="53106" y="1412"/>
                    <a:pt x="56960" y="601"/>
                    <a:pt x="60856" y="200"/>
                  </a:cubicBezTo>
                  <a:cubicBezTo>
                    <a:pt x="64746" y="-200"/>
                    <a:pt x="68236" y="-2"/>
                    <a:pt x="71321" y="809"/>
                  </a:cubicBezTo>
                  <a:close/>
                  <a:moveTo>
                    <a:pt x="60856" y="23430"/>
                  </a:moveTo>
                  <a:cubicBezTo>
                    <a:pt x="54531" y="23758"/>
                    <a:pt x="49013" y="25744"/>
                    <a:pt x="44311" y="29390"/>
                  </a:cubicBezTo>
                  <a:cubicBezTo>
                    <a:pt x="39604" y="33040"/>
                    <a:pt x="35672" y="37788"/>
                    <a:pt x="32510" y="43623"/>
                  </a:cubicBezTo>
                  <a:cubicBezTo>
                    <a:pt x="29342" y="49463"/>
                    <a:pt x="26872" y="56031"/>
                    <a:pt x="25088" y="63327"/>
                  </a:cubicBezTo>
                  <a:cubicBezTo>
                    <a:pt x="23298" y="70623"/>
                    <a:pt x="22170" y="77924"/>
                    <a:pt x="21681" y="85220"/>
                  </a:cubicBezTo>
                  <a:cubicBezTo>
                    <a:pt x="21197" y="92516"/>
                    <a:pt x="21353" y="99739"/>
                    <a:pt x="22170" y="106874"/>
                  </a:cubicBezTo>
                  <a:cubicBezTo>
                    <a:pt x="22976" y="114014"/>
                    <a:pt x="24926" y="120738"/>
                    <a:pt x="28011" y="127067"/>
                  </a:cubicBezTo>
                  <a:cubicBezTo>
                    <a:pt x="30928" y="133390"/>
                    <a:pt x="35230" y="137810"/>
                    <a:pt x="40904" y="140327"/>
                  </a:cubicBezTo>
                  <a:cubicBezTo>
                    <a:pt x="46579" y="142844"/>
                    <a:pt x="52342" y="143692"/>
                    <a:pt x="58177" y="142881"/>
                  </a:cubicBezTo>
                  <a:cubicBezTo>
                    <a:pt x="64991" y="141903"/>
                    <a:pt x="70468" y="139641"/>
                    <a:pt x="74603" y="136068"/>
                  </a:cubicBezTo>
                  <a:cubicBezTo>
                    <a:pt x="78738" y="132506"/>
                    <a:pt x="82508" y="127238"/>
                    <a:pt x="85915" y="120260"/>
                  </a:cubicBezTo>
                  <a:cubicBezTo>
                    <a:pt x="88505" y="115070"/>
                    <a:pt x="90539" y="109068"/>
                    <a:pt x="91995" y="102256"/>
                  </a:cubicBezTo>
                  <a:cubicBezTo>
                    <a:pt x="93457" y="95449"/>
                    <a:pt x="94310" y="88434"/>
                    <a:pt x="94549" y="81216"/>
                  </a:cubicBezTo>
                  <a:cubicBezTo>
                    <a:pt x="94794" y="73998"/>
                    <a:pt x="94346" y="66858"/>
                    <a:pt x="93212" y="59806"/>
                  </a:cubicBezTo>
                  <a:cubicBezTo>
                    <a:pt x="92079" y="52749"/>
                    <a:pt x="90170" y="46509"/>
                    <a:pt x="87496" y="41070"/>
                  </a:cubicBezTo>
                  <a:cubicBezTo>
                    <a:pt x="84818" y="35640"/>
                    <a:pt x="81291" y="31303"/>
                    <a:pt x="76912" y="28058"/>
                  </a:cubicBezTo>
                  <a:cubicBezTo>
                    <a:pt x="72533" y="24819"/>
                    <a:pt x="67181" y="23274"/>
                    <a:pt x="60856" y="23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17"/>
            <p:cNvSpPr/>
            <p:nvPr/>
          </p:nvSpPr>
          <p:spPr>
            <a:xfrm>
              <a:off x="16442480" y="9438814"/>
              <a:ext cx="27734" cy="28936"/>
            </a:xfrm>
            <a:custGeom>
              <a:avLst/>
              <a:gdLst/>
              <a:ahLst/>
              <a:cxnLst/>
              <a:rect l="l" t="t" r="r" b="b"/>
              <a:pathLst>
                <a:path w="27734" h="28936" extrusionOk="0">
                  <a:moveTo>
                    <a:pt x="7185" y="26739"/>
                  </a:moveTo>
                  <a:cubicBezTo>
                    <a:pt x="4101" y="25121"/>
                    <a:pt x="2036" y="22932"/>
                    <a:pt x="980" y="20171"/>
                  </a:cubicBezTo>
                  <a:cubicBezTo>
                    <a:pt x="-76" y="17415"/>
                    <a:pt x="-278" y="14617"/>
                    <a:pt x="372" y="11772"/>
                  </a:cubicBezTo>
                  <a:cubicBezTo>
                    <a:pt x="1022" y="8943"/>
                    <a:pt x="2359" y="6426"/>
                    <a:pt x="4387" y="4237"/>
                  </a:cubicBezTo>
                  <a:cubicBezTo>
                    <a:pt x="6415" y="2048"/>
                    <a:pt x="8969" y="706"/>
                    <a:pt x="12053" y="223"/>
                  </a:cubicBezTo>
                  <a:cubicBezTo>
                    <a:pt x="16433" y="-427"/>
                    <a:pt x="19959" y="347"/>
                    <a:pt x="22638" y="2537"/>
                  </a:cubicBezTo>
                  <a:cubicBezTo>
                    <a:pt x="25316" y="4726"/>
                    <a:pt x="26934" y="7399"/>
                    <a:pt x="27506" y="10566"/>
                  </a:cubicBezTo>
                  <a:cubicBezTo>
                    <a:pt x="28073" y="13733"/>
                    <a:pt x="27584" y="16978"/>
                    <a:pt x="26045" y="20301"/>
                  </a:cubicBezTo>
                  <a:cubicBezTo>
                    <a:pt x="24500" y="23624"/>
                    <a:pt x="21618" y="26182"/>
                    <a:pt x="17406" y="27961"/>
                  </a:cubicBezTo>
                  <a:cubicBezTo>
                    <a:pt x="15133" y="28939"/>
                    <a:pt x="13187" y="29183"/>
                    <a:pt x="11565" y="28689"/>
                  </a:cubicBezTo>
                  <a:cubicBezTo>
                    <a:pt x="9942" y="28200"/>
                    <a:pt x="8480" y="27550"/>
                    <a:pt x="7185" y="267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17"/>
            <p:cNvSpPr/>
            <p:nvPr/>
          </p:nvSpPr>
          <p:spPr>
            <a:xfrm>
              <a:off x="16878305" y="9397243"/>
              <a:ext cx="110503" cy="110475"/>
            </a:xfrm>
            <a:custGeom>
              <a:avLst/>
              <a:gdLst/>
              <a:ahLst/>
              <a:cxnLst/>
              <a:rect l="l" t="t" r="r" b="b"/>
              <a:pathLst>
                <a:path w="110503" h="110475" extrusionOk="0">
                  <a:moveTo>
                    <a:pt x="65727" y="654"/>
                  </a:moveTo>
                  <a:cubicBezTo>
                    <a:pt x="65883" y="1471"/>
                    <a:pt x="66008" y="3213"/>
                    <a:pt x="66091" y="5886"/>
                  </a:cubicBezTo>
                  <a:cubicBezTo>
                    <a:pt x="66174" y="8564"/>
                    <a:pt x="66216" y="11887"/>
                    <a:pt x="66216" y="15865"/>
                  </a:cubicBezTo>
                  <a:cubicBezTo>
                    <a:pt x="66216" y="19843"/>
                    <a:pt x="66132" y="24295"/>
                    <a:pt x="65971" y="29245"/>
                  </a:cubicBezTo>
                  <a:cubicBezTo>
                    <a:pt x="65810" y="34191"/>
                    <a:pt x="65643" y="39339"/>
                    <a:pt x="65487" y="44695"/>
                  </a:cubicBezTo>
                  <a:cubicBezTo>
                    <a:pt x="69867" y="44695"/>
                    <a:pt x="74288" y="44737"/>
                    <a:pt x="78750" y="44810"/>
                  </a:cubicBezTo>
                  <a:cubicBezTo>
                    <a:pt x="83213" y="44898"/>
                    <a:pt x="87384" y="44971"/>
                    <a:pt x="91280" y="45054"/>
                  </a:cubicBezTo>
                  <a:cubicBezTo>
                    <a:pt x="95176" y="45137"/>
                    <a:pt x="98660" y="45257"/>
                    <a:pt x="101745" y="45423"/>
                  </a:cubicBezTo>
                  <a:cubicBezTo>
                    <a:pt x="104819" y="45585"/>
                    <a:pt x="107092" y="45746"/>
                    <a:pt x="108553" y="45907"/>
                  </a:cubicBezTo>
                  <a:cubicBezTo>
                    <a:pt x="109203" y="46557"/>
                    <a:pt x="109687" y="47852"/>
                    <a:pt x="110015" y="49802"/>
                  </a:cubicBezTo>
                  <a:cubicBezTo>
                    <a:pt x="110342" y="51747"/>
                    <a:pt x="110504" y="53780"/>
                    <a:pt x="110504" y="55881"/>
                  </a:cubicBezTo>
                  <a:cubicBezTo>
                    <a:pt x="110504" y="57998"/>
                    <a:pt x="110415" y="59896"/>
                    <a:pt x="110259" y="61601"/>
                  </a:cubicBezTo>
                  <a:cubicBezTo>
                    <a:pt x="110098" y="63302"/>
                    <a:pt x="109931" y="64233"/>
                    <a:pt x="109775" y="64399"/>
                  </a:cubicBezTo>
                  <a:cubicBezTo>
                    <a:pt x="108959" y="64727"/>
                    <a:pt x="107175" y="64966"/>
                    <a:pt x="104418" y="65127"/>
                  </a:cubicBezTo>
                  <a:cubicBezTo>
                    <a:pt x="101656" y="65289"/>
                    <a:pt x="98250" y="65413"/>
                    <a:pt x="94198" y="65491"/>
                  </a:cubicBezTo>
                  <a:cubicBezTo>
                    <a:pt x="90141" y="65580"/>
                    <a:pt x="85595" y="65652"/>
                    <a:pt x="80571" y="65736"/>
                  </a:cubicBezTo>
                  <a:cubicBezTo>
                    <a:pt x="75546" y="65819"/>
                    <a:pt x="70272" y="65860"/>
                    <a:pt x="64759" y="65860"/>
                  </a:cubicBezTo>
                  <a:cubicBezTo>
                    <a:pt x="64432" y="75757"/>
                    <a:pt x="64109" y="84587"/>
                    <a:pt x="63781" y="92377"/>
                  </a:cubicBezTo>
                  <a:cubicBezTo>
                    <a:pt x="63454" y="100156"/>
                    <a:pt x="63215" y="105112"/>
                    <a:pt x="63053" y="107218"/>
                  </a:cubicBezTo>
                  <a:cubicBezTo>
                    <a:pt x="61264" y="109007"/>
                    <a:pt x="58918" y="110016"/>
                    <a:pt x="56000" y="110260"/>
                  </a:cubicBezTo>
                  <a:cubicBezTo>
                    <a:pt x="53083" y="110500"/>
                    <a:pt x="49504" y="110541"/>
                    <a:pt x="45291" y="110375"/>
                  </a:cubicBezTo>
                  <a:cubicBezTo>
                    <a:pt x="44324" y="109735"/>
                    <a:pt x="43627" y="107822"/>
                    <a:pt x="43226" y="104660"/>
                  </a:cubicBezTo>
                  <a:cubicBezTo>
                    <a:pt x="42816" y="101493"/>
                    <a:pt x="42618" y="98050"/>
                    <a:pt x="42618" y="94322"/>
                  </a:cubicBezTo>
                  <a:cubicBezTo>
                    <a:pt x="42618" y="90593"/>
                    <a:pt x="42743" y="87026"/>
                    <a:pt x="42982" y="83619"/>
                  </a:cubicBezTo>
                  <a:cubicBezTo>
                    <a:pt x="43226" y="80208"/>
                    <a:pt x="43351" y="77779"/>
                    <a:pt x="43351" y="76323"/>
                  </a:cubicBezTo>
                  <a:lnTo>
                    <a:pt x="43351" y="66100"/>
                  </a:lnTo>
                  <a:lnTo>
                    <a:pt x="3198" y="66100"/>
                  </a:lnTo>
                  <a:cubicBezTo>
                    <a:pt x="1409" y="64321"/>
                    <a:pt x="400" y="62007"/>
                    <a:pt x="161" y="59168"/>
                  </a:cubicBezTo>
                  <a:cubicBezTo>
                    <a:pt x="-84" y="56328"/>
                    <a:pt x="-52" y="52803"/>
                    <a:pt x="275" y="48585"/>
                  </a:cubicBezTo>
                  <a:cubicBezTo>
                    <a:pt x="925" y="47451"/>
                    <a:pt x="2793" y="46640"/>
                    <a:pt x="5877" y="46157"/>
                  </a:cubicBezTo>
                  <a:cubicBezTo>
                    <a:pt x="8956" y="45668"/>
                    <a:pt x="12363" y="45345"/>
                    <a:pt x="16097" y="45179"/>
                  </a:cubicBezTo>
                  <a:cubicBezTo>
                    <a:pt x="19826" y="45018"/>
                    <a:pt x="23394" y="44935"/>
                    <a:pt x="26801" y="44935"/>
                  </a:cubicBezTo>
                  <a:cubicBezTo>
                    <a:pt x="30213" y="44935"/>
                    <a:pt x="32642" y="44935"/>
                    <a:pt x="34098" y="44935"/>
                  </a:cubicBezTo>
                  <a:cubicBezTo>
                    <a:pt x="35237" y="44935"/>
                    <a:pt x="36657" y="44898"/>
                    <a:pt x="38363" y="44810"/>
                  </a:cubicBezTo>
                  <a:cubicBezTo>
                    <a:pt x="40064" y="44737"/>
                    <a:pt x="42046" y="44695"/>
                    <a:pt x="44324" y="44695"/>
                  </a:cubicBezTo>
                  <a:cubicBezTo>
                    <a:pt x="44480" y="40311"/>
                    <a:pt x="44688" y="35896"/>
                    <a:pt x="44932" y="31435"/>
                  </a:cubicBezTo>
                  <a:cubicBezTo>
                    <a:pt x="45172" y="26973"/>
                    <a:pt x="45416" y="22833"/>
                    <a:pt x="45661" y="19022"/>
                  </a:cubicBezTo>
                  <a:cubicBezTo>
                    <a:pt x="45900" y="15215"/>
                    <a:pt x="46144" y="11814"/>
                    <a:pt x="46389" y="8803"/>
                  </a:cubicBezTo>
                  <a:cubicBezTo>
                    <a:pt x="46628" y="5808"/>
                    <a:pt x="46914" y="3571"/>
                    <a:pt x="47242" y="2110"/>
                  </a:cubicBezTo>
                  <a:cubicBezTo>
                    <a:pt x="47882" y="1471"/>
                    <a:pt x="49187" y="977"/>
                    <a:pt x="51132" y="649"/>
                  </a:cubicBezTo>
                  <a:cubicBezTo>
                    <a:pt x="53083" y="327"/>
                    <a:pt x="55111" y="124"/>
                    <a:pt x="57218" y="41"/>
                  </a:cubicBezTo>
                  <a:cubicBezTo>
                    <a:pt x="59324" y="-43"/>
                    <a:pt x="61233" y="4"/>
                    <a:pt x="62934" y="165"/>
                  </a:cubicBezTo>
                  <a:cubicBezTo>
                    <a:pt x="64629" y="332"/>
                    <a:pt x="65565" y="498"/>
                    <a:pt x="65727" y="6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4" name="Google Shape;1844;p17"/>
            <p:cNvSpPr/>
            <p:nvPr/>
          </p:nvSpPr>
          <p:spPr>
            <a:xfrm>
              <a:off x="17348997" y="9422464"/>
              <a:ext cx="110504" cy="60338"/>
            </a:xfrm>
            <a:custGeom>
              <a:avLst/>
              <a:gdLst/>
              <a:ahLst/>
              <a:cxnLst/>
              <a:rect l="l" t="t" r="r" b="b"/>
              <a:pathLst>
                <a:path w="110504" h="60338" extrusionOk="0">
                  <a:moveTo>
                    <a:pt x="109771" y="19709"/>
                  </a:moveTo>
                  <a:cubicBezTo>
                    <a:pt x="108637" y="20037"/>
                    <a:pt x="105433" y="20318"/>
                    <a:pt x="100159" y="20562"/>
                  </a:cubicBezTo>
                  <a:cubicBezTo>
                    <a:pt x="94886" y="20806"/>
                    <a:pt x="88602" y="20973"/>
                    <a:pt x="81305" y="21046"/>
                  </a:cubicBezTo>
                  <a:cubicBezTo>
                    <a:pt x="74008" y="21134"/>
                    <a:pt x="66133" y="21207"/>
                    <a:pt x="57702" y="21290"/>
                  </a:cubicBezTo>
                  <a:cubicBezTo>
                    <a:pt x="49266" y="21373"/>
                    <a:pt x="41319" y="21415"/>
                    <a:pt x="33855" y="21415"/>
                  </a:cubicBezTo>
                  <a:cubicBezTo>
                    <a:pt x="26391" y="21415"/>
                    <a:pt x="19864" y="21415"/>
                    <a:pt x="14273" y="21415"/>
                  </a:cubicBezTo>
                  <a:cubicBezTo>
                    <a:pt x="8671" y="21415"/>
                    <a:pt x="4983" y="21415"/>
                    <a:pt x="3199" y="21415"/>
                  </a:cubicBezTo>
                  <a:cubicBezTo>
                    <a:pt x="1410" y="19636"/>
                    <a:pt x="401" y="17322"/>
                    <a:pt x="157" y="14478"/>
                  </a:cubicBezTo>
                  <a:cubicBezTo>
                    <a:pt x="-88" y="11649"/>
                    <a:pt x="-46" y="8112"/>
                    <a:pt x="282" y="3900"/>
                  </a:cubicBezTo>
                  <a:cubicBezTo>
                    <a:pt x="932" y="2767"/>
                    <a:pt x="2794" y="1950"/>
                    <a:pt x="5873" y="1467"/>
                  </a:cubicBezTo>
                  <a:cubicBezTo>
                    <a:pt x="8957" y="983"/>
                    <a:pt x="12359" y="655"/>
                    <a:pt x="16093" y="489"/>
                  </a:cubicBezTo>
                  <a:cubicBezTo>
                    <a:pt x="19822" y="333"/>
                    <a:pt x="23390" y="250"/>
                    <a:pt x="26802" y="250"/>
                  </a:cubicBezTo>
                  <a:cubicBezTo>
                    <a:pt x="30204" y="250"/>
                    <a:pt x="32643" y="250"/>
                    <a:pt x="34099" y="250"/>
                  </a:cubicBezTo>
                  <a:cubicBezTo>
                    <a:pt x="35878" y="250"/>
                    <a:pt x="38723" y="208"/>
                    <a:pt x="42614" y="125"/>
                  </a:cubicBezTo>
                  <a:cubicBezTo>
                    <a:pt x="46510" y="42"/>
                    <a:pt x="50930" y="0"/>
                    <a:pt x="55877" y="0"/>
                  </a:cubicBezTo>
                  <a:cubicBezTo>
                    <a:pt x="60828" y="0"/>
                    <a:pt x="66014" y="0"/>
                    <a:pt x="71449" y="0"/>
                  </a:cubicBezTo>
                  <a:cubicBezTo>
                    <a:pt x="76884" y="0"/>
                    <a:pt x="82033" y="42"/>
                    <a:pt x="86902" y="125"/>
                  </a:cubicBezTo>
                  <a:cubicBezTo>
                    <a:pt x="91770" y="208"/>
                    <a:pt x="96149" y="364"/>
                    <a:pt x="100040" y="608"/>
                  </a:cubicBezTo>
                  <a:cubicBezTo>
                    <a:pt x="103935" y="853"/>
                    <a:pt x="106770" y="1061"/>
                    <a:pt x="108559" y="1217"/>
                  </a:cubicBezTo>
                  <a:cubicBezTo>
                    <a:pt x="109210" y="1872"/>
                    <a:pt x="109693" y="3167"/>
                    <a:pt x="110021" y="5112"/>
                  </a:cubicBezTo>
                  <a:cubicBezTo>
                    <a:pt x="110343" y="7057"/>
                    <a:pt x="110505" y="9090"/>
                    <a:pt x="110505" y="11196"/>
                  </a:cubicBezTo>
                  <a:cubicBezTo>
                    <a:pt x="110505" y="13302"/>
                    <a:pt x="110421" y="15206"/>
                    <a:pt x="110265" y="16911"/>
                  </a:cubicBezTo>
                  <a:cubicBezTo>
                    <a:pt x="110099" y="18617"/>
                    <a:pt x="109938" y="19553"/>
                    <a:pt x="109771" y="19709"/>
                  </a:cubicBezTo>
                  <a:close/>
                  <a:moveTo>
                    <a:pt x="109771" y="58633"/>
                  </a:moveTo>
                  <a:cubicBezTo>
                    <a:pt x="108637" y="58961"/>
                    <a:pt x="105433" y="59247"/>
                    <a:pt x="100159" y="59486"/>
                  </a:cubicBezTo>
                  <a:cubicBezTo>
                    <a:pt x="94886" y="59730"/>
                    <a:pt x="88602" y="59897"/>
                    <a:pt x="81305" y="59975"/>
                  </a:cubicBezTo>
                  <a:cubicBezTo>
                    <a:pt x="74008" y="60058"/>
                    <a:pt x="66133" y="60136"/>
                    <a:pt x="57702" y="60214"/>
                  </a:cubicBezTo>
                  <a:cubicBezTo>
                    <a:pt x="49266" y="60297"/>
                    <a:pt x="41319" y="60339"/>
                    <a:pt x="33855" y="60339"/>
                  </a:cubicBezTo>
                  <a:cubicBezTo>
                    <a:pt x="26391" y="60339"/>
                    <a:pt x="19864" y="60339"/>
                    <a:pt x="14273" y="60339"/>
                  </a:cubicBezTo>
                  <a:cubicBezTo>
                    <a:pt x="8671" y="60339"/>
                    <a:pt x="4983" y="60339"/>
                    <a:pt x="3199" y="60339"/>
                  </a:cubicBezTo>
                  <a:cubicBezTo>
                    <a:pt x="1410" y="58561"/>
                    <a:pt x="401" y="56246"/>
                    <a:pt x="157" y="53402"/>
                  </a:cubicBezTo>
                  <a:cubicBezTo>
                    <a:pt x="-88" y="50573"/>
                    <a:pt x="-46" y="47037"/>
                    <a:pt x="282" y="42824"/>
                  </a:cubicBezTo>
                  <a:cubicBezTo>
                    <a:pt x="932" y="41691"/>
                    <a:pt x="2794" y="40874"/>
                    <a:pt x="5873" y="40391"/>
                  </a:cubicBezTo>
                  <a:cubicBezTo>
                    <a:pt x="8957" y="39907"/>
                    <a:pt x="12359" y="39579"/>
                    <a:pt x="16093" y="39413"/>
                  </a:cubicBezTo>
                  <a:cubicBezTo>
                    <a:pt x="19822" y="39257"/>
                    <a:pt x="23390" y="39174"/>
                    <a:pt x="26802" y="39174"/>
                  </a:cubicBezTo>
                  <a:cubicBezTo>
                    <a:pt x="30204" y="39174"/>
                    <a:pt x="32643" y="39174"/>
                    <a:pt x="34099" y="39174"/>
                  </a:cubicBezTo>
                  <a:cubicBezTo>
                    <a:pt x="35878" y="39174"/>
                    <a:pt x="38723" y="39132"/>
                    <a:pt x="42614" y="39049"/>
                  </a:cubicBezTo>
                  <a:cubicBezTo>
                    <a:pt x="46510" y="38966"/>
                    <a:pt x="50930" y="38924"/>
                    <a:pt x="55877" y="38924"/>
                  </a:cubicBezTo>
                  <a:cubicBezTo>
                    <a:pt x="60828" y="38924"/>
                    <a:pt x="66014" y="38924"/>
                    <a:pt x="71449" y="38924"/>
                  </a:cubicBezTo>
                  <a:cubicBezTo>
                    <a:pt x="76884" y="38924"/>
                    <a:pt x="82033" y="38966"/>
                    <a:pt x="86902" y="39049"/>
                  </a:cubicBezTo>
                  <a:cubicBezTo>
                    <a:pt x="91770" y="39132"/>
                    <a:pt x="96149" y="39293"/>
                    <a:pt x="100040" y="39533"/>
                  </a:cubicBezTo>
                  <a:cubicBezTo>
                    <a:pt x="103935" y="39777"/>
                    <a:pt x="106770" y="39985"/>
                    <a:pt x="108559" y="40141"/>
                  </a:cubicBezTo>
                  <a:cubicBezTo>
                    <a:pt x="109210" y="40796"/>
                    <a:pt x="109693" y="42091"/>
                    <a:pt x="110021" y="44036"/>
                  </a:cubicBezTo>
                  <a:cubicBezTo>
                    <a:pt x="110343" y="45986"/>
                    <a:pt x="110505" y="48014"/>
                    <a:pt x="110505" y="50120"/>
                  </a:cubicBezTo>
                  <a:cubicBezTo>
                    <a:pt x="110505" y="52226"/>
                    <a:pt x="110421" y="54130"/>
                    <a:pt x="110265" y="55835"/>
                  </a:cubicBezTo>
                  <a:cubicBezTo>
                    <a:pt x="110099" y="57541"/>
                    <a:pt x="109938" y="58477"/>
                    <a:pt x="109771" y="586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17"/>
            <p:cNvSpPr/>
            <p:nvPr/>
          </p:nvSpPr>
          <p:spPr>
            <a:xfrm>
              <a:off x="17363952" y="8983225"/>
              <a:ext cx="75224" cy="22050"/>
            </a:xfrm>
            <a:custGeom>
              <a:avLst/>
              <a:gdLst/>
              <a:ahLst/>
              <a:cxnLst/>
              <a:rect l="l" t="t" r="r" b="b"/>
              <a:pathLst>
                <a:path w="75224" h="22050" extrusionOk="0">
                  <a:moveTo>
                    <a:pt x="74496" y="19128"/>
                  </a:moveTo>
                  <a:cubicBezTo>
                    <a:pt x="73357" y="19456"/>
                    <a:pt x="71001" y="19778"/>
                    <a:pt x="67438" y="20106"/>
                  </a:cubicBezTo>
                  <a:cubicBezTo>
                    <a:pt x="63870" y="20429"/>
                    <a:pt x="59730" y="20673"/>
                    <a:pt x="55028" y="20834"/>
                  </a:cubicBezTo>
                  <a:cubicBezTo>
                    <a:pt x="50321" y="20995"/>
                    <a:pt x="45291" y="21156"/>
                    <a:pt x="39944" y="21318"/>
                  </a:cubicBezTo>
                  <a:cubicBezTo>
                    <a:pt x="34587" y="21479"/>
                    <a:pt x="29480" y="21604"/>
                    <a:pt x="24611" y="21682"/>
                  </a:cubicBezTo>
                  <a:cubicBezTo>
                    <a:pt x="19748" y="21770"/>
                    <a:pt x="15400" y="21843"/>
                    <a:pt x="11598" y="21926"/>
                  </a:cubicBezTo>
                  <a:cubicBezTo>
                    <a:pt x="7786" y="22009"/>
                    <a:pt x="4988" y="22051"/>
                    <a:pt x="3198" y="22051"/>
                  </a:cubicBezTo>
                  <a:cubicBezTo>
                    <a:pt x="1409" y="20273"/>
                    <a:pt x="400" y="17917"/>
                    <a:pt x="161" y="14994"/>
                  </a:cubicBezTo>
                  <a:cubicBezTo>
                    <a:pt x="-84" y="12077"/>
                    <a:pt x="-52" y="8515"/>
                    <a:pt x="275" y="4292"/>
                  </a:cubicBezTo>
                  <a:cubicBezTo>
                    <a:pt x="925" y="3158"/>
                    <a:pt x="2793" y="2347"/>
                    <a:pt x="5877" y="1858"/>
                  </a:cubicBezTo>
                  <a:cubicBezTo>
                    <a:pt x="8951" y="1375"/>
                    <a:pt x="12363" y="1094"/>
                    <a:pt x="16097" y="1005"/>
                  </a:cubicBezTo>
                  <a:cubicBezTo>
                    <a:pt x="19826" y="933"/>
                    <a:pt x="23394" y="891"/>
                    <a:pt x="26801" y="891"/>
                  </a:cubicBezTo>
                  <a:cubicBezTo>
                    <a:pt x="30213" y="891"/>
                    <a:pt x="32642" y="891"/>
                    <a:pt x="34098" y="891"/>
                  </a:cubicBezTo>
                  <a:cubicBezTo>
                    <a:pt x="36860" y="891"/>
                    <a:pt x="39944" y="808"/>
                    <a:pt x="43346" y="647"/>
                  </a:cubicBezTo>
                  <a:cubicBezTo>
                    <a:pt x="46748" y="491"/>
                    <a:pt x="50238" y="324"/>
                    <a:pt x="53811" y="163"/>
                  </a:cubicBezTo>
                  <a:cubicBezTo>
                    <a:pt x="57374" y="2"/>
                    <a:pt x="60822" y="-40"/>
                    <a:pt x="64151" y="38"/>
                  </a:cubicBezTo>
                  <a:cubicBezTo>
                    <a:pt x="67474" y="121"/>
                    <a:pt x="70517" y="324"/>
                    <a:pt x="73274" y="647"/>
                  </a:cubicBezTo>
                  <a:cubicBezTo>
                    <a:pt x="73924" y="1297"/>
                    <a:pt x="74407" y="2591"/>
                    <a:pt x="74735" y="4542"/>
                  </a:cubicBezTo>
                  <a:cubicBezTo>
                    <a:pt x="75063" y="6487"/>
                    <a:pt x="75224" y="8520"/>
                    <a:pt x="75224" y="10621"/>
                  </a:cubicBezTo>
                  <a:cubicBezTo>
                    <a:pt x="75224" y="12737"/>
                    <a:pt x="75136" y="14635"/>
                    <a:pt x="74980" y="16341"/>
                  </a:cubicBezTo>
                  <a:cubicBezTo>
                    <a:pt x="74818" y="18031"/>
                    <a:pt x="74657" y="18962"/>
                    <a:pt x="74496" y="191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17"/>
            <p:cNvSpPr/>
            <p:nvPr/>
          </p:nvSpPr>
          <p:spPr>
            <a:xfrm>
              <a:off x="17335303" y="8439978"/>
              <a:ext cx="143562" cy="169353"/>
            </a:xfrm>
            <a:custGeom>
              <a:avLst/>
              <a:gdLst/>
              <a:ahLst/>
              <a:cxnLst/>
              <a:rect l="l" t="t" r="r" b="b"/>
              <a:pathLst>
                <a:path w="143562" h="169353" extrusionOk="0">
                  <a:moveTo>
                    <a:pt x="129582" y="21197"/>
                  </a:moveTo>
                  <a:cubicBezTo>
                    <a:pt x="126414" y="25087"/>
                    <a:pt x="123007" y="29388"/>
                    <a:pt x="119356" y="34089"/>
                  </a:cubicBezTo>
                  <a:cubicBezTo>
                    <a:pt x="115705" y="38795"/>
                    <a:pt x="112017" y="43663"/>
                    <a:pt x="108283" y="48686"/>
                  </a:cubicBezTo>
                  <a:cubicBezTo>
                    <a:pt x="104554" y="53720"/>
                    <a:pt x="100986" y="58582"/>
                    <a:pt x="97579" y="63288"/>
                  </a:cubicBezTo>
                  <a:cubicBezTo>
                    <a:pt x="94172" y="67995"/>
                    <a:pt x="91046" y="72332"/>
                    <a:pt x="88212" y="76300"/>
                  </a:cubicBezTo>
                  <a:cubicBezTo>
                    <a:pt x="85367" y="80278"/>
                    <a:pt x="83057" y="83476"/>
                    <a:pt x="81273" y="85910"/>
                  </a:cubicBezTo>
                  <a:cubicBezTo>
                    <a:pt x="84030" y="90132"/>
                    <a:pt x="87031" y="94423"/>
                    <a:pt x="90277" y="98801"/>
                  </a:cubicBezTo>
                  <a:cubicBezTo>
                    <a:pt x="93517" y="103180"/>
                    <a:pt x="96887" y="107486"/>
                    <a:pt x="100372" y="111698"/>
                  </a:cubicBezTo>
                  <a:cubicBezTo>
                    <a:pt x="103857" y="115921"/>
                    <a:pt x="107342" y="119930"/>
                    <a:pt x="110837" y="123742"/>
                  </a:cubicBezTo>
                  <a:cubicBezTo>
                    <a:pt x="114322" y="127554"/>
                    <a:pt x="117687" y="130996"/>
                    <a:pt x="120932" y="134080"/>
                  </a:cubicBezTo>
                  <a:cubicBezTo>
                    <a:pt x="123522" y="136509"/>
                    <a:pt x="125962" y="138661"/>
                    <a:pt x="128229" y="140523"/>
                  </a:cubicBezTo>
                  <a:cubicBezTo>
                    <a:pt x="130502" y="142385"/>
                    <a:pt x="132770" y="144049"/>
                    <a:pt x="135043" y="145510"/>
                  </a:cubicBezTo>
                  <a:cubicBezTo>
                    <a:pt x="136666" y="146649"/>
                    <a:pt x="138169" y="147616"/>
                    <a:pt x="139547" y="148428"/>
                  </a:cubicBezTo>
                  <a:cubicBezTo>
                    <a:pt x="140926" y="149239"/>
                    <a:pt x="142262" y="150050"/>
                    <a:pt x="143562" y="150861"/>
                  </a:cubicBezTo>
                  <a:cubicBezTo>
                    <a:pt x="142101" y="153290"/>
                    <a:pt x="140234" y="155567"/>
                    <a:pt x="137961" y="157668"/>
                  </a:cubicBezTo>
                  <a:cubicBezTo>
                    <a:pt x="135688" y="159785"/>
                    <a:pt x="133254" y="161480"/>
                    <a:pt x="130664" y="162785"/>
                  </a:cubicBezTo>
                  <a:cubicBezTo>
                    <a:pt x="128063" y="164080"/>
                    <a:pt x="125514" y="164850"/>
                    <a:pt x="122997" y="165089"/>
                  </a:cubicBezTo>
                  <a:cubicBezTo>
                    <a:pt x="120480" y="165334"/>
                    <a:pt x="118337" y="164892"/>
                    <a:pt x="116553" y="163753"/>
                  </a:cubicBezTo>
                  <a:lnTo>
                    <a:pt x="112173" y="160102"/>
                  </a:lnTo>
                  <a:cubicBezTo>
                    <a:pt x="111362" y="159452"/>
                    <a:pt x="110592" y="158849"/>
                    <a:pt x="109859" y="158282"/>
                  </a:cubicBezTo>
                  <a:cubicBezTo>
                    <a:pt x="109131" y="157715"/>
                    <a:pt x="108356" y="157102"/>
                    <a:pt x="107544" y="156452"/>
                  </a:cubicBezTo>
                  <a:cubicBezTo>
                    <a:pt x="106577" y="155157"/>
                    <a:pt x="105438" y="153898"/>
                    <a:pt x="104143" y="152681"/>
                  </a:cubicBezTo>
                  <a:cubicBezTo>
                    <a:pt x="102837" y="151470"/>
                    <a:pt x="101542" y="150211"/>
                    <a:pt x="100247" y="148911"/>
                  </a:cubicBezTo>
                  <a:cubicBezTo>
                    <a:pt x="98786" y="147616"/>
                    <a:pt x="97371" y="146358"/>
                    <a:pt x="95993" y="145141"/>
                  </a:cubicBezTo>
                  <a:cubicBezTo>
                    <a:pt x="94614" y="143929"/>
                    <a:pt x="93439" y="142754"/>
                    <a:pt x="92466" y="141615"/>
                  </a:cubicBezTo>
                  <a:cubicBezTo>
                    <a:pt x="91655" y="140648"/>
                    <a:pt x="90235" y="139103"/>
                    <a:pt x="88212" y="136997"/>
                  </a:cubicBezTo>
                  <a:cubicBezTo>
                    <a:pt x="86178" y="134891"/>
                    <a:pt x="84841" y="133269"/>
                    <a:pt x="84196" y="132130"/>
                  </a:cubicBezTo>
                  <a:lnTo>
                    <a:pt x="76166" y="121911"/>
                  </a:lnTo>
                  <a:cubicBezTo>
                    <a:pt x="74704" y="120133"/>
                    <a:pt x="72998" y="118141"/>
                    <a:pt x="71058" y="115952"/>
                  </a:cubicBezTo>
                  <a:cubicBezTo>
                    <a:pt x="69113" y="113762"/>
                    <a:pt x="67079" y="111776"/>
                    <a:pt x="64973" y="109992"/>
                  </a:cubicBezTo>
                  <a:cubicBezTo>
                    <a:pt x="64162" y="110481"/>
                    <a:pt x="62866" y="111740"/>
                    <a:pt x="61082" y="113762"/>
                  </a:cubicBezTo>
                  <a:cubicBezTo>
                    <a:pt x="59293" y="115796"/>
                    <a:pt x="57312" y="118183"/>
                    <a:pt x="55122" y="120939"/>
                  </a:cubicBezTo>
                  <a:cubicBezTo>
                    <a:pt x="52932" y="123700"/>
                    <a:pt x="50618" y="126701"/>
                    <a:pt x="48184" y="129941"/>
                  </a:cubicBezTo>
                  <a:cubicBezTo>
                    <a:pt x="45749" y="133185"/>
                    <a:pt x="43560" y="136353"/>
                    <a:pt x="41615" y="139426"/>
                  </a:cubicBezTo>
                  <a:cubicBezTo>
                    <a:pt x="39508" y="142671"/>
                    <a:pt x="37391" y="145921"/>
                    <a:pt x="35290" y="149161"/>
                  </a:cubicBezTo>
                  <a:cubicBezTo>
                    <a:pt x="33173" y="152406"/>
                    <a:pt x="31233" y="155406"/>
                    <a:pt x="29444" y="158163"/>
                  </a:cubicBezTo>
                  <a:cubicBezTo>
                    <a:pt x="27655" y="160596"/>
                    <a:pt x="26079" y="162785"/>
                    <a:pt x="24706" y="164730"/>
                  </a:cubicBezTo>
                  <a:cubicBezTo>
                    <a:pt x="23332" y="166675"/>
                    <a:pt x="22147" y="168215"/>
                    <a:pt x="21179" y="169353"/>
                  </a:cubicBezTo>
                  <a:cubicBezTo>
                    <a:pt x="20201" y="169353"/>
                    <a:pt x="18787" y="169026"/>
                    <a:pt x="16914" y="168376"/>
                  </a:cubicBezTo>
                  <a:cubicBezTo>
                    <a:pt x="15052" y="167726"/>
                    <a:pt x="13102" y="166951"/>
                    <a:pt x="11073" y="166062"/>
                  </a:cubicBezTo>
                  <a:cubicBezTo>
                    <a:pt x="9045" y="165172"/>
                    <a:pt x="7022" y="164242"/>
                    <a:pt x="4993" y="163264"/>
                  </a:cubicBezTo>
                  <a:cubicBezTo>
                    <a:pt x="2959" y="162286"/>
                    <a:pt x="1295" y="161475"/>
                    <a:pt x="0" y="160830"/>
                  </a:cubicBezTo>
                  <a:cubicBezTo>
                    <a:pt x="650" y="157102"/>
                    <a:pt x="2757" y="151990"/>
                    <a:pt x="6330" y="145505"/>
                  </a:cubicBezTo>
                  <a:cubicBezTo>
                    <a:pt x="9898" y="139020"/>
                    <a:pt x="14194" y="132041"/>
                    <a:pt x="19224" y="124579"/>
                  </a:cubicBezTo>
                  <a:cubicBezTo>
                    <a:pt x="24581" y="116799"/>
                    <a:pt x="29969" y="109254"/>
                    <a:pt x="35404" y="101958"/>
                  </a:cubicBezTo>
                  <a:cubicBezTo>
                    <a:pt x="40839" y="94662"/>
                    <a:pt x="45177" y="88666"/>
                    <a:pt x="48428" y="83960"/>
                  </a:cubicBezTo>
                  <a:cubicBezTo>
                    <a:pt x="45183" y="77631"/>
                    <a:pt x="42057" y="71671"/>
                    <a:pt x="39056" y="66076"/>
                  </a:cubicBezTo>
                  <a:cubicBezTo>
                    <a:pt x="36055" y="60475"/>
                    <a:pt x="33095" y="54968"/>
                    <a:pt x="30172" y="49528"/>
                  </a:cubicBezTo>
                  <a:cubicBezTo>
                    <a:pt x="27254" y="44099"/>
                    <a:pt x="24456" y="38623"/>
                    <a:pt x="21782" y="33111"/>
                  </a:cubicBezTo>
                  <a:cubicBezTo>
                    <a:pt x="19104" y="27594"/>
                    <a:pt x="16550" y="21676"/>
                    <a:pt x="14116" y="15352"/>
                  </a:cubicBezTo>
                  <a:cubicBezTo>
                    <a:pt x="15094" y="14541"/>
                    <a:pt x="16467" y="13647"/>
                    <a:pt x="18256" y="12674"/>
                  </a:cubicBezTo>
                  <a:cubicBezTo>
                    <a:pt x="20035" y="11707"/>
                    <a:pt x="21907" y="10693"/>
                    <a:pt x="23847" y="9637"/>
                  </a:cubicBezTo>
                  <a:cubicBezTo>
                    <a:pt x="25792" y="8587"/>
                    <a:pt x="27701" y="7573"/>
                    <a:pt x="29563" y="6600"/>
                  </a:cubicBezTo>
                  <a:cubicBezTo>
                    <a:pt x="31425" y="5622"/>
                    <a:pt x="33090" y="4816"/>
                    <a:pt x="34557" y="4166"/>
                  </a:cubicBezTo>
                  <a:cubicBezTo>
                    <a:pt x="36335" y="7900"/>
                    <a:pt x="38239" y="11951"/>
                    <a:pt x="40273" y="16325"/>
                  </a:cubicBezTo>
                  <a:cubicBezTo>
                    <a:pt x="42301" y="20703"/>
                    <a:pt x="44449" y="25243"/>
                    <a:pt x="46717" y="29949"/>
                  </a:cubicBezTo>
                  <a:cubicBezTo>
                    <a:pt x="49307" y="35139"/>
                    <a:pt x="52194" y="40771"/>
                    <a:pt x="55351" y="46856"/>
                  </a:cubicBezTo>
                  <a:cubicBezTo>
                    <a:pt x="58518" y="52940"/>
                    <a:pt x="62206" y="58983"/>
                    <a:pt x="66424" y="64979"/>
                  </a:cubicBezTo>
                  <a:cubicBezTo>
                    <a:pt x="67886" y="63517"/>
                    <a:pt x="69592" y="61780"/>
                    <a:pt x="71532" y="59747"/>
                  </a:cubicBezTo>
                  <a:cubicBezTo>
                    <a:pt x="73482" y="57719"/>
                    <a:pt x="75583" y="55332"/>
                    <a:pt x="77861" y="52571"/>
                  </a:cubicBezTo>
                  <a:cubicBezTo>
                    <a:pt x="79963" y="49815"/>
                    <a:pt x="82277" y="46772"/>
                    <a:pt x="84789" y="43449"/>
                  </a:cubicBezTo>
                  <a:cubicBezTo>
                    <a:pt x="87307" y="40121"/>
                    <a:pt x="89938" y="36679"/>
                    <a:pt x="92700" y="33111"/>
                  </a:cubicBezTo>
                  <a:cubicBezTo>
                    <a:pt x="95457" y="29544"/>
                    <a:pt x="98172" y="26018"/>
                    <a:pt x="100850" y="22529"/>
                  </a:cubicBezTo>
                  <a:cubicBezTo>
                    <a:pt x="103524" y="19044"/>
                    <a:pt x="106078" y="15836"/>
                    <a:pt x="108512" y="12918"/>
                  </a:cubicBezTo>
                  <a:cubicBezTo>
                    <a:pt x="110946" y="10001"/>
                    <a:pt x="113172" y="7406"/>
                    <a:pt x="115206" y="5139"/>
                  </a:cubicBezTo>
                  <a:cubicBezTo>
                    <a:pt x="117234" y="2866"/>
                    <a:pt x="118977" y="1166"/>
                    <a:pt x="120438" y="27"/>
                  </a:cubicBezTo>
                  <a:cubicBezTo>
                    <a:pt x="122217" y="-129"/>
                    <a:pt x="124167" y="391"/>
                    <a:pt x="126279" y="1608"/>
                  </a:cubicBezTo>
                  <a:cubicBezTo>
                    <a:pt x="128385" y="2825"/>
                    <a:pt x="130414" y="4650"/>
                    <a:pt x="132364" y="7079"/>
                  </a:cubicBezTo>
                  <a:cubicBezTo>
                    <a:pt x="132848" y="7895"/>
                    <a:pt x="133498" y="8623"/>
                    <a:pt x="134310" y="9268"/>
                  </a:cubicBezTo>
                  <a:cubicBezTo>
                    <a:pt x="135121" y="9918"/>
                    <a:pt x="135932" y="10485"/>
                    <a:pt x="136744" y="10974"/>
                  </a:cubicBezTo>
                  <a:lnTo>
                    <a:pt x="137956" y="11702"/>
                  </a:lnTo>
                  <a:cubicBezTo>
                    <a:pt x="135537" y="14135"/>
                    <a:pt x="132739" y="17302"/>
                    <a:pt x="129582" y="211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17"/>
            <p:cNvSpPr/>
            <p:nvPr/>
          </p:nvSpPr>
          <p:spPr>
            <a:xfrm>
              <a:off x="17329463" y="7991165"/>
              <a:ext cx="140406" cy="124494"/>
            </a:xfrm>
            <a:custGeom>
              <a:avLst/>
              <a:gdLst/>
              <a:ahLst/>
              <a:cxnLst/>
              <a:rect l="l" t="t" r="r" b="b"/>
              <a:pathLst>
                <a:path w="140406" h="124494" extrusionOk="0">
                  <a:moveTo>
                    <a:pt x="139486" y="73239"/>
                  </a:moveTo>
                  <a:cubicBezTo>
                    <a:pt x="138040" y="73655"/>
                    <a:pt x="133967" y="74014"/>
                    <a:pt x="127273" y="74326"/>
                  </a:cubicBezTo>
                  <a:cubicBezTo>
                    <a:pt x="120574" y="74633"/>
                    <a:pt x="112585" y="74841"/>
                    <a:pt x="103311" y="74945"/>
                  </a:cubicBezTo>
                  <a:cubicBezTo>
                    <a:pt x="94033" y="75049"/>
                    <a:pt x="84036" y="75153"/>
                    <a:pt x="73327" y="75257"/>
                  </a:cubicBezTo>
                  <a:cubicBezTo>
                    <a:pt x="62602" y="75361"/>
                    <a:pt x="52501" y="75413"/>
                    <a:pt x="43025" y="75413"/>
                  </a:cubicBezTo>
                  <a:cubicBezTo>
                    <a:pt x="33538" y="75413"/>
                    <a:pt x="25242" y="75413"/>
                    <a:pt x="18132" y="75413"/>
                  </a:cubicBezTo>
                  <a:cubicBezTo>
                    <a:pt x="11017" y="75413"/>
                    <a:pt x="6331" y="75413"/>
                    <a:pt x="4068" y="75413"/>
                  </a:cubicBezTo>
                  <a:cubicBezTo>
                    <a:pt x="1795" y="73151"/>
                    <a:pt x="505" y="70208"/>
                    <a:pt x="199" y="66604"/>
                  </a:cubicBezTo>
                  <a:cubicBezTo>
                    <a:pt x="-108" y="63005"/>
                    <a:pt x="-62" y="58517"/>
                    <a:pt x="355" y="53156"/>
                  </a:cubicBezTo>
                  <a:cubicBezTo>
                    <a:pt x="1171" y="51715"/>
                    <a:pt x="3548" y="50686"/>
                    <a:pt x="7465" y="50067"/>
                  </a:cubicBezTo>
                  <a:cubicBezTo>
                    <a:pt x="11381" y="49448"/>
                    <a:pt x="15703" y="49037"/>
                    <a:pt x="20452" y="48829"/>
                  </a:cubicBezTo>
                  <a:cubicBezTo>
                    <a:pt x="25195" y="48626"/>
                    <a:pt x="29731" y="48517"/>
                    <a:pt x="34053" y="48517"/>
                  </a:cubicBezTo>
                  <a:cubicBezTo>
                    <a:pt x="38385" y="48517"/>
                    <a:pt x="41475" y="48517"/>
                    <a:pt x="43332" y="48517"/>
                  </a:cubicBezTo>
                  <a:cubicBezTo>
                    <a:pt x="45594" y="48517"/>
                    <a:pt x="49204" y="48470"/>
                    <a:pt x="54150" y="48366"/>
                  </a:cubicBezTo>
                  <a:cubicBezTo>
                    <a:pt x="59102" y="48262"/>
                    <a:pt x="64708" y="48210"/>
                    <a:pt x="71007" y="48210"/>
                  </a:cubicBezTo>
                  <a:cubicBezTo>
                    <a:pt x="77290" y="48210"/>
                    <a:pt x="83885" y="48210"/>
                    <a:pt x="90787" y="48210"/>
                  </a:cubicBezTo>
                  <a:cubicBezTo>
                    <a:pt x="97689" y="48210"/>
                    <a:pt x="104237" y="48262"/>
                    <a:pt x="110427" y="48366"/>
                  </a:cubicBezTo>
                  <a:cubicBezTo>
                    <a:pt x="116606" y="48470"/>
                    <a:pt x="122171" y="48678"/>
                    <a:pt x="127117" y="48985"/>
                  </a:cubicBezTo>
                  <a:cubicBezTo>
                    <a:pt x="132064" y="49297"/>
                    <a:pt x="135673" y="49557"/>
                    <a:pt x="137941" y="49760"/>
                  </a:cubicBezTo>
                  <a:cubicBezTo>
                    <a:pt x="138757" y="50587"/>
                    <a:pt x="139382" y="52230"/>
                    <a:pt x="139787" y="54705"/>
                  </a:cubicBezTo>
                  <a:cubicBezTo>
                    <a:pt x="140203" y="57176"/>
                    <a:pt x="140406" y="59760"/>
                    <a:pt x="140406" y="62438"/>
                  </a:cubicBezTo>
                  <a:cubicBezTo>
                    <a:pt x="140406" y="65116"/>
                    <a:pt x="140302" y="67535"/>
                    <a:pt x="140099" y="69703"/>
                  </a:cubicBezTo>
                  <a:cubicBezTo>
                    <a:pt x="139896" y="71846"/>
                    <a:pt x="139694" y="73037"/>
                    <a:pt x="139486" y="73239"/>
                  </a:cubicBezTo>
                  <a:close/>
                  <a:moveTo>
                    <a:pt x="62805" y="121774"/>
                  </a:moveTo>
                  <a:cubicBezTo>
                    <a:pt x="58888" y="119714"/>
                    <a:pt x="56262" y="116880"/>
                    <a:pt x="54925" y="113271"/>
                  </a:cubicBezTo>
                  <a:cubicBezTo>
                    <a:pt x="53583" y="109667"/>
                    <a:pt x="53323" y="106116"/>
                    <a:pt x="54145" y="102605"/>
                  </a:cubicBezTo>
                  <a:cubicBezTo>
                    <a:pt x="54972" y="99106"/>
                    <a:pt x="56668" y="95959"/>
                    <a:pt x="59247" y="93177"/>
                  </a:cubicBezTo>
                  <a:cubicBezTo>
                    <a:pt x="61827" y="90395"/>
                    <a:pt x="65073" y="88695"/>
                    <a:pt x="68989" y="88081"/>
                  </a:cubicBezTo>
                  <a:cubicBezTo>
                    <a:pt x="74554" y="87259"/>
                    <a:pt x="78981" y="88237"/>
                    <a:pt x="82283" y="91019"/>
                  </a:cubicBezTo>
                  <a:cubicBezTo>
                    <a:pt x="85575" y="93801"/>
                    <a:pt x="87640" y="97202"/>
                    <a:pt x="88462" y="101217"/>
                  </a:cubicBezTo>
                  <a:cubicBezTo>
                    <a:pt x="89289" y="105237"/>
                    <a:pt x="88665" y="109361"/>
                    <a:pt x="86616" y="113583"/>
                  </a:cubicBezTo>
                  <a:cubicBezTo>
                    <a:pt x="84551" y="117811"/>
                    <a:pt x="80941" y="121056"/>
                    <a:pt x="75792" y="123323"/>
                  </a:cubicBezTo>
                  <a:cubicBezTo>
                    <a:pt x="72703" y="124556"/>
                    <a:pt x="70170" y="124821"/>
                    <a:pt x="68219" y="124093"/>
                  </a:cubicBezTo>
                  <a:cubicBezTo>
                    <a:pt x="66258" y="123370"/>
                    <a:pt x="64459" y="122600"/>
                    <a:pt x="62805" y="121774"/>
                  </a:cubicBezTo>
                  <a:close/>
                  <a:moveTo>
                    <a:pt x="64355" y="34289"/>
                  </a:moveTo>
                  <a:cubicBezTo>
                    <a:pt x="60438" y="32235"/>
                    <a:pt x="57807" y="29396"/>
                    <a:pt x="56470" y="25787"/>
                  </a:cubicBezTo>
                  <a:cubicBezTo>
                    <a:pt x="55128" y="22188"/>
                    <a:pt x="54873" y="18579"/>
                    <a:pt x="55700" y="14970"/>
                  </a:cubicBezTo>
                  <a:cubicBezTo>
                    <a:pt x="56517" y="11366"/>
                    <a:pt x="58223" y="8168"/>
                    <a:pt x="60802" y="5386"/>
                  </a:cubicBezTo>
                  <a:cubicBezTo>
                    <a:pt x="63372" y="2609"/>
                    <a:pt x="66623" y="903"/>
                    <a:pt x="70544" y="290"/>
                  </a:cubicBezTo>
                  <a:cubicBezTo>
                    <a:pt x="76104" y="-532"/>
                    <a:pt x="80593" y="394"/>
                    <a:pt x="83989" y="3072"/>
                  </a:cubicBezTo>
                  <a:cubicBezTo>
                    <a:pt x="87391" y="5750"/>
                    <a:pt x="89456" y="9151"/>
                    <a:pt x="90179" y="13270"/>
                  </a:cubicBezTo>
                  <a:cubicBezTo>
                    <a:pt x="90896" y="17393"/>
                    <a:pt x="90283" y="21616"/>
                    <a:pt x="88322" y="25943"/>
                  </a:cubicBezTo>
                  <a:cubicBezTo>
                    <a:pt x="86356" y="30269"/>
                    <a:pt x="82699" y="33566"/>
                    <a:pt x="77347" y="35834"/>
                  </a:cubicBezTo>
                  <a:cubicBezTo>
                    <a:pt x="74455" y="37066"/>
                    <a:pt x="71985" y="37331"/>
                    <a:pt x="69925" y="36603"/>
                  </a:cubicBezTo>
                  <a:cubicBezTo>
                    <a:pt x="67860" y="35886"/>
                    <a:pt x="66009" y="35116"/>
                    <a:pt x="64355" y="34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17"/>
            <p:cNvSpPr/>
            <p:nvPr/>
          </p:nvSpPr>
          <p:spPr>
            <a:xfrm>
              <a:off x="16405123" y="8894813"/>
              <a:ext cx="115906" cy="168567"/>
            </a:xfrm>
            <a:custGeom>
              <a:avLst/>
              <a:gdLst/>
              <a:ahLst/>
              <a:cxnLst/>
              <a:rect l="l" t="t" r="r" b="b"/>
              <a:pathLst>
                <a:path w="115906" h="168567" extrusionOk="0">
                  <a:moveTo>
                    <a:pt x="4211" y="143609"/>
                  </a:moveTo>
                  <a:cubicBezTo>
                    <a:pt x="9724" y="138420"/>
                    <a:pt x="15524" y="133599"/>
                    <a:pt x="21604" y="129137"/>
                  </a:cubicBezTo>
                  <a:cubicBezTo>
                    <a:pt x="27689" y="124675"/>
                    <a:pt x="33566" y="119854"/>
                    <a:pt x="39246" y="114659"/>
                  </a:cubicBezTo>
                  <a:cubicBezTo>
                    <a:pt x="44114" y="110281"/>
                    <a:pt x="49711" y="105096"/>
                    <a:pt x="56035" y="99095"/>
                  </a:cubicBezTo>
                  <a:cubicBezTo>
                    <a:pt x="62360" y="93094"/>
                    <a:pt x="68362" y="86770"/>
                    <a:pt x="74042" y="80114"/>
                  </a:cubicBezTo>
                  <a:cubicBezTo>
                    <a:pt x="79716" y="73473"/>
                    <a:pt x="84543" y="66614"/>
                    <a:pt x="88522" y="59557"/>
                  </a:cubicBezTo>
                  <a:cubicBezTo>
                    <a:pt x="92496" y="52506"/>
                    <a:pt x="94482" y="45652"/>
                    <a:pt x="94482" y="39000"/>
                  </a:cubicBezTo>
                  <a:cubicBezTo>
                    <a:pt x="94482" y="36894"/>
                    <a:pt x="93999" y="34949"/>
                    <a:pt x="93021" y="33161"/>
                  </a:cubicBezTo>
                  <a:cubicBezTo>
                    <a:pt x="91237" y="29760"/>
                    <a:pt x="88678" y="27529"/>
                    <a:pt x="85360" y="26468"/>
                  </a:cubicBezTo>
                  <a:cubicBezTo>
                    <a:pt x="82036" y="25417"/>
                    <a:pt x="78588" y="24887"/>
                    <a:pt x="75020" y="24887"/>
                  </a:cubicBezTo>
                  <a:lnTo>
                    <a:pt x="75020" y="25131"/>
                  </a:lnTo>
                  <a:cubicBezTo>
                    <a:pt x="72913" y="25131"/>
                    <a:pt x="69871" y="25293"/>
                    <a:pt x="65897" y="25615"/>
                  </a:cubicBezTo>
                  <a:cubicBezTo>
                    <a:pt x="61918" y="25943"/>
                    <a:pt x="57299" y="26951"/>
                    <a:pt x="52031" y="28657"/>
                  </a:cubicBezTo>
                  <a:cubicBezTo>
                    <a:pt x="46757" y="30363"/>
                    <a:pt x="40921" y="32963"/>
                    <a:pt x="34508" y="36447"/>
                  </a:cubicBezTo>
                  <a:cubicBezTo>
                    <a:pt x="28095" y="39931"/>
                    <a:pt x="21406" y="44835"/>
                    <a:pt x="14437" y="51164"/>
                  </a:cubicBezTo>
                  <a:cubicBezTo>
                    <a:pt x="13620" y="50675"/>
                    <a:pt x="12772" y="49911"/>
                    <a:pt x="11883" y="48850"/>
                  </a:cubicBezTo>
                  <a:cubicBezTo>
                    <a:pt x="10988" y="47794"/>
                    <a:pt x="10094" y="46661"/>
                    <a:pt x="9204" y="45438"/>
                  </a:cubicBezTo>
                  <a:cubicBezTo>
                    <a:pt x="8310" y="44227"/>
                    <a:pt x="7457" y="43010"/>
                    <a:pt x="6650" y="41788"/>
                  </a:cubicBezTo>
                  <a:cubicBezTo>
                    <a:pt x="5834" y="40576"/>
                    <a:pt x="5189" y="39640"/>
                    <a:pt x="4705" y="38990"/>
                  </a:cubicBezTo>
                  <a:cubicBezTo>
                    <a:pt x="4705" y="37045"/>
                    <a:pt x="5230" y="35095"/>
                    <a:pt x="6286" y="33150"/>
                  </a:cubicBezTo>
                  <a:cubicBezTo>
                    <a:pt x="7342" y="31205"/>
                    <a:pt x="8679" y="29344"/>
                    <a:pt x="10302" y="27560"/>
                  </a:cubicBezTo>
                  <a:cubicBezTo>
                    <a:pt x="11919" y="25771"/>
                    <a:pt x="13625" y="24148"/>
                    <a:pt x="15409" y="22692"/>
                  </a:cubicBezTo>
                  <a:cubicBezTo>
                    <a:pt x="17193" y="21231"/>
                    <a:pt x="18816" y="19853"/>
                    <a:pt x="20277" y="18558"/>
                  </a:cubicBezTo>
                  <a:cubicBezTo>
                    <a:pt x="21573" y="17424"/>
                    <a:pt x="22909" y="16327"/>
                    <a:pt x="24293" y="15272"/>
                  </a:cubicBezTo>
                  <a:cubicBezTo>
                    <a:pt x="25671" y="14221"/>
                    <a:pt x="27091" y="13207"/>
                    <a:pt x="28547" y="12229"/>
                  </a:cubicBezTo>
                  <a:cubicBezTo>
                    <a:pt x="33416" y="8828"/>
                    <a:pt x="39251" y="6031"/>
                    <a:pt x="46070" y="3841"/>
                  </a:cubicBezTo>
                  <a:cubicBezTo>
                    <a:pt x="52884" y="1652"/>
                    <a:pt x="59858" y="399"/>
                    <a:pt x="66994" y="71"/>
                  </a:cubicBezTo>
                  <a:cubicBezTo>
                    <a:pt x="74130" y="-251"/>
                    <a:pt x="80985" y="524"/>
                    <a:pt x="87555" y="2385"/>
                  </a:cubicBezTo>
                  <a:cubicBezTo>
                    <a:pt x="94124" y="4247"/>
                    <a:pt x="99600" y="7534"/>
                    <a:pt x="103980" y="12235"/>
                  </a:cubicBezTo>
                  <a:cubicBezTo>
                    <a:pt x="106898" y="15480"/>
                    <a:pt x="109046" y="18849"/>
                    <a:pt x="110424" y="22334"/>
                  </a:cubicBezTo>
                  <a:cubicBezTo>
                    <a:pt x="111802" y="25818"/>
                    <a:pt x="113061" y="29588"/>
                    <a:pt x="114195" y="33644"/>
                  </a:cubicBezTo>
                  <a:cubicBezTo>
                    <a:pt x="116301" y="41268"/>
                    <a:pt x="116463" y="48689"/>
                    <a:pt x="114684" y="55907"/>
                  </a:cubicBezTo>
                  <a:cubicBezTo>
                    <a:pt x="112895" y="63130"/>
                    <a:pt x="109977" y="69937"/>
                    <a:pt x="105920" y="76339"/>
                  </a:cubicBezTo>
                  <a:cubicBezTo>
                    <a:pt x="101863" y="82750"/>
                    <a:pt x="97161" y="88793"/>
                    <a:pt x="91809" y="94467"/>
                  </a:cubicBezTo>
                  <a:cubicBezTo>
                    <a:pt x="86452" y="100140"/>
                    <a:pt x="81183" y="105169"/>
                    <a:pt x="75992" y="109548"/>
                  </a:cubicBezTo>
                  <a:cubicBezTo>
                    <a:pt x="69824" y="114743"/>
                    <a:pt x="63905" y="120094"/>
                    <a:pt x="58230" y="125611"/>
                  </a:cubicBezTo>
                  <a:cubicBezTo>
                    <a:pt x="52551" y="131123"/>
                    <a:pt x="47121" y="136885"/>
                    <a:pt x="41925" y="142881"/>
                  </a:cubicBezTo>
                  <a:cubicBezTo>
                    <a:pt x="44681" y="142881"/>
                    <a:pt x="47360" y="142756"/>
                    <a:pt x="49955" y="142517"/>
                  </a:cubicBezTo>
                  <a:cubicBezTo>
                    <a:pt x="52551" y="142273"/>
                    <a:pt x="55224" y="142148"/>
                    <a:pt x="57986" y="142148"/>
                  </a:cubicBezTo>
                  <a:cubicBezTo>
                    <a:pt x="65767" y="142148"/>
                    <a:pt x="74245" y="142351"/>
                    <a:pt x="83414" y="142756"/>
                  </a:cubicBezTo>
                  <a:cubicBezTo>
                    <a:pt x="92574" y="143167"/>
                    <a:pt x="101057" y="142720"/>
                    <a:pt x="108843" y="141420"/>
                  </a:cubicBezTo>
                  <a:cubicBezTo>
                    <a:pt x="110460" y="142231"/>
                    <a:pt x="111111" y="143251"/>
                    <a:pt x="110788" y="144462"/>
                  </a:cubicBezTo>
                  <a:cubicBezTo>
                    <a:pt x="110460" y="145674"/>
                    <a:pt x="110705" y="147104"/>
                    <a:pt x="111516" y="148716"/>
                  </a:cubicBezTo>
                  <a:cubicBezTo>
                    <a:pt x="111516" y="150505"/>
                    <a:pt x="111641" y="152289"/>
                    <a:pt x="111880" y="154072"/>
                  </a:cubicBezTo>
                  <a:cubicBezTo>
                    <a:pt x="112125" y="155861"/>
                    <a:pt x="112244" y="157598"/>
                    <a:pt x="112244" y="159304"/>
                  </a:cubicBezTo>
                  <a:cubicBezTo>
                    <a:pt x="112244" y="161004"/>
                    <a:pt x="112042" y="162627"/>
                    <a:pt x="111636" y="164166"/>
                  </a:cubicBezTo>
                  <a:cubicBezTo>
                    <a:pt x="111230" y="165705"/>
                    <a:pt x="110299" y="167052"/>
                    <a:pt x="108838" y="168181"/>
                  </a:cubicBezTo>
                  <a:cubicBezTo>
                    <a:pt x="105431" y="168503"/>
                    <a:pt x="101858" y="168623"/>
                    <a:pt x="98134" y="168545"/>
                  </a:cubicBezTo>
                  <a:cubicBezTo>
                    <a:pt x="94399" y="168462"/>
                    <a:pt x="90831" y="168342"/>
                    <a:pt x="87430" y="168181"/>
                  </a:cubicBezTo>
                  <a:cubicBezTo>
                    <a:pt x="83206" y="168019"/>
                    <a:pt x="78546" y="167853"/>
                    <a:pt x="73439" y="167692"/>
                  </a:cubicBezTo>
                  <a:cubicBezTo>
                    <a:pt x="68326" y="167536"/>
                    <a:pt x="63582" y="167292"/>
                    <a:pt x="59203" y="166964"/>
                  </a:cubicBezTo>
                  <a:cubicBezTo>
                    <a:pt x="57903" y="166808"/>
                    <a:pt x="56530" y="166891"/>
                    <a:pt x="55068" y="167208"/>
                  </a:cubicBezTo>
                  <a:cubicBezTo>
                    <a:pt x="53607" y="167536"/>
                    <a:pt x="52228" y="167619"/>
                    <a:pt x="50933" y="167453"/>
                  </a:cubicBezTo>
                  <a:cubicBezTo>
                    <a:pt x="47360" y="167125"/>
                    <a:pt x="43469" y="167011"/>
                    <a:pt x="39251" y="167083"/>
                  </a:cubicBezTo>
                  <a:cubicBezTo>
                    <a:pt x="35033" y="167167"/>
                    <a:pt x="30773" y="167286"/>
                    <a:pt x="26477" y="167453"/>
                  </a:cubicBezTo>
                  <a:cubicBezTo>
                    <a:pt x="22176" y="167614"/>
                    <a:pt x="17963" y="167780"/>
                    <a:pt x="13823" y="167936"/>
                  </a:cubicBezTo>
                  <a:cubicBezTo>
                    <a:pt x="9688" y="168098"/>
                    <a:pt x="5917" y="168181"/>
                    <a:pt x="2510" y="168181"/>
                  </a:cubicBezTo>
                  <a:cubicBezTo>
                    <a:pt x="237" y="161696"/>
                    <a:pt x="-491" y="156667"/>
                    <a:pt x="321" y="153095"/>
                  </a:cubicBezTo>
                  <a:cubicBezTo>
                    <a:pt x="1127" y="149533"/>
                    <a:pt x="2422" y="146376"/>
                    <a:pt x="4211" y="1436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17"/>
            <p:cNvSpPr/>
            <p:nvPr/>
          </p:nvSpPr>
          <p:spPr>
            <a:xfrm>
              <a:off x="16867569" y="8892211"/>
              <a:ext cx="123871" cy="171063"/>
            </a:xfrm>
            <a:custGeom>
              <a:avLst/>
              <a:gdLst/>
              <a:ahLst/>
              <a:cxnLst/>
              <a:rect l="l" t="t" r="r" b="b"/>
              <a:pathLst>
                <a:path w="123871" h="171063" extrusionOk="0">
                  <a:moveTo>
                    <a:pt x="91005" y="92934"/>
                  </a:moveTo>
                  <a:cubicBezTo>
                    <a:pt x="90682" y="92778"/>
                    <a:pt x="90438" y="92612"/>
                    <a:pt x="90277" y="92451"/>
                  </a:cubicBezTo>
                  <a:cubicBezTo>
                    <a:pt x="90115" y="92295"/>
                    <a:pt x="89876" y="92206"/>
                    <a:pt x="89548" y="92206"/>
                  </a:cubicBezTo>
                  <a:cubicBezTo>
                    <a:pt x="87442" y="90428"/>
                    <a:pt x="84727" y="89050"/>
                    <a:pt x="81398" y="88072"/>
                  </a:cubicBezTo>
                  <a:cubicBezTo>
                    <a:pt x="78075" y="87094"/>
                    <a:pt x="74548" y="86491"/>
                    <a:pt x="70819" y="86252"/>
                  </a:cubicBezTo>
                  <a:cubicBezTo>
                    <a:pt x="67090" y="86008"/>
                    <a:pt x="63439" y="86008"/>
                    <a:pt x="59871" y="86252"/>
                  </a:cubicBezTo>
                  <a:cubicBezTo>
                    <a:pt x="56297" y="86491"/>
                    <a:pt x="53302" y="86860"/>
                    <a:pt x="50867" y="87344"/>
                  </a:cubicBezTo>
                  <a:cubicBezTo>
                    <a:pt x="50384" y="87505"/>
                    <a:pt x="49442" y="87589"/>
                    <a:pt x="48069" y="87589"/>
                  </a:cubicBezTo>
                  <a:cubicBezTo>
                    <a:pt x="46686" y="87589"/>
                    <a:pt x="45271" y="87589"/>
                    <a:pt x="43815" y="87589"/>
                  </a:cubicBezTo>
                  <a:cubicBezTo>
                    <a:pt x="42348" y="87589"/>
                    <a:pt x="40928" y="87589"/>
                    <a:pt x="39550" y="87589"/>
                  </a:cubicBezTo>
                  <a:cubicBezTo>
                    <a:pt x="38171" y="87589"/>
                    <a:pt x="37235" y="87589"/>
                    <a:pt x="36751" y="87589"/>
                  </a:cubicBezTo>
                  <a:cubicBezTo>
                    <a:pt x="36424" y="87589"/>
                    <a:pt x="36268" y="86574"/>
                    <a:pt x="36268" y="84546"/>
                  </a:cubicBezTo>
                  <a:cubicBezTo>
                    <a:pt x="36268" y="82518"/>
                    <a:pt x="36341" y="80292"/>
                    <a:pt x="36507" y="77854"/>
                  </a:cubicBezTo>
                  <a:cubicBezTo>
                    <a:pt x="36673" y="75415"/>
                    <a:pt x="36793" y="73147"/>
                    <a:pt x="36876" y="71041"/>
                  </a:cubicBezTo>
                  <a:cubicBezTo>
                    <a:pt x="36959" y="68935"/>
                    <a:pt x="36835" y="67718"/>
                    <a:pt x="36507" y="67391"/>
                  </a:cubicBezTo>
                  <a:cubicBezTo>
                    <a:pt x="37157" y="67235"/>
                    <a:pt x="38010" y="67110"/>
                    <a:pt x="39066" y="67027"/>
                  </a:cubicBezTo>
                  <a:cubicBezTo>
                    <a:pt x="40117" y="66943"/>
                    <a:pt x="41256" y="66902"/>
                    <a:pt x="42467" y="66902"/>
                  </a:cubicBezTo>
                  <a:cubicBezTo>
                    <a:pt x="43690" y="66902"/>
                    <a:pt x="44860" y="66902"/>
                    <a:pt x="45999" y="66902"/>
                  </a:cubicBezTo>
                  <a:cubicBezTo>
                    <a:pt x="47133" y="66902"/>
                    <a:pt x="48028" y="66818"/>
                    <a:pt x="48672" y="66657"/>
                  </a:cubicBezTo>
                  <a:cubicBezTo>
                    <a:pt x="52241" y="65680"/>
                    <a:pt x="56823" y="64343"/>
                    <a:pt x="62419" y="62648"/>
                  </a:cubicBezTo>
                  <a:cubicBezTo>
                    <a:pt x="68021" y="60942"/>
                    <a:pt x="73451" y="58878"/>
                    <a:pt x="78725" y="56444"/>
                  </a:cubicBezTo>
                  <a:cubicBezTo>
                    <a:pt x="83999" y="54010"/>
                    <a:pt x="88493" y="51129"/>
                    <a:pt x="92232" y="47811"/>
                  </a:cubicBezTo>
                  <a:cubicBezTo>
                    <a:pt x="95961" y="44489"/>
                    <a:pt x="97823" y="40718"/>
                    <a:pt x="97823" y="36496"/>
                  </a:cubicBezTo>
                  <a:cubicBezTo>
                    <a:pt x="97823" y="33906"/>
                    <a:pt x="97012" y="31795"/>
                    <a:pt x="95389" y="30172"/>
                  </a:cubicBezTo>
                  <a:cubicBezTo>
                    <a:pt x="93772" y="28550"/>
                    <a:pt x="91821" y="27255"/>
                    <a:pt x="89548" y="26277"/>
                  </a:cubicBezTo>
                  <a:cubicBezTo>
                    <a:pt x="85819" y="24816"/>
                    <a:pt x="81726" y="23963"/>
                    <a:pt x="77263" y="23719"/>
                  </a:cubicBezTo>
                  <a:cubicBezTo>
                    <a:pt x="72801" y="23479"/>
                    <a:pt x="68707" y="23765"/>
                    <a:pt x="64978" y="24571"/>
                  </a:cubicBezTo>
                  <a:cubicBezTo>
                    <a:pt x="64000" y="24899"/>
                    <a:pt x="62788" y="25143"/>
                    <a:pt x="61327" y="25299"/>
                  </a:cubicBezTo>
                  <a:cubicBezTo>
                    <a:pt x="59865" y="25461"/>
                    <a:pt x="58367" y="25669"/>
                    <a:pt x="56823" y="25908"/>
                  </a:cubicBezTo>
                  <a:cubicBezTo>
                    <a:pt x="55283" y="26152"/>
                    <a:pt x="53822" y="26397"/>
                    <a:pt x="52443" y="26636"/>
                  </a:cubicBezTo>
                  <a:cubicBezTo>
                    <a:pt x="51060" y="26880"/>
                    <a:pt x="50051" y="27166"/>
                    <a:pt x="49401" y="27489"/>
                  </a:cubicBezTo>
                  <a:cubicBezTo>
                    <a:pt x="47611" y="28144"/>
                    <a:pt x="46030" y="28752"/>
                    <a:pt x="44652" y="29314"/>
                  </a:cubicBezTo>
                  <a:cubicBezTo>
                    <a:pt x="43274" y="29881"/>
                    <a:pt x="41937" y="30448"/>
                    <a:pt x="40642" y="31015"/>
                  </a:cubicBezTo>
                  <a:cubicBezTo>
                    <a:pt x="39336" y="31587"/>
                    <a:pt x="38000" y="32153"/>
                    <a:pt x="36627" y="32720"/>
                  </a:cubicBezTo>
                  <a:cubicBezTo>
                    <a:pt x="35248" y="33292"/>
                    <a:pt x="33667" y="33984"/>
                    <a:pt x="31883" y="34785"/>
                  </a:cubicBezTo>
                  <a:cubicBezTo>
                    <a:pt x="29933" y="35601"/>
                    <a:pt x="27987" y="36449"/>
                    <a:pt x="26042" y="37343"/>
                  </a:cubicBezTo>
                  <a:cubicBezTo>
                    <a:pt x="24092" y="38238"/>
                    <a:pt x="21985" y="39163"/>
                    <a:pt x="19712" y="40141"/>
                  </a:cubicBezTo>
                  <a:cubicBezTo>
                    <a:pt x="17767" y="40952"/>
                    <a:pt x="16228" y="40427"/>
                    <a:pt x="15089" y="38560"/>
                  </a:cubicBezTo>
                  <a:cubicBezTo>
                    <a:pt x="13955" y="36698"/>
                    <a:pt x="13060" y="34426"/>
                    <a:pt x="12415" y="31753"/>
                  </a:cubicBezTo>
                  <a:cubicBezTo>
                    <a:pt x="11765" y="29075"/>
                    <a:pt x="11323" y="26480"/>
                    <a:pt x="11079" y="23963"/>
                  </a:cubicBezTo>
                  <a:cubicBezTo>
                    <a:pt x="10834" y="21451"/>
                    <a:pt x="10792" y="19954"/>
                    <a:pt x="10954" y="19459"/>
                  </a:cubicBezTo>
                  <a:cubicBezTo>
                    <a:pt x="13388" y="17842"/>
                    <a:pt x="16311" y="16178"/>
                    <a:pt x="19712" y="14472"/>
                  </a:cubicBezTo>
                  <a:cubicBezTo>
                    <a:pt x="23124" y="12767"/>
                    <a:pt x="26568" y="11149"/>
                    <a:pt x="30052" y="9610"/>
                  </a:cubicBezTo>
                  <a:cubicBezTo>
                    <a:pt x="33537" y="8071"/>
                    <a:pt x="36824" y="6734"/>
                    <a:pt x="39909" y="5596"/>
                  </a:cubicBezTo>
                  <a:cubicBezTo>
                    <a:pt x="42982" y="4462"/>
                    <a:pt x="45422" y="3651"/>
                    <a:pt x="47206" y="3162"/>
                  </a:cubicBezTo>
                  <a:cubicBezTo>
                    <a:pt x="50935" y="2028"/>
                    <a:pt x="54753" y="1175"/>
                    <a:pt x="58638" y="608"/>
                  </a:cubicBezTo>
                  <a:cubicBezTo>
                    <a:pt x="62534" y="42"/>
                    <a:pt x="66585" y="-78"/>
                    <a:pt x="70809" y="239"/>
                  </a:cubicBezTo>
                  <a:lnTo>
                    <a:pt x="71053" y="0"/>
                  </a:lnTo>
                  <a:cubicBezTo>
                    <a:pt x="75755" y="484"/>
                    <a:pt x="80420" y="1212"/>
                    <a:pt x="85044" y="2189"/>
                  </a:cubicBezTo>
                  <a:cubicBezTo>
                    <a:pt x="89663" y="3157"/>
                    <a:pt x="93917" y="4659"/>
                    <a:pt x="97813" y="6693"/>
                  </a:cubicBezTo>
                  <a:cubicBezTo>
                    <a:pt x="101709" y="8721"/>
                    <a:pt x="105235" y="11352"/>
                    <a:pt x="108397" y="14597"/>
                  </a:cubicBezTo>
                  <a:cubicBezTo>
                    <a:pt x="111565" y="17842"/>
                    <a:pt x="114030" y="21815"/>
                    <a:pt x="115819" y="26521"/>
                  </a:cubicBezTo>
                  <a:cubicBezTo>
                    <a:pt x="117437" y="30572"/>
                    <a:pt x="118290" y="34145"/>
                    <a:pt x="118373" y="37224"/>
                  </a:cubicBezTo>
                  <a:cubicBezTo>
                    <a:pt x="118457" y="40307"/>
                    <a:pt x="118009" y="43792"/>
                    <a:pt x="117037" y="47687"/>
                  </a:cubicBezTo>
                  <a:cubicBezTo>
                    <a:pt x="116225" y="50770"/>
                    <a:pt x="114805" y="53605"/>
                    <a:pt x="112782" y="56200"/>
                  </a:cubicBezTo>
                  <a:cubicBezTo>
                    <a:pt x="110748" y="58800"/>
                    <a:pt x="108439" y="61109"/>
                    <a:pt x="105844" y="63137"/>
                  </a:cubicBezTo>
                  <a:cubicBezTo>
                    <a:pt x="103254" y="65170"/>
                    <a:pt x="100497" y="67032"/>
                    <a:pt x="97574" y="68727"/>
                  </a:cubicBezTo>
                  <a:cubicBezTo>
                    <a:pt x="94646" y="70433"/>
                    <a:pt x="91894" y="71930"/>
                    <a:pt x="89299" y="73230"/>
                  </a:cubicBezTo>
                  <a:cubicBezTo>
                    <a:pt x="94328" y="74692"/>
                    <a:pt x="98708" y="76356"/>
                    <a:pt x="102437" y="78218"/>
                  </a:cubicBezTo>
                  <a:cubicBezTo>
                    <a:pt x="106166" y="80085"/>
                    <a:pt x="109448" y="82232"/>
                    <a:pt x="112293" y="84671"/>
                  </a:cubicBezTo>
                  <a:cubicBezTo>
                    <a:pt x="115122" y="87100"/>
                    <a:pt x="117437" y="89944"/>
                    <a:pt x="119226" y="93184"/>
                  </a:cubicBezTo>
                  <a:cubicBezTo>
                    <a:pt x="121016" y="96429"/>
                    <a:pt x="122472" y="100241"/>
                    <a:pt x="123606" y="104619"/>
                  </a:cubicBezTo>
                  <a:cubicBezTo>
                    <a:pt x="124901" y="121484"/>
                    <a:pt x="121458" y="135634"/>
                    <a:pt x="113266" y="147069"/>
                  </a:cubicBezTo>
                  <a:cubicBezTo>
                    <a:pt x="105074" y="158500"/>
                    <a:pt x="92544" y="166087"/>
                    <a:pt x="75672" y="169815"/>
                  </a:cubicBezTo>
                  <a:cubicBezTo>
                    <a:pt x="70642" y="170793"/>
                    <a:pt x="65935" y="171193"/>
                    <a:pt x="61556" y="171027"/>
                  </a:cubicBezTo>
                  <a:cubicBezTo>
                    <a:pt x="59933" y="171027"/>
                    <a:pt x="58357" y="170944"/>
                    <a:pt x="56812" y="170788"/>
                  </a:cubicBezTo>
                  <a:cubicBezTo>
                    <a:pt x="55273" y="170627"/>
                    <a:pt x="53686" y="170460"/>
                    <a:pt x="52064" y="170299"/>
                  </a:cubicBezTo>
                  <a:cubicBezTo>
                    <a:pt x="47846" y="169977"/>
                    <a:pt x="42780" y="168723"/>
                    <a:pt x="36861" y="166534"/>
                  </a:cubicBezTo>
                  <a:cubicBezTo>
                    <a:pt x="30942" y="164345"/>
                    <a:pt x="25215" y="162031"/>
                    <a:pt x="19707" y="159597"/>
                  </a:cubicBezTo>
                  <a:cubicBezTo>
                    <a:pt x="13221" y="156679"/>
                    <a:pt x="6652" y="153513"/>
                    <a:pt x="0" y="150111"/>
                  </a:cubicBezTo>
                  <a:cubicBezTo>
                    <a:pt x="0" y="149784"/>
                    <a:pt x="83" y="149056"/>
                    <a:pt x="244" y="147922"/>
                  </a:cubicBezTo>
                  <a:cubicBezTo>
                    <a:pt x="400" y="146789"/>
                    <a:pt x="567" y="145572"/>
                    <a:pt x="728" y="144272"/>
                  </a:cubicBezTo>
                  <a:cubicBezTo>
                    <a:pt x="884" y="142977"/>
                    <a:pt x="1051" y="141796"/>
                    <a:pt x="1212" y="140746"/>
                  </a:cubicBezTo>
                  <a:cubicBezTo>
                    <a:pt x="1373" y="139690"/>
                    <a:pt x="1540" y="138998"/>
                    <a:pt x="1701" y="138671"/>
                  </a:cubicBezTo>
                  <a:cubicBezTo>
                    <a:pt x="2668" y="135754"/>
                    <a:pt x="3646" y="133606"/>
                    <a:pt x="4619" y="132228"/>
                  </a:cubicBezTo>
                  <a:cubicBezTo>
                    <a:pt x="5586" y="130850"/>
                    <a:pt x="6564" y="129269"/>
                    <a:pt x="7537" y="127485"/>
                  </a:cubicBezTo>
                  <a:cubicBezTo>
                    <a:pt x="8504" y="127807"/>
                    <a:pt x="10335" y="128738"/>
                    <a:pt x="13008" y="130283"/>
                  </a:cubicBezTo>
                  <a:cubicBezTo>
                    <a:pt x="15687" y="131822"/>
                    <a:pt x="18766" y="133564"/>
                    <a:pt x="22256" y="135514"/>
                  </a:cubicBezTo>
                  <a:cubicBezTo>
                    <a:pt x="25741" y="137459"/>
                    <a:pt x="29350" y="139326"/>
                    <a:pt x="33079" y="141105"/>
                  </a:cubicBezTo>
                  <a:cubicBezTo>
                    <a:pt x="36809" y="142893"/>
                    <a:pt x="40299" y="144188"/>
                    <a:pt x="43544" y="145000"/>
                  </a:cubicBezTo>
                  <a:cubicBezTo>
                    <a:pt x="50358" y="147589"/>
                    <a:pt x="56963" y="148567"/>
                    <a:pt x="63376" y="147917"/>
                  </a:cubicBezTo>
                  <a:cubicBezTo>
                    <a:pt x="69784" y="147267"/>
                    <a:pt x="75536" y="145566"/>
                    <a:pt x="80649" y="142810"/>
                  </a:cubicBezTo>
                  <a:cubicBezTo>
                    <a:pt x="85767" y="140054"/>
                    <a:pt x="90095" y="136523"/>
                    <a:pt x="93673" y="132228"/>
                  </a:cubicBezTo>
                  <a:cubicBezTo>
                    <a:pt x="97241" y="127932"/>
                    <a:pt x="99634" y="123429"/>
                    <a:pt x="100851" y="118723"/>
                  </a:cubicBezTo>
                  <a:cubicBezTo>
                    <a:pt x="102062" y="114021"/>
                    <a:pt x="101948" y="109399"/>
                    <a:pt x="100487" y="104859"/>
                  </a:cubicBezTo>
                  <a:cubicBezTo>
                    <a:pt x="99041" y="100319"/>
                    <a:pt x="95878" y="96346"/>
                    <a:pt x="91005" y="929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17"/>
            <p:cNvSpPr/>
            <p:nvPr/>
          </p:nvSpPr>
          <p:spPr>
            <a:xfrm>
              <a:off x="16414342" y="7956759"/>
              <a:ext cx="126317" cy="177032"/>
            </a:xfrm>
            <a:custGeom>
              <a:avLst/>
              <a:gdLst/>
              <a:ahLst/>
              <a:cxnLst/>
              <a:rect l="l" t="t" r="r" b="b"/>
              <a:pathLst>
                <a:path w="126317" h="177032" extrusionOk="0">
                  <a:moveTo>
                    <a:pt x="111957" y="31300"/>
                  </a:moveTo>
                  <a:cubicBezTo>
                    <a:pt x="114064" y="36167"/>
                    <a:pt x="114917" y="40182"/>
                    <a:pt x="114511" y="43344"/>
                  </a:cubicBezTo>
                  <a:cubicBezTo>
                    <a:pt x="114105" y="46511"/>
                    <a:pt x="113741" y="49631"/>
                    <a:pt x="113419" y="52709"/>
                  </a:cubicBezTo>
                  <a:cubicBezTo>
                    <a:pt x="113258" y="54498"/>
                    <a:pt x="112285" y="56563"/>
                    <a:pt x="110501" y="58913"/>
                  </a:cubicBezTo>
                  <a:cubicBezTo>
                    <a:pt x="108712" y="61264"/>
                    <a:pt x="106610" y="63656"/>
                    <a:pt x="104176" y="66090"/>
                  </a:cubicBezTo>
                  <a:cubicBezTo>
                    <a:pt x="101742" y="68523"/>
                    <a:pt x="99308" y="70796"/>
                    <a:pt x="96879" y="72902"/>
                  </a:cubicBezTo>
                  <a:cubicBezTo>
                    <a:pt x="94445" y="75013"/>
                    <a:pt x="92500" y="76636"/>
                    <a:pt x="91038" y="77770"/>
                  </a:cubicBezTo>
                  <a:cubicBezTo>
                    <a:pt x="91361" y="78420"/>
                    <a:pt x="93389" y="79595"/>
                    <a:pt x="97118" y="81295"/>
                  </a:cubicBezTo>
                  <a:cubicBezTo>
                    <a:pt x="100848" y="83001"/>
                    <a:pt x="104863" y="85554"/>
                    <a:pt x="109164" y="88961"/>
                  </a:cubicBezTo>
                  <a:cubicBezTo>
                    <a:pt x="113460" y="92362"/>
                    <a:pt x="117392" y="96907"/>
                    <a:pt x="120966" y="102585"/>
                  </a:cubicBezTo>
                  <a:cubicBezTo>
                    <a:pt x="124528" y="108264"/>
                    <a:pt x="126318" y="115399"/>
                    <a:pt x="126318" y="123995"/>
                  </a:cubicBezTo>
                  <a:cubicBezTo>
                    <a:pt x="126318" y="124806"/>
                    <a:pt x="126234" y="125659"/>
                    <a:pt x="126073" y="126548"/>
                  </a:cubicBezTo>
                  <a:cubicBezTo>
                    <a:pt x="125912" y="127443"/>
                    <a:pt x="125829" y="128290"/>
                    <a:pt x="125829" y="129102"/>
                  </a:cubicBezTo>
                  <a:lnTo>
                    <a:pt x="125584" y="129346"/>
                  </a:lnTo>
                  <a:cubicBezTo>
                    <a:pt x="125095" y="136808"/>
                    <a:pt x="122786" y="143538"/>
                    <a:pt x="118651" y="149539"/>
                  </a:cubicBezTo>
                  <a:cubicBezTo>
                    <a:pt x="114516" y="155540"/>
                    <a:pt x="109404" y="160610"/>
                    <a:pt x="103318" y="164744"/>
                  </a:cubicBezTo>
                  <a:cubicBezTo>
                    <a:pt x="97238" y="168879"/>
                    <a:pt x="90544" y="171999"/>
                    <a:pt x="83247" y="174110"/>
                  </a:cubicBezTo>
                  <a:cubicBezTo>
                    <a:pt x="75950" y="176216"/>
                    <a:pt x="68892" y="177111"/>
                    <a:pt x="62078" y="176788"/>
                  </a:cubicBezTo>
                  <a:lnTo>
                    <a:pt x="62078" y="177033"/>
                  </a:lnTo>
                  <a:cubicBezTo>
                    <a:pt x="59160" y="176871"/>
                    <a:pt x="55998" y="176544"/>
                    <a:pt x="52591" y="176055"/>
                  </a:cubicBezTo>
                  <a:cubicBezTo>
                    <a:pt x="49184" y="175566"/>
                    <a:pt x="45736" y="174921"/>
                    <a:pt x="42251" y="174110"/>
                  </a:cubicBezTo>
                  <a:cubicBezTo>
                    <a:pt x="38761" y="173299"/>
                    <a:pt x="35396" y="172243"/>
                    <a:pt x="32156" y="170948"/>
                  </a:cubicBezTo>
                  <a:cubicBezTo>
                    <a:pt x="28910" y="169648"/>
                    <a:pt x="26070" y="168192"/>
                    <a:pt x="23642" y="166570"/>
                  </a:cubicBezTo>
                  <a:cubicBezTo>
                    <a:pt x="22341" y="165758"/>
                    <a:pt x="21166" y="164869"/>
                    <a:pt x="20110" y="163892"/>
                  </a:cubicBezTo>
                  <a:cubicBezTo>
                    <a:pt x="19054" y="162919"/>
                    <a:pt x="17879" y="162030"/>
                    <a:pt x="16584" y="161213"/>
                  </a:cubicBezTo>
                  <a:cubicBezTo>
                    <a:pt x="13988" y="159435"/>
                    <a:pt x="11798" y="157407"/>
                    <a:pt x="10014" y="155134"/>
                  </a:cubicBezTo>
                  <a:cubicBezTo>
                    <a:pt x="8392" y="153028"/>
                    <a:pt x="7008" y="150756"/>
                    <a:pt x="5880" y="148322"/>
                  </a:cubicBezTo>
                  <a:cubicBezTo>
                    <a:pt x="4746" y="145888"/>
                    <a:pt x="3768" y="143460"/>
                    <a:pt x="2962" y="141026"/>
                  </a:cubicBezTo>
                  <a:cubicBezTo>
                    <a:pt x="-773" y="129512"/>
                    <a:pt x="-976" y="119335"/>
                    <a:pt x="2353" y="110495"/>
                  </a:cubicBezTo>
                  <a:cubicBezTo>
                    <a:pt x="5677" y="101660"/>
                    <a:pt x="11476" y="93511"/>
                    <a:pt x="19746" y="86048"/>
                  </a:cubicBezTo>
                  <a:cubicBezTo>
                    <a:pt x="21041" y="84748"/>
                    <a:pt x="22508" y="83495"/>
                    <a:pt x="24125" y="82278"/>
                  </a:cubicBezTo>
                  <a:cubicBezTo>
                    <a:pt x="25743" y="81061"/>
                    <a:pt x="27371" y="80130"/>
                    <a:pt x="28993" y="79480"/>
                  </a:cubicBezTo>
                  <a:cubicBezTo>
                    <a:pt x="26887" y="77702"/>
                    <a:pt x="24895" y="75466"/>
                    <a:pt x="23033" y="72793"/>
                  </a:cubicBezTo>
                  <a:cubicBezTo>
                    <a:pt x="21166" y="70115"/>
                    <a:pt x="19423" y="67645"/>
                    <a:pt x="17806" y="65372"/>
                  </a:cubicBezTo>
                  <a:cubicBezTo>
                    <a:pt x="13099" y="58399"/>
                    <a:pt x="10784" y="51425"/>
                    <a:pt x="10867" y="44451"/>
                  </a:cubicBezTo>
                  <a:cubicBezTo>
                    <a:pt x="10951" y="37478"/>
                    <a:pt x="12735" y="31071"/>
                    <a:pt x="16225" y="25231"/>
                  </a:cubicBezTo>
                  <a:cubicBezTo>
                    <a:pt x="19709" y="19391"/>
                    <a:pt x="24495" y="14404"/>
                    <a:pt x="30580" y="10270"/>
                  </a:cubicBezTo>
                  <a:cubicBezTo>
                    <a:pt x="36660" y="6136"/>
                    <a:pt x="43271" y="3421"/>
                    <a:pt x="50412" y="2121"/>
                  </a:cubicBezTo>
                  <a:cubicBezTo>
                    <a:pt x="53002" y="1637"/>
                    <a:pt x="55681" y="1112"/>
                    <a:pt x="58442" y="540"/>
                  </a:cubicBezTo>
                  <a:cubicBezTo>
                    <a:pt x="61199" y="-27"/>
                    <a:pt x="63956" y="-146"/>
                    <a:pt x="66718" y="176"/>
                  </a:cubicBezTo>
                  <a:cubicBezTo>
                    <a:pt x="75315" y="1149"/>
                    <a:pt x="82368" y="2813"/>
                    <a:pt x="87886" y="5163"/>
                  </a:cubicBezTo>
                  <a:cubicBezTo>
                    <a:pt x="93399" y="7514"/>
                    <a:pt x="97820" y="10192"/>
                    <a:pt x="101149" y="13192"/>
                  </a:cubicBezTo>
                  <a:cubicBezTo>
                    <a:pt x="104473" y="16198"/>
                    <a:pt x="106907" y="19318"/>
                    <a:pt x="108452" y="22558"/>
                  </a:cubicBezTo>
                  <a:cubicBezTo>
                    <a:pt x="109970" y="25788"/>
                    <a:pt x="111146" y="28705"/>
                    <a:pt x="111957" y="31300"/>
                  </a:cubicBezTo>
                  <a:close/>
                  <a:moveTo>
                    <a:pt x="102470" y="122040"/>
                  </a:moveTo>
                  <a:cubicBezTo>
                    <a:pt x="102470" y="117500"/>
                    <a:pt x="101128" y="113444"/>
                    <a:pt x="98455" y="109876"/>
                  </a:cubicBezTo>
                  <a:cubicBezTo>
                    <a:pt x="95776" y="106309"/>
                    <a:pt x="92453" y="103308"/>
                    <a:pt x="88479" y="100875"/>
                  </a:cubicBezTo>
                  <a:cubicBezTo>
                    <a:pt x="84500" y="98441"/>
                    <a:pt x="80204" y="96537"/>
                    <a:pt x="75586" y="95159"/>
                  </a:cubicBezTo>
                  <a:cubicBezTo>
                    <a:pt x="70962" y="93781"/>
                    <a:pt x="66702" y="93012"/>
                    <a:pt x="62811" y="92845"/>
                  </a:cubicBezTo>
                  <a:cubicBezTo>
                    <a:pt x="57459" y="92523"/>
                    <a:pt x="52997" y="93376"/>
                    <a:pt x="49429" y="95399"/>
                  </a:cubicBezTo>
                  <a:cubicBezTo>
                    <a:pt x="45856" y="97427"/>
                    <a:pt x="42132" y="100063"/>
                    <a:pt x="38236" y="103308"/>
                  </a:cubicBezTo>
                  <a:cubicBezTo>
                    <a:pt x="34829" y="106070"/>
                    <a:pt x="32234" y="109351"/>
                    <a:pt x="30450" y="113158"/>
                  </a:cubicBezTo>
                  <a:cubicBezTo>
                    <a:pt x="28661" y="116969"/>
                    <a:pt x="27532" y="121062"/>
                    <a:pt x="27048" y="125446"/>
                  </a:cubicBezTo>
                  <a:cubicBezTo>
                    <a:pt x="26232" y="132258"/>
                    <a:pt x="27532" y="137895"/>
                    <a:pt x="30939" y="142352"/>
                  </a:cubicBezTo>
                  <a:cubicBezTo>
                    <a:pt x="34346" y="146814"/>
                    <a:pt x="38850" y="150095"/>
                    <a:pt x="44441" y="152206"/>
                  </a:cubicBezTo>
                  <a:cubicBezTo>
                    <a:pt x="50037" y="154318"/>
                    <a:pt x="56201" y="155249"/>
                    <a:pt x="62936" y="155004"/>
                  </a:cubicBezTo>
                  <a:cubicBezTo>
                    <a:pt x="69667" y="154760"/>
                    <a:pt x="75955" y="153387"/>
                    <a:pt x="81796" y="150870"/>
                  </a:cubicBezTo>
                  <a:cubicBezTo>
                    <a:pt x="87637" y="148358"/>
                    <a:pt x="92541" y="144708"/>
                    <a:pt x="96515" y="139918"/>
                  </a:cubicBezTo>
                  <a:cubicBezTo>
                    <a:pt x="100483" y="135139"/>
                    <a:pt x="102470" y="129180"/>
                    <a:pt x="102470" y="122040"/>
                  </a:cubicBezTo>
                  <a:close/>
                  <a:moveTo>
                    <a:pt x="85681" y="26677"/>
                  </a:moveTo>
                  <a:cubicBezTo>
                    <a:pt x="83086" y="24404"/>
                    <a:pt x="80246" y="22782"/>
                    <a:pt x="77167" y="21809"/>
                  </a:cubicBezTo>
                  <a:cubicBezTo>
                    <a:pt x="74082" y="20837"/>
                    <a:pt x="70842" y="20270"/>
                    <a:pt x="67435" y="20109"/>
                  </a:cubicBezTo>
                  <a:lnTo>
                    <a:pt x="67191" y="20353"/>
                  </a:lnTo>
                  <a:cubicBezTo>
                    <a:pt x="61022" y="19864"/>
                    <a:pt x="55062" y="21003"/>
                    <a:pt x="49304" y="23759"/>
                  </a:cubicBezTo>
                  <a:cubicBezTo>
                    <a:pt x="43541" y="26521"/>
                    <a:pt x="39125" y="30125"/>
                    <a:pt x="36041" y="34581"/>
                  </a:cubicBezTo>
                  <a:cubicBezTo>
                    <a:pt x="32957" y="39043"/>
                    <a:pt x="31740" y="43911"/>
                    <a:pt x="32390" y="49178"/>
                  </a:cubicBezTo>
                  <a:cubicBezTo>
                    <a:pt x="33040" y="54452"/>
                    <a:pt x="36686" y="59439"/>
                    <a:pt x="43338" y="64140"/>
                  </a:cubicBezTo>
                  <a:cubicBezTo>
                    <a:pt x="47068" y="65601"/>
                    <a:pt x="50152" y="66293"/>
                    <a:pt x="52586" y="66204"/>
                  </a:cubicBezTo>
                  <a:cubicBezTo>
                    <a:pt x="55020" y="66126"/>
                    <a:pt x="58260" y="65923"/>
                    <a:pt x="62323" y="65596"/>
                  </a:cubicBezTo>
                  <a:cubicBezTo>
                    <a:pt x="65079" y="65435"/>
                    <a:pt x="68163" y="64623"/>
                    <a:pt x="71570" y="63162"/>
                  </a:cubicBezTo>
                  <a:cubicBezTo>
                    <a:pt x="74972" y="61701"/>
                    <a:pt x="78176" y="59875"/>
                    <a:pt x="81182" y="57686"/>
                  </a:cubicBezTo>
                  <a:cubicBezTo>
                    <a:pt x="84178" y="55492"/>
                    <a:pt x="86737" y="52985"/>
                    <a:pt x="88848" y="50140"/>
                  </a:cubicBezTo>
                  <a:cubicBezTo>
                    <a:pt x="90955" y="47301"/>
                    <a:pt x="92094" y="44342"/>
                    <a:pt x="92255" y="41258"/>
                  </a:cubicBezTo>
                  <a:cubicBezTo>
                    <a:pt x="92255" y="40286"/>
                    <a:pt x="92130" y="39069"/>
                    <a:pt x="91891" y="37608"/>
                  </a:cubicBezTo>
                  <a:cubicBezTo>
                    <a:pt x="91647" y="36147"/>
                    <a:pt x="91241" y="34690"/>
                    <a:pt x="90674" y="33229"/>
                  </a:cubicBezTo>
                  <a:cubicBezTo>
                    <a:pt x="90102" y="31768"/>
                    <a:pt x="89374" y="30431"/>
                    <a:pt x="88484" y="29215"/>
                  </a:cubicBezTo>
                  <a:cubicBezTo>
                    <a:pt x="87585" y="28013"/>
                    <a:pt x="86654" y="27160"/>
                    <a:pt x="85681" y="266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17"/>
            <p:cNvSpPr/>
            <p:nvPr/>
          </p:nvSpPr>
          <p:spPr>
            <a:xfrm>
              <a:off x="16860063" y="7951084"/>
              <a:ext cx="118379" cy="176372"/>
            </a:xfrm>
            <a:custGeom>
              <a:avLst/>
              <a:gdLst/>
              <a:ahLst/>
              <a:cxnLst/>
              <a:rect l="l" t="t" r="r" b="b"/>
              <a:pathLst>
                <a:path w="118379" h="176372" extrusionOk="0">
                  <a:moveTo>
                    <a:pt x="64605" y="145478"/>
                  </a:moveTo>
                  <a:cubicBezTo>
                    <a:pt x="67689" y="142722"/>
                    <a:pt x="70362" y="140085"/>
                    <a:pt x="72635" y="137568"/>
                  </a:cubicBezTo>
                  <a:cubicBezTo>
                    <a:pt x="74908" y="135057"/>
                    <a:pt x="76853" y="132384"/>
                    <a:pt x="78476" y="129539"/>
                  </a:cubicBezTo>
                  <a:cubicBezTo>
                    <a:pt x="80099" y="126705"/>
                    <a:pt x="81477" y="123663"/>
                    <a:pt x="82616" y="120418"/>
                  </a:cubicBezTo>
                  <a:cubicBezTo>
                    <a:pt x="83750" y="117173"/>
                    <a:pt x="84806" y="113527"/>
                    <a:pt x="85773" y="109471"/>
                  </a:cubicBezTo>
                  <a:cubicBezTo>
                    <a:pt x="85612" y="109471"/>
                    <a:pt x="85534" y="109107"/>
                    <a:pt x="85534" y="108379"/>
                  </a:cubicBezTo>
                  <a:cubicBezTo>
                    <a:pt x="85534" y="107651"/>
                    <a:pt x="85571" y="106840"/>
                    <a:pt x="85659" y="105945"/>
                  </a:cubicBezTo>
                  <a:cubicBezTo>
                    <a:pt x="85732" y="105056"/>
                    <a:pt x="85773" y="103881"/>
                    <a:pt x="85773" y="102420"/>
                  </a:cubicBezTo>
                  <a:cubicBezTo>
                    <a:pt x="83501" y="104692"/>
                    <a:pt x="81030" y="106637"/>
                    <a:pt x="78357" y="108260"/>
                  </a:cubicBezTo>
                  <a:cubicBezTo>
                    <a:pt x="75678" y="109882"/>
                    <a:pt x="72963" y="111343"/>
                    <a:pt x="70206" y="112638"/>
                  </a:cubicBezTo>
                  <a:cubicBezTo>
                    <a:pt x="66633" y="114427"/>
                    <a:pt x="62332" y="115680"/>
                    <a:pt x="57307" y="116408"/>
                  </a:cubicBezTo>
                  <a:cubicBezTo>
                    <a:pt x="52278" y="117136"/>
                    <a:pt x="47129" y="117220"/>
                    <a:pt x="41855" y="116653"/>
                  </a:cubicBezTo>
                  <a:cubicBezTo>
                    <a:pt x="36581" y="116086"/>
                    <a:pt x="31348" y="114708"/>
                    <a:pt x="26158" y="112519"/>
                  </a:cubicBezTo>
                  <a:cubicBezTo>
                    <a:pt x="20967" y="110324"/>
                    <a:pt x="16385" y="107162"/>
                    <a:pt x="12411" y="103028"/>
                  </a:cubicBezTo>
                  <a:cubicBezTo>
                    <a:pt x="8432" y="98894"/>
                    <a:pt x="5270" y="93626"/>
                    <a:pt x="2924" y="87214"/>
                  </a:cubicBezTo>
                  <a:cubicBezTo>
                    <a:pt x="573" y="80807"/>
                    <a:pt x="-363" y="73147"/>
                    <a:pt x="126" y="64224"/>
                  </a:cubicBezTo>
                  <a:cubicBezTo>
                    <a:pt x="766" y="50110"/>
                    <a:pt x="4136" y="38274"/>
                    <a:pt x="10221" y="28706"/>
                  </a:cubicBezTo>
                  <a:cubicBezTo>
                    <a:pt x="16307" y="19137"/>
                    <a:pt x="23729" y="11961"/>
                    <a:pt x="32487" y="7176"/>
                  </a:cubicBezTo>
                  <a:cubicBezTo>
                    <a:pt x="41246" y="2392"/>
                    <a:pt x="50655" y="0"/>
                    <a:pt x="60709" y="0"/>
                  </a:cubicBezTo>
                  <a:cubicBezTo>
                    <a:pt x="70768" y="0"/>
                    <a:pt x="80052" y="2553"/>
                    <a:pt x="88577" y="7665"/>
                  </a:cubicBezTo>
                  <a:cubicBezTo>
                    <a:pt x="97091" y="12772"/>
                    <a:pt x="104186" y="20479"/>
                    <a:pt x="109865" y="30775"/>
                  </a:cubicBezTo>
                  <a:cubicBezTo>
                    <a:pt x="115540" y="41077"/>
                    <a:pt x="118380" y="54093"/>
                    <a:pt x="118380" y="69819"/>
                  </a:cubicBezTo>
                  <a:lnTo>
                    <a:pt x="118140" y="70063"/>
                  </a:lnTo>
                  <a:cubicBezTo>
                    <a:pt x="118140" y="79310"/>
                    <a:pt x="117287" y="88592"/>
                    <a:pt x="115581" y="97916"/>
                  </a:cubicBezTo>
                  <a:cubicBezTo>
                    <a:pt x="113875" y="107245"/>
                    <a:pt x="111244" y="116164"/>
                    <a:pt x="107676" y="124677"/>
                  </a:cubicBezTo>
                  <a:cubicBezTo>
                    <a:pt x="104102" y="133190"/>
                    <a:pt x="99400" y="141016"/>
                    <a:pt x="93560" y="148156"/>
                  </a:cubicBezTo>
                  <a:cubicBezTo>
                    <a:pt x="87719" y="155296"/>
                    <a:pt x="80661" y="161214"/>
                    <a:pt x="72391" y="165915"/>
                  </a:cubicBezTo>
                  <a:cubicBezTo>
                    <a:pt x="71252" y="166565"/>
                    <a:pt x="69504" y="167335"/>
                    <a:pt x="67158" y="168224"/>
                  </a:cubicBezTo>
                  <a:cubicBezTo>
                    <a:pt x="64808" y="169119"/>
                    <a:pt x="62368" y="169971"/>
                    <a:pt x="59861" y="170777"/>
                  </a:cubicBezTo>
                  <a:cubicBezTo>
                    <a:pt x="57344" y="171594"/>
                    <a:pt x="54910" y="172358"/>
                    <a:pt x="52564" y="173092"/>
                  </a:cubicBezTo>
                  <a:cubicBezTo>
                    <a:pt x="50213" y="173820"/>
                    <a:pt x="48382" y="174267"/>
                    <a:pt x="47087" y="174428"/>
                  </a:cubicBezTo>
                  <a:cubicBezTo>
                    <a:pt x="44814" y="174917"/>
                    <a:pt x="42255" y="175281"/>
                    <a:pt x="39421" y="175520"/>
                  </a:cubicBezTo>
                  <a:cubicBezTo>
                    <a:pt x="36581" y="175765"/>
                    <a:pt x="33829" y="175967"/>
                    <a:pt x="31151" y="176128"/>
                  </a:cubicBezTo>
                  <a:cubicBezTo>
                    <a:pt x="28472" y="176290"/>
                    <a:pt x="26075" y="176373"/>
                    <a:pt x="23968" y="176373"/>
                  </a:cubicBezTo>
                  <a:cubicBezTo>
                    <a:pt x="21861" y="176373"/>
                    <a:pt x="20317" y="176212"/>
                    <a:pt x="19349" y="175884"/>
                  </a:cubicBezTo>
                  <a:cubicBezTo>
                    <a:pt x="17399" y="175723"/>
                    <a:pt x="15896" y="174787"/>
                    <a:pt x="14845" y="173086"/>
                  </a:cubicBezTo>
                  <a:cubicBezTo>
                    <a:pt x="13789" y="171386"/>
                    <a:pt x="13139" y="169477"/>
                    <a:pt x="12895" y="167371"/>
                  </a:cubicBezTo>
                  <a:cubicBezTo>
                    <a:pt x="12655" y="165265"/>
                    <a:pt x="12780" y="163237"/>
                    <a:pt x="13264" y="161287"/>
                  </a:cubicBezTo>
                  <a:cubicBezTo>
                    <a:pt x="13748" y="159342"/>
                    <a:pt x="14476" y="158042"/>
                    <a:pt x="15454" y="157397"/>
                  </a:cubicBezTo>
                  <a:cubicBezTo>
                    <a:pt x="25991" y="157236"/>
                    <a:pt x="35530" y="156383"/>
                    <a:pt x="44044" y="154844"/>
                  </a:cubicBezTo>
                  <a:cubicBezTo>
                    <a:pt x="52564" y="153304"/>
                    <a:pt x="59409" y="150184"/>
                    <a:pt x="64605" y="145478"/>
                  </a:cubicBezTo>
                  <a:close/>
                  <a:moveTo>
                    <a:pt x="23968" y="72248"/>
                  </a:moveTo>
                  <a:cubicBezTo>
                    <a:pt x="24618" y="77599"/>
                    <a:pt x="26527" y="81977"/>
                    <a:pt x="29689" y="85384"/>
                  </a:cubicBezTo>
                  <a:cubicBezTo>
                    <a:pt x="32846" y="88790"/>
                    <a:pt x="36659" y="91307"/>
                    <a:pt x="41121" y="92929"/>
                  </a:cubicBezTo>
                  <a:cubicBezTo>
                    <a:pt x="45584" y="94552"/>
                    <a:pt x="50406" y="95280"/>
                    <a:pt x="55596" y="95118"/>
                  </a:cubicBezTo>
                  <a:cubicBezTo>
                    <a:pt x="60787" y="94957"/>
                    <a:pt x="65697" y="93824"/>
                    <a:pt x="70316" y="91712"/>
                  </a:cubicBezTo>
                  <a:cubicBezTo>
                    <a:pt x="74939" y="89606"/>
                    <a:pt x="78960" y="86564"/>
                    <a:pt x="82361" y="82591"/>
                  </a:cubicBezTo>
                  <a:cubicBezTo>
                    <a:pt x="85763" y="78618"/>
                    <a:pt x="87953" y="73709"/>
                    <a:pt x="88931" y="67874"/>
                  </a:cubicBezTo>
                  <a:cubicBezTo>
                    <a:pt x="89581" y="64629"/>
                    <a:pt x="89908" y="61145"/>
                    <a:pt x="89908" y="57411"/>
                  </a:cubicBezTo>
                  <a:cubicBezTo>
                    <a:pt x="89908" y="53683"/>
                    <a:pt x="89497" y="50193"/>
                    <a:pt x="88686" y="46953"/>
                  </a:cubicBezTo>
                  <a:cubicBezTo>
                    <a:pt x="87719" y="42570"/>
                    <a:pt x="86216" y="38560"/>
                    <a:pt x="84192" y="34910"/>
                  </a:cubicBezTo>
                  <a:cubicBezTo>
                    <a:pt x="82159" y="31259"/>
                    <a:pt x="79600" y="28305"/>
                    <a:pt x="76526" y="26027"/>
                  </a:cubicBezTo>
                  <a:cubicBezTo>
                    <a:pt x="73441" y="23760"/>
                    <a:pt x="69957" y="22257"/>
                    <a:pt x="66061" y="21529"/>
                  </a:cubicBezTo>
                  <a:cubicBezTo>
                    <a:pt x="62165" y="20801"/>
                    <a:pt x="57869" y="21165"/>
                    <a:pt x="53167" y="22627"/>
                  </a:cubicBezTo>
                  <a:cubicBezTo>
                    <a:pt x="50889" y="23277"/>
                    <a:pt x="48663" y="23927"/>
                    <a:pt x="46473" y="24571"/>
                  </a:cubicBezTo>
                  <a:cubicBezTo>
                    <a:pt x="44284" y="25221"/>
                    <a:pt x="42292" y="26194"/>
                    <a:pt x="40513" y="27489"/>
                  </a:cubicBezTo>
                  <a:cubicBezTo>
                    <a:pt x="37267" y="29761"/>
                    <a:pt x="34469" y="32642"/>
                    <a:pt x="32118" y="36126"/>
                  </a:cubicBezTo>
                  <a:cubicBezTo>
                    <a:pt x="29767" y="39616"/>
                    <a:pt x="27900" y="43386"/>
                    <a:pt x="26527" y="47437"/>
                  </a:cubicBezTo>
                  <a:cubicBezTo>
                    <a:pt x="25149" y="51493"/>
                    <a:pt x="24254" y="55674"/>
                    <a:pt x="23854" y="59965"/>
                  </a:cubicBezTo>
                  <a:cubicBezTo>
                    <a:pt x="23443" y="64265"/>
                    <a:pt x="23484" y="68353"/>
                    <a:pt x="23968" y="722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BFC57C8-008C-4671-8BE0-B6CB53A75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7" y="128298"/>
            <a:ext cx="1540012" cy="3646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4163EE-E83E-5267-34BF-93ACD62E962E}"/>
              </a:ext>
            </a:extLst>
          </p:cNvPr>
          <p:cNvSpPr txBox="1"/>
          <p:nvPr/>
        </p:nvSpPr>
        <p:spPr>
          <a:xfrm>
            <a:off x="5123900" y="1935703"/>
            <a:ext cx="3152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800" b="0" u="none" strike="noStrike" baseline="0" dirty="0">
                <a:latin typeface="Fredoka One" panose="02000000000000000000" pitchFamily="2" charset="0"/>
              </a:rPr>
              <a:t>Recursive</a:t>
            </a:r>
          </a:p>
        </p:txBody>
      </p:sp>
    </p:spTree>
    <p:extLst>
      <p:ext uri="{BB962C8B-B14F-4D97-AF65-F5344CB8AC3E}">
        <p14:creationId xmlns:p14="http://schemas.microsoft.com/office/powerpoint/2010/main" val="3714457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1860;p18">
            <a:extLst>
              <a:ext uri="{FF2B5EF4-FFF2-40B4-BE49-F238E27FC236}">
                <a16:creationId xmlns:a16="http://schemas.microsoft.com/office/drawing/2014/main" id="{BBF386C9-F37F-FB5C-31C0-7780FA7686EB}"/>
              </a:ext>
            </a:extLst>
          </p:cNvPr>
          <p:cNvGrpSpPr/>
          <p:nvPr/>
        </p:nvGrpSpPr>
        <p:grpSpPr>
          <a:xfrm>
            <a:off x="4801366" y="282305"/>
            <a:ext cx="3524933" cy="3772944"/>
            <a:chOff x="8457455" y="5382860"/>
            <a:chExt cx="3978389" cy="4031521"/>
          </a:xfrm>
        </p:grpSpPr>
        <p:sp>
          <p:nvSpPr>
            <p:cNvPr id="10" name="Google Shape;1861;p18">
              <a:extLst>
                <a:ext uri="{FF2B5EF4-FFF2-40B4-BE49-F238E27FC236}">
                  <a16:creationId xmlns:a16="http://schemas.microsoft.com/office/drawing/2014/main" id="{E2207991-9479-B5E8-FAAF-9FF5325CB9A9}"/>
                </a:ext>
              </a:extLst>
            </p:cNvPr>
            <p:cNvSpPr/>
            <p:nvPr/>
          </p:nvSpPr>
          <p:spPr>
            <a:xfrm>
              <a:off x="8457455" y="5382860"/>
              <a:ext cx="3978389" cy="4031521"/>
            </a:xfrm>
            <a:custGeom>
              <a:avLst/>
              <a:gdLst/>
              <a:ahLst/>
              <a:cxnLst/>
              <a:rect l="l" t="t" r="r" b="b"/>
              <a:pathLst>
                <a:path w="3978389" h="4031521" extrusionOk="0">
                  <a:moveTo>
                    <a:pt x="3902973" y="3007671"/>
                  </a:moveTo>
                  <a:cubicBezTo>
                    <a:pt x="3588988" y="3607666"/>
                    <a:pt x="3393240" y="3746649"/>
                    <a:pt x="3089568" y="3947217"/>
                  </a:cubicBezTo>
                  <a:cubicBezTo>
                    <a:pt x="2849732" y="4078548"/>
                    <a:pt x="3177535" y="4012576"/>
                    <a:pt x="67669" y="4029678"/>
                  </a:cubicBezTo>
                  <a:cubicBezTo>
                    <a:pt x="-45147" y="4030315"/>
                    <a:pt x="22308" y="4163879"/>
                    <a:pt x="851" y="848042"/>
                  </a:cubicBezTo>
                  <a:cubicBezTo>
                    <a:pt x="3172" y="427788"/>
                    <a:pt x="2149" y="611851"/>
                    <a:pt x="4912" y="118659"/>
                  </a:cubicBezTo>
                  <a:cubicBezTo>
                    <a:pt x="5428" y="-916"/>
                    <a:pt x="-35220" y="73820"/>
                    <a:pt x="3910531" y="11"/>
                  </a:cubicBezTo>
                  <a:cubicBezTo>
                    <a:pt x="3947255" y="-658"/>
                    <a:pt x="3977300" y="29046"/>
                    <a:pt x="3977139" y="65741"/>
                  </a:cubicBezTo>
                  <a:cubicBezTo>
                    <a:pt x="3960066" y="3147121"/>
                    <a:pt x="4021872" y="2778294"/>
                    <a:pt x="3902973" y="30076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862;p18">
              <a:extLst>
                <a:ext uri="{FF2B5EF4-FFF2-40B4-BE49-F238E27FC236}">
                  <a16:creationId xmlns:a16="http://schemas.microsoft.com/office/drawing/2014/main" id="{94EDE3A0-0F25-4AF8-BEEE-0D2E250D2355}"/>
                </a:ext>
              </a:extLst>
            </p:cNvPr>
            <p:cNvSpPr/>
            <p:nvPr/>
          </p:nvSpPr>
          <p:spPr>
            <a:xfrm>
              <a:off x="11368131" y="8230964"/>
              <a:ext cx="1065133" cy="1180904"/>
            </a:xfrm>
            <a:custGeom>
              <a:avLst/>
              <a:gdLst/>
              <a:ahLst/>
              <a:cxnLst/>
              <a:rect l="l" t="t" r="r" b="b"/>
              <a:pathLst>
                <a:path w="1065133" h="1180904" extrusionOk="0">
                  <a:moveTo>
                    <a:pt x="1065134" y="0"/>
                  </a:moveTo>
                  <a:cubicBezTo>
                    <a:pt x="1000797" y="219758"/>
                    <a:pt x="553563" y="1007050"/>
                    <a:pt x="0" y="1180905"/>
                  </a:cubicBezTo>
                  <a:cubicBezTo>
                    <a:pt x="301368" y="975209"/>
                    <a:pt x="412427" y="607155"/>
                    <a:pt x="470172" y="244036"/>
                  </a:cubicBezTo>
                  <a:cubicBezTo>
                    <a:pt x="478286" y="192957"/>
                    <a:pt x="610423" y="235086"/>
                    <a:pt x="748747" y="176298"/>
                  </a:cubicBezTo>
                  <a:cubicBezTo>
                    <a:pt x="860209" y="128533"/>
                    <a:pt x="982838" y="98055"/>
                    <a:pt x="1065134" y="0"/>
                  </a:cubicBezTo>
                  <a:close/>
                </a:path>
              </a:pathLst>
            </a:custGeom>
            <a:solidFill>
              <a:srgbClr val="FDD13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863;p18">
              <a:extLst>
                <a:ext uri="{FF2B5EF4-FFF2-40B4-BE49-F238E27FC236}">
                  <a16:creationId xmlns:a16="http://schemas.microsoft.com/office/drawing/2014/main" id="{8732E4C2-5660-8942-9B91-862FBC07B8C3}"/>
                </a:ext>
              </a:extLst>
            </p:cNvPr>
            <p:cNvSpPr/>
            <p:nvPr/>
          </p:nvSpPr>
          <p:spPr>
            <a:xfrm>
              <a:off x="8460160" y="5382860"/>
              <a:ext cx="3974442" cy="512949"/>
            </a:xfrm>
            <a:custGeom>
              <a:avLst/>
              <a:gdLst/>
              <a:ahLst/>
              <a:cxnLst/>
              <a:rect l="l" t="t" r="r" b="b"/>
              <a:pathLst>
                <a:path w="3974442" h="512949" extrusionOk="0">
                  <a:moveTo>
                    <a:pt x="3974442" y="65749"/>
                  </a:moveTo>
                  <a:lnTo>
                    <a:pt x="3972388" y="436826"/>
                  </a:lnTo>
                  <a:lnTo>
                    <a:pt x="0" y="512950"/>
                  </a:lnTo>
                  <a:lnTo>
                    <a:pt x="2208" y="118659"/>
                  </a:lnTo>
                  <a:cubicBezTo>
                    <a:pt x="2731" y="-2521"/>
                    <a:pt x="-29481" y="73659"/>
                    <a:pt x="3907826" y="11"/>
                  </a:cubicBezTo>
                  <a:cubicBezTo>
                    <a:pt x="3944559" y="-658"/>
                    <a:pt x="3974595" y="29046"/>
                    <a:pt x="3974442" y="65749"/>
                  </a:cubicBezTo>
                  <a:close/>
                </a:path>
              </a:pathLst>
            </a:custGeom>
            <a:solidFill>
              <a:srgbClr val="FDD13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3" name="Google Shape;1753;p17"/>
          <p:cNvGrpSpPr/>
          <p:nvPr/>
        </p:nvGrpSpPr>
        <p:grpSpPr>
          <a:xfrm>
            <a:off x="655694" y="430015"/>
            <a:ext cx="4203060" cy="5652014"/>
            <a:chOff x="1311389" y="860031"/>
            <a:chExt cx="8406119" cy="11304028"/>
          </a:xfrm>
        </p:grpSpPr>
        <p:sp>
          <p:nvSpPr>
            <p:cNvPr id="1754" name="Google Shape;1754;p17"/>
            <p:cNvSpPr/>
            <p:nvPr/>
          </p:nvSpPr>
          <p:spPr>
            <a:xfrm>
              <a:off x="1320376" y="860031"/>
              <a:ext cx="8397132" cy="11304028"/>
            </a:xfrm>
            <a:custGeom>
              <a:avLst/>
              <a:gdLst/>
              <a:ahLst/>
              <a:cxnLst/>
              <a:rect l="l" t="t" r="r" b="b"/>
              <a:pathLst>
                <a:path w="8397132" h="11304028" extrusionOk="0">
                  <a:moveTo>
                    <a:pt x="8350042" y="10894789"/>
                  </a:moveTo>
                  <a:cubicBezTo>
                    <a:pt x="8333930" y="10620758"/>
                    <a:pt x="8377406" y="10298616"/>
                    <a:pt x="8359487" y="9964809"/>
                  </a:cubicBezTo>
                  <a:cubicBezTo>
                    <a:pt x="8315491" y="9191818"/>
                    <a:pt x="8340596" y="9753378"/>
                    <a:pt x="8340596" y="8991488"/>
                  </a:cubicBezTo>
                  <a:cubicBezTo>
                    <a:pt x="8342291" y="8133243"/>
                    <a:pt x="8227295" y="7589768"/>
                    <a:pt x="8268082" y="6202540"/>
                  </a:cubicBezTo>
                  <a:cubicBezTo>
                    <a:pt x="8283313" y="5877459"/>
                    <a:pt x="8289323" y="6049258"/>
                    <a:pt x="8245350" y="5274029"/>
                  </a:cubicBezTo>
                  <a:cubicBezTo>
                    <a:pt x="8169108" y="4175618"/>
                    <a:pt x="8161719" y="14137"/>
                    <a:pt x="8080143" y="12124"/>
                  </a:cubicBezTo>
                  <a:cubicBezTo>
                    <a:pt x="7390145" y="-6866"/>
                    <a:pt x="6595884" y="26729"/>
                    <a:pt x="6600177" y="26729"/>
                  </a:cubicBezTo>
                  <a:cubicBezTo>
                    <a:pt x="5821825" y="26729"/>
                    <a:pt x="6542984" y="-49709"/>
                    <a:pt x="5593934" y="55939"/>
                  </a:cubicBezTo>
                  <a:cubicBezTo>
                    <a:pt x="5172116" y="102670"/>
                    <a:pt x="4131978" y="44748"/>
                    <a:pt x="4083055" y="41809"/>
                  </a:cubicBezTo>
                  <a:cubicBezTo>
                    <a:pt x="4044007" y="44725"/>
                    <a:pt x="3167358" y="113386"/>
                    <a:pt x="3076382" y="105586"/>
                  </a:cubicBezTo>
                  <a:cubicBezTo>
                    <a:pt x="2179034" y="29080"/>
                    <a:pt x="453800" y="146913"/>
                    <a:pt x="560955" y="138729"/>
                  </a:cubicBezTo>
                  <a:cubicBezTo>
                    <a:pt x="533070" y="138729"/>
                    <a:pt x="77357" y="129957"/>
                    <a:pt x="81651" y="130455"/>
                  </a:cubicBezTo>
                  <a:cubicBezTo>
                    <a:pt x="78758" y="130455"/>
                    <a:pt x="76499" y="1482821"/>
                    <a:pt x="76499" y="2476828"/>
                  </a:cubicBezTo>
                  <a:cubicBezTo>
                    <a:pt x="76408" y="2478501"/>
                    <a:pt x="23147" y="3284772"/>
                    <a:pt x="18560" y="3648783"/>
                  </a:cubicBezTo>
                  <a:cubicBezTo>
                    <a:pt x="18560" y="3694564"/>
                    <a:pt x="75211" y="4231483"/>
                    <a:pt x="67912" y="4302698"/>
                  </a:cubicBezTo>
                  <a:cubicBezTo>
                    <a:pt x="-27719" y="5251217"/>
                    <a:pt x="120133" y="6186760"/>
                    <a:pt x="32299" y="8078102"/>
                  </a:cubicBezTo>
                  <a:cubicBezTo>
                    <a:pt x="-2433" y="8755415"/>
                    <a:pt x="44230" y="8654629"/>
                    <a:pt x="32728" y="9006613"/>
                  </a:cubicBezTo>
                  <a:cubicBezTo>
                    <a:pt x="-25097" y="10604525"/>
                    <a:pt x="6990" y="9777027"/>
                    <a:pt x="28435" y="10808133"/>
                  </a:cubicBezTo>
                  <a:cubicBezTo>
                    <a:pt x="37835" y="11247678"/>
                    <a:pt x="19893" y="11266782"/>
                    <a:pt x="48162" y="11267279"/>
                  </a:cubicBezTo>
                  <a:cubicBezTo>
                    <a:pt x="1858925" y="11294929"/>
                    <a:pt x="3412738" y="11311930"/>
                    <a:pt x="5766823" y="11270196"/>
                  </a:cubicBezTo>
                  <a:cubicBezTo>
                    <a:pt x="6700982" y="11252177"/>
                    <a:pt x="6714292" y="11311094"/>
                    <a:pt x="6814261" y="11303317"/>
                  </a:cubicBezTo>
                  <a:cubicBezTo>
                    <a:pt x="8715637" y="11158195"/>
                    <a:pt x="8393382" y="11538960"/>
                    <a:pt x="8350042" y="10894789"/>
                  </a:cubicBezTo>
                  <a:close/>
                  <a:moveTo>
                    <a:pt x="454975" y="1272703"/>
                  </a:moveTo>
                  <a:cubicBezTo>
                    <a:pt x="375592" y="1240577"/>
                    <a:pt x="333539" y="1133460"/>
                    <a:pt x="367864" y="1046283"/>
                  </a:cubicBezTo>
                  <a:cubicBezTo>
                    <a:pt x="425373" y="898743"/>
                    <a:pt x="623187" y="914343"/>
                    <a:pt x="674663" y="1056999"/>
                  </a:cubicBezTo>
                  <a:cubicBezTo>
                    <a:pt x="725303" y="1178744"/>
                    <a:pt x="601291" y="1332591"/>
                    <a:pt x="454975" y="1272703"/>
                  </a:cubicBezTo>
                  <a:close/>
                  <a:moveTo>
                    <a:pt x="439948" y="2197823"/>
                  </a:moveTo>
                  <a:cubicBezTo>
                    <a:pt x="376451" y="2163730"/>
                    <a:pt x="343391" y="2079018"/>
                    <a:pt x="361853" y="2002580"/>
                  </a:cubicBezTo>
                  <a:cubicBezTo>
                    <a:pt x="402618" y="1835575"/>
                    <a:pt x="620611" y="1835077"/>
                    <a:pt x="676380" y="1989919"/>
                  </a:cubicBezTo>
                  <a:cubicBezTo>
                    <a:pt x="730455" y="2119418"/>
                    <a:pt x="588004" y="2277674"/>
                    <a:pt x="439948" y="2197823"/>
                  </a:cubicBezTo>
                  <a:close/>
                  <a:moveTo>
                    <a:pt x="458410" y="3138995"/>
                  </a:moveTo>
                  <a:cubicBezTo>
                    <a:pt x="379027" y="3106869"/>
                    <a:pt x="336974" y="3000724"/>
                    <a:pt x="370869" y="2913073"/>
                  </a:cubicBezTo>
                  <a:cubicBezTo>
                    <a:pt x="427949" y="2764561"/>
                    <a:pt x="627051" y="2780635"/>
                    <a:pt x="678098" y="2923292"/>
                  </a:cubicBezTo>
                  <a:cubicBezTo>
                    <a:pt x="729167" y="3045511"/>
                    <a:pt x="604296" y="3198386"/>
                    <a:pt x="458410" y="3138995"/>
                  </a:cubicBezTo>
                  <a:close/>
                  <a:moveTo>
                    <a:pt x="460557" y="4072367"/>
                  </a:moveTo>
                  <a:cubicBezTo>
                    <a:pt x="381174" y="4040241"/>
                    <a:pt x="339121" y="3934096"/>
                    <a:pt x="373016" y="3846943"/>
                  </a:cubicBezTo>
                  <a:cubicBezTo>
                    <a:pt x="430096" y="3697955"/>
                    <a:pt x="629198" y="3714030"/>
                    <a:pt x="680245" y="3856687"/>
                  </a:cubicBezTo>
                  <a:cubicBezTo>
                    <a:pt x="731743" y="3979855"/>
                    <a:pt x="605155" y="4131284"/>
                    <a:pt x="460557" y="4072367"/>
                  </a:cubicBezTo>
                  <a:close/>
                  <a:moveTo>
                    <a:pt x="367435" y="4802719"/>
                  </a:moveTo>
                  <a:cubicBezTo>
                    <a:pt x="408200" y="4635714"/>
                    <a:pt x="626193" y="4634742"/>
                    <a:pt x="681962" y="4790059"/>
                  </a:cubicBezTo>
                  <a:cubicBezTo>
                    <a:pt x="794382" y="5059320"/>
                    <a:pt x="292774" y="5109962"/>
                    <a:pt x="367435" y="4802719"/>
                  </a:cubicBezTo>
                  <a:close/>
                  <a:moveTo>
                    <a:pt x="369581" y="5735617"/>
                  </a:moveTo>
                  <a:cubicBezTo>
                    <a:pt x="410346" y="5569108"/>
                    <a:pt x="627910" y="5567142"/>
                    <a:pt x="684109" y="5722956"/>
                  </a:cubicBezTo>
                  <a:cubicBezTo>
                    <a:pt x="796958" y="5993665"/>
                    <a:pt x="295350" y="6042860"/>
                    <a:pt x="369581" y="5735617"/>
                  </a:cubicBezTo>
                  <a:close/>
                  <a:moveTo>
                    <a:pt x="466138" y="6872031"/>
                  </a:moveTo>
                  <a:cubicBezTo>
                    <a:pt x="386755" y="6839906"/>
                    <a:pt x="344702" y="6733761"/>
                    <a:pt x="378598" y="6646607"/>
                  </a:cubicBezTo>
                  <a:cubicBezTo>
                    <a:pt x="435677" y="6497620"/>
                    <a:pt x="634779" y="6513695"/>
                    <a:pt x="685826" y="6656351"/>
                  </a:cubicBezTo>
                  <a:cubicBezTo>
                    <a:pt x="736895" y="6779045"/>
                    <a:pt x="611166" y="6930948"/>
                    <a:pt x="466138" y="6872031"/>
                  </a:cubicBezTo>
                  <a:close/>
                  <a:moveTo>
                    <a:pt x="373016" y="7602384"/>
                  </a:moveTo>
                  <a:cubicBezTo>
                    <a:pt x="413781" y="7434881"/>
                    <a:pt x="631774" y="7434881"/>
                    <a:pt x="687543" y="7589724"/>
                  </a:cubicBezTo>
                  <a:cubicBezTo>
                    <a:pt x="799963" y="7858984"/>
                    <a:pt x="298356" y="7909627"/>
                    <a:pt x="373016" y="7602384"/>
                  </a:cubicBezTo>
                  <a:close/>
                  <a:moveTo>
                    <a:pt x="453258" y="8730524"/>
                  </a:moveTo>
                  <a:cubicBezTo>
                    <a:pt x="389760" y="8696431"/>
                    <a:pt x="356701" y="8611719"/>
                    <a:pt x="375163" y="8535281"/>
                  </a:cubicBezTo>
                  <a:cubicBezTo>
                    <a:pt x="415928" y="8368276"/>
                    <a:pt x="633921" y="8367778"/>
                    <a:pt x="689690" y="8522620"/>
                  </a:cubicBezTo>
                  <a:cubicBezTo>
                    <a:pt x="743765" y="8652142"/>
                    <a:pt x="601720" y="8810375"/>
                    <a:pt x="453258" y="8730524"/>
                  </a:cubicBezTo>
                  <a:close/>
                  <a:moveTo>
                    <a:pt x="471697" y="9671696"/>
                  </a:moveTo>
                  <a:cubicBezTo>
                    <a:pt x="392314" y="9639569"/>
                    <a:pt x="350261" y="9533425"/>
                    <a:pt x="384156" y="9446271"/>
                  </a:cubicBezTo>
                  <a:cubicBezTo>
                    <a:pt x="441236" y="9297284"/>
                    <a:pt x="640338" y="9313359"/>
                    <a:pt x="691385" y="9456015"/>
                  </a:cubicBezTo>
                  <a:cubicBezTo>
                    <a:pt x="742477" y="9578709"/>
                    <a:pt x="616747" y="9730612"/>
                    <a:pt x="471697" y="9671696"/>
                  </a:cubicBezTo>
                  <a:close/>
                  <a:moveTo>
                    <a:pt x="473414" y="10605090"/>
                  </a:moveTo>
                  <a:cubicBezTo>
                    <a:pt x="305632" y="10536927"/>
                    <a:pt x="361853" y="10242345"/>
                    <a:pt x="562672" y="10276438"/>
                  </a:cubicBezTo>
                  <a:cubicBezTo>
                    <a:pt x="805974" y="10318782"/>
                    <a:pt x="703000" y="10698575"/>
                    <a:pt x="473414" y="106050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55" name="Google Shape;1755;p17"/>
            <p:cNvGrpSpPr/>
            <p:nvPr/>
          </p:nvGrpSpPr>
          <p:grpSpPr>
            <a:xfrm>
              <a:off x="1311389" y="1449204"/>
              <a:ext cx="8372592" cy="10305615"/>
              <a:chOff x="1311389" y="1449204"/>
              <a:chExt cx="8372592" cy="10305615"/>
            </a:xfrm>
          </p:grpSpPr>
          <p:sp>
            <p:nvSpPr>
              <p:cNvPr id="1756" name="Google Shape;1756;p17"/>
              <p:cNvSpPr/>
              <p:nvPr/>
            </p:nvSpPr>
            <p:spPr>
              <a:xfrm>
                <a:off x="1387571" y="1449204"/>
                <a:ext cx="8066151" cy="81726"/>
              </a:xfrm>
              <a:custGeom>
                <a:avLst/>
                <a:gdLst/>
                <a:ahLst/>
                <a:cxnLst/>
                <a:rect l="l" t="t" r="r" b="b"/>
                <a:pathLst>
                  <a:path w="8066151" h="81726" extrusionOk="0">
                    <a:moveTo>
                      <a:pt x="8062278" y="81727"/>
                    </a:moveTo>
                    <a:cubicBezTo>
                      <a:pt x="8060108" y="81750"/>
                      <a:pt x="14297" y="54484"/>
                      <a:pt x="11450" y="54462"/>
                    </a:cubicBezTo>
                    <a:cubicBezTo>
                      <a:pt x="11450" y="-28442"/>
                      <a:pt x="-569134" y="293"/>
                      <a:pt x="6538112" y="30113"/>
                    </a:cubicBezTo>
                    <a:cubicBezTo>
                      <a:pt x="8229495" y="36624"/>
                      <a:pt x="8060289" y="11574"/>
                      <a:pt x="8062278" y="817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17"/>
              <p:cNvSpPr/>
              <p:nvPr/>
            </p:nvSpPr>
            <p:spPr>
              <a:xfrm>
                <a:off x="1388104" y="2375002"/>
                <a:ext cx="8089328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8089328" h="85411" extrusionOk="0">
                    <a:moveTo>
                      <a:pt x="8084930" y="85412"/>
                    </a:moveTo>
                    <a:cubicBezTo>
                      <a:pt x="8082354" y="85457"/>
                      <a:pt x="10850" y="58169"/>
                      <a:pt x="9201" y="58147"/>
                    </a:cubicBezTo>
                    <a:cubicBezTo>
                      <a:pt x="11121" y="-28691"/>
                      <a:pt x="-538234" y="-1945"/>
                      <a:pt x="6559453" y="33798"/>
                    </a:cubicBezTo>
                    <a:cubicBezTo>
                      <a:pt x="8249888" y="40286"/>
                      <a:pt x="8084930" y="14400"/>
                      <a:pt x="8084930" y="854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8" name="Google Shape;1758;p17"/>
              <p:cNvSpPr/>
              <p:nvPr/>
            </p:nvSpPr>
            <p:spPr>
              <a:xfrm>
                <a:off x="1390436" y="3304213"/>
                <a:ext cx="8143082" cy="67619"/>
              </a:xfrm>
              <a:custGeom>
                <a:avLst/>
                <a:gdLst/>
                <a:ahLst/>
                <a:cxnLst/>
                <a:rect l="l" t="t" r="r" b="b"/>
                <a:pathLst>
                  <a:path w="8143082" h="67619" extrusionOk="0">
                    <a:moveTo>
                      <a:pt x="1080925" y="62330"/>
                    </a:moveTo>
                    <a:cubicBezTo>
                      <a:pt x="-150339" y="62330"/>
                      <a:pt x="6461" y="78631"/>
                      <a:pt x="6461" y="0"/>
                    </a:cubicBezTo>
                    <a:cubicBezTo>
                      <a:pt x="9919776" y="56430"/>
                      <a:pt x="11354910" y="78812"/>
                      <a:pt x="1080925" y="623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9" name="Google Shape;1759;p17"/>
              <p:cNvSpPr/>
              <p:nvPr/>
            </p:nvSpPr>
            <p:spPr>
              <a:xfrm>
                <a:off x="1336840" y="4236545"/>
                <a:ext cx="8175321" cy="82858"/>
              </a:xfrm>
              <a:custGeom>
                <a:avLst/>
                <a:gdLst/>
                <a:ahLst/>
                <a:cxnLst/>
                <a:rect l="l" t="t" r="r" b="b"/>
                <a:pathLst>
                  <a:path w="8175321" h="82858" extrusionOk="0">
                    <a:moveTo>
                      <a:pt x="8170948" y="82859"/>
                    </a:moveTo>
                    <a:cubicBezTo>
                      <a:pt x="8169185" y="82882"/>
                      <a:pt x="11000" y="55119"/>
                      <a:pt x="8537" y="55096"/>
                    </a:cubicBezTo>
                    <a:cubicBezTo>
                      <a:pt x="12536" y="-29119"/>
                      <a:pt x="-542784" y="566"/>
                      <a:pt x="6654917" y="30748"/>
                    </a:cubicBezTo>
                    <a:cubicBezTo>
                      <a:pt x="8334911" y="37236"/>
                      <a:pt x="8170948" y="12164"/>
                      <a:pt x="8170948" y="828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0" name="Google Shape;1760;p17"/>
              <p:cNvSpPr/>
              <p:nvPr/>
            </p:nvSpPr>
            <p:spPr>
              <a:xfrm>
                <a:off x="1374472" y="5166158"/>
                <a:ext cx="8158643" cy="82254"/>
              </a:xfrm>
              <a:custGeom>
                <a:avLst/>
                <a:gdLst/>
                <a:ahLst/>
                <a:cxnLst/>
                <a:rect l="l" t="t" r="r" b="b"/>
                <a:pathLst>
                  <a:path w="8158643" h="82254" extrusionOk="0">
                    <a:moveTo>
                      <a:pt x="8154760" y="82255"/>
                    </a:moveTo>
                    <a:cubicBezTo>
                      <a:pt x="8152771" y="82278"/>
                      <a:pt x="8460" y="54515"/>
                      <a:pt x="6088" y="54492"/>
                    </a:cubicBezTo>
                    <a:cubicBezTo>
                      <a:pt x="18584" y="-28795"/>
                      <a:pt x="-545595" y="482"/>
                      <a:pt x="6639588" y="30641"/>
                    </a:cubicBezTo>
                    <a:cubicBezTo>
                      <a:pt x="8321774" y="37129"/>
                      <a:pt x="8152726" y="12645"/>
                      <a:pt x="8154760" y="822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1" name="Google Shape;1761;p17"/>
              <p:cNvSpPr/>
              <p:nvPr/>
            </p:nvSpPr>
            <p:spPr>
              <a:xfrm>
                <a:off x="1345121" y="6095104"/>
                <a:ext cx="8226396" cy="82792"/>
              </a:xfrm>
              <a:custGeom>
                <a:avLst/>
                <a:gdLst/>
                <a:ahLst/>
                <a:cxnLst/>
                <a:rect l="l" t="t" r="r" b="b"/>
                <a:pathLst>
                  <a:path w="8226396" h="82792" extrusionOk="0">
                    <a:moveTo>
                      <a:pt x="8224018" y="82793"/>
                    </a:moveTo>
                    <a:cubicBezTo>
                      <a:pt x="8222368" y="82815"/>
                      <a:pt x="201775" y="55867"/>
                      <a:pt x="10989" y="54555"/>
                    </a:cubicBezTo>
                    <a:cubicBezTo>
                      <a:pt x="9136" y="-29253"/>
                      <a:pt x="-556941" y="771"/>
                      <a:pt x="6690836" y="31178"/>
                    </a:cubicBezTo>
                    <a:cubicBezTo>
                      <a:pt x="8391574" y="37690"/>
                      <a:pt x="8217645" y="12640"/>
                      <a:pt x="8224018" y="827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2" name="Google Shape;1762;p17"/>
              <p:cNvSpPr/>
              <p:nvPr/>
            </p:nvSpPr>
            <p:spPr>
              <a:xfrm>
                <a:off x="1370096" y="7021673"/>
                <a:ext cx="8243411" cy="75373"/>
              </a:xfrm>
              <a:custGeom>
                <a:avLst/>
                <a:gdLst/>
                <a:ahLst/>
                <a:cxnLst/>
                <a:rect l="l" t="t" r="r" b="b"/>
                <a:pathLst>
                  <a:path w="8243411" h="75373" extrusionOk="0">
                    <a:moveTo>
                      <a:pt x="3011635" y="65745"/>
                    </a:moveTo>
                    <a:cubicBezTo>
                      <a:pt x="-275230" y="53106"/>
                      <a:pt x="7322" y="90455"/>
                      <a:pt x="5334" y="0"/>
                    </a:cubicBezTo>
                    <a:cubicBezTo>
                      <a:pt x="8792573" y="24439"/>
                      <a:pt x="11693618" y="102369"/>
                      <a:pt x="3011635" y="657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3" name="Google Shape;1763;p17"/>
              <p:cNvSpPr/>
              <p:nvPr/>
            </p:nvSpPr>
            <p:spPr>
              <a:xfrm>
                <a:off x="1368631" y="7952235"/>
                <a:ext cx="8225471" cy="84628"/>
              </a:xfrm>
              <a:custGeom>
                <a:avLst/>
                <a:gdLst/>
                <a:ahLst/>
                <a:cxnLst/>
                <a:rect l="l" t="t" r="r" b="b"/>
                <a:pathLst>
                  <a:path w="8225471" h="84628" extrusionOk="0">
                    <a:moveTo>
                      <a:pt x="8221115" y="84629"/>
                    </a:moveTo>
                    <a:cubicBezTo>
                      <a:pt x="8219466" y="84651"/>
                      <a:pt x="185880" y="57589"/>
                      <a:pt x="9782" y="56391"/>
                    </a:cubicBezTo>
                    <a:cubicBezTo>
                      <a:pt x="9782" y="-31531"/>
                      <a:pt x="-545516" y="2087"/>
                      <a:pt x="6711525" y="32539"/>
                    </a:cubicBezTo>
                    <a:cubicBezTo>
                      <a:pt x="8384401" y="40633"/>
                      <a:pt x="8221115" y="10971"/>
                      <a:pt x="8221115" y="846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4" name="Google Shape;1764;p17"/>
              <p:cNvSpPr/>
              <p:nvPr/>
            </p:nvSpPr>
            <p:spPr>
              <a:xfrm>
                <a:off x="1344228" y="8880443"/>
                <a:ext cx="8287285" cy="85904"/>
              </a:xfrm>
              <a:custGeom>
                <a:avLst/>
                <a:gdLst/>
                <a:ahLst/>
                <a:cxnLst/>
                <a:rect l="l" t="t" r="r" b="b"/>
                <a:pathLst>
                  <a:path w="8287285" h="85904" extrusionOk="0">
                    <a:moveTo>
                      <a:pt x="8285425" y="85904"/>
                    </a:moveTo>
                    <a:cubicBezTo>
                      <a:pt x="8283775" y="85927"/>
                      <a:pt x="155033" y="58616"/>
                      <a:pt x="8447" y="57667"/>
                    </a:cubicBezTo>
                    <a:cubicBezTo>
                      <a:pt x="12673" y="-33330"/>
                      <a:pt x="-547529" y="3159"/>
                      <a:pt x="6758231" y="33815"/>
                    </a:cubicBezTo>
                    <a:cubicBezTo>
                      <a:pt x="8451828" y="40326"/>
                      <a:pt x="8277629" y="15209"/>
                      <a:pt x="8285425" y="859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5" name="Google Shape;1765;p17"/>
              <p:cNvSpPr/>
              <p:nvPr/>
            </p:nvSpPr>
            <p:spPr>
              <a:xfrm>
                <a:off x="1345866" y="9809174"/>
                <a:ext cx="8338115" cy="76836"/>
              </a:xfrm>
              <a:custGeom>
                <a:avLst/>
                <a:gdLst/>
                <a:ahLst/>
                <a:cxnLst/>
                <a:rect l="l" t="t" r="r" b="b"/>
                <a:pathLst>
                  <a:path w="8338115" h="76836" extrusionOk="0">
                    <a:moveTo>
                      <a:pt x="3102369" y="66219"/>
                    </a:moveTo>
                    <a:cubicBezTo>
                      <a:pt x="-326089" y="53061"/>
                      <a:pt x="8956" y="93507"/>
                      <a:pt x="8956" y="0"/>
                    </a:cubicBezTo>
                    <a:cubicBezTo>
                      <a:pt x="8743093" y="33664"/>
                      <a:pt x="11908070" y="103386"/>
                      <a:pt x="3102369" y="662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6" name="Google Shape;1766;p17"/>
              <p:cNvSpPr/>
              <p:nvPr/>
            </p:nvSpPr>
            <p:spPr>
              <a:xfrm>
                <a:off x="1311389" y="10740791"/>
                <a:ext cx="8371617" cy="84049"/>
              </a:xfrm>
              <a:custGeom>
                <a:avLst/>
                <a:gdLst/>
                <a:ahLst/>
                <a:cxnLst/>
                <a:rect l="l" t="t" r="r" b="b"/>
                <a:pathLst>
                  <a:path w="8371617" h="84049" extrusionOk="0">
                    <a:moveTo>
                      <a:pt x="8368475" y="84049"/>
                    </a:moveTo>
                    <a:cubicBezTo>
                      <a:pt x="8366757" y="84072"/>
                      <a:pt x="355000" y="57756"/>
                      <a:pt x="10396" y="54839"/>
                    </a:cubicBezTo>
                    <a:cubicBezTo>
                      <a:pt x="10396" y="-30302"/>
                      <a:pt x="-564471" y="1394"/>
                      <a:pt x="6835293" y="32435"/>
                    </a:cubicBezTo>
                    <a:cubicBezTo>
                      <a:pt x="8535534" y="38946"/>
                      <a:pt x="8364475" y="13874"/>
                      <a:pt x="8368475" y="840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7" name="Google Shape;1767;p17"/>
              <p:cNvSpPr/>
              <p:nvPr/>
            </p:nvSpPr>
            <p:spPr>
              <a:xfrm>
                <a:off x="1339402" y="11667943"/>
                <a:ext cx="8334023" cy="86876"/>
              </a:xfrm>
              <a:custGeom>
                <a:avLst/>
                <a:gdLst/>
                <a:ahLst/>
                <a:cxnLst/>
                <a:rect l="l" t="t" r="r" b="b"/>
                <a:pathLst>
                  <a:path w="8334023" h="86876" extrusionOk="0">
                    <a:moveTo>
                      <a:pt x="8331016" y="86877"/>
                    </a:moveTo>
                    <a:cubicBezTo>
                      <a:pt x="8329389" y="86900"/>
                      <a:pt x="229164" y="59001"/>
                      <a:pt x="10697" y="57170"/>
                    </a:cubicBezTo>
                    <a:cubicBezTo>
                      <a:pt x="8663" y="-28198"/>
                      <a:pt x="-557143" y="-2424"/>
                      <a:pt x="6829153" y="34766"/>
                    </a:cubicBezTo>
                    <a:cubicBezTo>
                      <a:pt x="8495408" y="41277"/>
                      <a:pt x="8326745" y="14305"/>
                      <a:pt x="8331016" y="8687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68" name="Google Shape;1768;p17"/>
            <p:cNvSpPr/>
            <p:nvPr/>
          </p:nvSpPr>
          <p:spPr>
            <a:xfrm>
              <a:off x="2414275" y="959307"/>
              <a:ext cx="224846" cy="11195268"/>
            </a:xfrm>
            <a:custGeom>
              <a:avLst/>
              <a:gdLst/>
              <a:ahLst/>
              <a:cxnLst/>
              <a:rect l="l" t="t" r="r" b="b"/>
              <a:pathLst>
                <a:path w="224846" h="11195268" extrusionOk="0">
                  <a:moveTo>
                    <a:pt x="224846" y="11195269"/>
                  </a:moveTo>
                  <a:cubicBezTo>
                    <a:pt x="100744" y="11195269"/>
                    <a:pt x="-94652" y="4728131"/>
                    <a:pt x="52770" y="3"/>
                  </a:cubicBezTo>
                  <a:cubicBezTo>
                    <a:pt x="178409" y="-3818"/>
                    <a:pt x="-124277" y="4362130"/>
                    <a:pt x="224846" y="11195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9" name="Google Shape;1769;p17"/>
          <p:cNvGrpSpPr/>
          <p:nvPr/>
        </p:nvGrpSpPr>
        <p:grpSpPr>
          <a:xfrm>
            <a:off x="1627358" y="1173674"/>
            <a:ext cx="2678400" cy="3041408"/>
            <a:chOff x="0" y="9525"/>
            <a:chExt cx="7142400" cy="8110419"/>
          </a:xfrm>
        </p:grpSpPr>
        <p:sp>
          <p:nvSpPr>
            <p:cNvPr id="1770" name="Google Shape;1770;p17"/>
            <p:cNvSpPr txBox="1"/>
            <p:nvPr/>
          </p:nvSpPr>
          <p:spPr>
            <a:xfrm>
              <a:off x="0" y="9525"/>
              <a:ext cx="7142400" cy="1313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chemeClr val="dk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Kekurangan</a:t>
              </a:r>
              <a:endParaRPr sz="700" dirty="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  <p:sp>
          <p:nvSpPr>
            <p:cNvPr id="1771" name="Google Shape;1771;p17"/>
            <p:cNvSpPr txBox="1"/>
            <p:nvPr/>
          </p:nvSpPr>
          <p:spPr>
            <a:xfrm>
              <a:off x="0" y="3236556"/>
              <a:ext cx="7142400" cy="4883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-SE" sz="1700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Memerlukan alokasi memori tambahan untuk setiap pemanggilan rekursif dan dapat menjadi tidak efisien untuk masalah dengan ukuran input yang besar.</a:t>
              </a:r>
              <a:endParaRPr lang="en-ID" sz="17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772" name="Google Shape;1772;p17"/>
          <p:cNvGrpSpPr/>
          <p:nvPr/>
        </p:nvGrpSpPr>
        <p:grpSpPr>
          <a:xfrm rot="2997405">
            <a:off x="528074" y="-35352"/>
            <a:ext cx="547327" cy="1920024"/>
            <a:chOff x="1055940" y="-71006"/>
            <a:chExt cx="1094595" cy="3840431"/>
          </a:xfrm>
        </p:grpSpPr>
        <p:sp>
          <p:nvSpPr>
            <p:cNvPr id="1773" name="Google Shape;1773;p17"/>
            <p:cNvSpPr/>
            <p:nvPr/>
          </p:nvSpPr>
          <p:spPr>
            <a:xfrm>
              <a:off x="1094951" y="144389"/>
              <a:ext cx="327615" cy="96937"/>
            </a:xfrm>
            <a:custGeom>
              <a:avLst/>
              <a:gdLst/>
              <a:ahLst/>
              <a:cxnLst/>
              <a:rect l="l" t="t" r="r" b="b"/>
              <a:pathLst>
                <a:path w="327615" h="96937" extrusionOk="0">
                  <a:moveTo>
                    <a:pt x="326236" y="6979"/>
                  </a:moveTo>
                  <a:cubicBezTo>
                    <a:pt x="326681" y="8953"/>
                    <a:pt x="327171" y="10927"/>
                    <a:pt x="327616" y="12901"/>
                  </a:cubicBezTo>
                  <a:lnTo>
                    <a:pt x="327570" y="12901"/>
                  </a:lnTo>
                  <a:cubicBezTo>
                    <a:pt x="327470" y="12901"/>
                    <a:pt x="327324" y="12901"/>
                    <a:pt x="327225" y="12947"/>
                  </a:cubicBezTo>
                  <a:cubicBezTo>
                    <a:pt x="327179" y="12947"/>
                    <a:pt x="327125" y="12947"/>
                    <a:pt x="327079" y="12947"/>
                  </a:cubicBezTo>
                  <a:cubicBezTo>
                    <a:pt x="326880" y="12947"/>
                    <a:pt x="326688" y="12947"/>
                    <a:pt x="326489" y="12993"/>
                  </a:cubicBezTo>
                  <a:cubicBezTo>
                    <a:pt x="323238" y="13239"/>
                    <a:pt x="319942" y="13539"/>
                    <a:pt x="316645" y="13884"/>
                  </a:cubicBezTo>
                  <a:cubicBezTo>
                    <a:pt x="316546" y="13884"/>
                    <a:pt x="316446" y="13884"/>
                    <a:pt x="316346" y="13884"/>
                  </a:cubicBezTo>
                  <a:cubicBezTo>
                    <a:pt x="316101" y="13930"/>
                    <a:pt x="315802" y="13930"/>
                    <a:pt x="315557" y="13984"/>
                  </a:cubicBezTo>
                  <a:cubicBezTo>
                    <a:pt x="315066" y="14030"/>
                    <a:pt x="314622" y="14084"/>
                    <a:pt x="314131" y="14130"/>
                  </a:cubicBezTo>
                  <a:cubicBezTo>
                    <a:pt x="311225" y="13785"/>
                    <a:pt x="308274" y="13493"/>
                    <a:pt x="305368" y="13239"/>
                  </a:cubicBezTo>
                  <a:cubicBezTo>
                    <a:pt x="301382" y="12894"/>
                    <a:pt x="297396" y="12548"/>
                    <a:pt x="293455" y="12256"/>
                  </a:cubicBezTo>
                  <a:cubicBezTo>
                    <a:pt x="293256" y="12256"/>
                    <a:pt x="293110" y="12256"/>
                    <a:pt x="292964" y="12210"/>
                  </a:cubicBezTo>
                  <a:cubicBezTo>
                    <a:pt x="289124" y="11964"/>
                    <a:pt x="285283" y="11764"/>
                    <a:pt x="281496" y="11572"/>
                  </a:cubicBezTo>
                  <a:cubicBezTo>
                    <a:pt x="273469" y="11181"/>
                    <a:pt x="265496" y="10981"/>
                    <a:pt x="257478" y="10981"/>
                  </a:cubicBezTo>
                  <a:cubicBezTo>
                    <a:pt x="250785" y="10981"/>
                    <a:pt x="244138" y="11127"/>
                    <a:pt x="237446" y="11373"/>
                  </a:cubicBezTo>
                  <a:cubicBezTo>
                    <a:pt x="230853" y="11672"/>
                    <a:pt x="224252" y="12064"/>
                    <a:pt x="217659" y="12609"/>
                  </a:cubicBezTo>
                  <a:cubicBezTo>
                    <a:pt x="211013" y="13201"/>
                    <a:pt x="204366" y="13892"/>
                    <a:pt x="197773" y="14683"/>
                  </a:cubicBezTo>
                  <a:cubicBezTo>
                    <a:pt x="187930" y="15966"/>
                    <a:pt x="178132" y="17494"/>
                    <a:pt x="168434" y="19415"/>
                  </a:cubicBezTo>
                  <a:cubicBezTo>
                    <a:pt x="161934" y="20697"/>
                    <a:pt x="155440" y="22126"/>
                    <a:pt x="149039" y="23654"/>
                  </a:cubicBezTo>
                  <a:cubicBezTo>
                    <a:pt x="142638" y="25229"/>
                    <a:pt x="136290" y="26957"/>
                    <a:pt x="129988" y="28831"/>
                  </a:cubicBezTo>
                  <a:lnTo>
                    <a:pt x="129942" y="28831"/>
                  </a:lnTo>
                  <a:cubicBezTo>
                    <a:pt x="123641" y="30752"/>
                    <a:pt x="117393" y="32779"/>
                    <a:pt x="111191" y="34945"/>
                  </a:cubicBezTo>
                  <a:cubicBezTo>
                    <a:pt x="108086" y="36028"/>
                    <a:pt x="104989" y="37165"/>
                    <a:pt x="101938" y="38348"/>
                  </a:cubicBezTo>
                  <a:cubicBezTo>
                    <a:pt x="68268" y="51221"/>
                    <a:pt x="36422" y="68925"/>
                    <a:pt x="7628" y="91953"/>
                  </a:cubicBezTo>
                  <a:cubicBezTo>
                    <a:pt x="5512" y="93527"/>
                    <a:pt x="3442" y="95209"/>
                    <a:pt x="1426" y="96938"/>
                  </a:cubicBezTo>
                  <a:cubicBezTo>
                    <a:pt x="935" y="94964"/>
                    <a:pt x="445" y="92944"/>
                    <a:pt x="0" y="90970"/>
                  </a:cubicBezTo>
                  <a:cubicBezTo>
                    <a:pt x="8073" y="82981"/>
                    <a:pt x="16835" y="75777"/>
                    <a:pt x="25843" y="68925"/>
                  </a:cubicBezTo>
                  <a:cubicBezTo>
                    <a:pt x="108584" y="12947"/>
                    <a:pt x="214662" y="-11017"/>
                    <a:pt x="313556" y="4760"/>
                  </a:cubicBezTo>
                  <a:cubicBezTo>
                    <a:pt x="314001" y="4268"/>
                    <a:pt x="314392" y="3869"/>
                    <a:pt x="314790" y="3523"/>
                  </a:cubicBezTo>
                  <a:cubicBezTo>
                    <a:pt x="315235" y="2194"/>
                    <a:pt x="316170" y="1057"/>
                    <a:pt x="317987" y="320"/>
                  </a:cubicBezTo>
                  <a:cubicBezTo>
                    <a:pt x="322909" y="-917"/>
                    <a:pt x="324733" y="2686"/>
                    <a:pt x="325814" y="6879"/>
                  </a:cubicBezTo>
                  <a:cubicBezTo>
                    <a:pt x="325945" y="6926"/>
                    <a:pt x="326090" y="6926"/>
                    <a:pt x="326236" y="6979"/>
                  </a:cubicBezTo>
                  <a:close/>
                </a:path>
              </a:pathLst>
            </a:custGeom>
            <a:solidFill>
              <a:srgbClr val="BDDEAD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17"/>
            <p:cNvSpPr/>
            <p:nvPr/>
          </p:nvSpPr>
          <p:spPr>
            <a:xfrm>
              <a:off x="1375787" y="-27250"/>
              <a:ext cx="22" cy="46"/>
            </a:xfrm>
            <a:custGeom>
              <a:avLst/>
              <a:gdLst/>
              <a:ahLst/>
              <a:cxnLst/>
              <a:rect l="l" t="t" r="r" b="b"/>
              <a:pathLst>
                <a:path w="22" h="46" extrusionOk="0">
                  <a:moveTo>
                    <a:pt x="0" y="0"/>
                  </a:moveTo>
                  <a:cubicBezTo>
                    <a:pt x="23" y="0"/>
                    <a:pt x="23" y="8"/>
                    <a:pt x="23" y="46"/>
                  </a:cubicBezTo>
                  <a:cubicBezTo>
                    <a:pt x="15" y="31"/>
                    <a:pt x="8" y="15"/>
                    <a:pt x="0" y="0"/>
                  </a:cubicBezTo>
                  <a:close/>
                </a:path>
              </a:pathLst>
            </a:custGeom>
            <a:solidFill>
              <a:srgbClr val="BDDEAD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17"/>
            <p:cNvSpPr/>
            <p:nvPr/>
          </p:nvSpPr>
          <p:spPr>
            <a:xfrm>
              <a:off x="1056160" y="52300"/>
              <a:ext cx="46" cy="545"/>
            </a:xfrm>
            <a:custGeom>
              <a:avLst/>
              <a:gdLst/>
              <a:ahLst/>
              <a:cxnLst/>
              <a:rect l="l" t="t" r="r" b="b"/>
              <a:pathLst>
                <a:path w="46" h="545" extrusionOk="0">
                  <a:moveTo>
                    <a:pt x="0" y="0"/>
                  </a:moveTo>
                  <a:cubicBezTo>
                    <a:pt x="46" y="200"/>
                    <a:pt x="46" y="392"/>
                    <a:pt x="46" y="545"/>
                  </a:cubicBezTo>
                  <a:cubicBezTo>
                    <a:pt x="54" y="392"/>
                    <a:pt x="0" y="200"/>
                    <a:pt x="0" y="0"/>
                  </a:cubicBezTo>
                  <a:close/>
                </a:path>
              </a:pathLst>
            </a:custGeom>
            <a:solidFill>
              <a:srgbClr val="BDDEAD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17"/>
            <p:cNvSpPr/>
            <p:nvPr/>
          </p:nvSpPr>
          <p:spPr>
            <a:xfrm>
              <a:off x="1849046" y="3249769"/>
              <a:ext cx="301489" cy="339409"/>
            </a:xfrm>
            <a:custGeom>
              <a:avLst/>
              <a:gdLst/>
              <a:ahLst/>
              <a:cxnLst/>
              <a:rect l="l" t="t" r="r" b="b"/>
              <a:pathLst>
                <a:path w="301489" h="339409" extrusionOk="0">
                  <a:moveTo>
                    <a:pt x="301489" y="52668"/>
                  </a:moveTo>
                  <a:cubicBezTo>
                    <a:pt x="301489" y="53705"/>
                    <a:pt x="301443" y="54742"/>
                    <a:pt x="301443" y="55778"/>
                  </a:cubicBezTo>
                  <a:cubicBezTo>
                    <a:pt x="300508" y="62684"/>
                    <a:pt x="299772" y="69535"/>
                    <a:pt x="299427" y="76394"/>
                  </a:cubicBezTo>
                  <a:cubicBezTo>
                    <a:pt x="293125" y="153279"/>
                    <a:pt x="286824" y="230065"/>
                    <a:pt x="280377" y="306859"/>
                  </a:cubicBezTo>
                  <a:cubicBezTo>
                    <a:pt x="235383" y="312873"/>
                    <a:pt x="189808" y="320715"/>
                    <a:pt x="149392" y="339410"/>
                  </a:cubicBezTo>
                  <a:cubicBezTo>
                    <a:pt x="98787" y="253354"/>
                    <a:pt x="46074" y="168426"/>
                    <a:pt x="0" y="80142"/>
                  </a:cubicBezTo>
                  <a:cubicBezTo>
                    <a:pt x="13094" y="62538"/>
                    <a:pt x="25597" y="44733"/>
                    <a:pt x="39673" y="27375"/>
                  </a:cubicBezTo>
                  <a:cubicBezTo>
                    <a:pt x="80679" y="48582"/>
                    <a:pt x="94655" y="90258"/>
                    <a:pt x="115231" y="19387"/>
                  </a:cubicBezTo>
                  <a:cubicBezTo>
                    <a:pt x="140583" y="25746"/>
                    <a:pt x="162585" y="42467"/>
                    <a:pt x="188374" y="45870"/>
                  </a:cubicBezTo>
                  <a:cubicBezTo>
                    <a:pt x="204964" y="41139"/>
                    <a:pt x="206980" y="20124"/>
                    <a:pt x="211902" y="6068"/>
                  </a:cubicBezTo>
                  <a:cubicBezTo>
                    <a:pt x="243648" y="26975"/>
                    <a:pt x="265404" y="49910"/>
                    <a:pt x="285045" y="0"/>
                  </a:cubicBezTo>
                  <a:cubicBezTo>
                    <a:pt x="290611" y="2957"/>
                    <a:pt x="296069" y="6168"/>
                    <a:pt x="301336" y="9617"/>
                  </a:cubicBezTo>
                  <a:cubicBezTo>
                    <a:pt x="301098" y="23964"/>
                    <a:pt x="301397" y="38312"/>
                    <a:pt x="301489" y="526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17"/>
            <p:cNvSpPr/>
            <p:nvPr/>
          </p:nvSpPr>
          <p:spPr>
            <a:xfrm>
              <a:off x="1184968" y="537543"/>
              <a:ext cx="965521" cy="2792360"/>
            </a:xfrm>
            <a:custGeom>
              <a:avLst/>
              <a:gdLst/>
              <a:ahLst/>
              <a:cxnLst/>
              <a:rect l="l" t="t" r="r" b="b"/>
              <a:pathLst>
                <a:path w="965521" h="2792360" extrusionOk="0">
                  <a:moveTo>
                    <a:pt x="965322" y="2714984"/>
                  </a:moveTo>
                  <a:cubicBezTo>
                    <a:pt x="965368" y="2715375"/>
                    <a:pt x="965468" y="2715775"/>
                    <a:pt x="965522" y="2716166"/>
                  </a:cubicBezTo>
                  <a:cubicBezTo>
                    <a:pt x="965476" y="2718041"/>
                    <a:pt x="965422" y="2719961"/>
                    <a:pt x="965422" y="2721835"/>
                  </a:cubicBezTo>
                  <a:cubicBezTo>
                    <a:pt x="960155" y="2718386"/>
                    <a:pt x="954689" y="2715176"/>
                    <a:pt x="949131" y="2712218"/>
                  </a:cubicBezTo>
                  <a:cubicBezTo>
                    <a:pt x="929491" y="2762129"/>
                    <a:pt x="907734" y="2739194"/>
                    <a:pt x="875988" y="2718286"/>
                  </a:cubicBezTo>
                  <a:cubicBezTo>
                    <a:pt x="871066" y="2732342"/>
                    <a:pt x="869050" y="2753349"/>
                    <a:pt x="852460" y="2758089"/>
                  </a:cubicBezTo>
                  <a:cubicBezTo>
                    <a:pt x="826664" y="2754686"/>
                    <a:pt x="804661" y="2737965"/>
                    <a:pt x="779317" y="2731605"/>
                  </a:cubicBezTo>
                  <a:cubicBezTo>
                    <a:pt x="758741" y="2802476"/>
                    <a:pt x="744765" y="2760800"/>
                    <a:pt x="703759" y="2739593"/>
                  </a:cubicBezTo>
                  <a:cubicBezTo>
                    <a:pt x="689684" y="2756952"/>
                    <a:pt x="677180" y="2774756"/>
                    <a:pt x="664086" y="2792361"/>
                  </a:cubicBezTo>
                  <a:cubicBezTo>
                    <a:pt x="662760" y="2789849"/>
                    <a:pt x="661426" y="2787330"/>
                    <a:pt x="660146" y="2784818"/>
                  </a:cubicBezTo>
                  <a:cubicBezTo>
                    <a:pt x="657685" y="2780033"/>
                    <a:pt x="655224" y="2775301"/>
                    <a:pt x="652809" y="2770516"/>
                  </a:cubicBezTo>
                  <a:cubicBezTo>
                    <a:pt x="652763" y="2770317"/>
                    <a:pt x="652709" y="2770071"/>
                    <a:pt x="652663" y="2769879"/>
                  </a:cubicBezTo>
                  <a:cubicBezTo>
                    <a:pt x="652173" y="2767659"/>
                    <a:pt x="651628" y="2765539"/>
                    <a:pt x="651092" y="2763419"/>
                  </a:cubicBezTo>
                  <a:cubicBezTo>
                    <a:pt x="650601" y="2759717"/>
                    <a:pt x="649520" y="2756069"/>
                    <a:pt x="648631" y="2752474"/>
                  </a:cubicBezTo>
                  <a:cubicBezTo>
                    <a:pt x="647795" y="2749117"/>
                    <a:pt x="647006" y="2745768"/>
                    <a:pt x="646170" y="2742412"/>
                  </a:cubicBezTo>
                  <a:cubicBezTo>
                    <a:pt x="644300" y="2735061"/>
                    <a:pt x="642674" y="2727565"/>
                    <a:pt x="640359" y="2720368"/>
                  </a:cubicBezTo>
                  <a:cubicBezTo>
                    <a:pt x="640359" y="2720368"/>
                    <a:pt x="640313" y="2720368"/>
                    <a:pt x="640259" y="2720414"/>
                  </a:cubicBezTo>
                  <a:cubicBezTo>
                    <a:pt x="640160" y="2720168"/>
                    <a:pt x="640114" y="2719968"/>
                    <a:pt x="640014" y="2719776"/>
                  </a:cubicBezTo>
                  <a:cubicBezTo>
                    <a:pt x="637254" y="2709223"/>
                    <a:pt x="634502" y="2698669"/>
                    <a:pt x="631796" y="2688116"/>
                  </a:cubicBezTo>
                  <a:cubicBezTo>
                    <a:pt x="623033" y="2653544"/>
                    <a:pt x="614470" y="2618973"/>
                    <a:pt x="605999" y="2584347"/>
                  </a:cubicBezTo>
                  <a:cubicBezTo>
                    <a:pt x="589900" y="2518653"/>
                    <a:pt x="574154" y="2452866"/>
                    <a:pt x="558300" y="2387126"/>
                  </a:cubicBezTo>
                  <a:cubicBezTo>
                    <a:pt x="525519" y="2251159"/>
                    <a:pt x="492731" y="2115138"/>
                    <a:pt x="459950" y="1979172"/>
                  </a:cubicBezTo>
                  <a:cubicBezTo>
                    <a:pt x="426870" y="1842114"/>
                    <a:pt x="393844" y="1705011"/>
                    <a:pt x="360811" y="1567961"/>
                  </a:cubicBezTo>
                  <a:cubicBezTo>
                    <a:pt x="327194" y="1428684"/>
                    <a:pt x="293670" y="1289414"/>
                    <a:pt x="260046" y="1150091"/>
                  </a:cubicBezTo>
                  <a:cubicBezTo>
                    <a:pt x="227802" y="1016536"/>
                    <a:pt x="195665" y="882989"/>
                    <a:pt x="163467" y="749380"/>
                  </a:cubicBezTo>
                  <a:cubicBezTo>
                    <a:pt x="129751" y="609565"/>
                    <a:pt x="95981" y="469797"/>
                    <a:pt x="62365" y="329982"/>
                  </a:cubicBezTo>
                  <a:cubicBezTo>
                    <a:pt x="41589" y="243772"/>
                    <a:pt x="20821" y="157469"/>
                    <a:pt x="0" y="71259"/>
                  </a:cubicBezTo>
                  <a:cubicBezTo>
                    <a:pt x="95743" y="9021"/>
                    <a:pt x="214317" y="-6763"/>
                    <a:pt x="327876" y="2408"/>
                  </a:cubicBezTo>
                  <a:cubicBezTo>
                    <a:pt x="350223" y="97244"/>
                    <a:pt x="372570" y="191987"/>
                    <a:pt x="394971" y="286823"/>
                  </a:cubicBezTo>
                  <a:cubicBezTo>
                    <a:pt x="427315" y="423926"/>
                    <a:pt x="459505" y="561076"/>
                    <a:pt x="491941" y="698180"/>
                  </a:cubicBezTo>
                  <a:cubicBezTo>
                    <a:pt x="525611" y="840514"/>
                    <a:pt x="558982" y="982894"/>
                    <a:pt x="592507" y="1125274"/>
                  </a:cubicBezTo>
                  <a:cubicBezTo>
                    <a:pt x="625188" y="1264252"/>
                    <a:pt x="657677" y="1403329"/>
                    <a:pt x="690466" y="1542307"/>
                  </a:cubicBezTo>
                  <a:cubicBezTo>
                    <a:pt x="723645" y="1683059"/>
                    <a:pt x="756916" y="1823711"/>
                    <a:pt x="789950" y="1964470"/>
                  </a:cubicBezTo>
                  <a:cubicBezTo>
                    <a:pt x="806440" y="2034896"/>
                    <a:pt x="822930" y="2105322"/>
                    <a:pt x="839466" y="2175702"/>
                  </a:cubicBezTo>
                  <a:cubicBezTo>
                    <a:pt x="855465" y="2244054"/>
                    <a:pt x="871756" y="2312360"/>
                    <a:pt x="887901" y="2380666"/>
                  </a:cubicBezTo>
                  <a:cubicBezTo>
                    <a:pt x="902222" y="2440984"/>
                    <a:pt x="916550" y="2501294"/>
                    <a:pt x="930725" y="2561666"/>
                  </a:cubicBezTo>
                  <a:cubicBezTo>
                    <a:pt x="937908" y="2592343"/>
                    <a:pt x="945145" y="2623021"/>
                    <a:pt x="952282" y="2653744"/>
                  </a:cubicBezTo>
                  <a:cubicBezTo>
                    <a:pt x="955042" y="2665580"/>
                    <a:pt x="957748" y="2677370"/>
                    <a:pt x="960401" y="2689206"/>
                  </a:cubicBezTo>
                  <a:cubicBezTo>
                    <a:pt x="960646" y="2690389"/>
                    <a:pt x="960891" y="2691572"/>
                    <a:pt x="961091" y="2692755"/>
                  </a:cubicBezTo>
                  <a:cubicBezTo>
                    <a:pt x="961482" y="2694629"/>
                    <a:pt x="961827" y="2696457"/>
                    <a:pt x="962172" y="2698278"/>
                  </a:cubicBezTo>
                  <a:cubicBezTo>
                    <a:pt x="963207" y="2703839"/>
                    <a:pt x="964287" y="2709407"/>
                    <a:pt x="965322" y="27149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17"/>
            <p:cNvSpPr/>
            <p:nvPr/>
          </p:nvSpPr>
          <p:spPr>
            <a:xfrm>
              <a:off x="1096361" y="155379"/>
              <a:ext cx="407459" cy="437777"/>
            </a:xfrm>
            <a:custGeom>
              <a:avLst/>
              <a:gdLst/>
              <a:ahLst/>
              <a:cxnLst/>
              <a:rect l="l" t="t" r="r" b="b"/>
              <a:pathLst>
                <a:path w="407459" h="437777" extrusionOk="0">
                  <a:moveTo>
                    <a:pt x="407459" y="346067"/>
                  </a:moveTo>
                  <a:cubicBezTo>
                    <a:pt x="364605" y="334930"/>
                    <a:pt x="319758" y="333240"/>
                    <a:pt x="275984" y="343610"/>
                  </a:cubicBezTo>
                  <a:cubicBezTo>
                    <a:pt x="208291" y="355054"/>
                    <a:pt x="127259" y="380555"/>
                    <a:pt x="84788" y="437777"/>
                  </a:cubicBezTo>
                  <a:cubicBezTo>
                    <a:pt x="82565" y="428406"/>
                    <a:pt x="80265" y="419036"/>
                    <a:pt x="78042" y="409665"/>
                  </a:cubicBezTo>
                  <a:cubicBezTo>
                    <a:pt x="76892" y="404749"/>
                    <a:pt x="75666" y="399987"/>
                    <a:pt x="74516" y="395071"/>
                  </a:cubicBezTo>
                  <a:cubicBezTo>
                    <a:pt x="72676" y="387544"/>
                    <a:pt x="70913" y="380094"/>
                    <a:pt x="69073" y="372643"/>
                  </a:cubicBezTo>
                  <a:cubicBezTo>
                    <a:pt x="63706" y="350215"/>
                    <a:pt x="58263" y="327787"/>
                    <a:pt x="52897" y="305282"/>
                  </a:cubicBezTo>
                  <a:cubicBezTo>
                    <a:pt x="37334" y="240993"/>
                    <a:pt x="21849" y="176704"/>
                    <a:pt x="6363" y="112415"/>
                  </a:cubicBezTo>
                  <a:cubicBezTo>
                    <a:pt x="6286" y="112108"/>
                    <a:pt x="6210" y="111801"/>
                    <a:pt x="6133" y="111494"/>
                  </a:cubicBezTo>
                  <a:cubicBezTo>
                    <a:pt x="4370" y="104351"/>
                    <a:pt x="2683" y="97207"/>
                    <a:pt x="997" y="90064"/>
                  </a:cubicBezTo>
                  <a:cubicBezTo>
                    <a:pt x="613" y="88682"/>
                    <a:pt x="307" y="87299"/>
                    <a:pt x="0" y="85916"/>
                  </a:cubicBezTo>
                  <a:cubicBezTo>
                    <a:pt x="1993" y="84227"/>
                    <a:pt x="4063" y="82537"/>
                    <a:pt x="6210" y="81001"/>
                  </a:cubicBezTo>
                  <a:cubicBezTo>
                    <a:pt x="92071" y="12257"/>
                    <a:pt x="204611" y="-8712"/>
                    <a:pt x="312705" y="3117"/>
                  </a:cubicBezTo>
                  <a:cubicBezTo>
                    <a:pt x="317458" y="3654"/>
                    <a:pt x="322134" y="4192"/>
                    <a:pt x="326887" y="4883"/>
                  </a:cubicBezTo>
                  <a:cubicBezTo>
                    <a:pt x="328497" y="11566"/>
                    <a:pt x="330107" y="18248"/>
                    <a:pt x="331641" y="25007"/>
                  </a:cubicBezTo>
                  <a:cubicBezTo>
                    <a:pt x="331947" y="26236"/>
                    <a:pt x="332254" y="27465"/>
                    <a:pt x="332561" y="28694"/>
                  </a:cubicBezTo>
                  <a:cubicBezTo>
                    <a:pt x="349043" y="98590"/>
                    <a:pt x="365449" y="168409"/>
                    <a:pt x="382008" y="238305"/>
                  </a:cubicBezTo>
                  <a:cubicBezTo>
                    <a:pt x="385841" y="254742"/>
                    <a:pt x="389750" y="271179"/>
                    <a:pt x="393584" y="287616"/>
                  </a:cubicBezTo>
                  <a:cubicBezTo>
                    <a:pt x="395347" y="294990"/>
                    <a:pt x="397110" y="302287"/>
                    <a:pt x="398797" y="309660"/>
                  </a:cubicBezTo>
                  <a:cubicBezTo>
                    <a:pt x="399717" y="313577"/>
                    <a:pt x="400713" y="317571"/>
                    <a:pt x="401633" y="321565"/>
                  </a:cubicBezTo>
                  <a:cubicBezTo>
                    <a:pt x="403550" y="329707"/>
                    <a:pt x="405466" y="337926"/>
                    <a:pt x="407459" y="346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17"/>
            <p:cNvSpPr/>
            <p:nvPr/>
          </p:nvSpPr>
          <p:spPr>
            <a:xfrm>
              <a:off x="1998438" y="3556619"/>
              <a:ext cx="130984" cy="212806"/>
            </a:xfrm>
            <a:custGeom>
              <a:avLst/>
              <a:gdLst/>
              <a:ahLst/>
              <a:cxnLst/>
              <a:rect l="l" t="t" r="r" b="b"/>
              <a:pathLst>
                <a:path w="130984" h="212806" extrusionOk="0">
                  <a:moveTo>
                    <a:pt x="130985" y="0"/>
                  </a:moveTo>
                  <a:cubicBezTo>
                    <a:pt x="130540" y="5131"/>
                    <a:pt x="130096" y="10262"/>
                    <a:pt x="129659" y="15339"/>
                  </a:cubicBezTo>
                  <a:cubicBezTo>
                    <a:pt x="127343" y="43059"/>
                    <a:pt x="124982" y="70725"/>
                    <a:pt x="122621" y="98392"/>
                  </a:cubicBezTo>
                  <a:cubicBezTo>
                    <a:pt x="120605" y="125513"/>
                    <a:pt x="118926" y="152642"/>
                    <a:pt x="116764" y="179717"/>
                  </a:cubicBezTo>
                  <a:cubicBezTo>
                    <a:pt x="114648" y="191008"/>
                    <a:pt x="118980" y="212806"/>
                    <a:pt x="102689" y="212806"/>
                  </a:cubicBezTo>
                  <a:cubicBezTo>
                    <a:pt x="102444" y="212806"/>
                    <a:pt x="102145" y="212806"/>
                    <a:pt x="101899" y="212806"/>
                  </a:cubicBezTo>
                  <a:cubicBezTo>
                    <a:pt x="95153" y="211324"/>
                    <a:pt x="92646" y="206247"/>
                    <a:pt x="92102" y="199641"/>
                  </a:cubicBezTo>
                  <a:cubicBezTo>
                    <a:pt x="66014" y="147219"/>
                    <a:pt x="37265" y="96172"/>
                    <a:pt x="7682" y="45570"/>
                  </a:cubicBezTo>
                  <a:cubicBezTo>
                    <a:pt x="5121" y="41231"/>
                    <a:pt x="2561" y="36891"/>
                    <a:pt x="0" y="32552"/>
                  </a:cubicBezTo>
                  <a:cubicBezTo>
                    <a:pt x="40409" y="13856"/>
                    <a:pt x="85992" y="6014"/>
                    <a:pt x="130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17"/>
            <p:cNvSpPr/>
            <p:nvPr/>
          </p:nvSpPr>
          <p:spPr>
            <a:xfrm>
              <a:off x="1418342" y="579223"/>
              <a:ext cx="649251" cy="2614167"/>
            </a:xfrm>
            <a:custGeom>
              <a:avLst/>
              <a:gdLst/>
              <a:ahLst/>
              <a:cxnLst/>
              <a:rect l="l" t="t" r="r" b="b"/>
              <a:pathLst>
                <a:path w="649251" h="2614167" extrusionOk="0">
                  <a:moveTo>
                    <a:pt x="649061" y="2605143"/>
                  </a:moveTo>
                  <a:cubicBezTo>
                    <a:pt x="650043" y="2609137"/>
                    <a:pt x="647091" y="2613231"/>
                    <a:pt x="643204" y="2614022"/>
                  </a:cubicBezTo>
                  <a:cubicBezTo>
                    <a:pt x="642714" y="2614122"/>
                    <a:pt x="642223" y="2614168"/>
                    <a:pt x="641725" y="2614168"/>
                  </a:cubicBezTo>
                  <a:cubicBezTo>
                    <a:pt x="638183" y="2614168"/>
                    <a:pt x="635178" y="2611603"/>
                    <a:pt x="634342" y="2608100"/>
                  </a:cubicBezTo>
                  <a:cubicBezTo>
                    <a:pt x="606974" y="2496152"/>
                    <a:pt x="579605" y="2384195"/>
                    <a:pt x="552237" y="2272247"/>
                  </a:cubicBezTo>
                  <a:cubicBezTo>
                    <a:pt x="523834" y="2155805"/>
                    <a:pt x="495384" y="2039416"/>
                    <a:pt x="466935" y="1922974"/>
                  </a:cubicBezTo>
                  <a:cubicBezTo>
                    <a:pt x="439613" y="1811072"/>
                    <a:pt x="412244" y="1699169"/>
                    <a:pt x="384929" y="1587221"/>
                  </a:cubicBezTo>
                  <a:cubicBezTo>
                    <a:pt x="359432" y="1482861"/>
                    <a:pt x="333934" y="1378508"/>
                    <a:pt x="308436" y="1274148"/>
                  </a:cubicBezTo>
                  <a:cubicBezTo>
                    <a:pt x="281612" y="1164419"/>
                    <a:pt x="254780" y="1054683"/>
                    <a:pt x="228002" y="944900"/>
                  </a:cubicBezTo>
                  <a:cubicBezTo>
                    <a:pt x="199599" y="828558"/>
                    <a:pt x="171149" y="712170"/>
                    <a:pt x="142700" y="595828"/>
                  </a:cubicBezTo>
                  <a:cubicBezTo>
                    <a:pt x="114642" y="480768"/>
                    <a:pt x="86537" y="365663"/>
                    <a:pt x="58479" y="250550"/>
                  </a:cubicBezTo>
                  <a:cubicBezTo>
                    <a:pt x="48981" y="211638"/>
                    <a:pt x="39482" y="172727"/>
                    <a:pt x="30030" y="133762"/>
                  </a:cubicBezTo>
                  <a:cubicBezTo>
                    <a:pt x="24372" y="110481"/>
                    <a:pt x="18707" y="87155"/>
                    <a:pt x="13095" y="63828"/>
                  </a:cubicBezTo>
                  <a:cubicBezTo>
                    <a:pt x="10488" y="53029"/>
                    <a:pt x="7874" y="42229"/>
                    <a:pt x="5321" y="31422"/>
                  </a:cubicBezTo>
                  <a:cubicBezTo>
                    <a:pt x="4187" y="26537"/>
                    <a:pt x="3060" y="21660"/>
                    <a:pt x="1925" y="16775"/>
                  </a:cubicBezTo>
                  <a:cubicBezTo>
                    <a:pt x="1235" y="13718"/>
                    <a:pt x="354" y="10561"/>
                    <a:pt x="101" y="7450"/>
                  </a:cubicBezTo>
                  <a:cubicBezTo>
                    <a:pt x="-536" y="4094"/>
                    <a:pt x="1925" y="745"/>
                    <a:pt x="5168" y="153"/>
                  </a:cubicBezTo>
                  <a:cubicBezTo>
                    <a:pt x="8273" y="-538"/>
                    <a:pt x="11125" y="1190"/>
                    <a:pt x="12206" y="3656"/>
                  </a:cubicBezTo>
                  <a:cubicBezTo>
                    <a:pt x="13977" y="7650"/>
                    <a:pt x="14866" y="12136"/>
                    <a:pt x="15947" y="16329"/>
                  </a:cubicBezTo>
                  <a:cubicBezTo>
                    <a:pt x="17817" y="23626"/>
                    <a:pt x="19642" y="30977"/>
                    <a:pt x="21512" y="38274"/>
                  </a:cubicBezTo>
                  <a:cubicBezTo>
                    <a:pt x="25154" y="52921"/>
                    <a:pt x="28749" y="67614"/>
                    <a:pt x="32391" y="82262"/>
                  </a:cubicBezTo>
                  <a:cubicBezTo>
                    <a:pt x="38393" y="106526"/>
                    <a:pt x="44350" y="130843"/>
                    <a:pt x="50307" y="155153"/>
                  </a:cubicBezTo>
                  <a:cubicBezTo>
                    <a:pt x="65026" y="215172"/>
                    <a:pt x="79745" y="275190"/>
                    <a:pt x="94411" y="335262"/>
                  </a:cubicBezTo>
                  <a:cubicBezTo>
                    <a:pt x="120108" y="440260"/>
                    <a:pt x="145751" y="545303"/>
                    <a:pt x="171448" y="650308"/>
                  </a:cubicBezTo>
                  <a:cubicBezTo>
                    <a:pt x="198226" y="759699"/>
                    <a:pt x="224951" y="869082"/>
                    <a:pt x="251683" y="978519"/>
                  </a:cubicBezTo>
                  <a:cubicBezTo>
                    <a:pt x="280477" y="1096490"/>
                    <a:pt x="309226" y="1214506"/>
                    <a:pt x="338120" y="1332423"/>
                  </a:cubicBezTo>
                  <a:cubicBezTo>
                    <a:pt x="366814" y="1449456"/>
                    <a:pt x="395363" y="1566536"/>
                    <a:pt x="423966" y="1683615"/>
                  </a:cubicBezTo>
                  <a:cubicBezTo>
                    <a:pt x="450844" y="1793844"/>
                    <a:pt x="477813" y="1904064"/>
                    <a:pt x="504745" y="2014292"/>
                  </a:cubicBezTo>
                  <a:cubicBezTo>
                    <a:pt x="531178" y="2122493"/>
                    <a:pt x="557611" y="2230701"/>
                    <a:pt x="584044" y="2338901"/>
                  </a:cubicBezTo>
                  <a:cubicBezTo>
                    <a:pt x="605740" y="2427646"/>
                    <a:pt x="627397" y="2516421"/>
                    <a:pt x="649061" y="26051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17"/>
            <p:cNvSpPr/>
            <p:nvPr/>
          </p:nvSpPr>
          <p:spPr>
            <a:xfrm>
              <a:off x="1287796" y="617781"/>
              <a:ext cx="643933" cy="2613852"/>
            </a:xfrm>
            <a:custGeom>
              <a:avLst/>
              <a:gdLst/>
              <a:ahLst/>
              <a:cxnLst/>
              <a:rect l="l" t="t" r="r" b="b"/>
              <a:pathLst>
                <a:path w="643933" h="2613852" extrusionOk="0">
                  <a:moveTo>
                    <a:pt x="629080" y="2608054"/>
                  </a:moveTo>
                  <a:cubicBezTo>
                    <a:pt x="614415" y="2547544"/>
                    <a:pt x="599742" y="2486980"/>
                    <a:pt x="585076" y="2426463"/>
                  </a:cubicBezTo>
                  <a:cubicBezTo>
                    <a:pt x="571783" y="2371821"/>
                    <a:pt x="558444" y="2317172"/>
                    <a:pt x="545304" y="2262484"/>
                  </a:cubicBezTo>
                  <a:cubicBezTo>
                    <a:pt x="532356" y="2208580"/>
                    <a:pt x="519116" y="2154721"/>
                    <a:pt x="506122" y="2100817"/>
                  </a:cubicBezTo>
                  <a:cubicBezTo>
                    <a:pt x="492093" y="2042865"/>
                    <a:pt x="478017" y="1984966"/>
                    <a:pt x="463988" y="1927022"/>
                  </a:cubicBezTo>
                  <a:cubicBezTo>
                    <a:pt x="436421" y="1813345"/>
                    <a:pt x="408861" y="1699668"/>
                    <a:pt x="381293" y="1585991"/>
                  </a:cubicBezTo>
                  <a:cubicBezTo>
                    <a:pt x="355205" y="1478482"/>
                    <a:pt x="329117" y="1370966"/>
                    <a:pt x="303074" y="1263503"/>
                  </a:cubicBezTo>
                  <a:cubicBezTo>
                    <a:pt x="275606" y="1150118"/>
                    <a:pt x="248092" y="1036740"/>
                    <a:pt x="220624" y="923355"/>
                  </a:cubicBezTo>
                  <a:cubicBezTo>
                    <a:pt x="192865" y="808741"/>
                    <a:pt x="165052" y="694174"/>
                    <a:pt x="137285" y="579613"/>
                  </a:cubicBezTo>
                  <a:cubicBezTo>
                    <a:pt x="110606" y="469631"/>
                    <a:pt x="83974" y="359656"/>
                    <a:pt x="57395" y="249628"/>
                  </a:cubicBezTo>
                  <a:cubicBezTo>
                    <a:pt x="47352" y="208197"/>
                    <a:pt x="37310" y="166728"/>
                    <a:pt x="27367" y="125252"/>
                  </a:cubicBezTo>
                  <a:cubicBezTo>
                    <a:pt x="21709" y="101679"/>
                    <a:pt x="16044" y="78053"/>
                    <a:pt x="10432" y="54480"/>
                  </a:cubicBezTo>
                  <a:cubicBezTo>
                    <a:pt x="7925" y="44073"/>
                    <a:pt x="5510" y="33665"/>
                    <a:pt x="3095" y="23265"/>
                  </a:cubicBezTo>
                  <a:cubicBezTo>
                    <a:pt x="2704" y="21537"/>
                    <a:pt x="2306" y="19763"/>
                    <a:pt x="1915" y="18034"/>
                  </a:cubicBezTo>
                  <a:cubicBezTo>
                    <a:pt x="1424" y="15669"/>
                    <a:pt x="780" y="13303"/>
                    <a:pt x="435" y="10884"/>
                  </a:cubicBezTo>
                  <a:cubicBezTo>
                    <a:pt x="44" y="8118"/>
                    <a:pt x="-546" y="5215"/>
                    <a:pt x="1071" y="2696"/>
                  </a:cubicBezTo>
                  <a:cubicBezTo>
                    <a:pt x="2697" y="130"/>
                    <a:pt x="5894" y="-807"/>
                    <a:pt x="8554" y="775"/>
                  </a:cubicBezTo>
                  <a:cubicBezTo>
                    <a:pt x="11559" y="2450"/>
                    <a:pt x="12540" y="6098"/>
                    <a:pt x="13429" y="9209"/>
                  </a:cubicBezTo>
                  <a:cubicBezTo>
                    <a:pt x="15254" y="16114"/>
                    <a:pt x="17071" y="22966"/>
                    <a:pt x="18796" y="29871"/>
                  </a:cubicBezTo>
                  <a:cubicBezTo>
                    <a:pt x="22537" y="44664"/>
                    <a:pt x="26178" y="59511"/>
                    <a:pt x="29820" y="74358"/>
                  </a:cubicBezTo>
                  <a:cubicBezTo>
                    <a:pt x="35776" y="98422"/>
                    <a:pt x="41633" y="122440"/>
                    <a:pt x="47490" y="146512"/>
                  </a:cubicBezTo>
                  <a:cubicBezTo>
                    <a:pt x="60730" y="200808"/>
                    <a:pt x="73924" y="255112"/>
                    <a:pt x="87117" y="309462"/>
                  </a:cubicBezTo>
                  <a:cubicBezTo>
                    <a:pt x="114485" y="422002"/>
                    <a:pt x="141808" y="534596"/>
                    <a:pt x="169077" y="647190"/>
                  </a:cubicBezTo>
                  <a:cubicBezTo>
                    <a:pt x="196345" y="759638"/>
                    <a:pt x="223614" y="872032"/>
                    <a:pt x="250883" y="984472"/>
                  </a:cubicBezTo>
                  <a:cubicBezTo>
                    <a:pt x="278696" y="1099186"/>
                    <a:pt x="306555" y="1213900"/>
                    <a:pt x="334368" y="1328613"/>
                  </a:cubicBezTo>
                  <a:cubicBezTo>
                    <a:pt x="362426" y="1444556"/>
                    <a:pt x="390531" y="1560553"/>
                    <a:pt x="418689" y="1676503"/>
                  </a:cubicBezTo>
                  <a:cubicBezTo>
                    <a:pt x="432227" y="1732281"/>
                    <a:pt x="445758" y="1788106"/>
                    <a:pt x="459297" y="1843938"/>
                  </a:cubicBezTo>
                  <a:cubicBezTo>
                    <a:pt x="471409" y="1894048"/>
                    <a:pt x="483468" y="1944104"/>
                    <a:pt x="495719" y="1994161"/>
                  </a:cubicBezTo>
                  <a:cubicBezTo>
                    <a:pt x="510139" y="2053142"/>
                    <a:pt x="524321" y="2112177"/>
                    <a:pt x="538642" y="2171212"/>
                  </a:cubicBezTo>
                  <a:cubicBezTo>
                    <a:pt x="552027" y="2226499"/>
                    <a:pt x="565466" y="2281832"/>
                    <a:pt x="578859" y="2337119"/>
                  </a:cubicBezTo>
                  <a:cubicBezTo>
                    <a:pt x="600470" y="2426286"/>
                    <a:pt x="622127" y="2515400"/>
                    <a:pt x="643738" y="2604521"/>
                  </a:cubicBezTo>
                  <a:cubicBezTo>
                    <a:pt x="644673" y="2608515"/>
                    <a:pt x="642167" y="2612655"/>
                    <a:pt x="638172" y="2613646"/>
                  </a:cubicBezTo>
                  <a:cubicBezTo>
                    <a:pt x="637590" y="2613792"/>
                    <a:pt x="637015" y="2613853"/>
                    <a:pt x="636440" y="2613853"/>
                  </a:cubicBezTo>
                  <a:cubicBezTo>
                    <a:pt x="633067" y="2613838"/>
                    <a:pt x="629924" y="2611464"/>
                    <a:pt x="629080" y="2608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17"/>
            <p:cNvSpPr/>
            <p:nvPr/>
          </p:nvSpPr>
          <p:spPr>
            <a:xfrm>
              <a:off x="1181180" y="492086"/>
              <a:ext cx="331663" cy="116708"/>
            </a:xfrm>
            <a:custGeom>
              <a:avLst/>
              <a:gdLst/>
              <a:ahLst/>
              <a:cxnLst/>
              <a:rect l="l" t="t" r="r" b="b"/>
              <a:pathLst>
                <a:path w="331663" h="116708" extrusionOk="0">
                  <a:moveTo>
                    <a:pt x="327968" y="32127"/>
                  </a:moveTo>
                  <a:cubicBezTo>
                    <a:pt x="329203" y="37403"/>
                    <a:pt x="330429" y="42634"/>
                    <a:pt x="331664" y="47857"/>
                  </a:cubicBezTo>
                  <a:cubicBezTo>
                    <a:pt x="218104" y="38686"/>
                    <a:pt x="99523" y="54463"/>
                    <a:pt x="3787" y="116708"/>
                  </a:cubicBezTo>
                  <a:cubicBezTo>
                    <a:pt x="2507" y="111577"/>
                    <a:pt x="1280" y="106401"/>
                    <a:pt x="46" y="101270"/>
                  </a:cubicBezTo>
                  <a:cubicBezTo>
                    <a:pt x="46" y="101224"/>
                    <a:pt x="0" y="101124"/>
                    <a:pt x="0" y="101070"/>
                  </a:cubicBezTo>
                  <a:cubicBezTo>
                    <a:pt x="42479" y="43809"/>
                    <a:pt x="123503" y="18362"/>
                    <a:pt x="191134" y="6926"/>
                  </a:cubicBezTo>
                  <a:cubicBezTo>
                    <a:pt x="234947" y="-3482"/>
                    <a:pt x="279786" y="-1754"/>
                    <a:pt x="322610" y="9391"/>
                  </a:cubicBezTo>
                  <a:cubicBezTo>
                    <a:pt x="324381" y="16980"/>
                    <a:pt x="326198" y="24530"/>
                    <a:pt x="327968" y="32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17"/>
            <p:cNvSpPr/>
            <p:nvPr/>
          </p:nvSpPr>
          <p:spPr>
            <a:xfrm>
              <a:off x="1055940" y="-71006"/>
              <a:ext cx="370958" cy="330283"/>
            </a:xfrm>
            <a:custGeom>
              <a:avLst/>
              <a:gdLst/>
              <a:ahLst/>
              <a:cxnLst/>
              <a:rect l="l" t="t" r="r" b="b"/>
              <a:pathLst>
                <a:path w="370958" h="330283" extrusionOk="0">
                  <a:moveTo>
                    <a:pt x="367317" y="231254"/>
                  </a:moveTo>
                  <a:cubicBezTo>
                    <a:pt x="368551" y="236385"/>
                    <a:pt x="369778" y="241562"/>
                    <a:pt x="370958" y="246692"/>
                  </a:cubicBezTo>
                  <a:cubicBezTo>
                    <a:pt x="257943" y="221691"/>
                    <a:pt x="130354" y="251577"/>
                    <a:pt x="44753" y="330283"/>
                  </a:cubicBezTo>
                  <a:cubicBezTo>
                    <a:pt x="43573" y="325698"/>
                    <a:pt x="42492" y="321112"/>
                    <a:pt x="41403" y="316473"/>
                  </a:cubicBezTo>
                  <a:cubicBezTo>
                    <a:pt x="41058" y="315090"/>
                    <a:pt x="40713" y="313708"/>
                    <a:pt x="40422" y="312333"/>
                  </a:cubicBezTo>
                  <a:cubicBezTo>
                    <a:pt x="39931" y="310359"/>
                    <a:pt x="39440" y="308339"/>
                    <a:pt x="38996" y="306365"/>
                  </a:cubicBezTo>
                  <a:cubicBezTo>
                    <a:pt x="29053" y="265334"/>
                    <a:pt x="19156" y="224349"/>
                    <a:pt x="9312" y="183317"/>
                  </a:cubicBezTo>
                  <a:cubicBezTo>
                    <a:pt x="7932" y="174538"/>
                    <a:pt x="6307" y="165813"/>
                    <a:pt x="4935" y="156980"/>
                  </a:cubicBezTo>
                  <a:cubicBezTo>
                    <a:pt x="4045" y="151403"/>
                    <a:pt x="3363" y="145781"/>
                    <a:pt x="2474" y="140159"/>
                  </a:cubicBezTo>
                  <a:cubicBezTo>
                    <a:pt x="1638" y="134836"/>
                    <a:pt x="849" y="129505"/>
                    <a:pt x="304" y="124129"/>
                  </a:cubicBezTo>
                  <a:cubicBezTo>
                    <a:pt x="304" y="124029"/>
                    <a:pt x="258" y="123929"/>
                    <a:pt x="258" y="123829"/>
                  </a:cubicBezTo>
                  <a:cubicBezTo>
                    <a:pt x="59" y="121118"/>
                    <a:pt x="-87" y="118453"/>
                    <a:pt x="59" y="115741"/>
                  </a:cubicBezTo>
                  <a:cubicBezTo>
                    <a:pt x="159" y="114505"/>
                    <a:pt x="205" y="113276"/>
                    <a:pt x="304" y="112039"/>
                  </a:cubicBezTo>
                  <a:lnTo>
                    <a:pt x="304" y="111993"/>
                  </a:lnTo>
                  <a:cubicBezTo>
                    <a:pt x="404" y="110710"/>
                    <a:pt x="550" y="109481"/>
                    <a:pt x="695" y="108245"/>
                  </a:cubicBezTo>
                  <a:cubicBezTo>
                    <a:pt x="695" y="108199"/>
                    <a:pt x="695" y="108099"/>
                    <a:pt x="741" y="108045"/>
                  </a:cubicBezTo>
                  <a:cubicBezTo>
                    <a:pt x="1378" y="104496"/>
                    <a:pt x="2313" y="101186"/>
                    <a:pt x="3402" y="97783"/>
                  </a:cubicBezTo>
                  <a:cubicBezTo>
                    <a:pt x="3356" y="98083"/>
                    <a:pt x="3256" y="98375"/>
                    <a:pt x="3156" y="98720"/>
                  </a:cubicBezTo>
                  <a:cubicBezTo>
                    <a:pt x="3946" y="96155"/>
                    <a:pt x="4927" y="93689"/>
                    <a:pt x="5763" y="91178"/>
                  </a:cubicBezTo>
                  <a:cubicBezTo>
                    <a:pt x="57257" y="7840"/>
                    <a:pt x="223629" y="-27714"/>
                    <a:pt x="303227" y="24416"/>
                  </a:cubicBezTo>
                  <a:cubicBezTo>
                    <a:pt x="303427" y="24562"/>
                    <a:pt x="303572" y="24715"/>
                    <a:pt x="303718" y="24861"/>
                  </a:cubicBezTo>
                  <a:cubicBezTo>
                    <a:pt x="303963" y="25061"/>
                    <a:pt x="304262" y="25307"/>
                    <a:pt x="304508" y="25552"/>
                  </a:cubicBezTo>
                  <a:cubicBezTo>
                    <a:pt x="305244" y="26144"/>
                    <a:pt x="305987" y="26735"/>
                    <a:pt x="306677" y="27381"/>
                  </a:cubicBezTo>
                  <a:cubicBezTo>
                    <a:pt x="306723" y="27381"/>
                    <a:pt x="306723" y="27381"/>
                    <a:pt x="306723" y="27480"/>
                  </a:cubicBezTo>
                  <a:cubicBezTo>
                    <a:pt x="306769" y="27480"/>
                    <a:pt x="306823" y="27526"/>
                    <a:pt x="306869" y="27580"/>
                  </a:cubicBezTo>
                  <a:cubicBezTo>
                    <a:pt x="307904" y="28172"/>
                    <a:pt x="308885" y="29063"/>
                    <a:pt x="309721" y="30146"/>
                  </a:cubicBezTo>
                  <a:cubicBezTo>
                    <a:pt x="309767" y="30146"/>
                    <a:pt x="309767" y="30192"/>
                    <a:pt x="309820" y="30292"/>
                  </a:cubicBezTo>
                  <a:cubicBezTo>
                    <a:pt x="309866" y="30292"/>
                    <a:pt x="309866" y="30292"/>
                    <a:pt x="309866" y="30338"/>
                  </a:cubicBezTo>
                  <a:cubicBezTo>
                    <a:pt x="310756" y="31129"/>
                    <a:pt x="311591" y="31966"/>
                    <a:pt x="312373" y="32803"/>
                  </a:cubicBezTo>
                  <a:lnTo>
                    <a:pt x="312419" y="32803"/>
                  </a:lnTo>
                  <a:cubicBezTo>
                    <a:pt x="312565" y="33003"/>
                    <a:pt x="312764" y="33195"/>
                    <a:pt x="312910" y="33395"/>
                  </a:cubicBezTo>
                  <a:cubicBezTo>
                    <a:pt x="313500" y="34286"/>
                    <a:pt x="314090" y="35169"/>
                    <a:pt x="314635" y="36106"/>
                  </a:cubicBezTo>
                  <a:cubicBezTo>
                    <a:pt x="314635" y="36152"/>
                    <a:pt x="314681" y="36206"/>
                    <a:pt x="314780" y="36306"/>
                  </a:cubicBezTo>
                  <a:cubicBezTo>
                    <a:pt x="314780" y="36306"/>
                    <a:pt x="314780" y="36352"/>
                    <a:pt x="314826" y="36352"/>
                  </a:cubicBezTo>
                  <a:cubicBezTo>
                    <a:pt x="316697" y="38717"/>
                    <a:pt x="318322" y="41183"/>
                    <a:pt x="319848" y="43748"/>
                  </a:cubicBezTo>
                  <a:cubicBezTo>
                    <a:pt x="330481" y="61599"/>
                    <a:pt x="333877" y="83597"/>
                    <a:pt x="337472" y="104804"/>
                  </a:cubicBezTo>
                  <a:cubicBezTo>
                    <a:pt x="346725" y="143961"/>
                    <a:pt x="355979" y="183218"/>
                    <a:pt x="365232" y="222375"/>
                  </a:cubicBezTo>
                  <a:cubicBezTo>
                    <a:pt x="365676" y="224349"/>
                    <a:pt x="366167" y="226323"/>
                    <a:pt x="366612" y="228297"/>
                  </a:cubicBezTo>
                  <a:lnTo>
                    <a:pt x="366566" y="228297"/>
                  </a:lnTo>
                  <a:cubicBezTo>
                    <a:pt x="366711" y="229034"/>
                    <a:pt x="366865" y="229779"/>
                    <a:pt x="366957" y="230516"/>
                  </a:cubicBezTo>
                  <a:cubicBezTo>
                    <a:pt x="367003" y="230516"/>
                    <a:pt x="367003" y="230516"/>
                    <a:pt x="366957" y="230563"/>
                  </a:cubicBezTo>
                  <a:cubicBezTo>
                    <a:pt x="367056" y="230808"/>
                    <a:pt x="367156" y="231008"/>
                    <a:pt x="367202" y="231254"/>
                  </a:cubicBezTo>
                  <a:cubicBezTo>
                    <a:pt x="367271" y="231254"/>
                    <a:pt x="367271" y="231254"/>
                    <a:pt x="367317" y="231254"/>
                  </a:cubicBezTo>
                  <a:close/>
                </a:path>
              </a:pathLst>
            </a:custGeom>
            <a:solidFill>
              <a:srgbClr val="BDDEAD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5" name="Google Shape;1785;p17"/>
          <p:cNvGrpSpPr/>
          <p:nvPr/>
        </p:nvGrpSpPr>
        <p:grpSpPr>
          <a:xfrm>
            <a:off x="4088769" y="640872"/>
            <a:ext cx="1351229" cy="441011"/>
            <a:chOff x="7676540" y="2052458"/>
            <a:chExt cx="2702459" cy="882022"/>
          </a:xfrm>
        </p:grpSpPr>
        <p:sp>
          <p:nvSpPr>
            <p:cNvPr id="1786" name="Google Shape;1786;p17"/>
            <p:cNvSpPr/>
            <p:nvPr/>
          </p:nvSpPr>
          <p:spPr>
            <a:xfrm>
              <a:off x="7676540" y="2052458"/>
              <a:ext cx="2702459" cy="882022"/>
            </a:xfrm>
            <a:custGeom>
              <a:avLst/>
              <a:gdLst/>
              <a:ahLst/>
              <a:cxnLst/>
              <a:rect l="l" t="t" r="r" b="b"/>
              <a:pathLst>
                <a:path w="2702459" h="882022" extrusionOk="0">
                  <a:moveTo>
                    <a:pt x="2701237" y="848623"/>
                  </a:moveTo>
                  <a:cubicBezTo>
                    <a:pt x="2676193" y="798154"/>
                    <a:pt x="2633888" y="751780"/>
                    <a:pt x="2589230" y="609107"/>
                  </a:cubicBezTo>
                  <a:cubicBezTo>
                    <a:pt x="2525051" y="396794"/>
                    <a:pt x="2520849" y="469335"/>
                    <a:pt x="2593067" y="324768"/>
                  </a:cubicBezTo>
                  <a:cubicBezTo>
                    <a:pt x="2706842" y="94922"/>
                    <a:pt x="2693537" y="96139"/>
                    <a:pt x="2641757" y="87337"/>
                  </a:cubicBezTo>
                  <a:cubicBezTo>
                    <a:pt x="2487909" y="61477"/>
                    <a:pt x="2292808" y="60232"/>
                    <a:pt x="2142152" y="48001"/>
                  </a:cubicBezTo>
                  <a:cubicBezTo>
                    <a:pt x="964540" y="-55444"/>
                    <a:pt x="668516" y="41094"/>
                    <a:pt x="18304" y="37277"/>
                  </a:cubicBezTo>
                  <a:cubicBezTo>
                    <a:pt x="-19827" y="37965"/>
                    <a:pt x="4415" y="83854"/>
                    <a:pt x="65123" y="300819"/>
                  </a:cubicBezTo>
                  <a:cubicBezTo>
                    <a:pt x="130202" y="536163"/>
                    <a:pt x="103597" y="387741"/>
                    <a:pt x="22402" y="801037"/>
                  </a:cubicBezTo>
                  <a:cubicBezTo>
                    <a:pt x="18337" y="826274"/>
                    <a:pt x="-2876" y="871966"/>
                    <a:pt x="36870" y="876580"/>
                  </a:cubicBezTo>
                  <a:cubicBezTo>
                    <a:pt x="624333" y="830856"/>
                    <a:pt x="1214940" y="892246"/>
                    <a:pt x="1803566" y="880495"/>
                  </a:cubicBezTo>
                  <a:cubicBezTo>
                    <a:pt x="2094558" y="875472"/>
                    <a:pt x="2385878" y="865840"/>
                    <a:pt x="2676843" y="876209"/>
                  </a:cubicBezTo>
                  <a:cubicBezTo>
                    <a:pt x="2692287" y="879223"/>
                    <a:pt x="2706831" y="863667"/>
                    <a:pt x="2701237" y="8486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17"/>
            <p:cNvSpPr/>
            <p:nvPr/>
          </p:nvSpPr>
          <p:spPr>
            <a:xfrm>
              <a:off x="7676540" y="2052458"/>
              <a:ext cx="2702459" cy="882022"/>
            </a:xfrm>
            <a:custGeom>
              <a:avLst/>
              <a:gdLst/>
              <a:ahLst/>
              <a:cxnLst/>
              <a:rect l="l" t="t" r="r" b="b"/>
              <a:pathLst>
                <a:path w="2702459" h="882022" extrusionOk="0">
                  <a:moveTo>
                    <a:pt x="2701237" y="848623"/>
                  </a:moveTo>
                  <a:cubicBezTo>
                    <a:pt x="2676193" y="798154"/>
                    <a:pt x="2633888" y="751780"/>
                    <a:pt x="2589230" y="609107"/>
                  </a:cubicBezTo>
                  <a:cubicBezTo>
                    <a:pt x="2525051" y="396794"/>
                    <a:pt x="2520849" y="469335"/>
                    <a:pt x="2593067" y="324768"/>
                  </a:cubicBezTo>
                  <a:cubicBezTo>
                    <a:pt x="2706842" y="94922"/>
                    <a:pt x="2693537" y="96139"/>
                    <a:pt x="2641757" y="87337"/>
                  </a:cubicBezTo>
                  <a:cubicBezTo>
                    <a:pt x="2487909" y="61477"/>
                    <a:pt x="2292808" y="60232"/>
                    <a:pt x="2142152" y="48001"/>
                  </a:cubicBezTo>
                  <a:cubicBezTo>
                    <a:pt x="964540" y="-55444"/>
                    <a:pt x="668516" y="41094"/>
                    <a:pt x="18304" y="37277"/>
                  </a:cubicBezTo>
                  <a:cubicBezTo>
                    <a:pt x="-19827" y="37965"/>
                    <a:pt x="4415" y="83854"/>
                    <a:pt x="65123" y="300819"/>
                  </a:cubicBezTo>
                  <a:cubicBezTo>
                    <a:pt x="130202" y="536163"/>
                    <a:pt x="103597" y="387741"/>
                    <a:pt x="22402" y="801037"/>
                  </a:cubicBezTo>
                  <a:cubicBezTo>
                    <a:pt x="18337" y="826274"/>
                    <a:pt x="-2876" y="871966"/>
                    <a:pt x="36870" y="876580"/>
                  </a:cubicBezTo>
                  <a:cubicBezTo>
                    <a:pt x="624333" y="830856"/>
                    <a:pt x="1214940" y="892246"/>
                    <a:pt x="1803566" y="880495"/>
                  </a:cubicBezTo>
                  <a:cubicBezTo>
                    <a:pt x="2094558" y="875472"/>
                    <a:pt x="2385878" y="865840"/>
                    <a:pt x="2676843" y="876209"/>
                  </a:cubicBezTo>
                  <a:cubicBezTo>
                    <a:pt x="2692287" y="879223"/>
                    <a:pt x="2706831" y="863667"/>
                    <a:pt x="2701237" y="8486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8" name="Google Shape;1788;p17"/>
          <p:cNvGrpSpPr/>
          <p:nvPr/>
        </p:nvGrpSpPr>
        <p:grpSpPr>
          <a:xfrm rot="-746285">
            <a:off x="3078239" y="4111419"/>
            <a:ext cx="1129767" cy="1037669"/>
            <a:chOff x="6155178" y="8221041"/>
            <a:chExt cx="2259370" cy="2075099"/>
          </a:xfrm>
        </p:grpSpPr>
        <p:sp>
          <p:nvSpPr>
            <p:cNvPr id="1789" name="Google Shape;1789;p17"/>
            <p:cNvSpPr/>
            <p:nvPr/>
          </p:nvSpPr>
          <p:spPr>
            <a:xfrm>
              <a:off x="6155178" y="8468184"/>
              <a:ext cx="2019800" cy="1827955"/>
            </a:xfrm>
            <a:custGeom>
              <a:avLst/>
              <a:gdLst/>
              <a:ahLst/>
              <a:cxnLst/>
              <a:rect l="l" t="t" r="r" b="b"/>
              <a:pathLst>
                <a:path w="2019800" h="1827955" extrusionOk="0">
                  <a:moveTo>
                    <a:pt x="1929391" y="1557351"/>
                  </a:moveTo>
                  <a:cubicBezTo>
                    <a:pt x="1914922" y="1547019"/>
                    <a:pt x="1902640" y="1525944"/>
                    <a:pt x="1882315" y="1530401"/>
                  </a:cubicBezTo>
                  <a:cubicBezTo>
                    <a:pt x="1831094" y="1553772"/>
                    <a:pt x="1903236" y="1602091"/>
                    <a:pt x="1942211" y="1630913"/>
                  </a:cubicBezTo>
                  <a:cubicBezTo>
                    <a:pt x="1856910" y="1632120"/>
                    <a:pt x="1771556" y="1635943"/>
                    <a:pt x="1686373" y="1642352"/>
                  </a:cubicBezTo>
                  <a:cubicBezTo>
                    <a:pt x="1686074" y="1640133"/>
                    <a:pt x="1685849" y="1637905"/>
                    <a:pt x="1685541" y="1635686"/>
                  </a:cubicBezTo>
                  <a:cubicBezTo>
                    <a:pt x="1683928" y="1618850"/>
                    <a:pt x="1681492" y="1590819"/>
                    <a:pt x="1657864" y="1595488"/>
                  </a:cubicBezTo>
                  <a:cubicBezTo>
                    <a:pt x="1640096" y="1599479"/>
                    <a:pt x="1642654" y="1619157"/>
                    <a:pt x="1643964" y="1633168"/>
                  </a:cubicBezTo>
                  <a:cubicBezTo>
                    <a:pt x="1644213" y="1637385"/>
                    <a:pt x="1644294" y="1641606"/>
                    <a:pt x="1644502" y="1645823"/>
                  </a:cubicBezTo>
                  <a:cubicBezTo>
                    <a:pt x="1569093" y="1652223"/>
                    <a:pt x="1493843" y="1660449"/>
                    <a:pt x="1418931" y="1670614"/>
                  </a:cubicBezTo>
                  <a:cubicBezTo>
                    <a:pt x="1327232" y="1682523"/>
                    <a:pt x="1235248" y="1691444"/>
                    <a:pt x="1143138" y="1699024"/>
                  </a:cubicBezTo>
                  <a:cubicBezTo>
                    <a:pt x="1140025" y="1672973"/>
                    <a:pt x="1132452" y="1646488"/>
                    <a:pt x="1103586" y="1655983"/>
                  </a:cubicBezTo>
                  <a:cubicBezTo>
                    <a:pt x="1087061" y="1665931"/>
                    <a:pt x="1092447" y="1685004"/>
                    <a:pt x="1095560" y="1702902"/>
                  </a:cubicBezTo>
                  <a:cubicBezTo>
                    <a:pt x="944752" y="1714513"/>
                    <a:pt x="793632" y="1722775"/>
                    <a:pt x="642715" y="1733012"/>
                  </a:cubicBezTo>
                  <a:cubicBezTo>
                    <a:pt x="640686" y="1712782"/>
                    <a:pt x="638133" y="1692611"/>
                    <a:pt x="634418" y="1672661"/>
                  </a:cubicBezTo>
                  <a:cubicBezTo>
                    <a:pt x="632032" y="1661140"/>
                    <a:pt x="619588" y="1653918"/>
                    <a:pt x="608395" y="1656571"/>
                  </a:cubicBezTo>
                  <a:cubicBezTo>
                    <a:pt x="598200" y="1658953"/>
                    <a:pt x="590252" y="1669285"/>
                    <a:pt x="591775" y="1679883"/>
                  </a:cubicBezTo>
                  <a:cubicBezTo>
                    <a:pt x="594283" y="1698739"/>
                    <a:pt x="595815" y="1717469"/>
                    <a:pt x="596813" y="1736248"/>
                  </a:cubicBezTo>
                  <a:cubicBezTo>
                    <a:pt x="567274" y="1738349"/>
                    <a:pt x="537731" y="1740456"/>
                    <a:pt x="508214" y="1742801"/>
                  </a:cubicBezTo>
                  <a:cubicBezTo>
                    <a:pt x="431576" y="1748220"/>
                    <a:pt x="354880" y="1755994"/>
                    <a:pt x="279444" y="1770068"/>
                  </a:cubicBezTo>
                  <a:cubicBezTo>
                    <a:pt x="314012" y="1736682"/>
                    <a:pt x="347952" y="1702617"/>
                    <a:pt x="380993" y="1667762"/>
                  </a:cubicBezTo>
                  <a:cubicBezTo>
                    <a:pt x="506244" y="1529709"/>
                    <a:pt x="623921" y="1383707"/>
                    <a:pt x="745584" y="1242360"/>
                  </a:cubicBezTo>
                  <a:cubicBezTo>
                    <a:pt x="851801" y="1114671"/>
                    <a:pt x="955832" y="985115"/>
                    <a:pt x="1061155" y="856667"/>
                  </a:cubicBezTo>
                  <a:cubicBezTo>
                    <a:pt x="1061702" y="856911"/>
                    <a:pt x="1062149" y="857228"/>
                    <a:pt x="1062709" y="857463"/>
                  </a:cubicBezTo>
                  <a:cubicBezTo>
                    <a:pt x="1144160" y="880748"/>
                    <a:pt x="1207680" y="779626"/>
                    <a:pt x="1175443" y="719162"/>
                  </a:cubicBezTo>
                  <a:cubicBezTo>
                    <a:pt x="1203007" y="686376"/>
                    <a:pt x="1230422" y="653464"/>
                    <a:pt x="1258434" y="621063"/>
                  </a:cubicBezTo>
                  <a:cubicBezTo>
                    <a:pt x="1408416" y="463445"/>
                    <a:pt x="1539586" y="289841"/>
                    <a:pt x="1676210" y="121015"/>
                  </a:cubicBezTo>
                  <a:cubicBezTo>
                    <a:pt x="1685153" y="110556"/>
                    <a:pt x="1683300" y="94069"/>
                    <a:pt x="1672839" y="85391"/>
                  </a:cubicBezTo>
                  <a:cubicBezTo>
                    <a:pt x="1661913" y="76383"/>
                    <a:pt x="1646423" y="78503"/>
                    <a:pt x="1637286" y="88835"/>
                  </a:cubicBezTo>
                  <a:cubicBezTo>
                    <a:pt x="1606942" y="121575"/>
                    <a:pt x="1580318" y="157466"/>
                    <a:pt x="1553332" y="192872"/>
                  </a:cubicBezTo>
                  <a:cubicBezTo>
                    <a:pt x="1467241" y="306040"/>
                    <a:pt x="1376423" y="415542"/>
                    <a:pt x="1280946" y="520872"/>
                  </a:cubicBezTo>
                  <a:cubicBezTo>
                    <a:pt x="1231895" y="575008"/>
                    <a:pt x="1184146" y="630251"/>
                    <a:pt x="1136948" y="685965"/>
                  </a:cubicBezTo>
                  <a:cubicBezTo>
                    <a:pt x="1132953" y="684324"/>
                    <a:pt x="1128778" y="682810"/>
                    <a:pt x="1124214" y="681576"/>
                  </a:cubicBezTo>
                  <a:cubicBezTo>
                    <a:pt x="1093428" y="674503"/>
                    <a:pt x="1059045" y="687348"/>
                    <a:pt x="1045163" y="716744"/>
                  </a:cubicBezTo>
                  <a:cubicBezTo>
                    <a:pt x="1030744" y="743984"/>
                    <a:pt x="1019284" y="784959"/>
                    <a:pt x="1027707" y="816840"/>
                  </a:cubicBezTo>
                  <a:cubicBezTo>
                    <a:pt x="891562" y="982706"/>
                    <a:pt x="758792" y="1151461"/>
                    <a:pt x="618783" y="1314082"/>
                  </a:cubicBezTo>
                  <a:cubicBezTo>
                    <a:pt x="524125" y="1422576"/>
                    <a:pt x="434685" y="1535526"/>
                    <a:pt x="337726" y="1641954"/>
                  </a:cubicBezTo>
                  <a:cubicBezTo>
                    <a:pt x="303235" y="1678053"/>
                    <a:pt x="267216" y="1716339"/>
                    <a:pt x="231107" y="1752717"/>
                  </a:cubicBezTo>
                  <a:cubicBezTo>
                    <a:pt x="229878" y="1744062"/>
                    <a:pt x="228933" y="1735895"/>
                    <a:pt x="229376" y="1729193"/>
                  </a:cubicBezTo>
                  <a:cubicBezTo>
                    <a:pt x="219593" y="1628685"/>
                    <a:pt x="208486" y="1528245"/>
                    <a:pt x="199697" y="1427651"/>
                  </a:cubicBezTo>
                  <a:cubicBezTo>
                    <a:pt x="210122" y="1424402"/>
                    <a:pt x="220488" y="1420998"/>
                    <a:pt x="230704" y="1417143"/>
                  </a:cubicBezTo>
                  <a:cubicBezTo>
                    <a:pt x="240564" y="1413094"/>
                    <a:pt x="251952" y="1408601"/>
                    <a:pt x="254541" y="1397144"/>
                  </a:cubicBezTo>
                  <a:cubicBezTo>
                    <a:pt x="259308" y="1383237"/>
                    <a:pt x="245273" y="1369529"/>
                    <a:pt x="231568" y="1372842"/>
                  </a:cubicBezTo>
                  <a:cubicBezTo>
                    <a:pt x="219850" y="1376557"/>
                    <a:pt x="207862" y="1379373"/>
                    <a:pt x="195806" y="1381944"/>
                  </a:cubicBezTo>
                  <a:cubicBezTo>
                    <a:pt x="183203" y="1214374"/>
                    <a:pt x="169765" y="1046831"/>
                    <a:pt x="156624" y="879270"/>
                  </a:cubicBezTo>
                  <a:cubicBezTo>
                    <a:pt x="169914" y="875840"/>
                    <a:pt x="183145" y="872219"/>
                    <a:pt x="195901" y="867234"/>
                  </a:cubicBezTo>
                  <a:cubicBezTo>
                    <a:pt x="211785" y="861607"/>
                    <a:pt x="221635" y="842010"/>
                    <a:pt x="211391" y="827037"/>
                  </a:cubicBezTo>
                  <a:cubicBezTo>
                    <a:pt x="202630" y="814838"/>
                    <a:pt x="181911" y="811661"/>
                    <a:pt x="173335" y="825459"/>
                  </a:cubicBezTo>
                  <a:cubicBezTo>
                    <a:pt x="166425" y="826698"/>
                    <a:pt x="159611" y="828275"/>
                    <a:pt x="152770" y="829762"/>
                  </a:cubicBezTo>
                  <a:cubicBezTo>
                    <a:pt x="140266" y="669423"/>
                    <a:pt x="128242" y="509057"/>
                    <a:pt x="117596" y="348628"/>
                  </a:cubicBezTo>
                  <a:cubicBezTo>
                    <a:pt x="124017" y="346906"/>
                    <a:pt x="130190" y="345324"/>
                    <a:pt x="135598" y="344782"/>
                  </a:cubicBezTo>
                  <a:cubicBezTo>
                    <a:pt x="156918" y="339955"/>
                    <a:pt x="195228" y="340158"/>
                    <a:pt x="189295" y="308489"/>
                  </a:cubicBezTo>
                  <a:cubicBezTo>
                    <a:pt x="180917" y="278596"/>
                    <a:pt x="145775" y="293299"/>
                    <a:pt x="124148" y="296042"/>
                  </a:cubicBezTo>
                  <a:cubicBezTo>
                    <a:pt x="121179" y="296860"/>
                    <a:pt x="117849" y="297538"/>
                    <a:pt x="114315" y="298171"/>
                  </a:cubicBezTo>
                  <a:cubicBezTo>
                    <a:pt x="110339" y="236406"/>
                    <a:pt x="106597" y="174631"/>
                    <a:pt x="103145" y="112843"/>
                  </a:cubicBezTo>
                  <a:cubicBezTo>
                    <a:pt x="114415" y="138171"/>
                    <a:pt x="128852" y="163526"/>
                    <a:pt x="153913" y="152571"/>
                  </a:cubicBezTo>
                  <a:cubicBezTo>
                    <a:pt x="165833" y="146212"/>
                    <a:pt x="171197" y="130316"/>
                    <a:pt x="164442" y="118330"/>
                  </a:cubicBezTo>
                  <a:cubicBezTo>
                    <a:pt x="149417" y="91673"/>
                    <a:pt x="135558" y="64510"/>
                    <a:pt x="123592" y="36412"/>
                  </a:cubicBezTo>
                  <a:cubicBezTo>
                    <a:pt x="117691" y="12932"/>
                    <a:pt x="88735" y="-14846"/>
                    <a:pt x="67447" y="9325"/>
                  </a:cubicBezTo>
                  <a:cubicBezTo>
                    <a:pt x="57695" y="22631"/>
                    <a:pt x="52445" y="38626"/>
                    <a:pt x="44871" y="53166"/>
                  </a:cubicBezTo>
                  <a:cubicBezTo>
                    <a:pt x="34510" y="74756"/>
                    <a:pt x="23186" y="95958"/>
                    <a:pt x="10646" y="116328"/>
                  </a:cubicBezTo>
                  <a:cubicBezTo>
                    <a:pt x="4379" y="120400"/>
                    <a:pt x="0" y="127351"/>
                    <a:pt x="0" y="135211"/>
                  </a:cubicBezTo>
                  <a:cubicBezTo>
                    <a:pt x="0" y="147545"/>
                    <a:pt x="9959" y="159310"/>
                    <a:pt x="22562" y="159310"/>
                  </a:cubicBezTo>
                  <a:cubicBezTo>
                    <a:pt x="30985" y="159432"/>
                    <a:pt x="38766" y="156263"/>
                    <a:pt x="44555" y="149312"/>
                  </a:cubicBezTo>
                  <a:cubicBezTo>
                    <a:pt x="52413" y="139545"/>
                    <a:pt x="59196" y="129042"/>
                    <a:pt x="65549" y="118267"/>
                  </a:cubicBezTo>
                  <a:cubicBezTo>
                    <a:pt x="64568" y="183115"/>
                    <a:pt x="65644" y="247895"/>
                    <a:pt x="68251" y="312620"/>
                  </a:cubicBezTo>
                  <a:cubicBezTo>
                    <a:pt x="62738" y="317723"/>
                    <a:pt x="59837" y="324941"/>
                    <a:pt x="61658" y="335630"/>
                  </a:cubicBezTo>
                  <a:cubicBezTo>
                    <a:pt x="63543" y="341853"/>
                    <a:pt x="66385" y="346152"/>
                    <a:pt x="69882" y="349098"/>
                  </a:cubicBezTo>
                  <a:cubicBezTo>
                    <a:pt x="75079" y="457077"/>
                    <a:pt x="83687" y="564938"/>
                    <a:pt x="92399" y="672799"/>
                  </a:cubicBezTo>
                  <a:cubicBezTo>
                    <a:pt x="96697" y="729096"/>
                    <a:pt x="100736" y="785424"/>
                    <a:pt x="104781" y="841743"/>
                  </a:cubicBezTo>
                  <a:cubicBezTo>
                    <a:pt x="84921" y="847379"/>
                    <a:pt x="65196" y="853544"/>
                    <a:pt x="45486" y="859799"/>
                  </a:cubicBezTo>
                  <a:cubicBezTo>
                    <a:pt x="32309" y="863903"/>
                    <a:pt x="26087" y="879998"/>
                    <a:pt x="30723" y="892314"/>
                  </a:cubicBezTo>
                  <a:cubicBezTo>
                    <a:pt x="46028" y="924353"/>
                    <a:pt x="82851" y="898953"/>
                    <a:pt x="108481" y="892350"/>
                  </a:cubicBezTo>
                  <a:cubicBezTo>
                    <a:pt x="120384" y="1059346"/>
                    <a:pt x="132331" y="1226356"/>
                    <a:pt x="146615" y="1393166"/>
                  </a:cubicBezTo>
                  <a:cubicBezTo>
                    <a:pt x="116950" y="1399205"/>
                    <a:pt x="72829" y="1401903"/>
                    <a:pt x="78305" y="1435339"/>
                  </a:cubicBezTo>
                  <a:cubicBezTo>
                    <a:pt x="87790" y="1465820"/>
                    <a:pt x="122173" y="1452347"/>
                    <a:pt x="150903" y="1442010"/>
                  </a:cubicBezTo>
                  <a:cubicBezTo>
                    <a:pt x="153461" y="1470760"/>
                    <a:pt x="155725" y="1499532"/>
                    <a:pt x="158477" y="1528263"/>
                  </a:cubicBezTo>
                  <a:cubicBezTo>
                    <a:pt x="166764" y="1616554"/>
                    <a:pt x="177275" y="1704642"/>
                    <a:pt x="183904" y="1793127"/>
                  </a:cubicBezTo>
                  <a:cubicBezTo>
                    <a:pt x="183628" y="1795446"/>
                    <a:pt x="183714" y="1797737"/>
                    <a:pt x="183972" y="1799997"/>
                  </a:cubicBezTo>
                  <a:cubicBezTo>
                    <a:pt x="180058" y="1811265"/>
                    <a:pt x="185223" y="1826220"/>
                    <a:pt x="199489" y="1827956"/>
                  </a:cubicBezTo>
                  <a:cubicBezTo>
                    <a:pt x="331436" y="1807934"/>
                    <a:pt x="464735" y="1795717"/>
                    <a:pt x="598413" y="1786113"/>
                  </a:cubicBezTo>
                  <a:cubicBezTo>
                    <a:pt x="598467" y="1789290"/>
                    <a:pt x="598557" y="1792440"/>
                    <a:pt x="598598" y="1795631"/>
                  </a:cubicBezTo>
                  <a:cubicBezTo>
                    <a:pt x="599249" y="1830238"/>
                    <a:pt x="649845" y="1828182"/>
                    <a:pt x="647857" y="1793710"/>
                  </a:cubicBezTo>
                  <a:cubicBezTo>
                    <a:pt x="647563" y="1790027"/>
                    <a:pt x="647265" y="1786325"/>
                    <a:pt x="646976" y="1782633"/>
                  </a:cubicBezTo>
                  <a:cubicBezTo>
                    <a:pt x="789072" y="1773065"/>
                    <a:pt x="931485" y="1765892"/>
                    <a:pt x="1073120" y="1755312"/>
                  </a:cubicBezTo>
                  <a:cubicBezTo>
                    <a:pt x="1081119" y="1754787"/>
                    <a:pt x="1089108" y="1754150"/>
                    <a:pt x="1097101" y="1753576"/>
                  </a:cubicBezTo>
                  <a:cubicBezTo>
                    <a:pt x="1095981" y="1777345"/>
                    <a:pt x="1096121" y="1801755"/>
                    <a:pt x="1122388" y="1804991"/>
                  </a:cubicBezTo>
                  <a:cubicBezTo>
                    <a:pt x="1152099" y="1803532"/>
                    <a:pt x="1149623" y="1774317"/>
                    <a:pt x="1147363" y="1749657"/>
                  </a:cubicBezTo>
                  <a:cubicBezTo>
                    <a:pt x="1314069" y="1735633"/>
                    <a:pt x="1479880" y="1712646"/>
                    <a:pt x="1646364" y="1697135"/>
                  </a:cubicBezTo>
                  <a:cubicBezTo>
                    <a:pt x="1646635" y="1708877"/>
                    <a:pt x="1646911" y="1720619"/>
                    <a:pt x="1647073" y="1732374"/>
                  </a:cubicBezTo>
                  <a:cubicBezTo>
                    <a:pt x="1647484" y="1766782"/>
                    <a:pt x="1698736" y="1764532"/>
                    <a:pt x="1696201" y="1730517"/>
                  </a:cubicBezTo>
                  <a:cubicBezTo>
                    <a:pt x="1695089" y="1717997"/>
                    <a:pt x="1693779" y="1705514"/>
                    <a:pt x="1692446" y="1693035"/>
                  </a:cubicBezTo>
                  <a:cubicBezTo>
                    <a:pt x="1759346" y="1687427"/>
                    <a:pt x="1826377" y="1683259"/>
                    <a:pt x="1893652" y="1681668"/>
                  </a:cubicBezTo>
                  <a:cubicBezTo>
                    <a:pt x="1907638" y="1681090"/>
                    <a:pt x="1921808" y="1680512"/>
                    <a:pt x="1936020" y="1679657"/>
                  </a:cubicBezTo>
                  <a:cubicBezTo>
                    <a:pt x="1922572" y="1698314"/>
                    <a:pt x="1909685" y="1717365"/>
                    <a:pt x="1898076" y="1737215"/>
                  </a:cubicBezTo>
                  <a:cubicBezTo>
                    <a:pt x="1890990" y="1749070"/>
                    <a:pt x="1894371" y="1764699"/>
                    <a:pt x="1906219" y="1772048"/>
                  </a:cubicBezTo>
                  <a:cubicBezTo>
                    <a:pt x="1917732" y="1779220"/>
                    <a:pt x="1933928" y="1775763"/>
                    <a:pt x="1941045" y="1763903"/>
                  </a:cubicBezTo>
                  <a:cubicBezTo>
                    <a:pt x="1953670" y="1743045"/>
                    <a:pt x="1967036" y="1722806"/>
                    <a:pt x="1981076" y="1702884"/>
                  </a:cubicBezTo>
                  <a:cubicBezTo>
                    <a:pt x="1993995" y="1679580"/>
                    <a:pt x="2030434" y="1658573"/>
                    <a:pt x="2016792" y="1628680"/>
                  </a:cubicBezTo>
                  <a:cubicBezTo>
                    <a:pt x="1991871" y="1601156"/>
                    <a:pt x="1957091" y="1582603"/>
                    <a:pt x="1929391" y="15573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17"/>
            <p:cNvSpPr/>
            <p:nvPr/>
          </p:nvSpPr>
          <p:spPr>
            <a:xfrm>
              <a:off x="7263523" y="9422260"/>
              <a:ext cx="46125" cy="97993"/>
            </a:xfrm>
            <a:custGeom>
              <a:avLst/>
              <a:gdLst/>
              <a:ahLst/>
              <a:cxnLst/>
              <a:rect l="l" t="t" r="r" b="b"/>
              <a:pathLst>
                <a:path w="46125" h="97993" extrusionOk="0">
                  <a:moveTo>
                    <a:pt x="22136" y="97994"/>
                  </a:moveTo>
                  <a:cubicBezTo>
                    <a:pt x="50315" y="97872"/>
                    <a:pt x="46288" y="65231"/>
                    <a:pt x="45439" y="45480"/>
                  </a:cubicBezTo>
                  <a:cubicBezTo>
                    <a:pt x="43776" y="29688"/>
                    <a:pt x="48995" y="4089"/>
                    <a:pt x="28159" y="184"/>
                  </a:cubicBezTo>
                  <a:cubicBezTo>
                    <a:pt x="5322" y="-2528"/>
                    <a:pt x="4115" y="25349"/>
                    <a:pt x="2470" y="41575"/>
                  </a:cubicBezTo>
                  <a:cubicBezTo>
                    <a:pt x="613" y="61909"/>
                    <a:pt x="-7688" y="96100"/>
                    <a:pt x="22136" y="979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17"/>
            <p:cNvSpPr/>
            <p:nvPr/>
          </p:nvSpPr>
          <p:spPr>
            <a:xfrm>
              <a:off x="7261700" y="9632546"/>
              <a:ext cx="49326" cy="110929"/>
            </a:xfrm>
            <a:custGeom>
              <a:avLst/>
              <a:gdLst/>
              <a:ahLst/>
              <a:cxnLst/>
              <a:rect l="l" t="t" r="r" b="b"/>
              <a:pathLst>
                <a:path w="49326" h="110929" extrusionOk="0">
                  <a:moveTo>
                    <a:pt x="24392" y="110923"/>
                  </a:moveTo>
                  <a:cubicBezTo>
                    <a:pt x="35373" y="111190"/>
                    <a:pt x="45915" y="102910"/>
                    <a:pt x="47302" y="91783"/>
                  </a:cubicBezTo>
                  <a:cubicBezTo>
                    <a:pt x="49652" y="65225"/>
                    <a:pt x="51970" y="36412"/>
                    <a:pt x="41808" y="11256"/>
                  </a:cubicBezTo>
                  <a:cubicBezTo>
                    <a:pt x="32255" y="-8386"/>
                    <a:pt x="366" y="-531"/>
                    <a:pt x="935" y="21018"/>
                  </a:cubicBezTo>
                  <a:cubicBezTo>
                    <a:pt x="899" y="20987"/>
                    <a:pt x="859" y="20960"/>
                    <a:pt x="818" y="20928"/>
                  </a:cubicBezTo>
                  <a:cubicBezTo>
                    <a:pt x="4451" y="46979"/>
                    <a:pt x="-12494" y="106851"/>
                    <a:pt x="24392" y="110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17"/>
            <p:cNvSpPr/>
            <p:nvPr/>
          </p:nvSpPr>
          <p:spPr>
            <a:xfrm>
              <a:off x="7271384" y="9847381"/>
              <a:ext cx="48079" cy="118421"/>
            </a:xfrm>
            <a:custGeom>
              <a:avLst/>
              <a:gdLst/>
              <a:ahLst/>
              <a:cxnLst/>
              <a:rect l="l" t="t" r="r" b="b"/>
              <a:pathLst>
                <a:path w="48079" h="118421" extrusionOk="0">
                  <a:moveTo>
                    <a:pt x="47998" y="92421"/>
                  </a:moveTo>
                  <a:cubicBezTo>
                    <a:pt x="46150" y="70496"/>
                    <a:pt x="44636" y="48540"/>
                    <a:pt x="42173" y="26665"/>
                  </a:cubicBezTo>
                  <a:cubicBezTo>
                    <a:pt x="40980" y="15804"/>
                    <a:pt x="38070" y="4216"/>
                    <a:pt x="26349" y="772"/>
                  </a:cubicBezTo>
                  <a:cubicBezTo>
                    <a:pt x="13281" y="-3233"/>
                    <a:pt x="1600" y="9029"/>
                    <a:pt x="2549" y="21775"/>
                  </a:cubicBezTo>
                  <a:cubicBezTo>
                    <a:pt x="474" y="45837"/>
                    <a:pt x="226" y="70080"/>
                    <a:pt x="0" y="94279"/>
                  </a:cubicBezTo>
                  <a:cubicBezTo>
                    <a:pt x="334" y="127787"/>
                    <a:pt x="50366" y="125713"/>
                    <a:pt x="47998" y="924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17"/>
            <p:cNvSpPr/>
            <p:nvPr/>
          </p:nvSpPr>
          <p:spPr>
            <a:xfrm>
              <a:off x="6848697" y="9202174"/>
              <a:ext cx="155669" cy="57390"/>
            </a:xfrm>
            <a:custGeom>
              <a:avLst/>
              <a:gdLst/>
              <a:ahLst/>
              <a:cxnLst/>
              <a:rect l="l" t="t" r="r" b="b"/>
              <a:pathLst>
                <a:path w="155669" h="57390" extrusionOk="0">
                  <a:moveTo>
                    <a:pt x="25006" y="57350"/>
                  </a:moveTo>
                  <a:cubicBezTo>
                    <a:pt x="63695" y="55881"/>
                    <a:pt x="101427" y="46114"/>
                    <a:pt x="139944" y="43710"/>
                  </a:cubicBezTo>
                  <a:cubicBezTo>
                    <a:pt x="139922" y="43665"/>
                    <a:pt x="139895" y="43620"/>
                    <a:pt x="139872" y="43574"/>
                  </a:cubicBezTo>
                  <a:cubicBezTo>
                    <a:pt x="162448" y="38874"/>
                    <a:pt x="160170" y="3878"/>
                    <a:pt x="137229" y="665"/>
                  </a:cubicBezTo>
                  <a:cubicBezTo>
                    <a:pt x="97382" y="-2431"/>
                    <a:pt x="56741" y="5917"/>
                    <a:pt x="17459" y="12647"/>
                  </a:cubicBezTo>
                  <a:cubicBezTo>
                    <a:pt x="5345" y="15232"/>
                    <a:pt x="-2206" y="28144"/>
                    <a:pt x="577" y="39932"/>
                  </a:cubicBezTo>
                  <a:cubicBezTo>
                    <a:pt x="3194" y="51402"/>
                    <a:pt x="13799" y="57969"/>
                    <a:pt x="25006" y="573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17"/>
            <p:cNvSpPr/>
            <p:nvPr/>
          </p:nvSpPr>
          <p:spPr>
            <a:xfrm>
              <a:off x="6596102" y="9233061"/>
              <a:ext cx="160574" cy="67894"/>
            </a:xfrm>
            <a:custGeom>
              <a:avLst/>
              <a:gdLst/>
              <a:ahLst/>
              <a:cxnLst/>
              <a:rect l="l" t="t" r="r" b="b"/>
              <a:pathLst>
                <a:path w="160574" h="67894" extrusionOk="0">
                  <a:moveTo>
                    <a:pt x="120850" y="47100"/>
                  </a:moveTo>
                  <a:cubicBezTo>
                    <a:pt x="135604" y="44704"/>
                    <a:pt x="159973" y="46182"/>
                    <a:pt x="160574" y="23652"/>
                  </a:cubicBezTo>
                  <a:cubicBezTo>
                    <a:pt x="156580" y="-16596"/>
                    <a:pt x="94835" y="5948"/>
                    <a:pt x="69142" y="9410"/>
                  </a:cubicBezTo>
                  <a:cubicBezTo>
                    <a:pt x="46666" y="18206"/>
                    <a:pt x="-4224" y="17618"/>
                    <a:pt x="281" y="51393"/>
                  </a:cubicBezTo>
                  <a:cubicBezTo>
                    <a:pt x="11785" y="90570"/>
                    <a:pt x="91446" y="47782"/>
                    <a:pt x="120850" y="47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17"/>
            <p:cNvSpPr/>
            <p:nvPr/>
          </p:nvSpPr>
          <p:spPr>
            <a:xfrm>
              <a:off x="6157132" y="8221041"/>
              <a:ext cx="192961" cy="210740"/>
            </a:xfrm>
            <a:custGeom>
              <a:avLst/>
              <a:gdLst/>
              <a:ahLst/>
              <a:cxnLst/>
              <a:rect l="l" t="t" r="r" b="b"/>
              <a:pathLst>
                <a:path w="192961" h="210740" extrusionOk="0">
                  <a:moveTo>
                    <a:pt x="15781" y="45428"/>
                  </a:moveTo>
                  <a:cubicBezTo>
                    <a:pt x="19826" y="47833"/>
                    <a:pt x="22415" y="50662"/>
                    <a:pt x="26916" y="54716"/>
                  </a:cubicBezTo>
                  <a:cubicBezTo>
                    <a:pt x="42650" y="70888"/>
                    <a:pt x="57114" y="88275"/>
                    <a:pt x="71339" y="105951"/>
                  </a:cubicBezTo>
                  <a:cubicBezTo>
                    <a:pt x="55488" y="134845"/>
                    <a:pt x="36518" y="169935"/>
                    <a:pt x="63698" y="183883"/>
                  </a:cubicBezTo>
                  <a:cubicBezTo>
                    <a:pt x="88330" y="193334"/>
                    <a:pt x="98090" y="170148"/>
                    <a:pt x="106016" y="149462"/>
                  </a:cubicBezTo>
                  <a:cubicBezTo>
                    <a:pt x="120318" y="167581"/>
                    <a:pt x="134832" y="185646"/>
                    <a:pt x="150594" y="202988"/>
                  </a:cubicBezTo>
                  <a:cubicBezTo>
                    <a:pt x="159473" y="212931"/>
                    <a:pt x="175632" y="213243"/>
                    <a:pt x="185289" y="204312"/>
                  </a:cubicBezTo>
                  <a:cubicBezTo>
                    <a:pt x="201823" y="188963"/>
                    <a:pt x="188285" y="169497"/>
                    <a:pt x="176070" y="156702"/>
                  </a:cubicBezTo>
                  <a:cubicBezTo>
                    <a:pt x="165167" y="146131"/>
                    <a:pt x="148041" y="122805"/>
                    <a:pt x="128529" y="97346"/>
                  </a:cubicBezTo>
                  <a:cubicBezTo>
                    <a:pt x="140567" y="73428"/>
                    <a:pt x="153775" y="49813"/>
                    <a:pt x="158126" y="24290"/>
                  </a:cubicBezTo>
                  <a:cubicBezTo>
                    <a:pt x="156667" y="11707"/>
                    <a:pt x="143025" y="2171"/>
                    <a:pt x="130779" y="7337"/>
                  </a:cubicBezTo>
                  <a:cubicBezTo>
                    <a:pt x="113526" y="17931"/>
                    <a:pt x="104882" y="37799"/>
                    <a:pt x="95989" y="56660"/>
                  </a:cubicBezTo>
                  <a:cubicBezTo>
                    <a:pt x="66491" y="21922"/>
                    <a:pt x="36080" y="-6245"/>
                    <a:pt x="14932" y="1204"/>
                  </a:cubicBezTo>
                  <a:cubicBezTo>
                    <a:pt x="-5692" y="8019"/>
                    <a:pt x="-4521" y="39472"/>
                    <a:pt x="15781" y="454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17"/>
            <p:cNvSpPr/>
            <p:nvPr/>
          </p:nvSpPr>
          <p:spPr>
            <a:xfrm>
              <a:off x="8249871" y="9977770"/>
              <a:ext cx="164677" cy="287020"/>
            </a:xfrm>
            <a:custGeom>
              <a:avLst/>
              <a:gdLst/>
              <a:ahLst/>
              <a:cxnLst/>
              <a:rect l="l" t="t" r="r" b="b"/>
              <a:pathLst>
                <a:path w="164677" h="287020" extrusionOk="0">
                  <a:moveTo>
                    <a:pt x="144214" y="20"/>
                  </a:moveTo>
                  <a:cubicBezTo>
                    <a:pt x="132537" y="-491"/>
                    <a:pt x="124439" y="8973"/>
                    <a:pt x="122148" y="19626"/>
                  </a:cubicBezTo>
                  <a:cubicBezTo>
                    <a:pt x="106129" y="49677"/>
                    <a:pt x="91832" y="79950"/>
                    <a:pt x="79058" y="111090"/>
                  </a:cubicBezTo>
                  <a:cubicBezTo>
                    <a:pt x="59392" y="87746"/>
                    <a:pt x="50838" y="57894"/>
                    <a:pt x="38086" y="30912"/>
                  </a:cubicBezTo>
                  <a:cubicBezTo>
                    <a:pt x="25542" y="12806"/>
                    <a:pt x="-2709" y="25705"/>
                    <a:pt x="210" y="46608"/>
                  </a:cubicBezTo>
                  <a:cubicBezTo>
                    <a:pt x="6780" y="84135"/>
                    <a:pt x="20987" y="121155"/>
                    <a:pt x="46292" y="150112"/>
                  </a:cubicBezTo>
                  <a:cubicBezTo>
                    <a:pt x="50951" y="155156"/>
                    <a:pt x="56234" y="157543"/>
                    <a:pt x="61484" y="158117"/>
                  </a:cubicBezTo>
                  <a:cubicBezTo>
                    <a:pt x="58538" y="166767"/>
                    <a:pt x="55465" y="175319"/>
                    <a:pt x="52781" y="184186"/>
                  </a:cubicBezTo>
                  <a:cubicBezTo>
                    <a:pt x="46943" y="204077"/>
                    <a:pt x="41498" y="224140"/>
                    <a:pt x="37006" y="244370"/>
                  </a:cubicBezTo>
                  <a:cubicBezTo>
                    <a:pt x="23848" y="258331"/>
                    <a:pt x="32786" y="281313"/>
                    <a:pt x="50599" y="285774"/>
                  </a:cubicBezTo>
                  <a:cubicBezTo>
                    <a:pt x="70300" y="292223"/>
                    <a:pt x="84503" y="272405"/>
                    <a:pt x="86265" y="254918"/>
                  </a:cubicBezTo>
                  <a:cubicBezTo>
                    <a:pt x="95610" y="214477"/>
                    <a:pt x="106898" y="174478"/>
                    <a:pt x="121444" y="135582"/>
                  </a:cubicBezTo>
                  <a:cubicBezTo>
                    <a:pt x="130580" y="112577"/>
                    <a:pt x="142944" y="82901"/>
                    <a:pt x="154082" y="58432"/>
                  </a:cubicBezTo>
                  <a:cubicBezTo>
                    <a:pt x="164557" y="39937"/>
                    <a:pt x="175149" y="3364"/>
                    <a:pt x="144214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7" name="Google Shape;1797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798" name="Google Shape;1798;p17"/>
          <p:cNvSpPr txBox="1">
            <a:spLocks noGrp="1"/>
          </p:cNvSpPr>
          <p:nvPr>
            <p:ph type="sldNum" idx="3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1799" name="Google Shape;1799;p17"/>
          <p:cNvGrpSpPr/>
          <p:nvPr/>
        </p:nvGrpSpPr>
        <p:grpSpPr>
          <a:xfrm rot="1074288">
            <a:off x="7846094" y="3617580"/>
            <a:ext cx="991663" cy="1246701"/>
            <a:chOff x="15647750" y="7178405"/>
            <a:chExt cx="2072557" cy="2605583"/>
          </a:xfrm>
        </p:grpSpPr>
        <p:sp>
          <p:nvSpPr>
            <p:cNvPr id="1800" name="Google Shape;1800;p17"/>
            <p:cNvSpPr/>
            <p:nvPr/>
          </p:nvSpPr>
          <p:spPr>
            <a:xfrm>
              <a:off x="15647750" y="7178405"/>
              <a:ext cx="2072557" cy="2605583"/>
            </a:xfrm>
            <a:custGeom>
              <a:avLst/>
              <a:gdLst/>
              <a:ahLst/>
              <a:cxnLst/>
              <a:rect l="l" t="t" r="r" b="b"/>
              <a:pathLst>
                <a:path w="2072557" h="2605583" extrusionOk="0">
                  <a:moveTo>
                    <a:pt x="0" y="1301793"/>
                  </a:moveTo>
                  <a:cubicBezTo>
                    <a:pt x="442" y="1227882"/>
                    <a:pt x="3443" y="1147948"/>
                    <a:pt x="4067" y="1061441"/>
                  </a:cubicBezTo>
                  <a:cubicBezTo>
                    <a:pt x="4608" y="986396"/>
                    <a:pt x="9263" y="906431"/>
                    <a:pt x="9955" y="821131"/>
                  </a:cubicBezTo>
                  <a:cubicBezTo>
                    <a:pt x="10574" y="745295"/>
                    <a:pt x="8384" y="665237"/>
                    <a:pt x="9133" y="580758"/>
                  </a:cubicBezTo>
                  <a:cubicBezTo>
                    <a:pt x="9815" y="504340"/>
                    <a:pt x="11687" y="424292"/>
                    <a:pt x="12488" y="340406"/>
                  </a:cubicBezTo>
                  <a:cubicBezTo>
                    <a:pt x="13299" y="258117"/>
                    <a:pt x="10132" y="196696"/>
                    <a:pt x="10532" y="150814"/>
                  </a:cubicBezTo>
                  <a:cubicBezTo>
                    <a:pt x="10532" y="150611"/>
                    <a:pt x="10220" y="150622"/>
                    <a:pt x="10220" y="150419"/>
                  </a:cubicBezTo>
                  <a:cubicBezTo>
                    <a:pt x="10423" y="75186"/>
                    <a:pt x="71532" y="14572"/>
                    <a:pt x="145971" y="10807"/>
                  </a:cubicBezTo>
                  <a:cubicBezTo>
                    <a:pt x="213700" y="8227"/>
                    <a:pt x="288857" y="6699"/>
                    <a:pt x="368934" y="5367"/>
                  </a:cubicBezTo>
                  <a:cubicBezTo>
                    <a:pt x="440003" y="4187"/>
                    <a:pt x="514920" y="2200"/>
                    <a:pt x="591955" y="1852"/>
                  </a:cubicBezTo>
                  <a:cubicBezTo>
                    <a:pt x="664927" y="1524"/>
                    <a:pt x="739787" y="110"/>
                    <a:pt x="815017" y="411"/>
                  </a:cubicBezTo>
                  <a:cubicBezTo>
                    <a:pt x="889482" y="713"/>
                    <a:pt x="964311" y="287"/>
                    <a:pt x="1038064" y="1093"/>
                  </a:cubicBezTo>
                  <a:cubicBezTo>
                    <a:pt x="1111822" y="292"/>
                    <a:pt x="1186666" y="3110"/>
                    <a:pt x="1261131" y="2809"/>
                  </a:cubicBezTo>
                  <a:cubicBezTo>
                    <a:pt x="1336366" y="2507"/>
                    <a:pt x="1411227" y="-301"/>
                    <a:pt x="1484199" y="27"/>
                  </a:cubicBezTo>
                  <a:cubicBezTo>
                    <a:pt x="1561233" y="370"/>
                    <a:pt x="1636161" y="2902"/>
                    <a:pt x="1707230" y="4083"/>
                  </a:cubicBezTo>
                  <a:cubicBezTo>
                    <a:pt x="1787302" y="5414"/>
                    <a:pt x="1862537" y="5913"/>
                    <a:pt x="1930261" y="8493"/>
                  </a:cubicBezTo>
                  <a:cubicBezTo>
                    <a:pt x="2004700" y="12252"/>
                    <a:pt x="2064773" y="75186"/>
                    <a:pt x="2064976" y="150419"/>
                  </a:cubicBezTo>
                  <a:cubicBezTo>
                    <a:pt x="2064976" y="150622"/>
                    <a:pt x="2065923" y="150606"/>
                    <a:pt x="2065923" y="150809"/>
                  </a:cubicBezTo>
                  <a:cubicBezTo>
                    <a:pt x="2066329" y="196686"/>
                    <a:pt x="2060587" y="258138"/>
                    <a:pt x="2061393" y="340422"/>
                  </a:cubicBezTo>
                  <a:cubicBezTo>
                    <a:pt x="2062188" y="424307"/>
                    <a:pt x="2066786" y="504329"/>
                    <a:pt x="2067468" y="580748"/>
                  </a:cubicBezTo>
                  <a:cubicBezTo>
                    <a:pt x="2068222" y="665237"/>
                    <a:pt x="2071873" y="745254"/>
                    <a:pt x="2072492" y="821100"/>
                  </a:cubicBezTo>
                  <a:cubicBezTo>
                    <a:pt x="2073189" y="906400"/>
                    <a:pt x="2068071" y="986438"/>
                    <a:pt x="2068612" y="1061483"/>
                  </a:cubicBezTo>
                  <a:cubicBezTo>
                    <a:pt x="2069236" y="1147979"/>
                    <a:pt x="2068404" y="1227887"/>
                    <a:pt x="2068846" y="1301788"/>
                  </a:cubicBezTo>
                  <a:cubicBezTo>
                    <a:pt x="2068404" y="1375700"/>
                    <a:pt x="2069829" y="1455612"/>
                    <a:pt x="2069205" y="1542119"/>
                  </a:cubicBezTo>
                  <a:cubicBezTo>
                    <a:pt x="2068664" y="1617165"/>
                    <a:pt x="2070687" y="1697181"/>
                    <a:pt x="2069995" y="1782482"/>
                  </a:cubicBezTo>
                  <a:cubicBezTo>
                    <a:pt x="2069377" y="1858317"/>
                    <a:pt x="2071296" y="1938376"/>
                    <a:pt x="2070542" y="2022854"/>
                  </a:cubicBezTo>
                  <a:cubicBezTo>
                    <a:pt x="2069860" y="2099273"/>
                    <a:pt x="2069205" y="2179336"/>
                    <a:pt x="2068404" y="2263222"/>
                  </a:cubicBezTo>
                  <a:cubicBezTo>
                    <a:pt x="2066906" y="2416116"/>
                    <a:pt x="2092048" y="2588323"/>
                    <a:pt x="1930313" y="2596498"/>
                  </a:cubicBezTo>
                  <a:cubicBezTo>
                    <a:pt x="1862584" y="2599077"/>
                    <a:pt x="1787317" y="2600403"/>
                    <a:pt x="1707240" y="2601735"/>
                  </a:cubicBezTo>
                  <a:cubicBezTo>
                    <a:pt x="1636172" y="2602915"/>
                    <a:pt x="1561212" y="2605229"/>
                    <a:pt x="1484178" y="2605572"/>
                  </a:cubicBezTo>
                  <a:cubicBezTo>
                    <a:pt x="1411206" y="2605900"/>
                    <a:pt x="1336345" y="2599103"/>
                    <a:pt x="1261116" y="2598802"/>
                  </a:cubicBezTo>
                  <a:cubicBezTo>
                    <a:pt x="1186651" y="2598500"/>
                    <a:pt x="1111801" y="2601922"/>
                    <a:pt x="1038048" y="2601116"/>
                  </a:cubicBezTo>
                  <a:cubicBezTo>
                    <a:pt x="964291" y="2601917"/>
                    <a:pt x="889446" y="2600091"/>
                    <a:pt x="814975" y="2600393"/>
                  </a:cubicBezTo>
                  <a:cubicBezTo>
                    <a:pt x="739741" y="2600695"/>
                    <a:pt x="664901" y="2600497"/>
                    <a:pt x="591929" y="2600169"/>
                  </a:cubicBezTo>
                  <a:cubicBezTo>
                    <a:pt x="514894" y="2599826"/>
                    <a:pt x="440003" y="2597647"/>
                    <a:pt x="368929" y="2596461"/>
                  </a:cubicBezTo>
                  <a:cubicBezTo>
                    <a:pt x="288857" y="2595130"/>
                    <a:pt x="213695" y="2594896"/>
                    <a:pt x="145971" y="2592317"/>
                  </a:cubicBezTo>
                  <a:cubicBezTo>
                    <a:pt x="71552" y="2588562"/>
                    <a:pt x="16066" y="2528385"/>
                    <a:pt x="15864" y="2453152"/>
                  </a:cubicBezTo>
                  <a:cubicBezTo>
                    <a:pt x="15864" y="2452949"/>
                    <a:pt x="11942" y="2452960"/>
                    <a:pt x="11937" y="2452762"/>
                  </a:cubicBezTo>
                  <a:cubicBezTo>
                    <a:pt x="11536" y="2406885"/>
                    <a:pt x="7942" y="2345522"/>
                    <a:pt x="7136" y="2263238"/>
                  </a:cubicBezTo>
                  <a:cubicBezTo>
                    <a:pt x="6340" y="2179352"/>
                    <a:pt x="10496" y="2099247"/>
                    <a:pt x="9815" y="2022828"/>
                  </a:cubicBezTo>
                  <a:cubicBezTo>
                    <a:pt x="9066" y="1938339"/>
                    <a:pt x="6933" y="1858307"/>
                    <a:pt x="6314" y="1782461"/>
                  </a:cubicBezTo>
                  <a:cubicBezTo>
                    <a:pt x="5617" y="1697161"/>
                    <a:pt x="3542" y="1617180"/>
                    <a:pt x="3001" y="1542135"/>
                  </a:cubicBezTo>
                  <a:cubicBezTo>
                    <a:pt x="2382" y="1455633"/>
                    <a:pt x="442" y="1375694"/>
                    <a:pt x="0" y="130179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01" name="Google Shape;1801;p17"/>
            <p:cNvGrpSpPr/>
            <p:nvPr/>
          </p:nvGrpSpPr>
          <p:grpSpPr>
            <a:xfrm>
              <a:off x="15814016" y="7370766"/>
              <a:ext cx="1779097" cy="2288009"/>
              <a:chOff x="15814016" y="7370766"/>
              <a:chExt cx="1779097" cy="2288009"/>
            </a:xfrm>
          </p:grpSpPr>
          <p:sp>
            <p:nvSpPr>
              <p:cNvPr id="1802" name="Google Shape;1802;p17"/>
              <p:cNvSpPr/>
              <p:nvPr/>
            </p:nvSpPr>
            <p:spPr>
              <a:xfrm>
                <a:off x="15814016" y="7370766"/>
                <a:ext cx="1763849" cy="378665"/>
              </a:xfrm>
              <a:custGeom>
                <a:avLst/>
                <a:gdLst/>
                <a:ahLst/>
                <a:cxnLst/>
                <a:rect l="l" t="t" r="r" b="b"/>
                <a:pathLst>
                  <a:path w="1763849" h="378665" extrusionOk="0">
                    <a:moveTo>
                      <a:pt x="1632728" y="378251"/>
                    </a:moveTo>
                    <a:cubicBezTo>
                      <a:pt x="1658328" y="377507"/>
                      <a:pt x="1684891" y="374086"/>
                      <a:pt x="1707869" y="362109"/>
                    </a:cubicBezTo>
                    <a:cubicBezTo>
                      <a:pt x="1733672" y="348687"/>
                      <a:pt x="1747731" y="324709"/>
                      <a:pt x="1751882" y="296357"/>
                    </a:cubicBezTo>
                    <a:cubicBezTo>
                      <a:pt x="1757150" y="260121"/>
                      <a:pt x="1760063" y="223428"/>
                      <a:pt x="1761774" y="186818"/>
                    </a:cubicBezTo>
                    <a:cubicBezTo>
                      <a:pt x="1763392" y="152117"/>
                      <a:pt x="1765124" y="116651"/>
                      <a:pt x="1762497" y="82022"/>
                    </a:cubicBezTo>
                    <a:cubicBezTo>
                      <a:pt x="1756407" y="1693"/>
                      <a:pt x="1681671" y="3076"/>
                      <a:pt x="1618774" y="2239"/>
                    </a:cubicBezTo>
                    <a:cubicBezTo>
                      <a:pt x="1388107" y="-824"/>
                      <a:pt x="363847" y="-668"/>
                      <a:pt x="145076" y="2239"/>
                    </a:cubicBezTo>
                    <a:cubicBezTo>
                      <a:pt x="82178" y="3076"/>
                      <a:pt x="7443" y="1688"/>
                      <a:pt x="1352" y="82022"/>
                    </a:cubicBezTo>
                    <a:cubicBezTo>
                      <a:pt x="-1275" y="116645"/>
                      <a:pt x="457" y="152111"/>
                      <a:pt x="2075" y="186818"/>
                    </a:cubicBezTo>
                    <a:cubicBezTo>
                      <a:pt x="3786" y="223428"/>
                      <a:pt x="6699" y="260121"/>
                      <a:pt x="11968" y="296357"/>
                    </a:cubicBezTo>
                    <a:cubicBezTo>
                      <a:pt x="16118" y="324709"/>
                      <a:pt x="30177" y="348687"/>
                      <a:pt x="55980" y="362109"/>
                    </a:cubicBezTo>
                    <a:cubicBezTo>
                      <a:pt x="78959" y="374086"/>
                      <a:pt x="105521" y="377507"/>
                      <a:pt x="131121" y="378251"/>
                    </a:cubicBezTo>
                    <a:cubicBezTo>
                      <a:pt x="205753" y="379676"/>
                      <a:pt x="280535" y="377029"/>
                      <a:pt x="355182" y="376290"/>
                    </a:cubicBezTo>
                    <a:cubicBezTo>
                      <a:pt x="355905" y="376285"/>
                      <a:pt x="1407981" y="376285"/>
                      <a:pt x="1408667" y="376290"/>
                    </a:cubicBezTo>
                    <a:cubicBezTo>
                      <a:pt x="1483309" y="377029"/>
                      <a:pt x="1558097" y="379676"/>
                      <a:pt x="1632728" y="3782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17"/>
              <p:cNvSpPr/>
              <p:nvPr/>
            </p:nvSpPr>
            <p:spPr>
              <a:xfrm>
                <a:off x="15836413" y="8364537"/>
                <a:ext cx="349634" cy="356615"/>
              </a:xfrm>
              <a:custGeom>
                <a:avLst/>
                <a:gdLst/>
                <a:ahLst/>
                <a:cxnLst/>
                <a:rect l="l" t="t" r="r" b="b"/>
                <a:pathLst>
                  <a:path w="349634" h="356615" extrusionOk="0">
                    <a:moveTo>
                      <a:pt x="211843" y="787"/>
                    </a:moveTo>
                    <a:cubicBezTo>
                      <a:pt x="92096" y="-1252"/>
                      <a:pt x="19405" y="-4897"/>
                      <a:pt x="3494" y="70445"/>
                    </a:cubicBezTo>
                    <a:cubicBezTo>
                      <a:pt x="-5264" y="112505"/>
                      <a:pt x="4800" y="258836"/>
                      <a:pt x="8129" y="280828"/>
                    </a:cubicBezTo>
                    <a:cubicBezTo>
                      <a:pt x="11483" y="303007"/>
                      <a:pt x="16529" y="325337"/>
                      <a:pt x="36558" y="338005"/>
                    </a:cubicBezTo>
                    <a:cubicBezTo>
                      <a:pt x="74922" y="362259"/>
                      <a:pt x="274798" y="362025"/>
                      <a:pt x="315060" y="341848"/>
                    </a:cubicBezTo>
                    <a:cubicBezTo>
                      <a:pt x="359010" y="319824"/>
                      <a:pt x="346131" y="248872"/>
                      <a:pt x="348659" y="173504"/>
                    </a:cubicBezTo>
                    <a:cubicBezTo>
                      <a:pt x="352799" y="50325"/>
                      <a:pt x="349861" y="2706"/>
                      <a:pt x="211843" y="7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17"/>
              <p:cNvSpPr/>
              <p:nvPr/>
            </p:nvSpPr>
            <p:spPr>
              <a:xfrm>
                <a:off x="15835916" y="8832746"/>
                <a:ext cx="349908" cy="356863"/>
              </a:xfrm>
              <a:custGeom>
                <a:avLst/>
                <a:gdLst/>
                <a:ahLst/>
                <a:cxnLst/>
                <a:rect l="l" t="t" r="r" b="b"/>
                <a:pathLst>
                  <a:path w="349908" h="356863" extrusionOk="0">
                    <a:moveTo>
                      <a:pt x="236993" y="2237"/>
                    </a:moveTo>
                    <a:cubicBezTo>
                      <a:pt x="106194" y="-2412"/>
                      <a:pt x="21285" y="-7389"/>
                      <a:pt x="4236" y="71759"/>
                    </a:cubicBezTo>
                    <a:cubicBezTo>
                      <a:pt x="-3400" y="107683"/>
                      <a:pt x="1313" y="269469"/>
                      <a:pt x="2857" y="283478"/>
                    </a:cubicBezTo>
                    <a:cubicBezTo>
                      <a:pt x="5520" y="307629"/>
                      <a:pt x="11174" y="330442"/>
                      <a:pt x="34428" y="342096"/>
                    </a:cubicBezTo>
                    <a:cubicBezTo>
                      <a:pt x="75023" y="362440"/>
                      <a:pt x="274857" y="362325"/>
                      <a:pt x="312930" y="338253"/>
                    </a:cubicBezTo>
                    <a:cubicBezTo>
                      <a:pt x="347128" y="316630"/>
                      <a:pt x="344137" y="252734"/>
                      <a:pt x="347299" y="189442"/>
                    </a:cubicBezTo>
                    <a:cubicBezTo>
                      <a:pt x="353348" y="68296"/>
                      <a:pt x="359257" y="6168"/>
                      <a:pt x="236993" y="22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5" name="Google Shape;1805;p17"/>
              <p:cNvSpPr/>
              <p:nvPr/>
            </p:nvSpPr>
            <p:spPr>
              <a:xfrm>
                <a:off x="15834119" y="7895976"/>
                <a:ext cx="353369" cy="357421"/>
              </a:xfrm>
              <a:custGeom>
                <a:avLst/>
                <a:gdLst/>
                <a:ahLst/>
                <a:cxnLst/>
                <a:rect l="l" t="t" r="r" b="b"/>
                <a:pathLst>
                  <a:path w="353369" h="357421" extrusionOk="0">
                    <a:moveTo>
                      <a:pt x="187907" y="1"/>
                    </a:moveTo>
                    <a:cubicBezTo>
                      <a:pt x="72743" y="173"/>
                      <a:pt x="18786" y="-2401"/>
                      <a:pt x="3973" y="69799"/>
                    </a:cubicBezTo>
                    <a:cubicBezTo>
                      <a:pt x="-6232" y="119551"/>
                      <a:pt x="5377" y="233931"/>
                      <a:pt x="14620" y="278846"/>
                    </a:cubicBezTo>
                    <a:cubicBezTo>
                      <a:pt x="25854" y="332955"/>
                      <a:pt x="37604" y="345155"/>
                      <a:pt x="98722" y="351618"/>
                    </a:cubicBezTo>
                    <a:cubicBezTo>
                      <a:pt x="163373" y="358384"/>
                      <a:pt x="211354" y="358509"/>
                      <a:pt x="250997" y="355670"/>
                    </a:cubicBezTo>
                    <a:cubicBezTo>
                      <a:pt x="382498" y="346486"/>
                      <a:pt x="348727" y="314436"/>
                      <a:pt x="351239" y="158225"/>
                    </a:cubicBezTo>
                    <a:cubicBezTo>
                      <a:pt x="353299" y="30272"/>
                      <a:pt x="332536" y="-212"/>
                      <a:pt x="1879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6" name="Google Shape;1806;p17"/>
              <p:cNvSpPr/>
              <p:nvPr/>
            </p:nvSpPr>
            <p:spPr>
              <a:xfrm>
                <a:off x="15834323" y="9301353"/>
                <a:ext cx="353372" cy="357421"/>
              </a:xfrm>
              <a:custGeom>
                <a:avLst/>
                <a:gdLst/>
                <a:ahLst/>
                <a:cxnLst/>
                <a:rect l="l" t="t" r="r" b="b"/>
                <a:pathLst>
                  <a:path w="353372" h="357421" extrusionOk="0">
                    <a:moveTo>
                      <a:pt x="165467" y="1"/>
                    </a:moveTo>
                    <a:cubicBezTo>
                      <a:pt x="20839" y="-212"/>
                      <a:pt x="76" y="30277"/>
                      <a:pt x="2130" y="158225"/>
                    </a:cubicBezTo>
                    <a:cubicBezTo>
                      <a:pt x="4642" y="314436"/>
                      <a:pt x="-29129" y="346486"/>
                      <a:pt x="102372" y="355670"/>
                    </a:cubicBezTo>
                    <a:cubicBezTo>
                      <a:pt x="142015" y="358509"/>
                      <a:pt x="189996" y="358384"/>
                      <a:pt x="254647" y="351619"/>
                    </a:cubicBezTo>
                    <a:cubicBezTo>
                      <a:pt x="315760" y="345155"/>
                      <a:pt x="327515" y="332955"/>
                      <a:pt x="338749" y="278846"/>
                    </a:cubicBezTo>
                    <a:cubicBezTo>
                      <a:pt x="347997" y="233931"/>
                      <a:pt x="359606" y="119545"/>
                      <a:pt x="349396" y="69799"/>
                    </a:cubicBezTo>
                    <a:cubicBezTo>
                      <a:pt x="334588" y="-2401"/>
                      <a:pt x="280632" y="173"/>
                      <a:pt x="1654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17"/>
              <p:cNvSpPr/>
              <p:nvPr/>
            </p:nvSpPr>
            <p:spPr>
              <a:xfrm>
                <a:off x="17239741" y="7895976"/>
                <a:ext cx="353372" cy="357421"/>
              </a:xfrm>
              <a:custGeom>
                <a:avLst/>
                <a:gdLst/>
                <a:ahLst/>
                <a:cxnLst/>
                <a:rect l="l" t="t" r="r" b="b"/>
                <a:pathLst>
                  <a:path w="353372" h="357421" extrusionOk="0">
                    <a:moveTo>
                      <a:pt x="165467" y="1"/>
                    </a:moveTo>
                    <a:cubicBezTo>
                      <a:pt x="20839" y="-212"/>
                      <a:pt x="76" y="30277"/>
                      <a:pt x="2130" y="158225"/>
                    </a:cubicBezTo>
                    <a:cubicBezTo>
                      <a:pt x="4642" y="314436"/>
                      <a:pt x="-29129" y="346486"/>
                      <a:pt x="102372" y="355670"/>
                    </a:cubicBezTo>
                    <a:cubicBezTo>
                      <a:pt x="142015" y="358509"/>
                      <a:pt x="190001" y="358384"/>
                      <a:pt x="254647" y="351618"/>
                    </a:cubicBezTo>
                    <a:cubicBezTo>
                      <a:pt x="315760" y="345155"/>
                      <a:pt x="327515" y="332955"/>
                      <a:pt x="338749" y="278846"/>
                    </a:cubicBezTo>
                    <a:cubicBezTo>
                      <a:pt x="347997" y="233931"/>
                      <a:pt x="359606" y="119551"/>
                      <a:pt x="349396" y="69799"/>
                    </a:cubicBezTo>
                    <a:cubicBezTo>
                      <a:pt x="334588" y="-2407"/>
                      <a:pt x="280632" y="168"/>
                      <a:pt x="1654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8" name="Google Shape;1808;p17"/>
              <p:cNvSpPr/>
              <p:nvPr/>
            </p:nvSpPr>
            <p:spPr>
              <a:xfrm>
                <a:off x="17241830" y="8832994"/>
                <a:ext cx="349632" cy="356629"/>
              </a:xfrm>
              <a:custGeom>
                <a:avLst/>
                <a:gdLst/>
                <a:ahLst/>
                <a:cxnLst/>
                <a:rect l="l" t="t" r="r" b="b"/>
                <a:pathLst>
                  <a:path w="349632" h="356629" extrusionOk="0">
                    <a:moveTo>
                      <a:pt x="98239" y="352555"/>
                    </a:moveTo>
                    <a:cubicBezTo>
                      <a:pt x="149449" y="357350"/>
                      <a:pt x="200249" y="358057"/>
                      <a:pt x="250513" y="353907"/>
                    </a:cubicBezTo>
                    <a:cubicBezTo>
                      <a:pt x="366385" y="344495"/>
                      <a:pt x="344030" y="311312"/>
                      <a:pt x="348659" y="173504"/>
                    </a:cubicBezTo>
                    <a:cubicBezTo>
                      <a:pt x="352794" y="50330"/>
                      <a:pt x="349861" y="2711"/>
                      <a:pt x="211843" y="787"/>
                    </a:cubicBezTo>
                    <a:cubicBezTo>
                      <a:pt x="92096" y="-1252"/>
                      <a:pt x="19405" y="-4897"/>
                      <a:pt x="3494" y="70445"/>
                    </a:cubicBezTo>
                    <a:cubicBezTo>
                      <a:pt x="-5264" y="112505"/>
                      <a:pt x="4800" y="258836"/>
                      <a:pt x="8129" y="280828"/>
                    </a:cubicBezTo>
                    <a:cubicBezTo>
                      <a:pt x="17043" y="339726"/>
                      <a:pt x="39414" y="347074"/>
                      <a:pt x="98239" y="3525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9" name="Google Shape;1809;p17"/>
              <p:cNvSpPr/>
              <p:nvPr/>
            </p:nvSpPr>
            <p:spPr>
              <a:xfrm>
                <a:off x="16304361" y="7896386"/>
                <a:ext cx="349632" cy="356615"/>
              </a:xfrm>
              <a:custGeom>
                <a:avLst/>
                <a:gdLst/>
                <a:ahLst/>
                <a:cxnLst/>
                <a:rect l="l" t="t" r="r" b="b"/>
                <a:pathLst>
                  <a:path w="349632" h="356615" extrusionOk="0">
                    <a:moveTo>
                      <a:pt x="211843" y="787"/>
                    </a:moveTo>
                    <a:cubicBezTo>
                      <a:pt x="92096" y="-1252"/>
                      <a:pt x="19405" y="-4897"/>
                      <a:pt x="3494" y="70445"/>
                    </a:cubicBezTo>
                    <a:cubicBezTo>
                      <a:pt x="-5264" y="112505"/>
                      <a:pt x="4800" y="258836"/>
                      <a:pt x="8129" y="280828"/>
                    </a:cubicBezTo>
                    <a:cubicBezTo>
                      <a:pt x="11483" y="303007"/>
                      <a:pt x="16529" y="325337"/>
                      <a:pt x="36558" y="338005"/>
                    </a:cubicBezTo>
                    <a:cubicBezTo>
                      <a:pt x="74922" y="362259"/>
                      <a:pt x="274797" y="362025"/>
                      <a:pt x="315060" y="341848"/>
                    </a:cubicBezTo>
                    <a:cubicBezTo>
                      <a:pt x="359010" y="319819"/>
                      <a:pt x="346132" y="248872"/>
                      <a:pt x="348659" y="173504"/>
                    </a:cubicBezTo>
                    <a:cubicBezTo>
                      <a:pt x="352794" y="50330"/>
                      <a:pt x="349861" y="2711"/>
                      <a:pt x="211843" y="7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17"/>
              <p:cNvSpPr/>
              <p:nvPr/>
            </p:nvSpPr>
            <p:spPr>
              <a:xfrm>
                <a:off x="17241331" y="8364283"/>
                <a:ext cx="349906" cy="356881"/>
              </a:xfrm>
              <a:custGeom>
                <a:avLst/>
                <a:gdLst/>
                <a:ahLst/>
                <a:cxnLst/>
                <a:rect l="l" t="t" r="r" b="b"/>
                <a:pathLst>
                  <a:path w="349906" h="356881" extrusionOk="0">
                    <a:moveTo>
                      <a:pt x="98970" y="354156"/>
                    </a:moveTo>
                    <a:cubicBezTo>
                      <a:pt x="149228" y="358310"/>
                      <a:pt x="200023" y="357603"/>
                      <a:pt x="251244" y="352803"/>
                    </a:cubicBezTo>
                    <a:cubicBezTo>
                      <a:pt x="345208" y="344046"/>
                      <a:pt x="340813" y="319028"/>
                      <a:pt x="347294" y="189442"/>
                    </a:cubicBezTo>
                    <a:cubicBezTo>
                      <a:pt x="353348" y="68296"/>
                      <a:pt x="359257" y="6168"/>
                      <a:pt x="236993" y="2237"/>
                    </a:cubicBezTo>
                    <a:cubicBezTo>
                      <a:pt x="106194" y="-2412"/>
                      <a:pt x="21285" y="-7389"/>
                      <a:pt x="4236" y="71759"/>
                    </a:cubicBezTo>
                    <a:cubicBezTo>
                      <a:pt x="-3400" y="107683"/>
                      <a:pt x="1313" y="269469"/>
                      <a:pt x="2857" y="283478"/>
                    </a:cubicBezTo>
                    <a:cubicBezTo>
                      <a:pt x="9645" y="345019"/>
                      <a:pt x="38121" y="349210"/>
                      <a:pt x="98970" y="35415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17"/>
              <p:cNvSpPr/>
              <p:nvPr/>
            </p:nvSpPr>
            <p:spPr>
              <a:xfrm>
                <a:off x="16773128" y="8364480"/>
                <a:ext cx="349677" cy="356623"/>
              </a:xfrm>
              <a:custGeom>
                <a:avLst/>
                <a:gdLst/>
                <a:ahLst/>
                <a:cxnLst/>
                <a:rect l="l" t="t" r="r" b="b"/>
                <a:pathLst>
                  <a:path w="349677" h="356623" extrusionOk="0">
                    <a:moveTo>
                      <a:pt x="35038" y="340620"/>
                    </a:moveTo>
                    <a:cubicBezTo>
                      <a:pt x="74691" y="362144"/>
                      <a:pt x="274577" y="362191"/>
                      <a:pt x="313539" y="339341"/>
                    </a:cubicBezTo>
                    <a:cubicBezTo>
                      <a:pt x="351123" y="317385"/>
                      <a:pt x="344653" y="252527"/>
                      <a:pt x="347654" y="184018"/>
                    </a:cubicBezTo>
                    <a:cubicBezTo>
                      <a:pt x="353141" y="62306"/>
                      <a:pt x="356647" y="4936"/>
                      <a:pt x="228511" y="1644"/>
                    </a:cubicBezTo>
                    <a:cubicBezTo>
                      <a:pt x="100396" y="-2115"/>
                      <a:pt x="20438" y="-6083"/>
                      <a:pt x="3888" y="71214"/>
                    </a:cubicBezTo>
                    <a:cubicBezTo>
                      <a:pt x="-4039" y="108791"/>
                      <a:pt x="2239" y="263905"/>
                      <a:pt x="4512" y="282486"/>
                    </a:cubicBezTo>
                    <a:cubicBezTo>
                      <a:pt x="7409" y="305976"/>
                      <a:pt x="12855" y="328628"/>
                      <a:pt x="35038" y="3406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17"/>
              <p:cNvSpPr/>
              <p:nvPr/>
            </p:nvSpPr>
            <p:spPr>
              <a:xfrm>
                <a:off x="16773383" y="7896138"/>
                <a:ext cx="349911" cy="356863"/>
              </a:xfrm>
              <a:custGeom>
                <a:avLst/>
                <a:gdLst/>
                <a:ahLst/>
                <a:cxnLst/>
                <a:rect l="l" t="t" r="r" b="b"/>
                <a:pathLst>
                  <a:path w="349911" h="356863" extrusionOk="0">
                    <a:moveTo>
                      <a:pt x="236993" y="2237"/>
                    </a:moveTo>
                    <a:cubicBezTo>
                      <a:pt x="106194" y="-2412"/>
                      <a:pt x="21285" y="-7389"/>
                      <a:pt x="4236" y="71759"/>
                    </a:cubicBezTo>
                    <a:cubicBezTo>
                      <a:pt x="-3400" y="107683"/>
                      <a:pt x="1313" y="269469"/>
                      <a:pt x="2857" y="283478"/>
                    </a:cubicBezTo>
                    <a:cubicBezTo>
                      <a:pt x="5520" y="307629"/>
                      <a:pt x="11174" y="330442"/>
                      <a:pt x="34428" y="342096"/>
                    </a:cubicBezTo>
                    <a:cubicBezTo>
                      <a:pt x="75023" y="362440"/>
                      <a:pt x="274857" y="362325"/>
                      <a:pt x="312930" y="338253"/>
                    </a:cubicBezTo>
                    <a:cubicBezTo>
                      <a:pt x="347128" y="316630"/>
                      <a:pt x="344137" y="252734"/>
                      <a:pt x="347299" y="189442"/>
                    </a:cubicBezTo>
                    <a:cubicBezTo>
                      <a:pt x="353353" y="68296"/>
                      <a:pt x="359262" y="6168"/>
                      <a:pt x="236993" y="22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3" name="Google Shape;1813;p17"/>
              <p:cNvSpPr/>
              <p:nvPr/>
            </p:nvSpPr>
            <p:spPr>
              <a:xfrm>
                <a:off x="16773342" y="8833014"/>
                <a:ext cx="349489" cy="356548"/>
              </a:xfrm>
              <a:custGeom>
                <a:avLst/>
                <a:gdLst/>
                <a:ahLst/>
                <a:cxnLst/>
                <a:rect l="l" t="t" r="r" b="b"/>
                <a:pathLst>
                  <a:path w="349489" h="356548" extrusionOk="0">
                    <a:moveTo>
                      <a:pt x="220073" y="1168"/>
                    </a:moveTo>
                    <a:cubicBezTo>
                      <a:pt x="95911" y="-1713"/>
                      <a:pt x="19766" y="-5270"/>
                      <a:pt x="3590" y="70784"/>
                    </a:cubicBezTo>
                    <a:cubicBezTo>
                      <a:pt x="-4550" y="109625"/>
                      <a:pt x="3289" y="260053"/>
                      <a:pt x="6222" y="281609"/>
                    </a:cubicBezTo>
                    <a:cubicBezTo>
                      <a:pt x="9348" y="304443"/>
                      <a:pt x="14596" y="326940"/>
                      <a:pt x="35697" y="339264"/>
                    </a:cubicBezTo>
                    <a:cubicBezTo>
                      <a:pt x="74727" y="362156"/>
                      <a:pt x="274618" y="362031"/>
                      <a:pt x="314199" y="340543"/>
                    </a:cubicBezTo>
                    <a:cubicBezTo>
                      <a:pt x="355095" y="318432"/>
                      <a:pt x="345348" y="249216"/>
                      <a:pt x="348058" y="178710"/>
                    </a:cubicBezTo>
                    <a:cubicBezTo>
                      <a:pt x="352968" y="54741"/>
                      <a:pt x="352594" y="3773"/>
                      <a:pt x="220073" y="11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4" name="Google Shape;1814;p17"/>
              <p:cNvSpPr/>
              <p:nvPr/>
            </p:nvSpPr>
            <p:spPr>
              <a:xfrm>
                <a:off x="16304873" y="8364551"/>
                <a:ext cx="349492" cy="356548"/>
              </a:xfrm>
              <a:custGeom>
                <a:avLst/>
                <a:gdLst/>
                <a:ahLst/>
                <a:cxnLst/>
                <a:rect l="l" t="t" r="r" b="b"/>
                <a:pathLst>
                  <a:path w="349492" h="356548" extrusionOk="0">
                    <a:moveTo>
                      <a:pt x="220073" y="1168"/>
                    </a:moveTo>
                    <a:cubicBezTo>
                      <a:pt x="95911" y="-1713"/>
                      <a:pt x="19766" y="-5270"/>
                      <a:pt x="3590" y="70784"/>
                    </a:cubicBezTo>
                    <a:cubicBezTo>
                      <a:pt x="-4550" y="109625"/>
                      <a:pt x="3289" y="260053"/>
                      <a:pt x="6222" y="281609"/>
                    </a:cubicBezTo>
                    <a:cubicBezTo>
                      <a:pt x="9348" y="304443"/>
                      <a:pt x="14596" y="326939"/>
                      <a:pt x="35702" y="339264"/>
                    </a:cubicBezTo>
                    <a:cubicBezTo>
                      <a:pt x="74732" y="362156"/>
                      <a:pt x="274623" y="362031"/>
                      <a:pt x="314204" y="340543"/>
                    </a:cubicBezTo>
                    <a:cubicBezTo>
                      <a:pt x="355101" y="318432"/>
                      <a:pt x="345354" y="249216"/>
                      <a:pt x="348063" y="178711"/>
                    </a:cubicBezTo>
                    <a:cubicBezTo>
                      <a:pt x="352968" y="54741"/>
                      <a:pt x="352588" y="3773"/>
                      <a:pt x="220073" y="11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17"/>
              <p:cNvSpPr/>
              <p:nvPr/>
            </p:nvSpPr>
            <p:spPr>
              <a:xfrm>
                <a:off x="17239534" y="9301353"/>
                <a:ext cx="353370" cy="357421"/>
              </a:xfrm>
              <a:custGeom>
                <a:avLst/>
                <a:gdLst/>
                <a:ahLst/>
                <a:cxnLst/>
                <a:rect l="l" t="t" r="r" b="b"/>
                <a:pathLst>
                  <a:path w="353370" h="357421" extrusionOk="0">
                    <a:moveTo>
                      <a:pt x="351244" y="158225"/>
                    </a:moveTo>
                    <a:cubicBezTo>
                      <a:pt x="353304" y="30277"/>
                      <a:pt x="332541" y="-212"/>
                      <a:pt x="187907" y="1"/>
                    </a:cubicBezTo>
                    <a:cubicBezTo>
                      <a:pt x="72743" y="173"/>
                      <a:pt x="18786" y="-2401"/>
                      <a:pt x="3973" y="69799"/>
                    </a:cubicBezTo>
                    <a:cubicBezTo>
                      <a:pt x="-6232" y="119551"/>
                      <a:pt x="5377" y="233931"/>
                      <a:pt x="14620" y="278846"/>
                    </a:cubicBezTo>
                    <a:cubicBezTo>
                      <a:pt x="25854" y="332955"/>
                      <a:pt x="37603" y="345155"/>
                      <a:pt x="98722" y="351619"/>
                    </a:cubicBezTo>
                    <a:cubicBezTo>
                      <a:pt x="163373" y="358384"/>
                      <a:pt x="211354" y="358509"/>
                      <a:pt x="250997" y="355670"/>
                    </a:cubicBezTo>
                    <a:cubicBezTo>
                      <a:pt x="382498" y="346486"/>
                      <a:pt x="348727" y="314436"/>
                      <a:pt x="351244" y="15822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17"/>
              <p:cNvSpPr/>
              <p:nvPr/>
            </p:nvSpPr>
            <p:spPr>
              <a:xfrm>
                <a:off x="16304655" y="8832942"/>
                <a:ext cx="349677" cy="356623"/>
              </a:xfrm>
              <a:custGeom>
                <a:avLst/>
                <a:gdLst/>
                <a:ahLst/>
                <a:cxnLst/>
                <a:rect l="l" t="t" r="r" b="b"/>
                <a:pathLst>
                  <a:path w="349677" h="356623" extrusionOk="0">
                    <a:moveTo>
                      <a:pt x="35038" y="340620"/>
                    </a:moveTo>
                    <a:cubicBezTo>
                      <a:pt x="74691" y="362144"/>
                      <a:pt x="274577" y="362191"/>
                      <a:pt x="313539" y="339341"/>
                    </a:cubicBezTo>
                    <a:cubicBezTo>
                      <a:pt x="351123" y="317385"/>
                      <a:pt x="344653" y="252532"/>
                      <a:pt x="347654" y="184019"/>
                    </a:cubicBezTo>
                    <a:cubicBezTo>
                      <a:pt x="353141" y="62306"/>
                      <a:pt x="356646" y="4941"/>
                      <a:pt x="228511" y="1644"/>
                    </a:cubicBezTo>
                    <a:cubicBezTo>
                      <a:pt x="100396" y="-2115"/>
                      <a:pt x="20438" y="-6083"/>
                      <a:pt x="3888" y="71214"/>
                    </a:cubicBezTo>
                    <a:cubicBezTo>
                      <a:pt x="-4039" y="108791"/>
                      <a:pt x="2239" y="263905"/>
                      <a:pt x="4512" y="282486"/>
                    </a:cubicBezTo>
                    <a:cubicBezTo>
                      <a:pt x="7409" y="305976"/>
                      <a:pt x="12860" y="328628"/>
                      <a:pt x="35038" y="3406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17"/>
              <p:cNvSpPr/>
              <p:nvPr/>
            </p:nvSpPr>
            <p:spPr>
              <a:xfrm>
                <a:off x="16304916" y="9301515"/>
                <a:ext cx="349908" cy="356881"/>
              </a:xfrm>
              <a:custGeom>
                <a:avLst/>
                <a:gdLst/>
                <a:ahLst/>
                <a:cxnLst/>
                <a:rect l="l" t="t" r="r" b="b"/>
                <a:pathLst>
                  <a:path w="349908" h="356881" extrusionOk="0">
                    <a:moveTo>
                      <a:pt x="236993" y="2237"/>
                    </a:moveTo>
                    <a:cubicBezTo>
                      <a:pt x="106194" y="-2412"/>
                      <a:pt x="21285" y="-7389"/>
                      <a:pt x="4236" y="71759"/>
                    </a:cubicBezTo>
                    <a:cubicBezTo>
                      <a:pt x="-3400" y="107683"/>
                      <a:pt x="1313" y="269469"/>
                      <a:pt x="2857" y="283478"/>
                    </a:cubicBezTo>
                    <a:cubicBezTo>
                      <a:pt x="9650" y="345013"/>
                      <a:pt x="38121" y="349215"/>
                      <a:pt x="98975" y="354155"/>
                    </a:cubicBezTo>
                    <a:cubicBezTo>
                      <a:pt x="149234" y="358311"/>
                      <a:pt x="200028" y="357603"/>
                      <a:pt x="251249" y="352803"/>
                    </a:cubicBezTo>
                    <a:cubicBezTo>
                      <a:pt x="345214" y="344046"/>
                      <a:pt x="340819" y="319022"/>
                      <a:pt x="347299" y="189442"/>
                    </a:cubicBezTo>
                    <a:cubicBezTo>
                      <a:pt x="353348" y="68301"/>
                      <a:pt x="359257" y="6168"/>
                      <a:pt x="236993" y="22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17"/>
              <p:cNvSpPr/>
              <p:nvPr/>
            </p:nvSpPr>
            <p:spPr>
              <a:xfrm>
                <a:off x="16772830" y="9301769"/>
                <a:ext cx="349634" cy="356629"/>
              </a:xfrm>
              <a:custGeom>
                <a:avLst/>
                <a:gdLst/>
                <a:ahLst/>
                <a:cxnLst/>
                <a:rect l="l" t="t" r="r" b="b"/>
                <a:pathLst>
                  <a:path w="349634" h="356629" extrusionOk="0">
                    <a:moveTo>
                      <a:pt x="211843" y="787"/>
                    </a:moveTo>
                    <a:cubicBezTo>
                      <a:pt x="92096" y="-1252"/>
                      <a:pt x="19405" y="-4897"/>
                      <a:pt x="3494" y="70445"/>
                    </a:cubicBezTo>
                    <a:cubicBezTo>
                      <a:pt x="-5264" y="112505"/>
                      <a:pt x="4800" y="258835"/>
                      <a:pt x="8129" y="280827"/>
                    </a:cubicBezTo>
                    <a:cubicBezTo>
                      <a:pt x="17043" y="339726"/>
                      <a:pt x="39408" y="347069"/>
                      <a:pt x="98239" y="352555"/>
                    </a:cubicBezTo>
                    <a:cubicBezTo>
                      <a:pt x="149449" y="357350"/>
                      <a:pt x="200249" y="358057"/>
                      <a:pt x="250513" y="353907"/>
                    </a:cubicBezTo>
                    <a:cubicBezTo>
                      <a:pt x="366385" y="344495"/>
                      <a:pt x="344030" y="311312"/>
                      <a:pt x="348659" y="173504"/>
                    </a:cubicBezTo>
                    <a:cubicBezTo>
                      <a:pt x="352799" y="50330"/>
                      <a:pt x="349866" y="2706"/>
                      <a:pt x="211843" y="7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19" name="Google Shape;1819;p17"/>
            <p:cNvSpPr/>
            <p:nvPr/>
          </p:nvSpPr>
          <p:spPr>
            <a:xfrm>
              <a:off x="15804502" y="7344614"/>
              <a:ext cx="1763849" cy="378665"/>
            </a:xfrm>
            <a:custGeom>
              <a:avLst/>
              <a:gdLst/>
              <a:ahLst/>
              <a:cxnLst/>
              <a:rect l="l" t="t" r="r" b="b"/>
              <a:pathLst>
                <a:path w="1763849" h="378665" extrusionOk="0">
                  <a:moveTo>
                    <a:pt x="355182" y="376290"/>
                  </a:moveTo>
                  <a:cubicBezTo>
                    <a:pt x="280535" y="377029"/>
                    <a:pt x="205753" y="379676"/>
                    <a:pt x="131121" y="378251"/>
                  </a:cubicBezTo>
                  <a:cubicBezTo>
                    <a:pt x="105521" y="377507"/>
                    <a:pt x="78959" y="374086"/>
                    <a:pt x="55980" y="362109"/>
                  </a:cubicBezTo>
                  <a:cubicBezTo>
                    <a:pt x="30177" y="348687"/>
                    <a:pt x="16118" y="324709"/>
                    <a:pt x="11968" y="296357"/>
                  </a:cubicBezTo>
                  <a:cubicBezTo>
                    <a:pt x="6699" y="260121"/>
                    <a:pt x="3786" y="223428"/>
                    <a:pt x="2075" y="186818"/>
                  </a:cubicBezTo>
                  <a:cubicBezTo>
                    <a:pt x="457" y="152117"/>
                    <a:pt x="-1275" y="116651"/>
                    <a:pt x="1352" y="82022"/>
                  </a:cubicBezTo>
                  <a:cubicBezTo>
                    <a:pt x="7443" y="1693"/>
                    <a:pt x="82178" y="3076"/>
                    <a:pt x="145076" y="2239"/>
                  </a:cubicBezTo>
                  <a:cubicBezTo>
                    <a:pt x="363847" y="-668"/>
                    <a:pt x="1388107" y="-824"/>
                    <a:pt x="1618774" y="2239"/>
                  </a:cubicBezTo>
                  <a:cubicBezTo>
                    <a:pt x="1681671" y="3076"/>
                    <a:pt x="1756407" y="1688"/>
                    <a:pt x="1762497" y="82022"/>
                  </a:cubicBezTo>
                  <a:cubicBezTo>
                    <a:pt x="1765124" y="116645"/>
                    <a:pt x="1763392" y="152111"/>
                    <a:pt x="1761774" y="186818"/>
                  </a:cubicBezTo>
                  <a:cubicBezTo>
                    <a:pt x="1760063" y="223428"/>
                    <a:pt x="1757151" y="260121"/>
                    <a:pt x="1751882" y="296357"/>
                  </a:cubicBezTo>
                  <a:cubicBezTo>
                    <a:pt x="1747731" y="324709"/>
                    <a:pt x="1733672" y="348687"/>
                    <a:pt x="1707869" y="362109"/>
                  </a:cubicBezTo>
                  <a:cubicBezTo>
                    <a:pt x="1684891" y="374086"/>
                    <a:pt x="1658328" y="377507"/>
                    <a:pt x="1632728" y="378251"/>
                  </a:cubicBezTo>
                  <a:cubicBezTo>
                    <a:pt x="1558097" y="379676"/>
                    <a:pt x="1483314" y="377029"/>
                    <a:pt x="1408667" y="376290"/>
                  </a:cubicBezTo>
                  <a:cubicBezTo>
                    <a:pt x="1407976" y="376285"/>
                    <a:pt x="355905" y="376285"/>
                    <a:pt x="355182" y="3762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0" name="Google Shape;1820;p17"/>
            <p:cNvSpPr/>
            <p:nvPr/>
          </p:nvSpPr>
          <p:spPr>
            <a:xfrm>
              <a:off x="15814055" y="7868482"/>
              <a:ext cx="353370" cy="357421"/>
            </a:xfrm>
            <a:custGeom>
              <a:avLst/>
              <a:gdLst/>
              <a:ahLst/>
              <a:cxnLst/>
              <a:rect l="l" t="t" r="r" b="b"/>
              <a:pathLst>
                <a:path w="353370" h="357421" extrusionOk="0">
                  <a:moveTo>
                    <a:pt x="251000" y="355669"/>
                  </a:moveTo>
                  <a:cubicBezTo>
                    <a:pt x="211357" y="358509"/>
                    <a:pt x="163376" y="358384"/>
                    <a:pt x="98726" y="351618"/>
                  </a:cubicBezTo>
                  <a:cubicBezTo>
                    <a:pt x="37612" y="345154"/>
                    <a:pt x="25857" y="332955"/>
                    <a:pt x="14623" y="278846"/>
                  </a:cubicBezTo>
                  <a:cubicBezTo>
                    <a:pt x="5375" y="233931"/>
                    <a:pt x="-6234" y="119550"/>
                    <a:pt x="3976" y="69799"/>
                  </a:cubicBezTo>
                  <a:cubicBezTo>
                    <a:pt x="18789" y="-2401"/>
                    <a:pt x="72746" y="173"/>
                    <a:pt x="187910" y="1"/>
                  </a:cubicBezTo>
                  <a:cubicBezTo>
                    <a:pt x="332539" y="-212"/>
                    <a:pt x="353302" y="30277"/>
                    <a:pt x="351247" y="158225"/>
                  </a:cubicBezTo>
                  <a:cubicBezTo>
                    <a:pt x="348725" y="314436"/>
                    <a:pt x="382496" y="346486"/>
                    <a:pt x="251000" y="3556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17"/>
            <p:cNvSpPr/>
            <p:nvPr/>
          </p:nvSpPr>
          <p:spPr>
            <a:xfrm>
              <a:off x="15816348" y="8337048"/>
              <a:ext cx="349636" cy="356612"/>
            </a:xfrm>
            <a:custGeom>
              <a:avLst/>
              <a:gdLst/>
              <a:ahLst/>
              <a:cxnLst/>
              <a:rect l="l" t="t" r="r" b="b"/>
              <a:pathLst>
                <a:path w="349636" h="356612" extrusionOk="0">
                  <a:moveTo>
                    <a:pt x="8131" y="280828"/>
                  </a:moveTo>
                  <a:cubicBezTo>
                    <a:pt x="4802" y="258841"/>
                    <a:pt x="-5267" y="112505"/>
                    <a:pt x="3497" y="70445"/>
                  </a:cubicBezTo>
                  <a:cubicBezTo>
                    <a:pt x="19402" y="-4902"/>
                    <a:pt x="92093" y="-1251"/>
                    <a:pt x="211845" y="787"/>
                  </a:cubicBezTo>
                  <a:cubicBezTo>
                    <a:pt x="349863" y="2712"/>
                    <a:pt x="352802" y="50331"/>
                    <a:pt x="348662" y="173499"/>
                  </a:cubicBezTo>
                  <a:cubicBezTo>
                    <a:pt x="346129" y="248867"/>
                    <a:pt x="359007" y="319820"/>
                    <a:pt x="315062" y="341843"/>
                  </a:cubicBezTo>
                  <a:cubicBezTo>
                    <a:pt x="274805" y="362020"/>
                    <a:pt x="74924" y="362259"/>
                    <a:pt x="36561" y="338000"/>
                  </a:cubicBezTo>
                  <a:cubicBezTo>
                    <a:pt x="16531" y="325337"/>
                    <a:pt x="11486" y="303007"/>
                    <a:pt x="8131" y="2808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17"/>
            <p:cNvSpPr/>
            <p:nvPr/>
          </p:nvSpPr>
          <p:spPr>
            <a:xfrm>
              <a:off x="15815848" y="8805251"/>
              <a:ext cx="349906" cy="356864"/>
            </a:xfrm>
            <a:custGeom>
              <a:avLst/>
              <a:gdLst/>
              <a:ahLst/>
              <a:cxnLst/>
              <a:rect l="l" t="t" r="r" b="b"/>
              <a:pathLst>
                <a:path w="349906" h="356864" extrusionOk="0">
                  <a:moveTo>
                    <a:pt x="2857" y="283479"/>
                  </a:moveTo>
                  <a:cubicBezTo>
                    <a:pt x="1313" y="269475"/>
                    <a:pt x="-3400" y="107689"/>
                    <a:pt x="4236" y="71760"/>
                  </a:cubicBezTo>
                  <a:cubicBezTo>
                    <a:pt x="21285" y="-7394"/>
                    <a:pt x="106194" y="-2412"/>
                    <a:pt x="236993" y="2237"/>
                  </a:cubicBezTo>
                  <a:cubicBezTo>
                    <a:pt x="359257" y="6169"/>
                    <a:pt x="353348" y="68302"/>
                    <a:pt x="347294" y="189442"/>
                  </a:cubicBezTo>
                  <a:cubicBezTo>
                    <a:pt x="344132" y="252735"/>
                    <a:pt x="347122" y="316631"/>
                    <a:pt x="312925" y="338254"/>
                  </a:cubicBezTo>
                  <a:cubicBezTo>
                    <a:pt x="274857" y="362326"/>
                    <a:pt x="75018" y="362440"/>
                    <a:pt x="34423" y="342097"/>
                  </a:cubicBezTo>
                  <a:cubicBezTo>
                    <a:pt x="11174" y="330443"/>
                    <a:pt x="5520" y="307629"/>
                    <a:pt x="2857" y="2834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17"/>
            <p:cNvSpPr/>
            <p:nvPr/>
          </p:nvSpPr>
          <p:spPr>
            <a:xfrm>
              <a:off x="15814259" y="9273864"/>
              <a:ext cx="353373" cy="357420"/>
            </a:xfrm>
            <a:custGeom>
              <a:avLst/>
              <a:gdLst/>
              <a:ahLst/>
              <a:cxnLst/>
              <a:rect l="l" t="t" r="r" b="b"/>
              <a:pathLst>
                <a:path w="353373" h="357420" extrusionOk="0">
                  <a:moveTo>
                    <a:pt x="102374" y="355669"/>
                  </a:moveTo>
                  <a:cubicBezTo>
                    <a:pt x="142017" y="358509"/>
                    <a:pt x="189998" y="358384"/>
                    <a:pt x="254648" y="351618"/>
                  </a:cubicBezTo>
                  <a:cubicBezTo>
                    <a:pt x="315762" y="345154"/>
                    <a:pt x="327517" y="332955"/>
                    <a:pt x="338751" y="278846"/>
                  </a:cubicBezTo>
                  <a:cubicBezTo>
                    <a:pt x="347999" y="233931"/>
                    <a:pt x="359608" y="119550"/>
                    <a:pt x="349398" y="69799"/>
                  </a:cubicBezTo>
                  <a:cubicBezTo>
                    <a:pt x="334585" y="-2401"/>
                    <a:pt x="280628" y="173"/>
                    <a:pt x="165464" y="1"/>
                  </a:cubicBezTo>
                  <a:cubicBezTo>
                    <a:pt x="20835" y="-212"/>
                    <a:pt x="72" y="30277"/>
                    <a:pt x="2127" y="158225"/>
                  </a:cubicBezTo>
                  <a:cubicBezTo>
                    <a:pt x="4644" y="314436"/>
                    <a:pt x="-29127" y="346486"/>
                    <a:pt x="102374" y="3556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17"/>
            <p:cNvSpPr/>
            <p:nvPr/>
          </p:nvSpPr>
          <p:spPr>
            <a:xfrm>
              <a:off x="16284292" y="7868897"/>
              <a:ext cx="349636" cy="356617"/>
            </a:xfrm>
            <a:custGeom>
              <a:avLst/>
              <a:gdLst/>
              <a:ahLst/>
              <a:cxnLst/>
              <a:rect l="l" t="t" r="r" b="b"/>
              <a:pathLst>
                <a:path w="349636" h="356617" extrusionOk="0">
                  <a:moveTo>
                    <a:pt x="8131" y="280828"/>
                  </a:moveTo>
                  <a:cubicBezTo>
                    <a:pt x="4802" y="258841"/>
                    <a:pt x="-5267" y="112505"/>
                    <a:pt x="3497" y="70445"/>
                  </a:cubicBezTo>
                  <a:cubicBezTo>
                    <a:pt x="19402" y="-4902"/>
                    <a:pt x="92093" y="-1251"/>
                    <a:pt x="211845" y="787"/>
                  </a:cubicBezTo>
                  <a:cubicBezTo>
                    <a:pt x="349863" y="2712"/>
                    <a:pt x="352802" y="50331"/>
                    <a:pt x="348662" y="173505"/>
                  </a:cubicBezTo>
                  <a:cubicBezTo>
                    <a:pt x="346129" y="248872"/>
                    <a:pt x="359007" y="319825"/>
                    <a:pt x="315062" y="341848"/>
                  </a:cubicBezTo>
                  <a:cubicBezTo>
                    <a:pt x="274805" y="362025"/>
                    <a:pt x="74924" y="362264"/>
                    <a:pt x="36561" y="338005"/>
                  </a:cubicBezTo>
                  <a:cubicBezTo>
                    <a:pt x="16531" y="325337"/>
                    <a:pt x="11491" y="303007"/>
                    <a:pt x="8131" y="2808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17"/>
            <p:cNvSpPr/>
            <p:nvPr/>
          </p:nvSpPr>
          <p:spPr>
            <a:xfrm>
              <a:off x="16284808" y="8337065"/>
              <a:ext cx="349484" cy="356546"/>
            </a:xfrm>
            <a:custGeom>
              <a:avLst/>
              <a:gdLst/>
              <a:ahLst/>
              <a:cxnLst/>
              <a:rect l="l" t="t" r="r" b="b"/>
              <a:pathLst>
                <a:path w="349484" h="356546" extrusionOk="0">
                  <a:moveTo>
                    <a:pt x="6221" y="281606"/>
                  </a:moveTo>
                  <a:cubicBezTo>
                    <a:pt x="3293" y="260051"/>
                    <a:pt x="-4551" y="109617"/>
                    <a:pt x="3589" y="70781"/>
                  </a:cubicBezTo>
                  <a:cubicBezTo>
                    <a:pt x="19765" y="-5268"/>
                    <a:pt x="95910" y="-1711"/>
                    <a:pt x="220072" y="1165"/>
                  </a:cubicBezTo>
                  <a:cubicBezTo>
                    <a:pt x="352587" y="3770"/>
                    <a:pt x="352967" y="54738"/>
                    <a:pt x="348052" y="178708"/>
                  </a:cubicBezTo>
                  <a:cubicBezTo>
                    <a:pt x="345342" y="249219"/>
                    <a:pt x="355094" y="318429"/>
                    <a:pt x="314192" y="340541"/>
                  </a:cubicBezTo>
                  <a:cubicBezTo>
                    <a:pt x="274611" y="362029"/>
                    <a:pt x="74725" y="362153"/>
                    <a:pt x="35691" y="339262"/>
                  </a:cubicBezTo>
                  <a:cubicBezTo>
                    <a:pt x="14590" y="326937"/>
                    <a:pt x="9347" y="304446"/>
                    <a:pt x="6221" y="2816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6" name="Google Shape;1826;p17"/>
            <p:cNvSpPr/>
            <p:nvPr/>
          </p:nvSpPr>
          <p:spPr>
            <a:xfrm>
              <a:off x="16284584" y="8805449"/>
              <a:ext cx="349677" cy="356625"/>
            </a:xfrm>
            <a:custGeom>
              <a:avLst/>
              <a:gdLst/>
              <a:ahLst/>
              <a:cxnLst/>
              <a:rect l="l" t="t" r="r" b="b"/>
              <a:pathLst>
                <a:path w="349677" h="356625" extrusionOk="0">
                  <a:moveTo>
                    <a:pt x="4514" y="282486"/>
                  </a:moveTo>
                  <a:cubicBezTo>
                    <a:pt x="2241" y="263905"/>
                    <a:pt x="-4042" y="108791"/>
                    <a:pt x="3890" y="71214"/>
                  </a:cubicBezTo>
                  <a:cubicBezTo>
                    <a:pt x="20440" y="-6083"/>
                    <a:pt x="100398" y="-2115"/>
                    <a:pt x="228513" y="1645"/>
                  </a:cubicBezTo>
                  <a:cubicBezTo>
                    <a:pt x="356644" y="4942"/>
                    <a:pt x="353138" y="62311"/>
                    <a:pt x="347656" y="184018"/>
                  </a:cubicBezTo>
                  <a:cubicBezTo>
                    <a:pt x="344655" y="252532"/>
                    <a:pt x="351130" y="317385"/>
                    <a:pt x="313542" y="339341"/>
                  </a:cubicBezTo>
                  <a:cubicBezTo>
                    <a:pt x="274580" y="362191"/>
                    <a:pt x="74694" y="362149"/>
                    <a:pt x="35040" y="340620"/>
                  </a:cubicBezTo>
                  <a:cubicBezTo>
                    <a:pt x="12862" y="328628"/>
                    <a:pt x="7411" y="305976"/>
                    <a:pt x="4514" y="2824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17"/>
            <p:cNvSpPr/>
            <p:nvPr/>
          </p:nvSpPr>
          <p:spPr>
            <a:xfrm>
              <a:off x="16284848" y="9274026"/>
              <a:ext cx="349906" cy="356878"/>
            </a:xfrm>
            <a:custGeom>
              <a:avLst/>
              <a:gdLst/>
              <a:ahLst/>
              <a:cxnLst/>
              <a:rect l="l" t="t" r="r" b="b"/>
              <a:pathLst>
                <a:path w="349906" h="356878" extrusionOk="0">
                  <a:moveTo>
                    <a:pt x="251249" y="352804"/>
                  </a:moveTo>
                  <a:cubicBezTo>
                    <a:pt x="200028" y="357599"/>
                    <a:pt x="149228" y="358306"/>
                    <a:pt x="98975" y="354156"/>
                  </a:cubicBezTo>
                  <a:cubicBezTo>
                    <a:pt x="38121" y="349211"/>
                    <a:pt x="9650" y="345014"/>
                    <a:pt x="2857" y="283479"/>
                  </a:cubicBezTo>
                  <a:cubicBezTo>
                    <a:pt x="1313" y="269475"/>
                    <a:pt x="-3400" y="107689"/>
                    <a:pt x="4236" y="71760"/>
                  </a:cubicBezTo>
                  <a:cubicBezTo>
                    <a:pt x="21285" y="-7394"/>
                    <a:pt x="106194" y="-2412"/>
                    <a:pt x="236993" y="2237"/>
                  </a:cubicBezTo>
                  <a:cubicBezTo>
                    <a:pt x="359257" y="6169"/>
                    <a:pt x="353348" y="68302"/>
                    <a:pt x="347294" y="189442"/>
                  </a:cubicBezTo>
                  <a:cubicBezTo>
                    <a:pt x="340819" y="319028"/>
                    <a:pt x="345208" y="344047"/>
                    <a:pt x="251249" y="3528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17"/>
            <p:cNvSpPr/>
            <p:nvPr/>
          </p:nvSpPr>
          <p:spPr>
            <a:xfrm>
              <a:off x="16753317" y="7868643"/>
              <a:ext cx="349906" cy="356864"/>
            </a:xfrm>
            <a:custGeom>
              <a:avLst/>
              <a:gdLst/>
              <a:ahLst/>
              <a:cxnLst/>
              <a:rect l="l" t="t" r="r" b="b"/>
              <a:pathLst>
                <a:path w="349906" h="356864" extrusionOk="0">
                  <a:moveTo>
                    <a:pt x="2857" y="283479"/>
                  </a:moveTo>
                  <a:cubicBezTo>
                    <a:pt x="1313" y="269475"/>
                    <a:pt x="-3400" y="107689"/>
                    <a:pt x="4236" y="71760"/>
                  </a:cubicBezTo>
                  <a:cubicBezTo>
                    <a:pt x="21285" y="-7394"/>
                    <a:pt x="106194" y="-2412"/>
                    <a:pt x="236993" y="2237"/>
                  </a:cubicBezTo>
                  <a:cubicBezTo>
                    <a:pt x="359257" y="6169"/>
                    <a:pt x="353348" y="68302"/>
                    <a:pt x="347294" y="189442"/>
                  </a:cubicBezTo>
                  <a:cubicBezTo>
                    <a:pt x="344132" y="252735"/>
                    <a:pt x="347122" y="316631"/>
                    <a:pt x="312925" y="338254"/>
                  </a:cubicBezTo>
                  <a:cubicBezTo>
                    <a:pt x="274857" y="362326"/>
                    <a:pt x="75018" y="362440"/>
                    <a:pt x="34423" y="342097"/>
                  </a:cubicBezTo>
                  <a:cubicBezTo>
                    <a:pt x="11179" y="330443"/>
                    <a:pt x="5525" y="307629"/>
                    <a:pt x="2857" y="2834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17"/>
            <p:cNvSpPr/>
            <p:nvPr/>
          </p:nvSpPr>
          <p:spPr>
            <a:xfrm>
              <a:off x="16753059" y="8336986"/>
              <a:ext cx="349677" cy="356625"/>
            </a:xfrm>
            <a:custGeom>
              <a:avLst/>
              <a:gdLst/>
              <a:ahLst/>
              <a:cxnLst/>
              <a:rect l="l" t="t" r="r" b="b"/>
              <a:pathLst>
                <a:path w="349677" h="356625" extrusionOk="0">
                  <a:moveTo>
                    <a:pt x="4514" y="282486"/>
                  </a:moveTo>
                  <a:cubicBezTo>
                    <a:pt x="2241" y="263905"/>
                    <a:pt x="-4042" y="108791"/>
                    <a:pt x="3890" y="71214"/>
                  </a:cubicBezTo>
                  <a:cubicBezTo>
                    <a:pt x="20440" y="-6083"/>
                    <a:pt x="100398" y="-2115"/>
                    <a:pt x="228513" y="1644"/>
                  </a:cubicBezTo>
                  <a:cubicBezTo>
                    <a:pt x="356644" y="4941"/>
                    <a:pt x="353138" y="62311"/>
                    <a:pt x="347656" y="184019"/>
                  </a:cubicBezTo>
                  <a:cubicBezTo>
                    <a:pt x="344655" y="252532"/>
                    <a:pt x="351130" y="317385"/>
                    <a:pt x="313542" y="339341"/>
                  </a:cubicBezTo>
                  <a:cubicBezTo>
                    <a:pt x="274580" y="362191"/>
                    <a:pt x="74694" y="362149"/>
                    <a:pt x="35040" y="340620"/>
                  </a:cubicBezTo>
                  <a:cubicBezTo>
                    <a:pt x="12862" y="328633"/>
                    <a:pt x="7411" y="305981"/>
                    <a:pt x="4514" y="2824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17"/>
            <p:cNvSpPr/>
            <p:nvPr/>
          </p:nvSpPr>
          <p:spPr>
            <a:xfrm>
              <a:off x="16753277" y="8805528"/>
              <a:ext cx="349484" cy="356546"/>
            </a:xfrm>
            <a:custGeom>
              <a:avLst/>
              <a:gdLst/>
              <a:ahLst/>
              <a:cxnLst/>
              <a:rect l="l" t="t" r="r" b="b"/>
              <a:pathLst>
                <a:path w="349484" h="356546" extrusionOk="0">
                  <a:moveTo>
                    <a:pt x="6221" y="281606"/>
                  </a:moveTo>
                  <a:cubicBezTo>
                    <a:pt x="3293" y="260051"/>
                    <a:pt x="-4551" y="109617"/>
                    <a:pt x="3589" y="70781"/>
                  </a:cubicBezTo>
                  <a:cubicBezTo>
                    <a:pt x="19765" y="-5268"/>
                    <a:pt x="95910" y="-1711"/>
                    <a:pt x="220072" y="1165"/>
                  </a:cubicBezTo>
                  <a:cubicBezTo>
                    <a:pt x="352587" y="3770"/>
                    <a:pt x="352967" y="54738"/>
                    <a:pt x="348052" y="178708"/>
                  </a:cubicBezTo>
                  <a:cubicBezTo>
                    <a:pt x="345342" y="249219"/>
                    <a:pt x="355094" y="318429"/>
                    <a:pt x="314192" y="340541"/>
                  </a:cubicBezTo>
                  <a:cubicBezTo>
                    <a:pt x="274611" y="362028"/>
                    <a:pt x="74726" y="362153"/>
                    <a:pt x="35691" y="339262"/>
                  </a:cubicBezTo>
                  <a:cubicBezTo>
                    <a:pt x="14595" y="326937"/>
                    <a:pt x="9347" y="304441"/>
                    <a:pt x="6221" y="2816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17"/>
            <p:cNvSpPr/>
            <p:nvPr/>
          </p:nvSpPr>
          <p:spPr>
            <a:xfrm>
              <a:off x="16752766" y="9274274"/>
              <a:ext cx="349636" cy="356633"/>
            </a:xfrm>
            <a:custGeom>
              <a:avLst/>
              <a:gdLst/>
              <a:ahLst/>
              <a:cxnLst/>
              <a:rect l="l" t="t" r="r" b="b"/>
              <a:pathLst>
                <a:path w="349636" h="356633" extrusionOk="0">
                  <a:moveTo>
                    <a:pt x="250516" y="353908"/>
                  </a:moveTo>
                  <a:cubicBezTo>
                    <a:pt x="200252" y="358063"/>
                    <a:pt x="149452" y="357355"/>
                    <a:pt x="98241" y="352556"/>
                  </a:cubicBezTo>
                  <a:cubicBezTo>
                    <a:pt x="39411" y="347069"/>
                    <a:pt x="17046" y="339726"/>
                    <a:pt x="8131" y="280828"/>
                  </a:cubicBezTo>
                  <a:cubicBezTo>
                    <a:pt x="4802" y="258841"/>
                    <a:pt x="-5267" y="112505"/>
                    <a:pt x="3497" y="70445"/>
                  </a:cubicBezTo>
                  <a:cubicBezTo>
                    <a:pt x="19402" y="-4902"/>
                    <a:pt x="92093" y="-1251"/>
                    <a:pt x="211845" y="787"/>
                  </a:cubicBezTo>
                  <a:cubicBezTo>
                    <a:pt x="349863" y="2711"/>
                    <a:pt x="352802" y="50331"/>
                    <a:pt x="348662" y="173499"/>
                  </a:cubicBezTo>
                  <a:cubicBezTo>
                    <a:pt x="344033" y="311312"/>
                    <a:pt x="366392" y="344495"/>
                    <a:pt x="250516" y="3539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17"/>
            <p:cNvSpPr/>
            <p:nvPr/>
          </p:nvSpPr>
          <p:spPr>
            <a:xfrm>
              <a:off x="17219678" y="7868482"/>
              <a:ext cx="353372" cy="357421"/>
            </a:xfrm>
            <a:custGeom>
              <a:avLst/>
              <a:gdLst/>
              <a:ahLst/>
              <a:cxnLst/>
              <a:rect l="l" t="t" r="r" b="b"/>
              <a:pathLst>
                <a:path w="353372" h="357421" extrusionOk="0">
                  <a:moveTo>
                    <a:pt x="102373" y="355669"/>
                  </a:moveTo>
                  <a:cubicBezTo>
                    <a:pt x="142016" y="358509"/>
                    <a:pt x="190002" y="358384"/>
                    <a:pt x="254647" y="351618"/>
                  </a:cubicBezTo>
                  <a:cubicBezTo>
                    <a:pt x="315761" y="345154"/>
                    <a:pt x="327516" y="332955"/>
                    <a:pt x="338750" y="278846"/>
                  </a:cubicBezTo>
                  <a:cubicBezTo>
                    <a:pt x="347998" y="233931"/>
                    <a:pt x="359607" y="119550"/>
                    <a:pt x="349397" y="69799"/>
                  </a:cubicBezTo>
                  <a:cubicBezTo>
                    <a:pt x="334584" y="-2401"/>
                    <a:pt x="280627" y="173"/>
                    <a:pt x="165463" y="1"/>
                  </a:cubicBezTo>
                  <a:cubicBezTo>
                    <a:pt x="20834" y="-212"/>
                    <a:pt x="71" y="30277"/>
                    <a:pt x="2125" y="158225"/>
                  </a:cubicBezTo>
                  <a:cubicBezTo>
                    <a:pt x="4643" y="314436"/>
                    <a:pt x="-29123" y="346486"/>
                    <a:pt x="102373" y="3556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17"/>
            <p:cNvSpPr/>
            <p:nvPr/>
          </p:nvSpPr>
          <p:spPr>
            <a:xfrm>
              <a:off x="17221266" y="8336794"/>
              <a:ext cx="349906" cy="356878"/>
            </a:xfrm>
            <a:custGeom>
              <a:avLst/>
              <a:gdLst/>
              <a:ahLst/>
              <a:cxnLst/>
              <a:rect l="l" t="t" r="r" b="b"/>
              <a:pathLst>
                <a:path w="349906" h="356878" extrusionOk="0">
                  <a:moveTo>
                    <a:pt x="251249" y="352804"/>
                  </a:moveTo>
                  <a:cubicBezTo>
                    <a:pt x="200028" y="357599"/>
                    <a:pt x="149228" y="358306"/>
                    <a:pt x="98975" y="354156"/>
                  </a:cubicBezTo>
                  <a:cubicBezTo>
                    <a:pt x="38121" y="349211"/>
                    <a:pt x="9650" y="345014"/>
                    <a:pt x="2857" y="283479"/>
                  </a:cubicBezTo>
                  <a:cubicBezTo>
                    <a:pt x="1313" y="269475"/>
                    <a:pt x="-3400" y="107689"/>
                    <a:pt x="4236" y="71760"/>
                  </a:cubicBezTo>
                  <a:cubicBezTo>
                    <a:pt x="21285" y="-7394"/>
                    <a:pt x="106194" y="-2412"/>
                    <a:pt x="236993" y="2237"/>
                  </a:cubicBezTo>
                  <a:cubicBezTo>
                    <a:pt x="359257" y="6169"/>
                    <a:pt x="353348" y="68302"/>
                    <a:pt x="347294" y="189442"/>
                  </a:cubicBezTo>
                  <a:cubicBezTo>
                    <a:pt x="340824" y="319028"/>
                    <a:pt x="345213" y="344047"/>
                    <a:pt x="251249" y="3528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17"/>
            <p:cNvSpPr/>
            <p:nvPr/>
          </p:nvSpPr>
          <p:spPr>
            <a:xfrm>
              <a:off x="17221766" y="8805500"/>
              <a:ext cx="349636" cy="356633"/>
            </a:xfrm>
            <a:custGeom>
              <a:avLst/>
              <a:gdLst/>
              <a:ahLst/>
              <a:cxnLst/>
              <a:rect l="l" t="t" r="r" b="b"/>
              <a:pathLst>
                <a:path w="349636" h="356633" extrusionOk="0">
                  <a:moveTo>
                    <a:pt x="250516" y="353908"/>
                  </a:moveTo>
                  <a:cubicBezTo>
                    <a:pt x="200252" y="358063"/>
                    <a:pt x="149452" y="357355"/>
                    <a:pt x="98241" y="352555"/>
                  </a:cubicBezTo>
                  <a:cubicBezTo>
                    <a:pt x="39411" y="347069"/>
                    <a:pt x="17046" y="339726"/>
                    <a:pt x="8131" y="280828"/>
                  </a:cubicBezTo>
                  <a:cubicBezTo>
                    <a:pt x="4802" y="258841"/>
                    <a:pt x="-5267" y="112505"/>
                    <a:pt x="3497" y="70445"/>
                  </a:cubicBezTo>
                  <a:cubicBezTo>
                    <a:pt x="19402" y="-4902"/>
                    <a:pt x="92093" y="-1251"/>
                    <a:pt x="211845" y="787"/>
                  </a:cubicBezTo>
                  <a:cubicBezTo>
                    <a:pt x="349863" y="2711"/>
                    <a:pt x="352802" y="50330"/>
                    <a:pt x="348662" y="173504"/>
                  </a:cubicBezTo>
                  <a:cubicBezTo>
                    <a:pt x="344033" y="311317"/>
                    <a:pt x="366392" y="344495"/>
                    <a:pt x="250516" y="3539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17"/>
            <p:cNvSpPr/>
            <p:nvPr/>
          </p:nvSpPr>
          <p:spPr>
            <a:xfrm>
              <a:off x="17219470" y="9273864"/>
              <a:ext cx="353373" cy="357420"/>
            </a:xfrm>
            <a:custGeom>
              <a:avLst/>
              <a:gdLst/>
              <a:ahLst/>
              <a:cxnLst/>
              <a:rect l="l" t="t" r="r" b="b"/>
              <a:pathLst>
                <a:path w="353373" h="357420" extrusionOk="0">
                  <a:moveTo>
                    <a:pt x="251000" y="355669"/>
                  </a:moveTo>
                  <a:cubicBezTo>
                    <a:pt x="211357" y="358509"/>
                    <a:pt x="163371" y="358384"/>
                    <a:pt x="98726" y="351618"/>
                  </a:cubicBezTo>
                  <a:cubicBezTo>
                    <a:pt x="37612" y="345154"/>
                    <a:pt x="25857" y="332955"/>
                    <a:pt x="14623" y="278846"/>
                  </a:cubicBezTo>
                  <a:cubicBezTo>
                    <a:pt x="5375" y="233931"/>
                    <a:pt x="-6234" y="119550"/>
                    <a:pt x="3976" y="69799"/>
                  </a:cubicBezTo>
                  <a:cubicBezTo>
                    <a:pt x="18789" y="-2401"/>
                    <a:pt x="72746" y="173"/>
                    <a:pt x="187910" y="1"/>
                  </a:cubicBezTo>
                  <a:cubicBezTo>
                    <a:pt x="332539" y="-212"/>
                    <a:pt x="353302" y="30277"/>
                    <a:pt x="351247" y="158225"/>
                  </a:cubicBezTo>
                  <a:cubicBezTo>
                    <a:pt x="348730" y="314436"/>
                    <a:pt x="382501" y="346486"/>
                    <a:pt x="251000" y="3556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17"/>
            <p:cNvSpPr/>
            <p:nvPr/>
          </p:nvSpPr>
          <p:spPr>
            <a:xfrm>
              <a:off x="15928434" y="7969982"/>
              <a:ext cx="109253" cy="166218"/>
            </a:xfrm>
            <a:custGeom>
              <a:avLst/>
              <a:gdLst/>
              <a:ahLst/>
              <a:cxnLst/>
              <a:rect l="l" t="t" r="r" b="b"/>
              <a:pathLst>
                <a:path w="109253" h="166218" extrusionOk="0">
                  <a:moveTo>
                    <a:pt x="21534" y="162020"/>
                  </a:moveTo>
                  <a:cubicBezTo>
                    <a:pt x="21534" y="156997"/>
                    <a:pt x="22507" y="150751"/>
                    <a:pt x="24452" y="143289"/>
                  </a:cubicBezTo>
                  <a:cubicBezTo>
                    <a:pt x="26397" y="135832"/>
                    <a:pt x="28993" y="127761"/>
                    <a:pt x="32238" y="119081"/>
                  </a:cubicBezTo>
                  <a:cubicBezTo>
                    <a:pt x="35484" y="110407"/>
                    <a:pt x="39130" y="101406"/>
                    <a:pt x="43187" y="92076"/>
                  </a:cubicBezTo>
                  <a:cubicBezTo>
                    <a:pt x="47238" y="82752"/>
                    <a:pt x="51295" y="73792"/>
                    <a:pt x="55352" y="65196"/>
                  </a:cubicBezTo>
                  <a:cubicBezTo>
                    <a:pt x="59404" y="56600"/>
                    <a:pt x="63299" y="48654"/>
                    <a:pt x="67029" y="41358"/>
                  </a:cubicBezTo>
                  <a:cubicBezTo>
                    <a:pt x="70758" y="34062"/>
                    <a:pt x="74003" y="27978"/>
                    <a:pt x="76765" y="23110"/>
                  </a:cubicBezTo>
                  <a:cubicBezTo>
                    <a:pt x="76604" y="22626"/>
                    <a:pt x="75751" y="22221"/>
                    <a:pt x="74212" y="21898"/>
                  </a:cubicBezTo>
                  <a:cubicBezTo>
                    <a:pt x="72667" y="21576"/>
                    <a:pt x="70924" y="21332"/>
                    <a:pt x="68979" y="21170"/>
                  </a:cubicBezTo>
                  <a:cubicBezTo>
                    <a:pt x="67034" y="21009"/>
                    <a:pt x="65208" y="20890"/>
                    <a:pt x="63508" y="20806"/>
                  </a:cubicBezTo>
                  <a:cubicBezTo>
                    <a:pt x="61807" y="20723"/>
                    <a:pt x="60787" y="20682"/>
                    <a:pt x="60465" y="20682"/>
                  </a:cubicBezTo>
                  <a:cubicBezTo>
                    <a:pt x="53651" y="21170"/>
                    <a:pt x="47082" y="21451"/>
                    <a:pt x="40758" y="21534"/>
                  </a:cubicBezTo>
                  <a:cubicBezTo>
                    <a:pt x="34433" y="21618"/>
                    <a:pt x="27864" y="22065"/>
                    <a:pt x="21045" y="22871"/>
                  </a:cubicBezTo>
                  <a:cubicBezTo>
                    <a:pt x="17800" y="23198"/>
                    <a:pt x="15085" y="23563"/>
                    <a:pt x="12895" y="23963"/>
                  </a:cubicBezTo>
                  <a:cubicBezTo>
                    <a:pt x="10705" y="24369"/>
                    <a:pt x="7985" y="24493"/>
                    <a:pt x="4745" y="24327"/>
                  </a:cubicBezTo>
                  <a:cubicBezTo>
                    <a:pt x="3283" y="24327"/>
                    <a:pt x="2191" y="23838"/>
                    <a:pt x="1458" y="22866"/>
                  </a:cubicBezTo>
                  <a:cubicBezTo>
                    <a:pt x="729" y="21893"/>
                    <a:pt x="282" y="20718"/>
                    <a:pt x="121" y="19340"/>
                  </a:cubicBezTo>
                  <a:cubicBezTo>
                    <a:pt x="-40" y="17962"/>
                    <a:pt x="-40" y="16542"/>
                    <a:pt x="121" y="15081"/>
                  </a:cubicBezTo>
                  <a:cubicBezTo>
                    <a:pt x="282" y="13620"/>
                    <a:pt x="443" y="12247"/>
                    <a:pt x="610" y="10947"/>
                  </a:cubicBezTo>
                  <a:cubicBezTo>
                    <a:pt x="932" y="8191"/>
                    <a:pt x="1218" y="6168"/>
                    <a:pt x="1458" y="4867"/>
                  </a:cubicBezTo>
                  <a:cubicBezTo>
                    <a:pt x="1702" y="3573"/>
                    <a:pt x="1983" y="2678"/>
                    <a:pt x="2311" y="2189"/>
                  </a:cubicBezTo>
                  <a:cubicBezTo>
                    <a:pt x="2633" y="1545"/>
                    <a:pt x="2878" y="1383"/>
                    <a:pt x="3039" y="1706"/>
                  </a:cubicBezTo>
                  <a:lnTo>
                    <a:pt x="45132" y="244"/>
                  </a:lnTo>
                  <a:cubicBezTo>
                    <a:pt x="50156" y="83"/>
                    <a:pt x="55108" y="0"/>
                    <a:pt x="59976" y="0"/>
                  </a:cubicBezTo>
                  <a:cubicBezTo>
                    <a:pt x="64839" y="0"/>
                    <a:pt x="69791" y="0"/>
                    <a:pt x="74815" y="0"/>
                  </a:cubicBezTo>
                  <a:lnTo>
                    <a:pt x="105715" y="244"/>
                  </a:lnTo>
                  <a:cubicBezTo>
                    <a:pt x="106849" y="1056"/>
                    <a:pt x="107743" y="2111"/>
                    <a:pt x="108394" y="3406"/>
                  </a:cubicBezTo>
                  <a:cubicBezTo>
                    <a:pt x="108882" y="4706"/>
                    <a:pt x="109163" y="6287"/>
                    <a:pt x="109247" y="8149"/>
                  </a:cubicBezTo>
                  <a:cubicBezTo>
                    <a:pt x="109325" y="10016"/>
                    <a:pt x="108716" y="12491"/>
                    <a:pt x="107421" y="15570"/>
                  </a:cubicBezTo>
                  <a:cubicBezTo>
                    <a:pt x="106771" y="16870"/>
                    <a:pt x="106162" y="18123"/>
                    <a:pt x="105595" y="19340"/>
                  </a:cubicBezTo>
                  <a:cubicBezTo>
                    <a:pt x="105023" y="20552"/>
                    <a:pt x="104337" y="21732"/>
                    <a:pt x="103525" y="22866"/>
                  </a:cubicBezTo>
                  <a:cubicBezTo>
                    <a:pt x="97201" y="32601"/>
                    <a:pt x="91641" y="42414"/>
                    <a:pt x="86861" y="52304"/>
                  </a:cubicBezTo>
                  <a:cubicBezTo>
                    <a:pt x="82070" y="62201"/>
                    <a:pt x="77166" y="72419"/>
                    <a:pt x="72141" y="82960"/>
                  </a:cubicBezTo>
                  <a:cubicBezTo>
                    <a:pt x="67434" y="93018"/>
                    <a:pt x="63461" y="102711"/>
                    <a:pt x="60215" y="112030"/>
                  </a:cubicBezTo>
                  <a:cubicBezTo>
                    <a:pt x="56970" y="121359"/>
                    <a:pt x="53563" y="131292"/>
                    <a:pt x="49995" y="141833"/>
                  </a:cubicBezTo>
                  <a:cubicBezTo>
                    <a:pt x="49667" y="142483"/>
                    <a:pt x="49178" y="143897"/>
                    <a:pt x="48533" y="146092"/>
                  </a:cubicBezTo>
                  <a:cubicBezTo>
                    <a:pt x="47883" y="148281"/>
                    <a:pt x="47150" y="150590"/>
                    <a:pt x="46344" y="153024"/>
                  </a:cubicBezTo>
                  <a:cubicBezTo>
                    <a:pt x="45527" y="155457"/>
                    <a:pt x="44763" y="157730"/>
                    <a:pt x="44029" y="159836"/>
                  </a:cubicBezTo>
                  <a:cubicBezTo>
                    <a:pt x="43301" y="161947"/>
                    <a:pt x="42770" y="163325"/>
                    <a:pt x="42448" y="163970"/>
                  </a:cubicBezTo>
                  <a:cubicBezTo>
                    <a:pt x="40986" y="165104"/>
                    <a:pt x="39083" y="165796"/>
                    <a:pt x="36732" y="166035"/>
                  </a:cubicBezTo>
                  <a:cubicBezTo>
                    <a:pt x="34381" y="166279"/>
                    <a:pt x="32066" y="166279"/>
                    <a:pt x="29794" y="166035"/>
                  </a:cubicBezTo>
                  <a:cubicBezTo>
                    <a:pt x="27521" y="165790"/>
                    <a:pt x="25575" y="165307"/>
                    <a:pt x="23953" y="164573"/>
                  </a:cubicBezTo>
                  <a:cubicBezTo>
                    <a:pt x="22346" y="163845"/>
                    <a:pt x="21534" y="162993"/>
                    <a:pt x="21534" y="1620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17"/>
            <p:cNvSpPr/>
            <p:nvPr/>
          </p:nvSpPr>
          <p:spPr>
            <a:xfrm>
              <a:off x="15919175" y="8421806"/>
              <a:ext cx="123353" cy="174367"/>
            </a:xfrm>
            <a:custGeom>
              <a:avLst/>
              <a:gdLst/>
              <a:ahLst/>
              <a:cxnLst/>
              <a:rect l="l" t="t" r="r" b="b"/>
              <a:pathLst>
                <a:path w="123353" h="174367" extrusionOk="0">
                  <a:moveTo>
                    <a:pt x="105248" y="1610"/>
                  </a:moveTo>
                  <a:cubicBezTo>
                    <a:pt x="104598" y="19941"/>
                    <a:pt x="104270" y="38142"/>
                    <a:pt x="104270" y="56223"/>
                  </a:cubicBezTo>
                  <a:cubicBezTo>
                    <a:pt x="104270" y="74310"/>
                    <a:pt x="104109" y="92516"/>
                    <a:pt x="103786" y="110842"/>
                  </a:cubicBezTo>
                  <a:cubicBezTo>
                    <a:pt x="105893" y="110520"/>
                    <a:pt x="108202" y="110234"/>
                    <a:pt x="110719" y="109989"/>
                  </a:cubicBezTo>
                  <a:cubicBezTo>
                    <a:pt x="113232" y="109745"/>
                    <a:pt x="115785" y="109708"/>
                    <a:pt x="118386" y="109864"/>
                  </a:cubicBezTo>
                  <a:cubicBezTo>
                    <a:pt x="119847" y="109864"/>
                    <a:pt x="120940" y="110353"/>
                    <a:pt x="121673" y="111326"/>
                  </a:cubicBezTo>
                  <a:cubicBezTo>
                    <a:pt x="122401" y="112303"/>
                    <a:pt x="122890" y="113479"/>
                    <a:pt x="123135" y="114857"/>
                  </a:cubicBezTo>
                  <a:cubicBezTo>
                    <a:pt x="123379" y="116235"/>
                    <a:pt x="123416" y="117696"/>
                    <a:pt x="123259" y="119235"/>
                  </a:cubicBezTo>
                  <a:cubicBezTo>
                    <a:pt x="123098" y="120774"/>
                    <a:pt x="122854" y="122111"/>
                    <a:pt x="122531" y="123245"/>
                  </a:cubicBezTo>
                  <a:lnTo>
                    <a:pt x="120097" y="132491"/>
                  </a:lnTo>
                  <a:lnTo>
                    <a:pt x="103308" y="133219"/>
                  </a:lnTo>
                  <a:lnTo>
                    <a:pt x="103058" y="138570"/>
                  </a:lnTo>
                  <a:lnTo>
                    <a:pt x="101841" y="171899"/>
                  </a:lnTo>
                  <a:cubicBezTo>
                    <a:pt x="101352" y="172382"/>
                    <a:pt x="100785" y="172876"/>
                    <a:pt x="100140" y="173360"/>
                  </a:cubicBezTo>
                  <a:cubicBezTo>
                    <a:pt x="99490" y="173682"/>
                    <a:pt x="98679" y="173968"/>
                    <a:pt x="97706" y="174213"/>
                  </a:cubicBezTo>
                  <a:cubicBezTo>
                    <a:pt x="96734" y="174457"/>
                    <a:pt x="95355" y="174410"/>
                    <a:pt x="93571" y="174088"/>
                  </a:cubicBezTo>
                  <a:cubicBezTo>
                    <a:pt x="93088" y="174249"/>
                    <a:pt x="92110" y="174171"/>
                    <a:pt x="90653" y="173843"/>
                  </a:cubicBezTo>
                  <a:cubicBezTo>
                    <a:pt x="89192" y="173521"/>
                    <a:pt x="87652" y="173157"/>
                    <a:pt x="86030" y="172751"/>
                  </a:cubicBezTo>
                  <a:cubicBezTo>
                    <a:pt x="84407" y="172341"/>
                    <a:pt x="82867" y="171982"/>
                    <a:pt x="81406" y="171654"/>
                  </a:cubicBezTo>
                  <a:cubicBezTo>
                    <a:pt x="79944" y="171332"/>
                    <a:pt x="78972" y="171171"/>
                    <a:pt x="78483" y="171171"/>
                  </a:cubicBezTo>
                  <a:cubicBezTo>
                    <a:pt x="77671" y="167120"/>
                    <a:pt x="77307" y="161763"/>
                    <a:pt x="77385" y="155117"/>
                  </a:cubicBezTo>
                  <a:cubicBezTo>
                    <a:pt x="77468" y="148466"/>
                    <a:pt x="77666" y="141581"/>
                    <a:pt x="77994" y="134436"/>
                  </a:cubicBezTo>
                  <a:lnTo>
                    <a:pt x="64122" y="134919"/>
                  </a:lnTo>
                  <a:cubicBezTo>
                    <a:pt x="58931" y="135081"/>
                    <a:pt x="53944" y="135164"/>
                    <a:pt x="49159" y="135164"/>
                  </a:cubicBezTo>
                  <a:cubicBezTo>
                    <a:pt x="44373" y="135164"/>
                    <a:pt x="39464" y="135164"/>
                    <a:pt x="34439" y="135164"/>
                  </a:cubicBezTo>
                  <a:lnTo>
                    <a:pt x="3539" y="134919"/>
                  </a:lnTo>
                  <a:cubicBezTo>
                    <a:pt x="2405" y="134280"/>
                    <a:pt x="1511" y="133219"/>
                    <a:pt x="861" y="131763"/>
                  </a:cubicBezTo>
                  <a:cubicBezTo>
                    <a:pt x="372" y="130624"/>
                    <a:pt x="91" y="129085"/>
                    <a:pt x="8" y="127140"/>
                  </a:cubicBezTo>
                  <a:cubicBezTo>
                    <a:pt x="-76" y="125190"/>
                    <a:pt x="533" y="122678"/>
                    <a:pt x="1833" y="119594"/>
                  </a:cubicBezTo>
                  <a:cubicBezTo>
                    <a:pt x="2478" y="118299"/>
                    <a:pt x="3087" y="117041"/>
                    <a:pt x="3659" y="115824"/>
                  </a:cubicBezTo>
                  <a:cubicBezTo>
                    <a:pt x="4226" y="114612"/>
                    <a:pt x="4912" y="113437"/>
                    <a:pt x="5724" y="112298"/>
                  </a:cubicBezTo>
                  <a:cubicBezTo>
                    <a:pt x="8803" y="107436"/>
                    <a:pt x="12251" y="102366"/>
                    <a:pt x="16063" y="97098"/>
                  </a:cubicBezTo>
                  <a:cubicBezTo>
                    <a:pt x="19871" y="91825"/>
                    <a:pt x="23730" y="86515"/>
                    <a:pt x="27620" y="81159"/>
                  </a:cubicBezTo>
                  <a:cubicBezTo>
                    <a:pt x="31511" y="75813"/>
                    <a:pt x="35401" y="70498"/>
                    <a:pt x="39297" y="65225"/>
                  </a:cubicBezTo>
                  <a:cubicBezTo>
                    <a:pt x="43188" y="59952"/>
                    <a:pt x="46922" y="54965"/>
                    <a:pt x="50490" y="50264"/>
                  </a:cubicBezTo>
                  <a:cubicBezTo>
                    <a:pt x="53897" y="45885"/>
                    <a:pt x="56898" y="41834"/>
                    <a:pt x="59493" y="38106"/>
                  </a:cubicBezTo>
                  <a:cubicBezTo>
                    <a:pt x="62083" y="34377"/>
                    <a:pt x="64642" y="30685"/>
                    <a:pt x="67160" y="27034"/>
                  </a:cubicBezTo>
                  <a:cubicBezTo>
                    <a:pt x="69672" y="23384"/>
                    <a:pt x="72309" y="19489"/>
                    <a:pt x="75071" y="15360"/>
                  </a:cubicBezTo>
                  <a:cubicBezTo>
                    <a:pt x="77827" y="11225"/>
                    <a:pt x="81068" y="6477"/>
                    <a:pt x="84802" y="1126"/>
                  </a:cubicBezTo>
                  <a:cubicBezTo>
                    <a:pt x="86909" y="482"/>
                    <a:pt x="89098" y="117"/>
                    <a:pt x="91371" y="29"/>
                  </a:cubicBezTo>
                  <a:cubicBezTo>
                    <a:pt x="93644" y="-49"/>
                    <a:pt x="95756" y="29"/>
                    <a:pt x="97696" y="274"/>
                  </a:cubicBezTo>
                  <a:cubicBezTo>
                    <a:pt x="99641" y="518"/>
                    <a:pt x="101305" y="804"/>
                    <a:pt x="102684" y="1121"/>
                  </a:cubicBezTo>
                  <a:cubicBezTo>
                    <a:pt x="104072" y="1449"/>
                    <a:pt x="104920" y="1610"/>
                    <a:pt x="105248" y="1610"/>
                  </a:cubicBezTo>
                  <a:close/>
                  <a:moveTo>
                    <a:pt x="78972" y="113026"/>
                  </a:moveTo>
                  <a:cubicBezTo>
                    <a:pt x="79133" y="111081"/>
                    <a:pt x="79216" y="109220"/>
                    <a:pt x="79216" y="107436"/>
                  </a:cubicBezTo>
                  <a:cubicBezTo>
                    <a:pt x="79216" y="105647"/>
                    <a:pt x="79216" y="104108"/>
                    <a:pt x="79216" y="102813"/>
                  </a:cubicBezTo>
                  <a:lnTo>
                    <a:pt x="79460" y="102813"/>
                  </a:lnTo>
                  <a:cubicBezTo>
                    <a:pt x="80433" y="88699"/>
                    <a:pt x="80922" y="74435"/>
                    <a:pt x="80922" y="59994"/>
                  </a:cubicBezTo>
                  <a:cubicBezTo>
                    <a:pt x="80922" y="56593"/>
                    <a:pt x="81047" y="53145"/>
                    <a:pt x="81286" y="49655"/>
                  </a:cubicBezTo>
                  <a:cubicBezTo>
                    <a:pt x="81531" y="46171"/>
                    <a:pt x="81728" y="42645"/>
                    <a:pt x="81895" y="39073"/>
                  </a:cubicBezTo>
                  <a:cubicBezTo>
                    <a:pt x="77676" y="45568"/>
                    <a:pt x="73214" y="52094"/>
                    <a:pt x="68512" y="58662"/>
                  </a:cubicBezTo>
                  <a:cubicBezTo>
                    <a:pt x="63805" y="65230"/>
                    <a:pt x="59223" y="71673"/>
                    <a:pt x="54765" y="78002"/>
                  </a:cubicBezTo>
                  <a:cubicBezTo>
                    <a:pt x="50303" y="84326"/>
                    <a:pt x="46126" y="90368"/>
                    <a:pt x="42236" y="96125"/>
                  </a:cubicBezTo>
                  <a:cubicBezTo>
                    <a:pt x="38340" y="101882"/>
                    <a:pt x="35095" y="107197"/>
                    <a:pt x="32499" y="112059"/>
                  </a:cubicBezTo>
                  <a:cubicBezTo>
                    <a:pt x="32660" y="112548"/>
                    <a:pt x="33513" y="112953"/>
                    <a:pt x="35053" y="113281"/>
                  </a:cubicBezTo>
                  <a:cubicBezTo>
                    <a:pt x="36592" y="113609"/>
                    <a:pt x="38340" y="113889"/>
                    <a:pt x="40285" y="114134"/>
                  </a:cubicBezTo>
                  <a:cubicBezTo>
                    <a:pt x="42231" y="114373"/>
                    <a:pt x="44056" y="114498"/>
                    <a:pt x="45757" y="114498"/>
                  </a:cubicBezTo>
                  <a:cubicBezTo>
                    <a:pt x="47463" y="114498"/>
                    <a:pt x="48472" y="114498"/>
                    <a:pt x="48800" y="114498"/>
                  </a:cubicBezTo>
                  <a:cubicBezTo>
                    <a:pt x="52529" y="114175"/>
                    <a:pt x="57075" y="113931"/>
                    <a:pt x="62427" y="113770"/>
                  </a:cubicBezTo>
                  <a:cubicBezTo>
                    <a:pt x="67779" y="113598"/>
                    <a:pt x="73292" y="113354"/>
                    <a:pt x="78972" y="1130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17"/>
            <p:cNvSpPr/>
            <p:nvPr/>
          </p:nvSpPr>
          <p:spPr>
            <a:xfrm>
              <a:off x="16404639" y="8426313"/>
              <a:ext cx="115266" cy="170931"/>
            </a:xfrm>
            <a:custGeom>
              <a:avLst/>
              <a:gdLst/>
              <a:ahLst/>
              <a:cxnLst/>
              <a:rect l="l" t="t" r="r" b="b"/>
              <a:pathLst>
                <a:path w="115266" h="170931" extrusionOk="0">
                  <a:moveTo>
                    <a:pt x="108589" y="141359"/>
                  </a:moveTo>
                  <a:cubicBezTo>
                    <a:pt x="106972" y="144604"/>
                    <a:pt x="104897" y="147527"/>
                    <a:pt x="102384" y="150122"/>
                  </a:cubicBezTo>
                  <a:cubicBezTo>
                    <a:pt x="99867" y="152712"/>
                    <a:pt x="97157" y="155067"/>
                    <a:pt x="94234" y="157173"/>
                  </a:cubicBezTo>
                  <a:cubicBezTo>
                    <a:pt x="90505" y="159935"/>
                    <a:pt x="86162" y="162566"/>
                    <a:pt x="81221" y="165078"/>
                  </a:cubicBezTo>
                  <a:cubicBezTo>
                    <a:pt x="76269" y="167595"/>
                    <a:pt x="71448" y="169254"/>
                    <a:pt x="66741" y="170065"/>
                  </a:cubicBezTo>
                  <a:cubicBezTo>
                    <a:pt x="63334" y="170715"/>
                    <a:pt x="59236" y="171001"/>
                    <a:pt x="54450" y="170918"/>
                  </a:cubicBezTo>
                  <a:cubicBezTo>
                    <a:pt x="49665" y="170835"/>
                    <a:pt x="44797" y="170393"/>
                    <a:pt x="39851" y="169581"/>
                  </a:cubicBezTo>
                  <a:cubicBezTo>
                    <a:pt x="34899" y="168770"/>
                    <a:pt x="30119" y="167595"/>
                    <a:pt x="25496" y="166055"/>
                  </a:cubicBezTo>
                  <a:cubicBezTo>
                    <a:pt x="20872" y="164516"/>
                    <a:pt x="17101" y="162530"/>
                    <a:pt x="14183" y="160096"/>
                  </a:cubicBezTo>
                  <a:cubicBezTo>
                    <a:pt x="11749" y="157990"/>
                    <a:pt x="9273" y="155801"/>
                    <a:pt x="6761" y="153528"/>
                  </a:cubicBezTo>
                  <a:cubicBezTo>
                    <a:pt x="4244" y="151255"/>
                    <a:pt x="2096" y="148749"/>
                    <a:pt x="312" y="145982"/>
                  </a:cubicBezTo>
                  <a:cubicBezTo>
                    <a:pt x="-172" y="145332"/>
                    <a:pt x="-94" y="144443"/>
                    <a:pt x="556" y="143309"/>
                  </a:cubicBezTo>
                  <a:cubicBezTo>
                    <a:pt x="1201" y="142176"/>
                    <a:pt x="2018" y="141078"/>
                    <a:pt x="2990" y="140023"/>
                  </a:cubicBezTo>
                  <a:cubicBezTo>
                    <a:pt x="3968" y="138972"/>
                    <a:pt x="4935" y="138036"/>
                    <a:pt x="5908" y="137225"/>
                  </a:cubicBezTo>
                  <a:cubicBezTo>
                    <a:pt x="6886" y="136414"/>
                    <a:pt x="7526" y="136013"/>
                    <a:pt x="7853" y="136013"/>
                  </a:cubicBezTo>
                  <a:cubicBezTo>
                    <a:pt x="8659" y="135036"/>
                    <a:pt x="9315" y="134183"/>
                    <a:pt x="9798" y="133455"/>
                  </a:cubicBezTo>
                  <a:cubicBezTo>
                    <a:pt x="10282" y="132727"/>
                    <a:pt x="10771" y="132202"/>
                    <a:pt x="11260" y="131874"/>
                  </a:cubicBezTo>
                  <a:cubicBezTo>
                    <a:pt x="11744" y="131552"/>
                    <a:pt x="12394" y="131307"/>
                    <a:pt x="13205" y="131146"/>
                  </a:cubicBezTo>
                  <a:cubicBezTo>
                    <a:pt x="14017" y="130990"/>
                    <a:pt x="15150" y="130990"/>
                    <a:pt x="16612" y="131146"/>
                  </a:cubicBezTo>
                  <a:cubicBezTo>
                    <a:pt x="19202" y="133907"/>
                    <a:pt x="21969" y="136097"/>
                    <a:pt x="24887" y="137714"/>
                  </a:cubicBezTo>
                  <a:cubicBezTo>
                    <a:pt x="27805" y="139336"/>
                    <a:pt x="30603" y="140600"/>
                    <a:pt x="33282" y="141484"/>
                  </a:cubicBezTo>
                  <a:cubicBezTo>
                    <a:pt x="35960" y="142379"/>
                    <a:pt x="38348" y="142987"/>
                    <a:pt x="40459" y="143309"/>
                  </a:cubicBezTo>
                  <a:cubicBezTo>
                    <a:pt x="42571" y="143632"/>
                    <a:pt x="44111" y="143793"/>
                    <a:pt x="45083" y="143793"/>
                  </a:cubicBezTo>
                  <a:lnTo>
                    <a:pt x="52625" y="143793"/>
                  </a:lnTo>
                  <a:cubicBezTo>
                    <a:pt x="56354" y="143793"/>
                    <a:pt x="60208" y="143351"/>
                    <a:pt x="64182" y="142457"/>
                  </a:cubicBezTo>
                  <a:cubicBezTo>
                    <a:pt x="68156" y="141567"/>
                    <a:pt x="71765" y="140142"/>
                    <a:pt x="75011" y="138203"/>
                  </a:cubicBezTo>
                  <a:cubicBezTo>
                    <a:pt x="79713" y="135447"/>
                    <a:pt x="83847" y="131474"/>
                    <a:pt x="87421" y="126279"/>
                  </a:cubicBezTo>
                  <a:cubicBezTo>
                    <a:pt x="90989" y="121089"/>
                    <a:pt x="92773" y="115660"/>
                    <a:pt x="92773" y="109976"/>
                  </a:cubicBezTo>
                  <a:cubicBezTo>
                    <a:pt x="92773" y="107058"/>
                    <a:pt x="92367" y="104219"/>
                    <a:pt x="91561" y="101463"/>
                  </a:cubicBezTo>
                  <a:cubicBezTo>
                    <a:pt x="90744" y="98707"/>
                    <a:pt x="89210" y="96106"/>
                    <a:pt x="86937" y="93673"/>
                  </a:cubicBezTo>
                  <a:cubicBezTo>
                    <a:pt x="84175" y="90755"/>
                    <a:pt x="80326" y="88644"/>
                    <a:pt x="75380" y="87349"/>
                  </a:cubicBezTo>
                  <a:cubicBezTo>
                    <a:pt x="70428" y="86054"/>
                    <a:pt x="66169" y="85243"/>
                    <a:pt x="62606" y="84915"/>
                  </a:cubicBezTo>
                  <a:lnTo>
                    <a:pt x="62606" y="85160"/>
                  </a:lnTo>
                  <a:cubicBezTo>
                    <a:pt x="56765" y="84832"/>
                    <a:pt x="50524" y="85446"/>
                    <a:pt x="43871" y="86980"/>
                  </a:cubicBezTo>
                  <a:cubicBezTo>
                    <a:pt x="37219" y="88530"/>
                    <a:pt x="31300" y="90350"/>
                    <a:pt x="26109" y="92456"/>
                  </a:cubicBezTo>
                  <a:cubicBezTo>
                    <a:pt x="25787" y="92617"/>
                    <a:pt x="24975" y="92695"/>
                    <a:pt x="23675" y="92695"/>
                  </a:cubicBezTo>
                  <a:cubicBezTo>
                    <a:pt x="22375" y="92695"/>
                    <a:pt x="21324" y="92856"/>
                    <a:pt x="20513" y="93184"/>
                  </a:cubicBezTo>
                  <a:cubicBezTo>
                    <a:pt x="18568" y="93668"/>
                    <a:pt x="16742" y="92373"/>
                    <a:pt x="15036" y="89289"/>
                  </a:cubicBezTo>
                  <a:cubicBezTo>
                    <a:pt x="13335" y="86216"/>
                    <a:pt x="12643" y="82804"/>
                    <a:pt x="12971" y="79070"/>
                  </a:cubicBezTo>
                  <a:cubicBezTo>
                    <a:pt x="13783" y="65123"/>
                    <a:pt x="14266" y="53324"/>
                    <a:pt x="14433" y="43672"/>
                  </a:cubicBezTo>
                  <a:cubicBezTo>
                    <a:pt x="14594" y="34020"/>
                    <a:pt x="14797" y="26116"/>
                    <a:pt x="15041" y="19953"/>
                  </a:cubicBezTo>
                  <a:cubicBezTo>
                    <a:pt x="15286" y="13791"/>
                    <a:pt x="15769" y="9210"/>
                    <a:pt x="16503" y="6209"/>
                  </a:cubicBezTo>
                  <a:cubicBezTo>
                    <a:pt x="17231" y="3214"/>
                    <a:pt x="18568" y="1466"/>
                    <a:pt x="20518" y="978"/>
                  </a:cubicBezTo>
                  <a:cubicBezTo>
                    <a:pt x="27165" y="1628"/>
                    <a:pt x="34509" y="1706"/>
                    <a:pt x="42540" y="1222"/>
                  </a:cubicBezTo>
                  <a:cubicBezTo>
                    <a:pt x="50570" y="733"/>
                    <a:pt x="57826" y="411"/>
                    <a:pt x="64317" y="244"/>
                  </a:cubicBezTo>
                  <a:cubicBezTo>
                    <a:pt x="66751" y="244"/>
                    <a:pt x="69503" y="208"/>
                    <a:pt x="72587" y="125"/>
                  </a:cubicBezTo>
                  <a:cubicBezTo>
                    <a:pt x="75666" y="42"/>
                    <a:pt x="78833" y="0"/>
                    <a:pt x="82074" y="0"/>
                  </a:cubicBezTo>
                  <a:cubicBezTo>
                    <a:pt x="85319" y="0"/>
                    <a:pt x="88482" y="83"/>
                    <a:pt x="91566" y="244"/>
                  </a:cubicBezTo>
                  <a:cubicBezTo>
                    <a:pt x="94645" y="406"/>
                    <a:pt x="97407" y="572"/>
                    <a:pt x="99836" y="733"/>
                  </a:cubicBezTo>
                  <a:cubicBezTo>
                    <a:pt x="101781" y="1867"/>
                    <a:pt x="103123" y="2964"/>
                    <a:pt x="103851" y="4020"/>
                  </a:cubicBezTo>
                  <a:cubicBezTo>
                    <a:pt x="104579" y="5075"/>
                    <a:pt x="105027" y="6173"/>
                    <a:pt x="105193" y="7306"/>
                  </a:cubicBezTo>
                  <a:cubicBezTo>
                    <a:pt x="105354" y="8445"/>
                    <a:pt x="105354" y="9542"/>
                    <a:pt x="105193" y="10593"/>
                  </a:cubicBezTo>
                  <a:cubicBezTo>
                    <a:pt x="105032" y="11649"/>
                    <a:pt x="104949" y="12746"/>
                    <a:pt x="104949" y="13874"/>
                  </a:cubicBezTo>
                  <a:cubicBezTo>
                    <a:pt x="105110" y="17281"/>
                    <a:pt x="104949" y="19834"/>
                    <a:pt x="104465" y="21540"/>
                  </a:cubicBezTo>
                  <a:cubicBezTo>
                    <a:pt x="103976" y="23240"/>
                    <a:pt x="103487" y="24421"/>
                    <a:pt x="103003" y="25065"/>
                  </a:cubicBezTo>
                  <a:cubicBezTo>
                    <a:pt x="102353" y="25715"/>
                    <a:pt x="101620" y="25955"/>
                    <a:pt x="100814" y="25793"/>
                  </a:cubicBezTo>
                  <a:cubicBezTo>
                    <a:pt x="99675" y="25793"/>
                    <a:pt x="97527" y="25793"/>
                    <a:pt x="94364" y="25793"/>
                  </a:cubicBezTo>
                  <a:cubicBezTo>
                    <a:pt x="91202" y="25793"/>
                    <a:pt x="87467" y="25757"/>
                    <a:pt x="83171" y="25669"/>
                  </a:cubicBezTo>
                  <a:cubicBezTo>
                    <a:pt x="78870" y="25591"/>
                    <a:pt x="74366" y="25549"/>
                    <a:pt x="69664" y="25549"/>
                  </a:cubicBezTo>
                  <a:cubicBezTo>
                    <a:pt x="64957" y="25549"/>
                    <a:pt x="60541" y="25591"/>
                    <a:pt x="56401" y="25669"/>
                  </a:cubicBezTo>
                  <a:cubicBezTo>
                    <a:pt x="52266" y="25752"/>
                    <a:pt x="48698" y="25877"/>
                    <a:pt x="45697" y="26033"/>
                  </a:cubicBezTo>
                  <a:cubicBezTo>
                    <a:pt x="42696" y="26194"/>
                    <a:pt x="40787" y="26443"/>
                    <a:pt x="39981" y="26761"/>
                  </a:cubicBezTo>
                  <a:cubicBezTo>
                    <a:pt x="39331" y="27088"/>
                    <a:pt x="39003" y="27697"/>
                    <a:pt x="39003" y="28586"/>
                  </a:cubicBezTo>
                  <a:cubicBezTo>
                    <a:pt x="39003" y="29475"/>
                    <a:pt x="38920" y="30323"/>
                    <a:pt x="38759" y="31139"/>
                  </a:cubicBezTo>
                  <a:cubicBezTo>
                    <a:pt x="37947" y="36329"/>
                    <a:pt x="37458" y="42086"/>
                    <a:pt x="37297" y="48415"/>
                  </a:cubicBezTo>
                  <a:cubicBezTo>
                    <a:pt x="37136" y="54738"/>
                    <a:pt x="36969" y="60495"/>
                    <a:pt x="36808" y="65685"/>
                  </a:cubicBezTo>
                  <a:lnTo>
                    <a:pt x="38025" y="67391"/>
                  </a:lnTo>
                  <a:cubicBezTo>
                    <a:pt x="43538" y="65768"/>
                    <a:pt x="49135" y="64593"/>
                    <a:pt x="54815" y="63865"/>
                  </a:cubicBezTo>
                  <a:cubicBezTo>
                    <a:pt x="60494" y="63137"/>
                    <a:pt x="66085" y="63178"/>
                    <a:pt x="71604" y="63979"/>
                  </a:cubicBezTo>
                  <a:cubicBezTo>
                    <a:pt x="77117" y="64796"/>
                    <a:pt x="82469" y="66496"/>
                    <a:pt x="87660" y="69096"/>
                  </a:cubicBezTo>
                  <a:cubicBezTo>
                    <a:pt x="92851" y="71686"/>
                    <a:pt x="97636" y="75503"/>
                    <a:pt x="102015" y="80526"/>
                  </a:cubicBezTo>
                  <a:cubicBezTo>
                    <a:pt x="106072" y="85066"/>
                    <a:pt x="109193" y="89934"/>
                    <a:pt x="111382" y="95124"/>
                  </a:cubicBezTo>
                  <a:cubicBezTo>
                    <a:pt x="113572" y="100313"/>
                    <a:pt x="114670" y="105914"/>
                    <a:pt x="114670" y="111910"/>
                  </a:cubicBezTo>
                  <a:cubicBezTo>
                    <a:pt x="115314" y="114344"/>
                    <a:pt x="115439" y="117142"/>
                    <a:pt x="115034" y="120309"/>
                  </a:cubicBezTo>
                  <a:cubicBezTo>
                    <a:pt x="114628" y="123476"/>
                    <a:pt x="113978" y="126476"/>
                    <a:pt x="113088" y="129310"/>
                  </a:cubicBezTo>
                  <a:cubicBezTo>
                    <a:pt x="112194" y="132150"/>
                    <a:pt x="111299" y="134703"/>
                    <a:pt x="110415" y="136970"/>
                  </a:cubicBezTo>
                  <a:cubicBezTo>
                    <a:pt x="109526" y="139258"/>
                    <a:pt x="108912" y="140720"/>
                    <a:pt x="108589" y="1413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17"/>
            <p:cNvSpPr/>
            <p:nvPr/>
          </p:nvSpPr>
          <p:spPr>
            <a:xfrm>
              <a:off x="16873414" y="8420551"/>
              <a:ext cx="118797" cy="177904"/>
            </a:xfrm>
            <a:custGeom>
              <a:avLst/>
              <a:gdLst/>
              <a:ahLst/>
              <a:cxnLst/>
              <a:rect l="l" t="t" r="r" b="b"/>
              <a:pathLst>
                <a:path w="118797" h="177904" extrusionOk="0">
                  <a:moveTo>
                    <a:pt x="54019" y="31571"/>
                  </a:moveTo>
                  <a:cubicBezTo>
                    <a:pt x="50935" y="34488"/>
                    <a:pt x="48256" y="37125"/>
                    <a:pt x="45989" y="39481"/>
                  </a:cubicBezTo>
                  <a:cubicBezTo>
                    <a:pt x="43711" y="41831"/>
                    <a:pt x="41765" y="44260"/>
                    <a:pt x="40148" y="46777"/>
                  </a:cubicBezTo>
                  <a:cubicBezTo>
                    <a:pt x="38525" y="49294"/>
                    <a:pt x="37142" y="52050"/>
                    <a:pt x="36008" y="55045"/>
                  </a:cubicBezTo>
                  <a:cubicBezTo>
                    <a:pt x="34874" y="58051"/>
                    <a:pt x="33818" y="61660"/>
                    <a:pt x="32840" y="65877"/>
                  </a:cubicBezTo>
                  <a:cubicBezTo>
                    <a:pt x="33001" y="65877"/>
                    <a:pt x="33043" y="66278"/>
                    <a:pt x="32965" y="67089"/>
                  </a:cubicBezTo>
                  <a:cubicBezTo>
                    <a:pt x="32882" y="67900"/>
                    <a:pt x="32840" y="68753"/>
                    <a:pt x="32840" y="69647"/>
                  </a:cubicBezTo>
                  <a:cubicBezTo>
                    <a:pt x="32840" y="70542"/>
                    <a:pt x="32799" y="71348"/>
                    <a:pt x="32726" y="72076"/>
                  </a:cubicBezTo>
                  <a:cubicBezTo>
                    <a:pt x="32637" y="72804"/>
                    <a:pt x="32679" y="73090"/>
                    <a:pt x="32840" y="72929"/>
                  </a:cubicBezTo>
                  <a:cubicBezTo>
                    <a:pt x="34947" y="70656"/>
                    <a:pt x="37381" y="68675"/>
                    <a:pt x="40148" y="66969"/>
                  </a:cubicBezTo>
                  <a:cubicBezTo>
                    <a:pt x="42904" y="65269"/>
                    <a:pt x="45661" y="63771"/>
                    <a:pt x="48418" y="62466"/>
                  </a:cubicBezTo>
                  <a:cubicBezTo>
                    <a:pt x="51986" y="60687"/>
                    <a:pt x="56282" y="59392"/>
                    <a:pt x="61317" y="58576"/>
                  </a:cubicBezTo>
                  <a:cubicBezTo>
                    <a:pt x="66346" y="57765"/>
                    <a:pt x="71537" y="57682"/>
                    <a:pt x="76889" y="58332"/>
                  </a:cubicBezTo>
                  <a:cubicBezTo>
                    <a:pt x="82236" y="58982"/>
                    <a:pt x="87510" y="60438"/>
                    <a:pt x="92700" y="62710"/>
                  </a:cubicBezTo>
                  <a:cubicBezTo>
                    <a:pt x="97891" y="64983"/>
                    <a:pt x="102473" y="68269"/>
                    <a:pt x="106452" y="72565"/>
                  </a:cubicBezTo>
                  <a:cubicBezTo>
                    <a:pt x="110421" y="76860"/>
                    <a:pt x="113547" y="82258"/>
                    <a:pt x="115820" y="88743"/>
                  </a:cubicBezTo>
                  <a:cubicBezTo>
                    <a:pt x="118092" y="95228"/>
                    <a:pt x="119060" y="103090"/>
                    <a:pt x="118737" y="112342"/>
                  </a:cubicBezTo>
                  <a:cubicBezTo>
                    <a:pt x="118254" y="123044"/>
                    <a:pt x="116178" y="132498"/>
                    <a:pt x="112532" y="140678"/>
                  </a:cubicBezTo>
                  <a:cubicBezTo>
                    <a:pt x="108881" y="148869"/>
                    <a:pt x="104216" y="155723"/>
                    <a:pt x="98541" y="161235"/>
                  </a:cubicBezTo>
                  <a:cubicBezTo>
                    <a:pt x="92867" y="166752"/>
                    <a:pt x="86501" y="170928"/>
                    <a:pt x="79443" y="173762"/>
                  </a:cubicBezTo>
                  <a:cubicBezTo>
                    <a:pt x="72390" y="176602"/>
                    <a:pt x="65212" y="177980"/>
                    <a:pt x="57910" y="177902"/>
                  </a:cubicBezTo>
                  <a:cubicBezTo>
                    <a:pt x="50613" y="177813"/>
                    <a:pt x="43477" y="176321"/>
                    <a:pt x="36497" y="173398"/>
                  </a:cubicBezTo>
                  <a:cubicBezTo>
                    <a:pt x="29527" y="170481"/>
                    <a:pt x="23317" y="166061"/>
                    <a:pt x="17887" y="160138"/>
                  </a:cubicBezTo>
                  <a:cubicBezTo>
                    <a:pt x="12452" y="154220"/>
                    <a:pt x="8114" y="146799"/>
                    <a:pt x="4863" y="137875"/>
                  </a:cubicBezTo>
                  <a:cubicBezTo>
                    <a:pt x="1618" y="128957"/>
                    <a:pt x="0" y="118499"/>
                    <a:pt x="0" y="106497"/>
                  </a:cubicBezTo>
                  <a:lnTo>
                    <a:pt x="245" y="106252"/>
                  </a:lnTo>
                  <a:cubicBezTo>
                    <a:pt x="245" y="96845"/>
                    <a:pt x="1098" y="87484"/>
                    <a:pt x="2798" y="78155"/>
                  </a:cubicBezTo>
                  <a:cubicBezTo>
                    <a:pt x="4504" y="68831"/>
                    <a:pt x="7136" y="59990"/>
                    <a:pt x="10709" y="51639"/>
                  </a:cubicBezTo>
                  <a:cubicBezTo>
                    <a:pt x="14272" y="43292"/>
                    <a:pt x="18979" y="35586"/>
                    <a:pt x="24815" y="28529"/>
                  </a:cubicBezTo>
                  <a:cubicBezTo>
                    <a:pt x="30656" y="21477"/>
                    <a:pt x="37714" y="15518"/>
                    <a:pt x="45989" y="10650"/>
                  </a:cubicBezTo>
                  <a:cubicBezTo>
                    <a:pt x="47123" y="10000"/>
                    <a:pt x="48865" y="9189"/>
                    <a:pt x="51221" y="8216"/>
                  </a:cubicBezTo>
                  <a:cubicBezTo>
                    <a:pt x="53567" y="7239"/>
                    <a:pt x="56043" y="6308"/>
                    <a:pt x="58638" y="5419"/>
                  </a:cubicBezTo>
                  <a:cubicBezTo>
                    <a:pt x="61239" y="4529"/>
                    <a:pt x="63756" y="3760"/>
                    <a:pt x="66185" y="3105"/>
                  </a:cubicBezTo>
                  <a:cubicBezTo>
                    <a:pt x="68619" y="2460"/>
                    <a:pt x="70481" y="1971"/>
                    <a:pt x="71786" y="1643"/>
                  </a:cubicBezTo>
                  <a:cubicBezTo>
                    <a:pt x="74049" y="1160"/>
                    <a:pt x="76608" y="796"/>
                    <a:pt x="79448" y="546"/>
                  </a:cubicBezTo>
                  <a:cubicBezTo>
                    <a:pt x="82288" y="302"/>
                    <a:pt x="85003" y="146"/>
                    <a:pt x="87598" y="62"/>
                  </a:cubicBezTo>
                  <a:cubicBezTo>
                    <a:pt x="90188" y="-21"/>
                    <a:pt x="92544" y="-21"/>
                    <a:pt x="94656" y="62"/>
                  </a:cubicBezTo>
                  <a:cubicBezTo>
                    <a:pt x="96757" y="146"/>
                    <a:pt x="98307" y="265"/>
                    <a:pt x="99275" y="426"/>
                  </a:cubicBezTo>
                  <a:cubicBezTo>
                    <a:pt x="101381" y="426"/>
                    <a:pt x="102967" y="1321"/>
                    <a:pt x="104023" y="3099"/>
                  </a:cubicBezTo>
                  <a:cubicBezTo>
                    <a:pt x="105074" y="4888"/>
                    <a:pt x="105729" y="6870"/>
                    <a:pt x="105969" y="9059"/>
                  </a:cubicBezTo>
                  <a:cubicBezTo>
                    <a:pt x="106213" y="11248"/>
                    <a:pt x="106093" y="13318"/>
                    <a:pt x="105604" y="15263"/>
                  </a:cubicBezTo>
                  <a:cubicBezTo>
                    <a:pt x="105116" y="17208"/>
                    <a:pt x="104382" y="18508"/>
                    <a:pt x="103415" y="19158"/>
                  </a:cubicBezTo>
                  <a:cubicBezTo>
                    <a:pt x="92706" y="19319"/>
                    <a:pt x="83135" y="20250"/>
                    <a:pt x="74704" y="21956"/>
                  </a:cubicBezTo>
                  <a:cubicBezTo>
                    <a:pt x="66263" y="23666"/>
                    <a:pt x="59366" y="26865"/>
                    <a:pt x="54019" y="31571"/>
                  </a:cubicBezTo>
                  <a:close/>
                  <a:moveTo>
                    <a:pt x="94895" y="103090"/>
                  </a:moveTo>
                  <a:cubicBezTo>
                    <a:pt x="94895" y="97734"/>
                    <a:pt x="93517" y="93200"/>
                    <a:pt x="90760" y="89471"/>
                  </a:cubicBezTo>
                  <a:cubicBezTo>
                    <a:pt x="87999" y="85742"/>
                    <a:pt x="84472" y="82903"/>
                    <a:pt x="80176" y="80953"/>
                  </a:cubicBezTo>
                  <a:cubicBezTo>
                    <a:pt x="75880" y="79008"/>
                    <a:pt x="71131" y="77999"/>
                    <a:pt x="65946" y="77911"/>
                  </a:cubicBezTo>
                  <a:cubicBezTo>
                    <a:pt x="60750" y="77838"/>
                    <a:pt x="55720" y="78691"/>
                    <a:pt x="50857" y="80469"/>
                  </a:cubicBezTo>
                  <a:cubicBezTo>
                    <a:pt x="45994" y="82258"/>
                    <a:pt x="41615" y="85092"/>
                    <a:pt x="37719" y="88982"/>
                  </a:cubicBezTo>
                  <a:cubicBezTo>
                    <a:pt x="33823" y="92877"/>
                    <a:pt x="30989" y="97739"/>
                    <a:pt x="29199" y="103584"/>
                  </a:cubicBezTo>
                  <a:cubicBezTo>
                    <a:pt x="28232" y="106830"/>
                    <a:pt x="27535" y="110392"/>
                    <a:pt x="27135" y="114287"/>
                  </a:cubicBezTo>
                  <a:cubicBezTo>
                    <a:pt x="26734" y="118182"/>
                    <a:pt x="26682" y="121749"/>
                    <a:pt x="27010" y="124989"/>
                  </a:cubicBezTo>
                  <a:cubicBezTo>
                    <a:pt x="27499" y="129529"/>
                    <a:pt x="28513" y="133710"/>
                    <a:pt x="30052" y="137516"/>
                  </a:cubicBezTo>
                  <a:cubicBezTo>
                    <a:pt x="31592" y="141328"/>
                    <a:pt x="33745" y="144454"/>
                    <a:pt x="36497" y="146887"/>
                  </a:cubicBezTo>
                  <a:cubicBezTo>
                    <a:pt x="39258" y="149316"/>
                    <a:pt x="42540" y="151021"/>
                    <a:pt x="46353" y="151994"/>
                  </a:cubicBezTo>
                  <a:cubicBezTo>
                    <a:pt x="50165" y="152961"/>
                    <a:pt x="54503" y="152888"/>
                    <a:pt x="59366" y="151749"/>
                  </a:cubicBezTo>
                  <a:cubicBezTo>
                    <a:pt x="61639" y="151266"/>
                    <a:pt x="63870" y="150772"/>
                    <a:pt x="66060" y="150288"/>
                  </a:cubicBezTo>
                  <a:cubicBezTo>
                    <a:pt x="68250" y="149805"/>
                    <a:pt x="70398" y="148910"/>
                    <a:pt x="72515" y="147615"/>
                  </a:cubicBezTo>
                  <a:cubicBezTo>
                    <a:pt x="76077" y="145509"/>
                    <a:pt x="79240" y="142748"/>
                    <a:pt x="82002" y="139342"/>
                  </a:cubicBezTo>
                  <a:cubicBezTo>
                    <a:pt x="84758" y="135941"/>
                    <a:pt x="87109" y="132207"/>
                    <a:pt x="89054" y="128151"/>
                  </a:cubicBezTo>
                  <a:cubicBezTo>
                    <a:pt x="91005" y="124100"/>
                    <a:pt x="92466" y="119924"/>
                    <a:pt x="93434" y="115623"/>
                  </a:cubicBezTo>
                  <a:cubicBezTo>
                    <a:pt x="94412" y="111323"/>
                    <a:pt x="94895" y="107147"/>
                    <a:pt x="94895" y="1030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17"/>
            <p:cNvSpPr/>
            <p:nvPr/>
          </p:nvSpPr>
          <p:spPr>
            <a:xfrm>
              <a:off x="15947863" y="8898430"/>
              <a:ext cx="59116" cy="164091"/>
            </a:xfrm>
            <a:custGeom>
              <a:avLst/>
              <a:gdLst/>
              <a:ahLst/>
              <a:cxnLst/>
              <a:rect l="l" t="t" r="r" b="b"/>
              <a:pathLst>
                <a:path w="59116" h="164091" extrusionOk="0">
                  <a:moveTo>
                    <a:pt x="59116" y="1088"/>
                  </a:moveTo>
                  <a:cubicBezTo>
                    <a:pt x="57816" y="9195"/>
                    <a:pt x="56765" y="16454"/>
                    <a:pt x="55954" y="22856"/>
                  </a:cubicBezTo>
                  <a:cubicBezTo>
                    <a:pt x="55138" y="29268"/>
                    <a:pt x="54534" y="35227"/>
                    <a:pt x="54129" y="40740"/>
                  </a:cubicBezTo>
                  <a:cubicBezTo>
                    <a:pt x="53723" y="46257"/>
                    <a:pt x="53478" y="51484"/>
                    <a:pt x="53400" y="56434"/>
                  </a:cubicBezTo>
                  <a:cubicBezTo>
                    <a:pt x="53317" y="61380"/>
                    <a:pt x="53317" y="66486"/>
                    <a:pt x="53400" y="71759"/>
                  </a:cubicBezTo>
                  <a:cubicBezTo>
                    <a:pt x="53478" y="77033"/>
                    <a:pt x="53562" y="82706"/>
                    <a:pt x="53645" y="88790"/>
                  </a:cubicBezTo>
                  <a:cubicBezTo>
                    <a:pt x="53728" y="94869"/>
                    <a:pt x="53848" y="101724"/>
                    <a:pt x="54009" y="109347"/>
                  </a:cubicBezTo>
                  <a:lnTo>
                    <a:pt x="54498" y="161163"/>
                  </a:lnTo>
                  <a:cubicBezTo>
                    <a:pt x="53681" y="161818"/>
                    <a:pt x="52709" y="162385"/>
                    <a:pt x="51580" y="162869"/>
                  </a:cubicBezTo>
                  <a:cubicBezTo>
                    <a:pt x="50602" y="163196"/>
                    <a:pt x="49468" y="163519"/>
                    <a:pt x="48173" y="163846"/>
                  </a:cubicBezTo>
                  <a:cubicBezTo>
                    <a:pt x="46873" y="164174"/>
                    <a:pt x="45333" y="164174"/>
                    <a:pt x="43549" y="163846"/>
                  </a:cubicBezTo>
                  <a:cubicBezTo>
                    <a:pt x="43060" y="163846"/>
                    <a:pt x="42129" y="163721"/>
                    <a:pt x="40751" y="163477"/>
                  </a:cubicBezTo>
                  <a:cubicBezTo>
                    <a:pt x="39373" y="163238"/>
                    <a:pt x="37833" y="162952"/>
                    <a:pt x="36127" y="162624"/>
                  </a:cubicBezTo>
                  <a:cubicBezTo>
                    <a:pt x="34421" y="162302"/>
                    <a:pt x="32840" y="161943"/>
                    <a:pt x="31384" y="161532"/>
                  </a:cubicBezTo>
                  <a:cubicBezTo>
                    <a:pt x="29922" y="161132"/>
                    <a:pt x="28950" y="160924"/>
                    <a:pt x="28466" y="160924"/>
                  </a:cubicBezTo>
                  <a:cubicBezTo>
                    <a:pt x="27977" y="157195"/>
                    <a:pt x="27613" y="152816"/>
                    <a:pt x="27374" y="147788"/>
                  </a:cubicBezTo>
                  <a:cubicBezTo>
                    <a:pt x="27129" y="142759"/>
                    <a:pt x="27010" y="137564"/>
                    <a:pt x="27010" y="132218"/>
                  </a:cubicBezTo>
                  <a:cubicBezTo>
                    <a:pt x="27010" y="126862"/>
                    <a:pt x="27046" y="121635"/>
                    <a:pt x="27129" y="116523"/>
                  </a:cubicBezTo>
                  <a:cubicBezTo>
                    <a:pt x="27212" y="111417"/>
                    <a:pt x="27332" y="106913"/>
                    <a:pt x="27493" y="103018"/>
                  </a:cubicBezTo>
                  <a:lnTo>
                    <a:pt x="27738" y="103018"/>
                  </a:lnTo>
                  <a:cubicBezTo>
                    <a:pt x="28060" y="99456"/>
                    <a:pt x="28258" y="96253"/>
                    <a:pt x="28346" y="93408"/>
                  </a:cubicBezTo>
                  <a:cubicBezTo>
                    <a:pt x="28424" y="90579"/>
                    <a:pt x="28424" y="87818"/>
                    <a:pt x="28346" y="85140"/>
                  </a:cubicBezTo>
                  <a:cubicBezTo>
                    <a:pt x="28263" y="82462"/>
                    <a:pt x="28185" y="79706"/>
                    <a:pt x="28102" y="76866"/>
                  </a:cubicBezTo>
                  <a:cubicBezTo>
                    <a:pt x="28019" y="74027"/>
                    <a:pt x="28055" y="70823"/>
                    <a:pt x="28222" y="67256"/>
                  </a:cubicBezTo>
                  <a:cubicBezTo>
                    <a:pt x="28383" y="62389"/>
                    <a:pt x="28669" y="56835"/>
                    <a:pt x="29075" y="50589"/>
                  </a:cubicBezTo>
                  <a:cubicBezTo>
                    <a:pt x="29475" y="44349"/>
                    <a:pt x="29761" y="38634"/>
                    <a:pt x="29928" y="33444"/>
                  </a:cubicBezTo>
                  <a:cubicBezTo>
                    <a:pt x="26032" y="35716"/>
                    <a:pt x="22303" y="37739"/>
                    <a:pt x="18735" y="39528"/>
                  </a:cubicBezTo>
                  <a:cubicBezTo>
                    <a:pt x="15161" y="41307"/>
                    <a:pt x="12327" y="42768"/>
                    <a:pt x="10220" y="43907"/>
                  </a:cubicBezTo>
                  <a:cubicBezTo>
                    <a:pt x="7947" y="42929"/>
                    <a:pt x="6085" y="41192"/>
                    <a:pt x="4624" y="38675"/>
                  </a:cubicBezTo>
                  <a:cubicBezTo>
                    <a:pt x="3162" y="36158"/>
                    <a:pt x="1623" y="33043"/>
                    <a:pt x="0" y="29304"/>
                  </a:cubicBezTo>
                  <a:cubicBezTo>
                    <a:pt x="161" y="28009"/>
                    <a:pt x="728" y="26751"/>
                    <a:pt x="1701" y="25539"/>
                  </a:cubicBezTo>
                  <a:cubicBezTo>
                    <a:pt x="2679" y="24317"/>
                    <a:pt x="3849" y="23189"/>
                    <a:pt x="5232" y="22128"/>
                  </a:cubicBezTo>
                  <a:cubicBezTo>
                    <a:pt x="6605" y="21078"/>
                    <a:pt x="8031" y="20141"/>
                    <a:pt x="9487" y="19330"/>
                  </a:cubicBezTo>
                  <a:cubicBezTo>
                    <a:pt x="10943" y="18519"/>
                    <a:pt x="12327" y="17791"/>
                    <a:pt x="13622" y="17141"/>
                  </a:cubicBezTo>
                  <a:cubicBezTo>
                    <a:pt x="18162" y="14707"/>
                    <a:pt x="23514" y="11785"/>
                    <a:pt x="29678" y="8384"/>
                  </a:cubicBezTo>
                  <a:cubicBezTo>
                    <a:pt x="35841" y="4972"/>
                    <a:pt x="41516" y="2383"/>
                    <a:pt x="46712" y="594"/>
                  </a:cubicBezTo>
                  <a:cubicBezTo>
                    <a:pt x="48979" y="-46"/>
                    <a:pt x="51455" y="-171"/>
                    <a:pt x="54134" y="230"/>
                  </a:cubicBezTo>
                  <a:cubicBezTo>
                    <a:pt x="56807" y="635"/>
                    <a:pt x="58466" y="921"/>
                    <a:pt x="59116" y="10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17"/>
            <p:cNvSpPr/>
            <p:nvPr/>
          </p:nvSpPr>
          <p:spPr>
            <a:xfrm>
              <a:off x="15929125" y="9359548"/>
              <a:ext cx="118037" cy="170374"/>
            </a:xfrm>
            <a:custGeom>
              <a:avLst/>
              <a:gdLst/>
              <a:ahLst/>
              <a:cxnLst/>
              <a:rect l="l" t="t" r="r" b="b"/>
              <a:pathLst>
                <a:path w="118037" h="170374" extrusionOk="0">
                  <a:moveTo>
                    <a:pt x="71321" y="809"/>
                  </a:moveTo>
                  <a:cubicBezTo>
                    <a:pt x="72293" y="653"/>
                    <a:pt x="73630" y="684"/>
                    <a:pt x="75336" y="934"/>
                  </a:cubicBezTo>
                  <a:cubicBezTo>
                    <a:pt x="77037" y="1178"/>
                    <a:pt x="78821" y="1584"/>
                    <a:pt x="80688" y="2145"/>
                  </a:cubicBezTo>
                  <a:cubicBezTo>
                    <a:pt x="82550" y="2717"/>
                    <a:pt x="84339" y="3326"/>
                    <a:pt x="86045" y="3971"/>
                  </a:cubicBezTo>
                  <a:cubicBezTo>
                    <a:pt x="87746" y="4621"/>
                    <a:pt x="89005" y="5266"/>
                    <a:pt x="89816" y="5916"/>
                  </a:cubicBezTo>
                  <a:cubicBezTo>
                    <a:pt x="94684" y="10138"/>
                    <a:pt x="98981" y="14876"/>
                    <a:pt x="102710" y="20149"/>
                  </a:cubicBezTo>
                  <a:cubicBezTo>
                    <a:pt x="106439" y="25422"/>
                    <a:pt x="109440" y="31298"/>
                    <a:pt x="111713" y="37788"/>
                  </a:cubicBezTo>
                  <a:cubicBezTo>
                    <a:pt x="112686" y="40544"/>
                    <a:pt x="113575" y="43706"/>
                    <a:pt x="114392" y="47273"/>
                  </a:cubicBezTo>
                  <a:cubicBezTo>
                    <a:pt x="115198" y="50841"/>
                    <a:pt x="115889" y="54491"/>
                    <a:pt x="116456" y="58220"/>
                  </a:cubicBezTo>
                  <a:cubicBezTo>
                    <a:pt x="117023" y="61949"/>
                    <a:pt x="117429" y="65641"/>
                    <a:pt x="117674" y="69292"/>
                  </a:cubicBezTo>
                  <a:cubicBezTo>
                    <a:pt x="117918" y="72942"/>
                    <a:pt x="118038" y="76312"/>
                    <a:pt x="118038" y="79385"/>
                  </a:cubicBezTo>
                  <a:cubicBezTo>
                    <a:pt x="118038" y="89765"/>
                    <a:pt x="116737" y="100353"/>
                    <a:pt x="114142" y="111133"/>
                  </a:cubicBezTo>
                  <a:cubicBezTo>
                    <a:pt x="111547" y="121924"/>
                    <a:pt x="107698" y="131690"/>
                    <a:pt x="102585" y="140447"/>
                  </a:cubicBezTo>
                  <a:cubicBezTo>
                    <a:pt x="97477" y="149209"/>
                    <a:pt x="91148" y="156386"/>
                    <a:pt x="83606" y="161981"/>
                  </a:cubicBezTo>
                  <a:cubicBezTo>
                    <a:pt x="76064" y="167582"/>
                    <a:pt x="67425" y="170375"/>
                    <a:pt x="57694" y="170375"/>
                  </a:cubicBezTo>
                  <a:cubicBezTo>
                    <a:pt x="52175" y="170375"/>
                    <a:pt x="46740" y="169563"/>
                    <a:pt x="41388" y="167941"/>
                  </a:cubicBezTo>
                  <a:cubicBezTo>
                    <a:pt x="36031" y="166324"/>
                    <a:pt x="31007" y="163807"/>
                    <a:pt x="26305" y="160395"/>
                  </a:cubicBezTo>
                  <a:cubicBezTo>
                    <a:pt x="21764" y="157156"/>
                    <a:pt x="18232" y="153703"/>
                    <a:pt x="15720" y="150057"/>
                  </a:cubicBezTo>
                  <a:cubicBezTo>
                    <a:pt x="13208" y="146406"/>
                    <a:pt x="10649" y="141997"/>
                    <a:pt x="8059" y="136796"/>
                  </a:cubicBezTo>
                  <a:lnTo>
                    <a:pt x="7815" y="136557"/>
                  </a:lnTo>
                  <a:cubicBezTo>
                    <a:pt x="6192" y="133640"/>
                    <a:pt x="4897" y="130192"/>
                    <a:pt x="3919" y="126219"/>
                  </a:cubicBezTo>
                  <a:cubicBezTo>
                    <a:pt x="2946" y="122241"/>
                    <a:pt x="2176" y="118148"/>
                    <a:pt x="1610" y="113931"/>
                  </a:cubicBezTo>
                  <a:cubicBezTo>
                    <a:pt x="1037" y="109713"/>
                    <a:pt x="632" y="105501"/>
                    <a:pt x="392" y="101284"/>
                  </a:cubicBezTo>
                  <a:cubicBezTo>
                    <a:pt x="148" y="97066"/>
                    <a:pt x="28" y="93338"/>
                    <a:pt x="28" y="90093"/>
                  </a:cubicBezTo>
                  <a:cubicBezTo>
                    <a:pt x="-133" y="83280"/>
                    <a:pt x="392" y="76021"/>
                    <a:pt x="1610" y="68314"/>
                  </a:cubicBezTo>
                  <a:cubicBezTo>
                    <a:pt x="2821" y="60612"/>
                    <a:pt x="4730" y="53191"/>
                    <a:pt x="7326" y="46057"/>
                  </a:cubicBezTo>
                  <a:cubicBezTo>
                    <a:pt x="9916" y="38917"/>
                    <a:pt x="13208" y="32307"/>
                    <a:pt x="17177" y="26223"/>
                  </a:cubicBezTo>
                  <a:cubicBezTo>
                    <a:pt x="21150" y="20144"/>
                    <a:pt x="25816" y="15318"/>
                    <a:pt x="31173" y="11750"/>
                  </a:cubicBezTo>
                  <a:cubicBezTo>
                    <a:pt x="32952" y="10289"/>
                    <a:pt x="35469" y="8708"/>
                    <a:pt x="38715" y="7013"/>
                  </a:cubicBezTo>
                  <a:cubicBezTo>
                    <a:pt x="41960" y="5307"/>
                    <a:pt x="45487" y="3846"/>
                    <a:pt x="49299" y="2634"/>
                  </a:cubicBezTo>
                  <a:cubicBezTo>
                    <a:pt x="53106" y="1412"/>
                    <a:pt x="56960" y="601"/>
                    <a:pt x="60856" y="200"/>
                  </a:cubicBezTo>
                  <a:cubicBezTo>
                    <a:pt x="64746" y="-200"/>
                    <a:pt x="68236" y="-2"/>
                    <a:pt x="71321" y="809"/>
                  </a:cubicBezTo>
                  <a:close/>
                  <a:moveTo>
                    <a:pt x="60856" y="23430"/>
                  </a:moveTo>
                  <a:cubicBezTo>
                    <a:pt x="54531" y="23758"/>
                    <a:pt x="49013" y="25744"/>
                    <a:pt x="44311" y="29390"/>
                  </a:cubicBezTo>
                  <a:cubicBezTo>
                    <a:pt x="39604" y="33040"/>
                    <a:pt x="35672" y="37788"/>
                    <a:pt x="32510" y="43623"/>
                  </a:cubicBezTo>
                  <a:cubicBezTo>
                    <a:pt x="29342" y="49463"/>
                    <a:pt x="26872" y="56031"/>
                    <a:pt x="25088" y="63327"/>
                  </a:cubicBezTo>
                  <a:cubicBezTo>
                    <a:pt x="23298" y="70623"/>
                    <a:pt x="22170" y="77924"/>
                    <a:pt x="21681" y="85220"/>
                  </a:cubicBezTo>
                  <a:cubicBezTo>
                    <a:pt x="21197" y="92516"/>
                    <a:pt x="21353" y="99739"/>
                    <a:pt x="22170" y="106874"/>
                  </a:cubicBezTo>
                  <a:cubicBezTo>
                    <a:pt x="22976" y="114014"/>
                    <a:pt x="24926" y="120738"/>
                    <a:pt x="28011" y="127067"/>
                  </a:cubicBezTo>
                  <a:cubicBezTo>
                    <a:pt x="30928" y="133390"/>
                    <a:pt x="35230" y="137810"/>
                    <a:pt x="40904" y="140327"/>
                  </a:cubicBezTo>
                  <a:cubicBezTo>
                    <a:pt x="46579" y="142844"/>
                    <a:pt x="52342" y="143692"/>
                    <a:pt x="58177" y="142881"/>
                  </a:cubicBezTo>
                  <a:cubicBezTo>
                    <a:pt x="64991" y="141903"/>
                    <a:pt x="70468" y="139641"/>
                    <a:pt x="74603" y="136068"/>
                  </a:cubicBezTo>
                  <a:cubicBezTo>
                    <a:pt x="78738" y="132506"/>
                    <a:pt x="82508" y="127238"/>
                    <a:pt x="85915" y="120260"/>
                  </a:cubicBezTo>
                  <a:cubicBezTo>
                    <a:pt x="88505" y="115070"/>
                    <a:pt x="90539" y="109068"/>
                    <a:pt x="91995" y="102256"/>
                  </a:cubicBezTo>
                  <a:cubicBezTo>
                    <a:pt x="93457" y="95449"/>
                    <a:pt x="94310" y="88434"/>
                    <a:pt x="94549" y="81216"/>
                  </a:cubicBezTo>
                  <a:cubicBezTo>
                    <a:pt x="94794" y="73998"/>
                    <a:pt x="94346" y="66858"/>
                    <a:pt x="93212" y="59806"/>
                  </a:cubicBezTo>
                  <a:cubicBezTo>
                    <a:pt x="92079" y="52749"/>
                    <a:pt x="90170" y="46509"/>
                    <a:pt x="87496" y="41070"/>
                  </a:cubicBezTo>
                  <a:cubicBezTo>
                    <a:pt x="84818" y="35640"/>
                    <a:pt x="81291" y="31303"/>
                    <a:pt x="76912" y="28058"/>
                  </a:cubicBezTo>
                  <a:cubicBezTo>
                    <a:pt x="72533" y="24819"/>
                    <a:pt x="67181" y="23274"/>
                    <a:pt x="60856" y="23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17"/>
            <p:cNvSpPr/>
            <p:nvPr/>
          </p:nvSpPr>
          <p:spPr>
            <a:xfrm>
              <a:off x="16442480" y="9438814"/>
              <a:ext cx="27734" cy="28936"/>
            </a:xfrm>
            <a:custGeom>
              <a:avLst/>
              <a:gdLst/>
              <a:ahLst/>
              <a:cxnLst/>
              <a:rect l="l" t="t" r="r" b="b"/>
              <a:pathLst>
                <a:path w="27734" h="28936" extrusionOk="0">
                  <a:moveTo>
                    <a:pt x="7185" y="26739"/>
                  </a:moveTo>
                  <a:cubicBezTo>
                    <a:pt x="4101" y="25121"/>
                    <a:pt x="2036" y="22932"/>
                    <a:pt x="980" y="20171"/>
                  </a:cubicBezTo>
                  <a:cubicBezTo>
                    <a:pt x="-76" y="17415"/>
                    <a:pt x="-278" y="14617"/>
                    <a:pt x="372" y="11772"/>
                  </a:cubicBezTo>
                  <a:cubicBezTo>
                    <a:pt x="1022" y="8943"/>
                    <a:pt x="2359" y="6426"/>
                    <a:pt x="4387" y="4237"/>
                  </a:cubicBezTo>
                  <a:cubicBezTo>
                    <a:pt x="6415" y="2048"/>
                    <a:pt x="8969" y="706"/>
                    <a:pt x="12053" y="223"/>
                  </a:cubicBezTo>
                  <a:cubicBezTo>
                    <a:pt x="16433" y="-427"/>
                    <a:pt x="19959" y="347"/>
                    <a:pt x="22638" y="2537"/>
                  </a:cubicBezTo>
                  <a:cubicBezTo>
                    <a:pt x="25316" y="4726"/>
                    <a:pt x="26934" y="7399"/>
                    <a:pt x="27506" y="10566"/>
                  </a:cubicBezTo>
                  <a:cubicBezTo>
                    <a:pt x="28073" y="13733"/>
                    <a:pt x="27584" y="16978"/>
                    <a:pt x="26045" y="20301"/>
                  </a:cubicBezTo>
                  <a:cubicBezTo>
                    <a:pt x="24500" y="23624"/>
                    <a:pt x="21618" y="26182"/>
                    <a:pt x="17406" y="27961"/>
                  </a:cubicBezTo>
                  <a:cubicBezTo>
                    <a:pt x="15133" y="28939"/>
                    <a:pt x="13187" y="29183"/>
                    <a:pt x="11565" y="28689"/>
                  </a:cubicBezTo>
                  <a:cubicBezTo>
                    <a:pt x="9942" y="28200"/>
                    <a:pt x="8480" y="27550"/>
                    <a:pt x="7185" y="267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17"/>
            <p:cNvSpPr/>
            <p:nvPr/>
          </p:nvSpPr>
          <p:spPr>
            <a:xfrm>
              <a:off x="16878305" y="9397243"/>
              <a:ext cx="110503" cy="110475"/>
            </a:xfrm>
            <a:custGeom>
              <a:avLst/>
              <a:gdLst/>
              <a:ahLst/>
              <a:cxnLst/>
              <a:rect l="l" t="t" r="r" b="b"/>
              <a:pathLst>
                <a:path w="110503" h="110475" extrusionOk="0">
                  <a:moveTo>
                    <a:pt x="65727" y="654"/>
                  </a:moveTo>
                  <a:cubicBezTo>
                    <a:pt x="65883" y="1471"/>
                    <a:pt x="66008" y="3213"/>
                    <a:pt x="66091" y="5886"/>
                  </a:cubicBezTo>
                  <a:cubicBezTo>
                    <a:pt x="66174" y="8564"/>
                    <a:pt x="66216" y="11887"/>
                    <a:pt x="66216" y="15865"/>
                  </a:cubicBezTo>
                  <a:cubicBezTo>
                    <a:pt x="66216" y="19843"/>
                    <a:pt x="66132" y="24295"/>
                    <a:pt x="65971" y="29245"/>
                  </a:cubicBezTo>
                  <a:cubicBezTo>
                    <a:pt x="65810" y="34191"/>
                    <a:pt x="65643" y="39339"/>
                    <a:pt x="65487" y="44695"/>
                  </a:cubicBezTo>
                  <a:cubicBezTo>
                    <a:pt x="69867" y="44695"/>
                    <a:pt x="74288" y="44737"/>
                    <a:pt x="78750" y="44810"/>
                  </a:cubicBezTo>
                  <a:cubicBezTo>
                    <a:pt x="83213" y="44898"/>
                    <a:pt x="87384" y="44971"/>
                    <a:pt x="91280" y="45054"/>
                  </a:cubicBezTo>
                  <a:cubicBezTo>
                    <a:pt x="95176" y="45137"/>
                    <a:pt x="98660" y="45257"/>
                    <a:pt x="101745" y="45423"/>
                  </a:cubicBezTo>
                  <a:cubicBezTo>
                    <a:pt x="104819" y="45585"/>
                    <a:pt x="107092" y="45746"/>
                    <a:pt x="108553" y="45907"/>
                  </a:cubicBezTo>
                  <a:cubicBezTo>
                    <a:pt x="109203" y="46557"/>
                    <a:pt x="109687" y="47852"/>
                    <a:pt x="110015" y="49802"/>
                  </a:cubicBezTo>
                  <a:cubicBezTo>
                    <a:pt x="110342" y="51747"/>
                    <a:pt x="110504" y="53780"/>
                    <a:pt x="110504" y="55881"/>
                  </a:cubicBezTo>
                  <a:cubicBezTo>
                    <a:pt x="110504" y="57998"/>
                    <a:pt x="110415" y="59896"/>
                    <a:pt x="110259" y="61601"/>
                  </a:cubicBezTo>
                  <a:cubicBezTo>
                    <a:pt x="110098" y="63302"/>
                    <a:pt x="109931" y="64233"/>
                    <a:pt x="109775" y="64399"/>
                  </a:cubicBezTo>
                  <a:cubicBezTo>
                    <a:pt x="108959" y="64727"/>
                    <a:pt x="107175" y="64966"/>
                    <a:pt x="104418" y="65127"/>
                  </a:cubicBezTo>
                  <a:cubicBezTo>
                    <a:pt x="101656" y="65289"/>
                    <a:pt x="98250" y="65413"/>
                    <a:pt x="94198" y="65491"/>
                  </a:cubicBezTo>
                  <a:cubicBezTo>
                    <a:pt x="90141" y="65580"/>
                    <a:pt x="85595" y="65652"/>
                    <a:pt x="80571" y="65736"/>
                  </a:cubicBezTo>
                  <a:cubicBezTo>
                    <a:pt x="75546" y="65819"/>
                    <a:pt x="70272" y="65860"/>
                    <a:pt x="64759" y="65860"/>
                  </a:cubicBezTo>
                  <a:cubicBezTo>
                    <a:pt x="64432" y="75757"/>
                    <a:pt x="64109" y="84587"/>
                    <a:pt x="63781" y="92377"/>
                  </a:cubicBezTo>
                  <a:cubicBezTo>
                    <a:pt x="63454" y="100156"/>
                    <a:pt x="63215" y="105112"/>
                    <a:pt x="63053" y="107218"/>
                  </a:cubicBezTo>
                  <a:cubicBezTo>
                    <a:pt x="61264" y="109007"/>
                    <a:pt x="58918" y="110016"/>
                    <a:pt x="56000" y="110260"/>
                  </a:cubicBezTo>
                  <a:cubicBezTo>
                    <a:pt x="53083" y="110500"/>
                    <a:pt x="49504" y="110541"/>
                    <a:pt x="45291" y="110375"/>
                  </a:cubicBezTo>
                  <a:cubicBezTo>
                    <a:pt x="44324" y="109735"/>
                    <a:pt x="43627" y="107822"/>
                    <a:pt x="43226" y="104660"/>
                  </a:cubicBezTo>
                  <a:cubicBezTo>
                    <a:pt x="42816" y="101493"/>
                    <a:pt x="42618" y="98050"/>
                    <a:pt x="42618" y="94322"/>
                  </a:cubicBezTo>
                  <a:cubicBezTo>
                    <a:pt x="42618" y="90593"/>
                    <a:pt x="42743" y="87026"/>
                    <a:pt x="42982" y="83619"/>
                  </a:cubicBezTo>
                  <a:cubicBezTo>
                    <a:pt x="43226" y="80208"/>
                    <a:pt x="43351" y="77779"/>
                    <a:pt x="43351" y="76323"/>
                  </a:cubicBezTo>
                  <a:lnTo>
                    <a:pt x="43351" y="66100"/>
                  </a:lnTo>
                  <a:lnTo>
                    <a:pt x="3198" y="66100"/>
                  </a:lnTo>
                  <a:cubicBezTo>
                    <a:pt x="1409" y="64321"/>
                    <a:pt x="400" y="62007"/>
                    <a:pt x="161" y="59168"/>
                  </a:cubicBezTo>
                  <a:cubicBezTo>
                    <a:pt x="-84" y="56328"/>
                    <a:pt x="-52" y="52803"/>
                    <a:pt x="275" y="48585"/>
                  </a:cubicBezTo>
                  <a:cubicBezTo>
                    <a:pt x="925" y="47451"/>
                    <a:pt x="2793" y="46640"/>
                    <a:pt x="5877" y="46157"/>
                  </a:cubicBezTo>
                  <a:cubicBezTo>
                    <a:pt x="8956" y="45668"/>
                    <a:pt x="12363" y="45345"/>
                    <a:pt x="16097" y="45179"/>
                  </a:cubicBezTo>
                  <a:cubicBezTo>
                    <a:pt x="19826" y="45018"/>
                    <a:pt x="23394" y="44935"/>
                    <a:pt x="26801" y="44935"/>
                  </a:cubicBezTo>
                  <a:cubicBezTo>
                    <a:pt x="30213" y="44935"/>
                    <a:pt x="32642" y="44935"/>
                    <a:pt x="34098" y="44935"/>
                  </a:cubicBezTo>
                  <a:cubicBezTo>
                    <a:pt x="35237" y="44935"/>
                    <a:pt x="36657" y="44898"/>
                    <a:pt x="38363" y="44810"/>
                  </a:cubicBezTo>
                  <a:cubicBezTo>
                    <a:pt x="40064" y="44737"/>
                    <a:pt x="42046" y="44695"/>
                    <a:pt x="44324" y="44695"/>
                  </a:cubicBezTo>
                  <a:cubicBezTo>
                    <a:pt x="44480" y="40311"/>
                    <a:pt x="44688" y="35896"/>
                    <a:pt x="44932" y="31435"/>
                  </a:cubicBezTo>
                  <a:cubicBezTo>
                    <a:pt x="45172" y="26973"/>
                    <a:pt x="45416" y="22833"/>
                    <a:pt x="45661" y="19022"/>
                  </a:cubicBezTo>
                  <a:cubicBezTo>
                    <a:pt x="45900" y="15215"/>
                    <a:pt x="46144" y="11814"/>
                    <a:pt x="46389" y="8803"/>
                  </a:cubicBezTo>
                  <a:cubicBezTo>
                    <a:pt x="46628" y="5808"/>
                    <a:pt x="46914" y="3571"/>
                    <a:pt x="47242" y="2110"/>
                  </a:cubicBezTo>
                  <a:cubicBezTo>
                    <a:pt x="47882" y="1471"/>
                    <a:pt x="49187" y="977"/>
                    <a:pt x="51132" y="649"/>
                  </a:cubicBezTo>
                  <a:cubicBezTo>
                    <a:pt x="53083" y="327"/>
                    <a:pt x="55111" y="124"/>
                    <a:pt x="57218" y="41"/>
                  </a:cubicBezTo>
                  <a:cubicBezTo>
                    <a:pt x="59324" y="-43"/>
                    <a:pt x="61233" y="4"/>
                    <a:pt x="62934" y="165"/>
                  </a:cubicBezTo>
                  <a:cubicBezTo>
                    <a:pt x="64629" y="332"/>
                    <a:pt x="65565" y="498"/>
                    <a:pt x="65727" y="6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4" name="Google Shape;1844;p17"/>
            <p:cNvSpPr/>
            <p:nvPr/>
          </p:nvSpPr>
          <p:spPr>
            <a:xfrm>
              <a:off x="17348997" y="9422464"/>
              <a:ext cx="110504" cy="60338"/>
            </a:xfrm>
            <a:custGeom>
              <a:avLst/>
              <a:gdLst/>
              <a:ahLst/>
              <a:cxnLst/>
              <a:rect l="l" t="t" r="r" b="b"/>
              <a:pathLst>
                <a:path w="110504" h="60338" extrusionOk="0">
                  <a:moveTo>
                    <a:pt x="109771" y="19709"/>
                  </a:moveTo>
                  <a:cubicBezTo>
                    <a:pt x="108637" y="20037"/>
                    <a:pt x="105433" y="20318"/>
                    <a:pt x="100159" y="20562"/>
                  </a:cubicBezTo>
                  <a:cubicBezTo>
                    <a:pt x="94886" y="20806"/>
                    <a:pt x="88602" y="20973"/>
                    <a:pt x="81305" y="21046"/>
                  </a:cubicBezTo>
                  <a:cubicBezTo>
                    <a:pt x="74008" y="21134"/>
                    <a:pt x="66133" y="21207"/>
                    <a:pt x="57702" y="21290"/>
                  </a:cubicBezTo>
                  <a:cubicBezTo>
                    <a:pt x="49266" y="21373"/>
                    <a:pt x="41319" y="21415"/>
                    <a:pt x="33855" y="21415"/>
                  </a:cubicBezTo>
                  <a:cubicBezTo>
                    <a:pt x="26391" y="21415"/>
                    <a:pt x="19864" y="21415"/>
                    <a:pt x="14273" y="21415"/>
                  </a:cubicBezTo>
                  <a:cubicBezTo>
                    <a:pt x="8671" y="21415"/>
                    <a:pt x="4983" y="21415"/>
                    <a:pt x="3199" y="21415"/>
                  </a:cubicBezTo>
                  <a:cubicBezTo>
                    <a:pt x="1410" y="19636"/>
                    <a:pt x="401" y="17322"/>
                    <a:pt x="157" y="14478"/>
                  </a:cubicBezTo>
                  <a:cubicBezTo>
                    <a:pt x="-88" y="11649"/>
                    <a:pt x="-46" y="8112"/>
                    <a:pt x="282" y="3900"/>
                  </a:cubicBezTo>
                  <a:cubicBezTo>
                    <a:pt x="932" y="2767"/>
                    <a:pt x="2794" y="1950"/>
                    <a:pt x="5873" y="1467"/>
                  </a:cubicBezTo>
                  <a:cubicBezTo>
                    <a:pt x="8957" y="983"/>
                    <a:pt x="12359" y="655"/>
                    <a:pt x="16093" y="489"/>
                  </a:cubicBezTo>
                  <a:cubicBezTo>
                    <a:pt x="19822" y="333"/>
                    <a:pt x="23390" y="250"/>
                    <a:pt x="26802" y="250"/>
                  </a:cubicBezTo>
                  <a:cubicBezTo>
                    <a:pt x="30204" y="250"/>
                    <a:pt x="32643" y="250"/>
                    <a:pt x="34099" y="250"/>
                  </a:cubicBezTo>
                  <a:cubicBezTo>
                    <a:pt x="35878" y="250"/>
                    <a:pt x="38723" y="208"/>
                    <a:pt x="42614" y="125"/>
                  </a:cubicBezTo>
                  <a:cubicBezTo>
                    <a:pt x="46510" y="42"/>
                    <a:pt x="50930" y="0"/>
                    <a:pt x="55877" y="0"/>
                  </a:cubicBezTo>
                  <a:cubicBezTo>
                    <a:pt x="60828" y="0"/>
                    <a:pt x="66014" y="0"/>
                    <a:pt x="71449" y="0"/>
                  </a:cubicBezTo>
                  <a:cubicBezTo>
                    <a:pt x="76884" y="0"/>
                    <a:pt x="82033" y="42"/>
                    <a:pt x="86902" y="125"/>
                  </a:cubicBezTo>
                  <a:cubicBezTo>
                    <a:pt x="91770" y="208"/>
                    <a:pt x="96149" y="364"/>
                    <a:pt x="100040" y="608"/>
                  </a:cubicBezTo>
                  <a:cubicBezTo>
                    <a:pt x="103935" y="853"/>
                    <a:pt x="106770" y="1061"/>
                    <a:pt x="108559" y="1217"/>
                  </a:cubicBezTo>
                  <a:cubicBezTo>
                    <a:pt x="109210" y="1872"/>
                    <a:pt x="109693" y="3167"/>
                    <a:pt x="110021" y="5112"/>
                  </a:cubicBezTo>
                  <a:cubicBezTo>
                    <a:pt x="110343" y="7057"/>
                    <a:pt x="110505" y="9090"/>
                    <a:pt x="110505" y="11196"/>
                  </a:cubicBezTo>
                  <a:cubicBezTo>
                    <a:pt x="110505" y="13302"/>
                    <a:pt x="110421" y="15206"/>
                    <a:pt x="110265" y="16911"/>
                  </a:cubicBezTo>
                  <a:cubicBezTo>
                    <a:pt x="110099" y="18617"/>
                    <a:pt x="109938" y="19553"/>
                    <a:pt x="109771" y="19709"/>
                  </a:cubicBezTo>
                  <a:close/>
                  <a:moveTo>
                    <a:pt x="109771" y="58633"/>
                  </a:moveTo>
                  <a:cubicBezTo>
                    <a:pt x="108637" y="58961"/>
                    <a:pt x="105433" y="59247"/>
                    <a:pt x="100159" y="59486"/>
                  </a:cubicBezTo>
                  <a:cubicBezTo>
                    <a:pt x="94886" y="59730"/>
                    <a:pt x="88602" y="59897"/>
                    <a:pt x="81305" y="59975"/>
                  </a:cubicBezTo>
                  <a:cubicBezTo>
                    <a:pt x="74008" y="60058"/>
                    <a:pt x="66133" y="60136"/>
                    <a:pt x="57702" y="60214"/>
                  </a:cubicBezTo>
                  <a:cubicBezTo>
                    <a:pt x="49266" y="60297"/>
                    <a:pt x="41319" y="60339"/>
                    <a:pt x="33855" y="60339"/>
                  </a:cubicBezTo>
                  <a:cubicBezTo>
                    <a:pt x="26391" y="60339"/>
                    <a:pt x="19864" y="60339"/>
                    <a:pt x="14273" y="60339"/>
                  </a:cubicBezTo>
                  <a:cubicBezTo>
                    <a:pt x="8671" y="60339"/>
                    <a:pt x="4983" y="60339"/>
                    <a:pt x="3199" y="60339"/>
                  </a:cubicBezTo>
                  <a:cubicBezTo>
                    <a:pt x="1410" y="58561"/>
                    <a:pt x="401" y="56246"/>
                    <a:pt x="157" y="53402"/>
                  </a:cubicBezTo>
                  <a:cubicBezTo>
                    <a:pt x="-88" y="50573"/>
                    <a:pt x="-46" y="47037"/>
                    <a:pt x="282" y="42824"/>
                  </a:cubicBezTo>
                  <a:cubicBezTo>
                    <a:pt x="932" y="41691"/>
                    <a:pt x="2794" y="40874"/>
                    <a:pt x="5873" y="40391"/>
                  </a:cubicBezTo>
                  <a:cubicBezTo>
                    <a:pt x="8957" y="39907"/>
                    <a:pt x="12359" y="39579"/>
                    <a:pt x="16093" y="39413"/>
                  </a:cubicBezTo>
                  <a:cubicBezTo>
                    <a:pt x="19822" y="39257"/>
                    <a:pt x="23390" y="39174"/>
                    <a:pt x="26802" y="39174"/>
                  </a:cubicBezTo>
                  <a:cubicBezTo>
                    <a:pt x="30204" y="39174"/>
                    <a:pt x="32643" y="39174"/>
                    <a:pt x="34099" y="39174"/>
                  </a:cubicBezTo>
                  <a:cubicBezTo>
                    <a:pt x="35878" y="39174"/>
                    <a:pt x="38723" y="39132"/>
                    <a:pt x="42614" y="39049"/>
                  </a:cubicBezTo>
                  <a:cubicBezTo>
                    <a:pt x="46510" y="38966"/>
                    <a:pt x="50930" y="38924"/>
                    <a:pt x="55877" y="38924"/>
                  </a:cubicBezTo>
                  <a:cubicBezTo>
                    <a:pt x="60828" y="38924"/>
                    <a:pt x="66014" y="38924"/>
                    <a:pt x="71449" y="38924"/>
                  </a:cubicBezTo>
                  <a:cubicBezTo>
                    <a:pt x="76884" y="38924"/>
                    <a:pt x="82033" y="38966"/>
                    <a:pt x="86902" y="39049"/>
                  </a:cubicBezTo>
                  <a:cubicBezTo>
                    <a:pt x="91770" y="39132"/>
                    <a:pt x="96149" y="39293"/>
                    <a:pt x="100040" y="39533"/>
                  </a:cubicBezTo>
                  <a:cubicBezTo>
                    <a:pt x="103935" y="39777"/>
                    <a:pt x="106770" y="39985"/>
                    <a:pt x="108559" y="40141"/>
                  </a:cubicBezTo>
                  <a:cubicBezTo>
                    <a:pt x="109210" y="40796"/>
                    <a:pt x="109693" y="42091"/>
                    <a:pt x="110021" y="44036"/>
                  </a:cubicBezTo>
                  <a:cubicBezTo>
                    <a:pt x="110343" y="45986"/>
                    <a:pt x="110505" y="48014"/>
                    <a:pt x="110505" y="50120"/>
                  </a:cubicBezTo>
                  <a:cubicBezTo>
                    <a:pt x="110505" y="52226"/>
                    <a:pt x="110421" y="54130"/>
                    <a:pt x="110265" y="55835"/>
                  </a:cubicBezTo>
                  <a:cubicBezTo>
                    <a:pt x="110099" y="57541"/>
                    <a:pt x="109938" y="58477"/>
                    <a:pt x="109771" y="586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17"/>
            <p:cNvSpPr/>
            <p:nvPr/>
          </p:nvSpPr>
          <p:spPr>
            <a:xfrm>
              <a:off x="17363952" y="8983225"/>
              <a:ext cx="75224" cy="22050"/>
            </a:xfrm>
            <a:custGeom>
              <a:avLst/>
              <a:gdLst/>
              <a:ahLst/>
              <a:cxnLst/>
              <a:rect l="l" t="t" r="r" b="b"/>
              <a:pathLst>
                <a:path w="75224" h="22050" extrusionOk="0">
                  <a:moveTo>
                    <a:pt x="74496" y="19128"/>
                  </a:moveTo>
                  <a:cubicBezTo>
                    <a:pt x="73357" y="19456"/>
                    <a:pt x="71001" y="19778"/>
                    <a:pt x="67438" y="20106"/>
                  </a:cubicBezTo>
                  <a:cubicBezTo>
                    <a:pt x="63870" y="20429"/>
                    <a:pt x="59730" y="20673"/>
                    <a:pt x="55028" y="20834"/>
                  </a:cubicBezTo>
                  <a:cubicBezTo>
                    <a:pt x="50321" y="20995"/>
                    <a:pt x="45291" y="21156"/>
                    <a:pt x="39944" y="21318"/>
                  </a:cubicBezTo>
                  <a:cubicBezTo>
                    <a:pt x="34587" y="21479"/>
                    <a:pt x="29480" y="21604"/>
                    <a:pt x="24611" y="21682"/>
                  </a:cubicBezTo>
                  <a:cubicBezTo>
                    <a:pt x="19748" y="21770"/>
                    <a:pt x="15400" y="21843"/>
                    <a:pt x="11598" y="21926"/>
                  </a:cubicBezTo>
                  <a:cubicBezTo>
                    <a:pt x="7786" y="22009"/>
                    <a:pt x="4988" y="22051"/>
                    <a:pt x="3198" y="22051"/>
                  </a:cubicBezTo>
                  <a:cubicBezTo>
                    <a:pt x="1409" y="20273"/>
                    <a:pt x="400" y="17917"/>
                    <a:pt x="161" y="14994"/>
                  </a:cubicBezTo>
                  <a:cubicBezTo>
                    <a:pt x="-84" y="12077"/>
                    <a:pt x="-52" y="8515"/>
                    <a:pt x="275" y="4292"/>
                  </a:cubicBezTo>
                  <a:cubicBezTo>
                    <a:pt x="925" y="3158"/>
                    <a:pt x="2793" y="2347"/>
                    <a:pt x="5877" y="1858"/>
                  </a:cubicBezTo>
                  <a:cubicBezTo>
                    <a:pt x="8951" y="1375"/>
                    <a:pt x="12363" y="1094"/>
                    <a:pt x="16097" y="1005"/>
                  </a:cubicBezTo>
                  <a:cubicBezTo>
                    <a:pt x="19826" y="933"/>
                    <a:pt x="23394" y="891"/>
                    <a:pt x="26801" y="891"/>
                  </a:cubicBezTo>
                  <a:cubicBezTo>
                    <a:pt x="30213" y="891"/>
                    <a:pt x="32642" y="891"/>
                    <a:pt x="34098" y="891"/>
                  </a:cubicBezTo>
                  <a:cubicBezTo>
                    <a:pt x="36860" y="891"/>
                    <a:pt x="39944" y="808"/>
                    <a:pt x="43346" y="647"/>
                  </a:cubicBezTo>
                  <a:cubicBezTo>
                    <a:pt x="46748" y="491"/>
                    <a:pt x="50238" y="324"/>
                    <a:pt x="53811" y="163"/>
                  </a:cubicBezTo>
                  <a:cubicBezTo>
                    <a:pt x="57374" y="2"/>
                    <a:pt x="60822" y="-40"/>
                    <a:pt x="64151" y="38"/>
                  </a:cubicBezTo>
                  <a:cubicBezTo>
                    <a:pt x="67474" y="121"/>
                    <a:pt x="70517" y="324"/>
                    <a:pt x="73274" y="647"/>
                  </a:cubicBezTo>
                  <a:cubicBezTo>
                    <a:pt x="73924" y="1297"/>
                    <a:pt x="74407" y="2591"/>
                    <a:pt x="74735" y="4542"/>
                  </a:cubicBezTo>
                  <a:cubicBezTo>
                    <a:pt x="75063" y="6487"/>
                    <a:pt x="75224" y="8520"/>
                    <a:pt x="75224" y="10621"/>
                  </a:cubicBezTo>
                  <a:cubicBezTo>
                    <a:pt x="75224" y="12737"/>
                    <a:pt x="75136" y="14635"/>
                    <a:pt x="74980" y="16341"/>
                  </a:cubicBezTo>
                  <a:cubicBezTo>
                    <a:pt x="74818" y="18031"/>
                    <a:pt x="74657" y="18962"/>
                    <a:pt x="74496" y="191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17"/>
            <p:cNvSpPr/>
            <p:nvPr/>
          </p:nvSpPr>
          <p:spPr>
            <a:xfrm>
              <a:off x="17335303" y="8439978"/>
              <a:ext cx="143562" cy="169353"/>
            </a:xfrm>
            <a:custGeom>
              <a:avLst/>
              <a:gdLst/>
              <a:ahLst/>
              <a:cxnLst/>
              <a:rect l="l" t="t" r="r" b="b"/>
              <a:pathLst>
                <a:path w="143562" h="169353" extrusionOk="0">
                  <a:moveTo>
                    <a:pt x="129582" y="21197"/>
                  </a:moveTo>
                  <a:cubicBezTo>
                    <a:pt x="126414" y="25087"/>
                    <a:pt x="123007" y="29388"/>
                    <a:pt x="119356" y="34089"/>
                  </a:cubicBezTo>
                  <a:cubicBezTo>
                    <a:pt x="115705" y="38795"/>
                    <a:pt x="112017" y="43663"/>
                    <a:pt x="108283" y="48686"/>
                  </a:cubicBezTo>
                  <a:cubicBezTo>
                    <a:pt x="104554" y="53720"/>
                    <a:pt x="100986" y="58582"/>
                    <a:pt x="97579" y="63288"/>
                  </a:cubicBezTo>
                  <a:cubicBezTo>
                    <a:pt x="94172" y="67995"/>
                    <a:pt x="91046" y="72332"/>
                    <a:pt x="88212" y="76300"/>
                  </a:cubicBezTo>
                  <a:cubicBezTo>
                    <a:pt x="85367" y="80278"/>
                    <a:pt x="83057" y="83476"/>
                    <a:pt x="81273" y="85910"/>
                  </a:cubicBezTo>
                  <a:cubicBezTo>
                    <a:pt x="84030" y="90132"/>
                    <a:pt x="87031" y="94423"/>
                    <a:pt x="90277" y="98801"/>
                  </a:cubicBezTo>
                  <a:cubicBezTo>
                    <a:pt x="93517" y="103180"/>
                    <a:pt x="96887" y="107486"/>
                    <a:pt x="100372" y="111698"/>
                  </a:cubicBezTo>
                  <a:cubicBezTo>
                    <a:pt x="103857" y="115921"/>
                    <a:pt x="107342" y="119930"/>
                    <a:pt x="110837" y="123742"/>
                  </a:cubicBezTo>
                  <a:cubicBezTo>
                    <a:pt x="114322" y="127554"/>
                    <a:pt x="117687" y="130996"/>
                    <a:pt x="120932" y="134080"/>
                  </a:cubicBezTo>
                  <a:cubicBezTo>
                    <a:pt x="123522" y="136509"/>
                    <a:pt x="125962" y="138661"/>
                    <a:pt x="128229" y="140523"/>
                  </a:cubicBezTo>
                  <a:cubicBezTo>
                    <a:pt x="130502" y="142385"/>
                    <a:pt x="132770" y="144049"/>
                    <a:pt x="135043" y="145510"/>
                  </a:cubicBezTo>
                  <a:cubicBezTo>
                    <a:pt x="136666" y="146649"/>
                    <a:pt x="138169" y="147616"/>
                    <a:pt x="139547" y="148428"/>
                  </a:cubicBezTo>
                  <a:cubicBezTo>
                    <a:pt x="140926" y="149239"/>
                    <a:pt x="142262" y="150050"/>
                    <a:pt x="143562" y="150861"/>
                  </a:cubicBezTo>
                  <a:cubicBezTo>
                    <a:pt x="142101" y="153290"/>
                    <a:pt x="140234" y="155567"/>
                    <a:pt x="137961" y="157668"/>
                  </a:cubicBezTo>
                  <a:cubicBezTo>
                    <a:pt x="135688" y="159785"/>
                    <a:pt x="133254" y="161480"/>
                    <a:pt x="130664" y="162785"/>
                  </a:cubicBezTo>
                  <a:cubicBezTo>
                    <a:pt x="128063" y="164080"/>
                    <a:pt x="125514" y="164850"/>
                    <a:pt x="122997" y="165089"/>
                  </a:cubicBezTo>
                  <a:cubicBezTo>
                    <a:pt x="120480" y="165334"/>
                    <a:pt x="118337" y="164892"/>
                    <a:pt x="116553" y="163753"/>
                  </a:cubicBezTo>
                  <a:lnTo>
                    <a:pt x="112173" y="160102"/>
                  </a:lnTo>
                  <a:cubicBezTo>
                    <a:pt x="111362" y="159452"/>
                    <a:pt x="110592" y="158849"/>
                    <a:pt x="109859" y="158282"/>
                  </a:cubicBezTo>
                  <a:cubicBezTo>
                    <a:pt x="109131" y="157715"/>
                    <a:pt x="108356" y="157102"/>
                    <a:pt x="107544" y="156452"/>
                  </a:cubicBezTo>
                  <a:cubicBezTo>
                    <a:pt x="106577" y="155157"/>
                    <a:pt x="105438" y="153898"/>
                    <a:pt x="104143" y="152681"/>
                  </a:cubicBezTo>
                  <a:cubicBezTo>
                    <a:pt x="102837" y="151470"/>
                    <a:pt x="101542" y="150211"/>
                    <a:pt x="100247" y="148911"/>
                  </a:cubicBezTo>
                  <a:cubicBezTo>
                    <a:pt x="98786" y="147616"/>
                    <a:pt x="97371" y="146358"/>
                    <a:pt x="95993" y="145141"/>
                  </a:cubicBezTo>
                  <a:cubicBezTo>
                    <a:pt x="94614" y="143929"/>
                    <a:pt x="93439" y="142754"/>
                    <a:pt x="92466" y="141615"/>
                  </a:cubicBezTo>
                  <a:cubicBezTo>
                    <a:pt x="91655" y="140648"/>
                    <a:pt x="90235" y="139103"/>
                    <a:pt x="88212" y="136997"/>
                  </a:cubicBezTo>
                  <a:cubicBezTo>
                    <a:pt x="86178" y="134891"/>
                    <a:pt x="84841" y="133269"/>
                    <a:pt x="84196" y="132130"/>
                  </a:cubicBezTo>
                  <a:lnTo>
                    <a:pt x="76166" y="121911"/>
                  </a:lnTo>
                  <a:cubicBezTo>
                    <a:pt x="74704" y="120133"/>
                    <a:pt x="72998" y="118141"/>
                    <a:pt x="71058" y="115952"/>
                  </a:cubicBezTo>
                  <a:cubicBezTo>
                    <a:pt x="69113" y="113762"/>
                    <a:pt x="67079" y="111776"/>
                    <a:pt x="64973" y="109992"/>
                  </a:cubicBezTo>
                  <a:cubicBezTo>
                    <a:pt x="64162" y="110481"/>
                    <a:pt x="62866" y="111740"/>
                    <a:pt x="61082" y="113762"/>
                  </a:cubicBezTo>
                  <a:cubicBezTo>
                    <a:pt x="59293" y="115796"/>
                    <a:pt x="57312" y="118183"/>
                    <a:pt x="55122" y="120939"/>
                  </a:cubicBezTo>
                  <a:cubicBezTo>
                    <a:pt x="52932" y="123700"/>
                    <a:pt x="50618" y="126701"/>
                    <a:pt x="48184" y="129941"/>
                  </a:cubicBezTo>
                  <a:cubicBezTo>
                    <a:pt x="45749" y="133185"/>
                    <a:pt x="43560" y="136353"/>
                    <a:pt x="41615" y="139426"/>
                  </a:cubicBezTo>
                  <a:cubicBezTo>
                    <a:pt x="39508" y="142671"/>
                    <a:pt x="37391" y="145921"/>
                    <a:pt x="35290" y="149161"/>
                  </a:cubicBezTo>
                  <a:cubicBezTo>
                    <a:pt x="33173" y="152406"/>
                    <a:pt x="31233" y="155406"/>
                    <a:pt x="29444" y="158163"/>
                  </a:cubicBezTo>
                  <a:cubicBezTo>
                    <a:pt x="27655" y="160596"/>
                    <a:pt x="26079" y="162785"/>
                    <a:pt x="24706" y="164730"/>
                  </a:cubicBezTo>
                  <a:cubicBezTo>
                    <a:pt x="23332" y="166675"/>
                    <a:pt x="22147" y="168215"/>
                    <a:pt x="21179" y="169353"/>
                  </a:cubicBezTo>
                  <a:cubicBezTo>
                    <a:pt x="20201" y="169353"/>
                    <a:pt x="18787" y="169026"/>
                    <a:pt x="16914" y="168376"/>
                  </a:cubicBezTo>
                  <a:cubicBezTo>
                    <a:pt x="15052" y="167726"/>
                    <a:pt x="13102" y="166951"/>
                    <a:pt x="11073" y="166062"/>
                  </a:cubicBezTo>
                  <a:cubicBezTo>
                    <a:pt x="9045" y="165172"/>
                    <a:pt x="7022" y="164242"/>
                    <a:pt x="4993" y="163264"/>
                  </a:cubicBezTo>
                  <a:cubicBezTo>
                    <a:pt x="2959" y="162286"/>
                    <a:pt x="1295" y="161475"/>
                    <a:pt x="0" y="160830"/>
                  </a:cubicBezTo>
                  <a:cubicBezTo>
                    <a:pt x="650" y="157102"/>
                    <a:pt x="2757" y="151990"/>
                    <a:pt x="6330" y="145505"/>
                  </a:cubicBezTo>
                  <a:cubicBezTo>
                    <a:pt x="9898" y="139020"/>
                    <a:pt x="14194" y="132041"/>
                    <a:pt x="19224" y="124579"/>
                  </a:cubicBezTo>
                  <a:cubicBezTo>
                    <a:pt x="24581" y="116799"/>
                    <a:pt x="29969" y="109254"/>
                    <a:pt x="35404" y="101958"/>
                  </a:cubicBezTo>
                  <a:cubicBezTo>
                    <a:pt x="40839" y="94662"/>
                    <a:pt x="45177" y="88666"/>
                    <a:pt x="48428" y="83960"/>
                  </a:cubicBezTo>
                  <a:cubicBezTo>
                    <a:pt x="45183" y="77631"/>
                    <a:pt x="42057" y="71671"/>
                    <a:pt x="39056" y="66076"/>
                  </a:cubicBezTo>
                  <a:cubicBezTo>
                    <a:pt x="36055" y="60475"/>
                    <a:pt x="33095" y="54968"/>
                    <a:pt x="30172" y="49528"/>
                  </a:cubicBezTo>
                  <a:cubicBezTo>
                    <a:pt x="27254" y="44099"/>
                    <a:pt x="24456" y="38623"/>
                    <a:pt x="21782" y="33111"/>
                  </a:cubicBezTo>
                  <a:cubicBezTo>
                    <a:pt x="19104" y="27594"/>
                    <a:pt x="16550" y="21676"/>
                    <a:pt x="14116" y="15352"/>
                  </a:cubicBezTo>
                  <a:cubicBezTo>
                    <a:pt x="15094" y="14541"/>
                    <a:pt x="16467" y="13647"/>
                    <a:pt x="18256" y="12674"/>
                  </a:cubicBezTo>
                  <a:cubicBezTo>
                    <a:pt x="20035" y="11707"/>
                    <a:pt x="21907" y="10693"/>
                    <a:pt x="23847" y="9637"/>
                  </a:cubicBezTo>
                  <a:cubicBezTo>
                    <a:pt x="25792" y="8587"/>
                    <a:pt x="27701" y="7573"/>
                    <a:pt x="29563" y="6600"/>
                  </a:cubicBezTo>
                  <a:cubicBezTo>
                    <a:pt x="31425" y="5622"/>
                    <a:pt x="33090" y="4816"/>
                    <a:pt x="34557" y="4166"/>
                  </a:cubicBezTo>
                  <a:cubicBezTo>
                    <a:pt x="36335" y="7900"/>
                    <a:pt x="38239" y="11951"/>
                    <a:pt x="40273" y="16325"/>
                  </a:cubicBezTo>
                  <a:cubicBezTo>
                    <a:pt x="42301" y="20703"/>
                    <a:pt x="44449" y="25243"/>
                    <a:pt x="46717" y="29949"/>
                  </a:cubicBezTo>
                  <a:cubicBezTo>
                    <a:pt x="49307" y="35139"/>
                    <a:pt x="52194" y="40771"/>
                    <a:pt x="55351" y="46856"/>
                  </a:cubicBezTo>
                  <a:cubicBezTo>
                    <a:pt x="58518" y="52940"/>
                    <a:pt x="62206" y="58983"/>
                    <a:pt x="66424" y="64979"/>
                  </a:cubicBezTo>
                  <a:cubicBezTo>
                    <a:pt x="67886" y="63517"/>
                    <a:pt x="69592" y="61780"/>
                    <a:pt x="71532" y="59747"/>
                  </a:cubicBezTo>
                  <a:cubicBezTo>
                    <a:pt x="73482" y="57719"/>
                    <a:pt x="75583" y="55332"/>
                    <a:pt x="77861" y="52571"/>
                  </a:cubicBezTo>
                  <a:cubicBezTo>
                    <a:pt x="79963" y="49815"/>
                    <a:pt x="82277" y="46772"/>
                    <a:pt x="84789" y="43449"/>
                  </a:cubicBezTo>
                  <a:cubicBezTo>
                    <a:pt x="87307" y="40121"/>
                    <a:pt x="89938" y="36679"/>
                    <a:pt x="92700" y="33111"/>
                  </a:cubicBezTo>
                  <a:cubicBezTo>
                    <a:pt x="95457" y="29544"/>
                    <a:pt x="98172" y="26018"/>
                    <a:pt x="100850" y="22529"/>
                  </a:cubicBezTo>
                  <a:cubicBezTo>
                    <a:pt x="103524" y="19044"/>
                    <a:pt x="106078" y="15836"/>
                    <a:pt x="108512" y="12918"/>
                  </a:cubicBezTo>
                  <a:cubicBezTo>
                    <a:pt x="110946" y="10001"/>
                    <a:pt x="113172" y="7406"/>
                    <a:pt x="115206" y="5139"/>
                  </a:cubicBezTo>
                  <a:cubicBezTo>
                    <a:pt x="117234" y="2866"/>
                    <a:pt x="118977" y="1166"/>
                    <a:pt x="120438" y="27"/>
                  </a:cubicBezTo>
                  <a:cubicBezTo>
                    <a:pt x="122217" y="-129"/>
                    <a:pt x="124167" y="391"/>
                    <a:pt x="126279" y="1608"/>
                  </a:cubicBezTo>
                  <a:cubicBezTo>
                    <a:pt x="128385" y="2825"/>
                    <a:pt x="130414" y="4650"/>
                    <a:pt x="132364" y="7079"/>
                  </a:cubicBezTo>
                  <a:cubicBezTo>
                    <a:pt x="132848" y="7895"/>
                    <a:pt x="133498" y="8623"/>
                    <a:pt x="134310" y="9268"/>
                  </a:cubicBezTo>
                  <a:cubicBezTo>
                    <a:pt x="135121" y="9918"/>
                    <a:pt x="135932" y="10485"/>
                    <a:pt x="136744" y="10974"/>
                  </a:cubicBezTo>
                  <a:lnTo>
                    <a:pt x="137956" y="11702"/>
                  </a:lnTo>
                  <a:cubicBezTo>
                    <a:pt x="135537" y="14135"/>
                    <a:pt x="132739" y="17302"/>
                    <a:pt x="129582" y="211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17"/>
            <p:cNvSpPr/>
            <p:nvPr/>
          </p:nvSpPr>
          <p:spPr>
            <a:xfrm>
              <a:off x="17329463" y="7991165"/>
              <a:ext cx="140406" cy="124494"/>
            </a:xfrm>
            <a:custGeom>
              <a:avLst/>
              <a:gdLst/>
              <a:ahLst/>
              <a:cxnLst/>
              <a:rect l="l" t="t" r="r" b="b"/>
              <a:pathLst>
                <a:path w="140406" h="124494" extrusionOk="0">
                  <a:moveTo>
                    <a:pt x="139486" y="73239"/>
                  </a:moveTo>
                  <a:cubicBezTo>
                    <a:pt x="138040" y="73655"/>
                    <a:pt x="133967" y="74014"/>
                    <a:pt x="127273" y="74326"/>
                  </a:cubicBezTo>
                  <a:cubicBezTo>
                    <a:pt x="120574" y="74633"/>
                    <a:pt x="112585" y="74841"/>
                    <a:pt x="103311" y="74945"/>
                  </a:cubicBezTo>
                  <a:cubicBezTo>
                    <a:pt x="94033" y="75049"/>
                    <a:pt x="84036" y="75153"/>
                    <a:pt x="73327" y="75257"/>
                  </a:cubicBezTo>
                  <a:cubicBezTo>
                    <a:pt x="62602" y="75361"/>
                    <a:pt x="52501" y="75413"/>
                    <a:pt x="43025" y="75413"/>
                  </a:cubicBezTo>
                  <a:cubicBezTo>
                    <a:pt x="33538" y="75413"/>
                    <a:pt x="25242" y="75413"/>
                    <a:pt x="18132" y="75413"/>
                  </a:cubicBezTo>
                  <a:cubicBezTo>
                    <a:pt x="11017" y="75413"/>
                    <a:pt x="6331" y="75413"/>
                    <a:pt x="4068" y="75413"/>
                  </a:cubicBezTo>
                  <a:cubicBezTo>
                    <a:pt x="1795" y="73151"/>
                    <a:pt x="505" y="70208"/>
                    <a:pt x="199" y="66604"/>
                  </a:cubicBezTo>
                  <a:cubicBezTo>
                    <a:pt x="-108" y="63005"/>
                    <a:pt x="-62" y="58517"/>
                    <a:pt x="355" y="53156"/>
                  </a:cubicBezTo>
                  <a:cubicBezTo>
                    <a:pt x="1171" y="51715"/>
                    <a:pt x="3548" y="50686"/>
                    <a:pt x="7465" y="50067"/>
                  </a:cubicBezTo>
                  <a:cubicBezTo>
                    <a:pt x="11381" y="49448"/>
                    <a:pt x="15703" y="49037"/>
                    <a:pt x="20452" y="48829"/>
                  </a:cubicBezTo>
                  <a:cubicBezTo>
                    <a:pt x="25195" y="48626"/>
                    <a:pt x="29731" y="48517"/>
                    <a:pt x="34053" y="48517"/>
                  </a:cubicBezTo>
                  <a:cubicBezTo>
                    <a:pt x="38385" y="48517"/>
                    <a:pt x="41475" y="48517"/>
                    <a:pt x="43332" y="48517"/>
                  </a:cubicBezTo>
                  <a:cubicBezTo>
                    <a:pt x="45594" y="48517"/>
                    <a:pt x="49204" y="48470"/>
                    <a:pt x="54150" y="48366"/>
                  </a:cubicBezTo>
                  <a:cubicBezTo>
                    <a:pt x="59102" y="48262"/>
                    <a:pt x="64708" y="48210"/>
                    <a:pt x="71007" y="48210"/>
                  </a:cubicBezTo>
                  <a:cubicBezTo>
                    <a:pt x="77290" y="48210"/>
                    <a:pt x="83885" y="48210"/>
                    <a:pt x="90787" y="48210"/>
                  </a:cubicBezTo>
                  <a:cubicBezTo>
                    <a:pt x="97689" y="48210"/>
                    <a:pt x="104237" y="48262"/>
                    <a:pt x="110427" y="48366"/>
                  </a:cubicBezTo>
                  <a:cubicBezTo>
                    <a:pt x="116606" y="48470"/>
                    <a:pt x="122171" y="48678"/>
                    <a:pt x="127117" y="48985"/>
                  </a:cubicBezTo>
                  <a:cubicBezTo>
                    <a:pt x="132064" y="49297"/>
                    <a:pt x="135673" y="49557"/>
                    <a:pt x="137941" y="49760"/>
                  </a:cubicBezTo>
                  <a:cubicBezTo>
                    <a:pt x="138757" y="50587"/>
                    <a:pt x="139382" y="52230"/>
                    <a:pt x="139787" y="54705"/>
                  </a:cubicBezTo>
                  <a:cubicBezTo>
                    <a:pt x="140203" y="57176"/>
                    <a:pt x="140406" y="59760"/>
                    <a:pt x="140406" y="62438"/>
                  </a:cubicBezTo>
                  <a:cubicBezTo>
                    <a:pt x="140406" y="65116"/>
                    <a:pt x="140302" y="67535"/>
                    <a:pt x="140099" y="69703"/>
                  </a:cubicBezTo>
                  <a:cubicBezTo>
                    <a:pt x="139896" y="71846"/>
                    <a:pt x="139694" y="73037"/>
                    <a:pt x="139486" y="73239"/>
                  </a:cubicBezTo>
                  <a:close/>
                  <a:moveTo>
                    <a:pt x="62805" y="121774"/>
                  </a:moveTo>
                  <a:cubicBezTo>
                    <a:pt x="58888" y="119714"/>
                    <a:pt x="56262" y="116880"/>
                    <a:pt x="54925" y="113271"/>
                  </a:cubicBezTo>
                  <a:cubicBezTo>
                    <a:pt x="53583" y="109667"/>
                    <a:pt x="53323" y="106116"/>
                    <a:pt x="54145" y="102605"/>
                  </a:cubicBezTo>
                  <a:cubicBezTo>
                    <a:pt x="54972" y="99106"/>
                    <a:pt x="56668" y="95959"/>
                    <a:pt x="59247" y="93177"/>
                  </a:cubicBezTo>
                  <a:cubicBezTo>
                    <a:pt x="61827" y="90395"/>
                    <a:pt x="65073" y="88695"/>
                    <a:pt x="68989" y="88081"/>
                  </a:cubicBezTo>
                  <a:cubicBezTo>
                    <a:pt x="74554" y="87259"/>
                    <a:pt x="78981" y="88237"/>
                    <a:pt x="82283" y="91019"/>
                  </a:cubicBezTo>
                  <a:cubicBezTo>
                    <a:pt x="85575" y="93801"/>
                    <a:pt x="87640" y="97202"/>
                    <a:pt x="88462" y="101217"/>
                  </a:cubicBezTo>
                  <a:cubicBezTo>
                    <a:pt x="89289" y="105237"/>
                    <a:pt x="88665" y="109361"/>
                    <a:pt x="86616" y="113583"/>
                  </a:cubicBezTo>
                  <a:cubicBezTo>
                    <a:pt x="84551" y="117811"/>
                    <a:pt x="80941" y="121056"/>
                    <a:pt x="75792" y="123323"/>
                  </a:cubicBezTo>
                  <a:cubicBezTo>
                    <a:pt x="72703" y="124556"/>
                    <a:pt x="70170" y="124821"/>
                    <a:pt x="68219" y="124093"/>
                  </a:cubicBezTo>
                  <a:cubicBezTo>
                    <a:pt x="66258" y="123370"/>
                    <a:pt x="64459" y="122600"/>
                    <a:pt x="62805" y="121774"/>
                  </a:cubicBezTo>
                  <a:close/>
                  <a:moveTo>
                    <a:pt x="64355" y="34289"/>
                  </a:moveTo>
                  <a:cubicBezTo>
                    <a:pt x="60438" y="32235"/>
                    <a:pt x="57807" y="29396"/>
                    <a:pt x="56470" y="25787"/>
                  </a:cubicBezTo>
                  <a:cubicBezTo>
                    <a:pt x="55128" y="22188"/>
                    <a:pt x="54873" y="18579"/>
                    <a:pt x="55700" y="14970"/>
                  </a:cubicBezTo>
                  <a:cubicBezTo>
                    <a:pt x="56517" y="11366"/>
                    <a:pt x="58223" y="8168"/>
                    <a:pt x="60802" y="5386"/>
                  </a:cubicBezTo>
                  <a:cubicBezTo>
                    <a:pt x="63372" y="2609"/>
                    <a:pt x="66623" y="903"/>
                    <a:pt x="70544" y="290"/>
                  </a:cubicBezTo>
                  <a:cubicBezTo>
                    <a:pt x="76104" y="-532"/>
                    <a:pt x="80593" y="394"/>
                    <a:pt x="83989" y="3072"/>
                  </a:cubicBezTo>
                  <a:cubicBezTo>
                    <a:pt x="87391" y="5750"/>
                    <a:pt x="89456" y="9151"/>
                    <a:pt x="90179" y="13270"/>
                  </a:cubicBezTo>
                  <a:cubicBezTo>
                    <a:pt x="90896" y="17393"/>
                    <a:pt x="90283" y="21616"/>
                    <a:pt x="88322" y="25943"/>
                  </a:cubicBezTo>
                  <a:cubicBezTo>
                    <a:pt x="86356" y="30269"/>
                    <a:pt x="82699" y="33566"/>
                    <a:pt x="77347" y="35834"/>
                  </a:cubicBezTo>
                  <a:cubicBezTo>
                    <a:pt x="74455" y="37066"/>
                    <a:pt x="71985" y="37331"/>
                    <a:pt x="69925" y="36603"/>
                  </a:cubicBezTo>
                  <a:cubicBezTo>
                    <a:pt x="67860" y="35886"/>
                    <a:pt x="66009" y="35116"/>
                    <a:pt x="64355" y="34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17"/>
            <p:cNvSpPr/>
            <p:nvPr/>
          </p:nvSpPr>
          <p:spPr>
            <a:xfrm>
              <a:off x="16405123" y="8894813"/>
              <a:ext cx="115906" cy="168567"/>
            </a:xfrm>
            <a:custGeom>
              <a:avLst/>
              <a:gdLst/>
              <a:ahLst/>
              <a:cxnLst/>
              <a:rect l="l" t="t" r="r" b="b"/>
              <a:pathLst>
                <a:path w="115906" h="168567" extrusionOk="0">
                  <a:moveTo>
                    <a:pt x="4211" y="143609"/>
                  </a:moveTo>
                  <a:cubicBezTo>
                    <a:pt x="9724" y="138420"/>
                    <a:pt x="15524" y="133599"/>
                    <a:pt x="21604" y="129137"/>
                  </a:cubicBezTo>
                  <a:cubicBezTo>
                    <a:pt x="27689" y="124675"/>
                    <a:pt x="33566" y="119854"/>
                    <a:pt x="39246" y="114659"/>
                  </a:cubicBezTo>
                  <a:cubicBezTo>
                    <a:pt x="44114" y="110281"/>
                    <a:pt x="49711" y="105096"/>
                    <a:pt x="56035" y="99095"/>
                  </a:cubicBezTo>
                  <a:cubicBezTo>
                    <a:pt x="62360" y="93094"/>
                    <a:pt x="68362" y="86770"/>
                    <a:pt x="74042" y="80114"/>
                  </a:cubicBezTo>
                  <a:cubicBezTo>
                    <a:pt x="79716" y="73473"/>
                    <a:pt x="84543" y="66614"/>
                    <a:pt x="88522" y="59557"/>
                  </a:cubicBezTo>
                  <a:cubicBezTo>
                    <a:pt x="92496" y="52506"/>
                    <a:pt x="94482" y="45652"/>
                    <a:pt x="94482" y="39000"/>
                  </a:cubicBezTo>
                  <a:cubicBezTo>
                    <a:pt x="94482" y="36894"/>
                    <a:pt x="93999" y="34949"/>
                    <a:pt x="93021" y="33161"/>
                  </a:cubicBezTo>
                  <a:cubicBezTo>
                    <a:pt x="91237" y="29760"/>
                    <a:pt x="88678" y="27529"/>
                    <a:pt x="85360" y="26468"/>
                  </a:cubicBezTo>
                  <a:cubicBezTo>
                    <a:pt x="82036" y="25417"/>
                    <a:pt x="78588" y="24887"/>
                    <a:pt x="75020" y="24887"/>
                  </a:cubicBezTo>
                  <a:lnTo>
                    <a:pt x="75020" y="25131"/>
                  </a:lnTo>
                  <a:cubicBezTo>
                    <a:pt x="72913" y="25131"/>
                    <a:pt x="69871" y="25293"/>
                    <a:pt x="65897" y="25615"/>
                  </a:cubicBezTo>
                  <a:cubicBezTo>
                    <a:pt x="61918" y="25943"/>
                    <a:pt x="57299" y="26951"/>
                    <a:pt x="52031" y="28657"/>
                  </a:cubicBezTo>
                  <a:cubicBezTo>
                    <a:pt x="46757" y="30363"/>
                    <a:pt x="40921" y="32963"/>
                    <a:pt x="34508" y="36447"/>
                  </a:cubicBezTo>
                  <a:cubicBezTo>
                    <a:pt x="28095" y="39931"/>
                    <a:pt x="21406" y="44835"/>
                    <a:pt x="14437" y="51164"/>
                  </a:cubicBezTo>
                  <a:cubicBezTo>
                    <a:pt x="13620" y="50675"/>
                    <a:pt x="12772" y="49911"/>
                    <a:pt x="11883" y="48850"/>
                  </a:cubicBezTo>
                  <a:cubicBezTo>
                    <a:pt x="10988" y="47794"/>
                    <a:pt x="10094" y="46661"/>
                    <a:pt x="9204" y="45438"/>
                  </a:cubicBezTo>
                  <a:cubicBezTo>
                    <a:pt x="8310" y="44227"/>
                    <a:pt x="7457" y="43010"/>
                    <a:pt x="6650" y="41788"/>
                  </a:cubicBezTo>
                  <a:cubicBezTo>
                    <a:pt x="5834" y="40576"/>
                    <a:pt x="5189" y="39640"/>
                    <a:pt x="4705" y="38990"/>
                  </a:cubicBezTo>
                  <a:cubicBezTo>
                    <a:pt x="4705" y="37045"/>
                    <a:pt x="5230" y="35095"/>
                    <a:pt x="6286" y="33150"/>
                  </a:cubicBezTo>
                  <a:cubicBezTo>
                    <a:pt x="7342" y="31205"/>
                    <a:pt x="8679" y="29344"/>
                    <a:pt x="10302" y="27560"/>
                  </a:cubicBezTo>
                  <a:cubicBezTo>
                    <a:pt x="11919" y="25771"/>
                    <a:pt x="13625" y="24148"/>
                    <a:pt x="15409" y="22692"/>
                  </a:cubicBezTo>
                  <a:cubicBezTo>
                    <a:pt x="17193" y="21231"/>
                    <a:pt x="18816" y="19853"/>
                    <a:pt x="20277" y="18558"/>
                  </a:cubicBezTo>
                  <a:cubicBezTo>
                    <a:pt x="21573" y="17424"/>
                    <a:pt x="22909" y="16327"/>
                    <a:pt x="24293" y="15272"/>
                  </a:cubicBezTo>
                  <a:cubicBezTo>
                    <a:pt x="25671" y="14221"/>
                    <a:pt x="27091" y="13207"/>
                    <a:pt x="28547" y="12229"/>
                  </a:cubicBezTo>
                  <a:cubicBezTo>
                    <a:pt x="33416" y="8828"/>
                    <a:pt x="39251" y="6031"/>
                    <a:pt x="46070" y="3841"/>
                  </a:cubicBezTo>
                  <a:cubicBezTo>
                    <a:pt x="52884" y="1652"/>
                    <a:pt x="59858" y="399"/>
                    <a:pt x="66994" y="71"/>
                  </a:cubicBezTo>
                  <a:cubicBezTo>
                    <a:pt x="74130" y="-251"/>
                    <a:pt x="80985" y="524"/>
                    <a:pt x="87555" y="2385"/>
                  </a:cubicBezTo>
                  <a:cubicBezTo>
                    <a:pt x="94124" y="4247"/>
                    <a:pt x="99600" y="7534"/>
                    <a:pt x="103980" y="12235"/>
                  </a:cubicBezTo>
                  <a:cubicBezTo>
                    <a:pt x="106898" y="15480"/>
                    <a:pt x="109046" y="18849"/>
                    <a:pt x="110424" y="22334"/>
                  </a:cubicBezTo>
                  <a:cubicBezTo>
                    <a:pt x="111802" y="25818"/>
                    <a:pt x="113061" y="29588"/>
                    <a:pt x="114195" y="33644"/>
                  </a:cubicBezTo>
                  <a:cubicBezTo>
                    <a:pt x="116301" y="41268"/>
                    <a:pt x="116463" y="48689"/>
                    <a:pt x="114684" y="55907"/>
                  </a:cubicBezTo>
                  <a:cubicBezTo>
                    <a:pt x="112895" y="63130"/>
                    <a:pt x="109977" y="69937"/>
                    <a:pt x="105920" y="76339"/>
                  </a:cubicBezTo>
                  <a:cubicBezTo>
                    <a:pt x="101863" y="82750"/>
                    <a:pt x="97161" y="88793"/>
                    <a:pt x="91809" y="94467"/>
                  </a:cubicBezTo>
                  <a:cubicBezTo>
                    <a:pt x="86452" y="100140"/>
                    <a:pt x="81183" y="105169"/>
                    <a:pt x="75992" y="109548"/>
                  </a:cubicBezTo>
                  <a:cubicBezTo>
                    <a:pt x="69824" y="114743"/>
                    <a:pt x="63905" y="120094"/>
                    <a:pt x="58230" y="125611"/>
                  </a:cubicBezTo>
                  <a:cubicBezTo>
                    <a:pt x="52551" y="131123"/>
                    <a:pt x="47121" y="136885"/>
                    <a:pt x="41925" y="142881"/>
                  </a:cubicBezTo>
                  <a:cubicBezTo>
                    <a:pt x="44681" y="142881"/>
                    <a:pt x="47360" y="142756"/>
                    <a:pt x="49955" y="142517"/>
                  </a:cubicBezTo>
                  <a:cubicBezTo>
                    <a:pt x="52551" y="142273"/>
                    <a:pt x="55224" y="142148"/>
                    <a:pt x="57986" y="142148"/>
                  </a:cubicBezTo>
                  <a:cubicBezTo>
                    <a:pt x="65767" y="142148"/>
                    <a:pt x="74245" y="142351"/>
                    <a:pt x="83414" y="142756"/>
                  </a:cubicBezTo>
                  <a:cubicBezTo>
                    <a:pt x="92574" y="143167"/>
                    <a:pt x="101057" y="142720"/>
                    <a:pt x="108843" y="141420"/>
                  </a:cubicBezTo>
                  <a:cubicBezTo>
                    <a:pt x="110460" y="142231"/>
                    <a:pt x="111111" y="143251"/>
                    <a:pt x="110788" y="144462"/>
                  </a:cubicBezTo>
                  <a:cubicBezTo>
                    <a:pt x="110460" y="145674"/>
                    <a:pt x="110705" y="147104"/>
                    <a:pt x="111516" y="148716"/>
                  </a:cubicBezTo>
                  <a:cubicBezTo>
                    <a:pt x="111516" y="150505"/>
                    <a:pt x="111641" y="152289"/>
                    <a:pt x="111880" y="154072"/>
                  </a:cubicBezTo>
                  <a:cubicBezTo>
                    <a:pt x="112125" y="155861"/>
                    <a:pt x="112244" y="157598"/>
                    <a:pt x="112244" y="159304"/>
                  </a:cubicBezTo>
                  <a:cubicBezTo>
                    <a:pt x="112244" y="161004"/>
                    <a:pt x="112042" y="162627"/>
                    <a:pt x="111636" y="164166"/>
                  </a:cubicBezTo>
                  <a:cubicBezTo>
                    <a:pt x="111230" y="165705"/>
                    <a:pt x="110299" y="167052"/>
                    <a:pt x="108838" y="168181"/>
                  </a:cubicBezTo>
                  <a:cubicBezTo>
                    <a:pt x="105431" y="168503"/>
                    <a:pt x="101858" y="168623"/>
                    <a:pt x="98134" y="168545"/>
                  </a:cubicBezTo>
                  <a:cubicBezTo>
                    <a:pt x="94399" y="168462"/>
                    <a:pt x="90831" y="168342"/>
                    <a:pt x="87430" y="168181"/>
                  </a:cubicBezTo>
                  <a:cubicBezTo>
                    <a:pt x="83206" y="168019"/>
                    <a:pt x="78546" y="167853"/>
                    <a:pt x="73439" y="167692"/>
                  </a:cubicBezTo>
                  <a:cubicBezTo>
                    <a:pt x="68326" y="167536"/>
                    <a:pt x="63582" y="167292"/>
                    <a:pt x="59203" y="166964"/>
                  </a:cubicBezTo>
                  <a:cubicBezTo>
                    <a:pt x="57903" y="166808"/>
                    <a:pt x="56530" y="166891"/>
                    <a:pt x="55068" y="167208"/>
                  </a:cubicBezTo>
                  <a:cubicBezTo>
                    <a:pt x="53607" y="167536"/>
                    <a:pt x="52228" y="167619"/>
                    <a:pt x="50933" y="167453"/>
                  </a:cubicBezTo>
                  <a:cubicBezTo>
                    <a:pt x="47360" y="167125"/>
                    <a:pt x="43469" y="167011"/>
                    <a:pt x="39251" y="167083"/>
                  </a:cubicBezTo>
                  <a:cubicBezTo>
                    <a:pt x="35033" y="167167"/>
                    <a:pt x="30773" y="167286"/>
                    <a:pt x="26477" y="167453"/>
                  </a:cubicBezTo>
                  <a:cubicBezTo>
                    <a:pt x="22176" y="167614"/>
                    <a:pt x="17963" y="167780"/>
                    <a:pt x="13823" y="167936"/>
                  </a:cubicBezTo>
                  <a:cubicBezTo>
                    <a:pt x="9688" y="168098"/>
                    <a:pt x="5917" y="168181"/>
                    <a:pt x="2510" y="168181"/>
                  </a:cubicBezTo>
                  <a:cubicBezTo>
                    <a:pt x="237" y="161696"/>
                    <a:pt x="-491" y="156667"/>
                    <a:pt x="321" y="153095"/>
                  </a:cubicBezTo>
                  <a:cubicBezTo>
                    <a:pt x="1127" y="149533"/>
                    <a:pt x="2422" y="146376"/>
                    <a:pt x="4211" y="1436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17"/>
            <p:cNvSpPr/>
            <p:nvPr/>
          </p:nvSpPr>
          <p:spPr>
            <a:xfrm>
              <a:off x="16867569" y="8892211"/>
              <a:ext cx="123871" cy="171063"/>
            </a:xfrm>
            <a:custGeom>
              <a:avLst/>
              <a:gdLst/>
              <a:ahLst/>
              <a:cxnLst/>
              <a:rect l="l" t="t" r="r" b="b"/>
              <a:pathLst>
                <a:path w="123871" h="171063" extrusionOk="0">
                  <a:moveTo>
                    <a:pt x="91005" y="92934"/>
                  </a:moveTo>
                  <a:cubicBezTo>
                    <a:pt x="90682" y="92778"/>
                    <a:pt x="90438" y="92612"/>
                    <a:pt x="90277" y="92451"/>
                  </a:cubicBezTo>
                  <a:cubicBezTo>
                    <a:pt x="90115" y="92295"/>
                    <a:pt x="89876" y="92206"/>
                    <a:pt x="89548" y="92206"/>
                  </a:cubicBezTo>
                  <a:cubicBezTo>
                    <a:pt x="87442" y="90428"/>
                    <a:pt x="84727" y="89050"/>
                    <a:pt x="81398" y="88072"/>
                  </a:cubicBezTo>
                  <a:cubicBezTo>
                    <a:pt x="78075" y="87094"/>
                    <a:pt x="74548" y="86491"/>
                    <a:pt x="70819" y="86252"/>
                  </a:cubicBezTo>
                  <a:cubicBezTo>
                    <a:pt x="67090" y="86008"/>
                    <a:pt x="63439" y="86008"/>
                    <a:pt x="59871" y="86252"/>
                  </a:cubicBezTo>
                  <a:cubicBezTo>
                    <a:pt x="56297" y="86491"/>
                    <a:pt x="53302" y="86860"/>
                    <a:pt x="50867" y="87344"/>
                  </a:cubicBezTo>
                  <a:cubicBezTo>
                    <a:pt x="50384" y="87505"/>
                    <a:pt x="49442" y="87589"/>
                    <a:pt x="48069" y="87589"/>
                  </a:cubicBezTo>
                  <a:cubicBezTo>
                    <a:pt x="46686" y="87589"/>
                    <a:pt x="45271" y="87589"/>
                    <a:pt x="43815" y="87589"/>
                  </a:cubicBezTo>
                  <a:cubicBezTo>
                    <a:pt x="42348" y="87589"/>
                    <a:pt x="40928" y="87589"/>
                    <a:pt x="39550" y="87589"/>
                  </a:cubicBezTo>
                  <a:cubicBezTo>
                    <a:pt x="38171" y="87589"/>
                    <a:pt x="37235" y="87589"/>
                    <a:pt x="36751" y="87589"/>
                  </a:cubicBezTo>
                  <a:cubicBezTo>
                    <a:pt x="36424" y="87589"/>
                    <a:pt x="36268" y="86574"/>
                    <a:pt x="36268" y="84546"/>
                  </a:cubicBezTo>
                  <a:cubicBezTo>
                    <a:pt x="36268" y="82518"/>
                    <a:pt x="36341" y="80292"/>
                    <a:pt x="36507" y="77854"/>
                  </a:cubicBezTo>
                  <a:cubicBezTo>
                    <a:pt x="36673" y="75415"/>
                    <a:pt x="36793" y="73147"/>
                    <a:pt x="36876" y="71041"/>
                  </a:cubicBezTo>
                  <a:cubicBezTo>
                    <a:pt x="36959" y="68935"/>
                    <a:pt x="36835" y="67718"/>
                    <a:pt x="36507" y="67391"/>
                  </a:cubicBezTo>
                  <a:cubicBezTo>
                    <a:pt x="37157" y="67235"/>
                    <a:pt x="38010" y="67110"/>
                    <a:pt x="39066" y="67027"/>
                  </a:cubicBezTo>
                  <a:cubicBezTo>
                    <a:pt x="40117" y="66943"/>
                    <a:pt x="41256" y="66902"/>
                    <a:pt x="42467" y="66902"/>
                  </a:cubicBezTo>
                  <a:cubicBezTo>
                    <a:pt x="43690" y="66902"/>
                    <a:pt x="44860" y="66902"/>
                    <a:pt x="45999" y="66902"/>
                  </a:cubicBezTo>
                  <a:cubicBezTo>
                    <a:pt x="47133" y="66902"/>
                    <a:pt x="48028" y="66818"/>
                    <a:pt x="48672" y="66657"/>
                  </a:cubicBezTo>
                  <a:cubicBezTo>
                    <a:pt x="52241" y="65680"/>
                    <a:pt x="56823" y="64343"/>
                    <a:pt x="62419" y="62648"/>
                  </a:cubicBezTo>
                  <a:cubicBezTo>
                    <a:pt x="68021" y="60942"/>
                    <a:pt x="73451" y="58878"/>
                    <a:pt x="78725" y="56444"/>
                  </a:cubicBezTo>
                  <a:cubicBezTo>
                    <a:pt x="83999" y="54010"/>
                    <a:pt x="88493" y="51129"/>
                    <a:pt x="92232" y="47811"/>
                  </a:cubicBezTo>
                  <a:cubicBezTo>
                    <a:pt x="95961" y="44489"/>
                    <a:pt x="97823" y="40718"/>
                    <a:pt x="97823" y="36496"/>
                  </a:cubicBezTo>
                  <a:cubicBezTo>
                    <a:pt x="97823" y="33906"/>
                    <a:pt x="97012" y="31795"/>
                    <a:pt x="95389" y="30172"/>
                  </a:cubicBezTo>
                  <a:cubicBezTo>
                    <a:pt x="93772" y="28550"/>
                    <a:pt x="91821" y="27255"/>
                    <a:pt x="89548" y="26277"/>
                  </a:cubicBezTo>
                  <a:cubicBezTo>
                    <a:pt x="85819" y="24816"/>
                    <a:pt x="81726" y="23963"/>
                    <a:pt x="77263" y="23719"/>
                  </a:cubicBezTo>
                  <a:cubicBezTo>
                    <a:pt x="72801" y="23479"/>
                    <a:pt x="68707" y="23765"/>
                    <a:pt x="64978" y="24571"/>
                  </a:cubicBezTo>
                  <a:cubicBezTo>
                    <a:pt x="64000" y="24899"/>
                    <a:pt x="62788" y="25143"/>
                    <a:pt x="61327" y="25299"/>
                  </a:cubicBezTo>
                  <a:cubicBezTo>
                    <a:pt x="59865" y="25461"/>
                    <a:pt x="58367" y="25669"/>
                    <a:pt x="56823" y="25908"/>
                  </a:cubicBezTo>
                  <a:cubicBezTo>
                    <a:pt x="55283" y="26152"/>
                    <a:pt x="53822" y="26397"/>
                    <a:pt x="52443" y="26636"/>
                  </a:cubicBezTo>
                  <a:cubicBezTo>
                    <a:pt x="51060" y="26880"/>
                    <a:pt x="50051" y="27166"/>
                    <a:pt x="49401" y="27489"/>
                  </a:cubicBezTo>
                  <a:cubicBezTo>
                    <a:pt x="47611" y="28144"/>
                    <a:pt x="46030" y="28752"/>
                    <a:pt x="44652" y="29314"/>
                  </a:cubicBezTo>
                  <a:cubicBezTo>
                    <a:pt x="43274" y="29881"/>
                    <a:pt x="41937" y="30448"/>
                    <a:pt x="40642" y="31015"/>
                  </a:cubicBezTo>
                  <a:cubicBezTo>
                    <a:pt x="39336" y="31587"/>
                    <a:pt x="38000" y="32153"/>
                    <a:pt x="36627" y="32720"/>
                  </a:cubicBezTo>
                  <a:cubicBezTo>
                    <a:pt x="35248" y="33292"/>
                    <a:pt x="33667" y="33984"/>
                    <a:pt x="31883" y="34785"/>
                  </a:cubicBezTo>
                  <a:cubicBezTo>
                    <a:pt x="29933" y="35601"/>
                    <a:pt x="27987" y="36449"/>
                    <a:pt x="26042" y="37343"/>
                  </a:cubicBezTo>
                  <a:cubicBezTo>
                    <a:pt x="24092" y="38238"/>
                    <a:pt x="21985" y="39163"/>
                    <a:pt x="19712" y="40141"/>
                  </a:cubicBezTo>
                  <a:cubicBezTo>
                    <a:pt x="17767" y="40952"/>
                    <a:pt x="16228" y="40427"/>
                    <a:pt x="15089" y="38560"/>
                  </a:cubicBezTo>
                  <a:cubicBezTo>
                    <a:pt x="13955" y="36698"/>
                    <a:pt x="13060" y="34426"/>
                    <a:pt x="12415" y="31753"/>
                  </a:cubicBezTo>
                  <a:cubicBezTo>
                    <a:pt x="11765" y="29075"/>
                    <a:pt x="11323" y="26480"/>
                    <a:pt x="11079" y="23963"/>
                  </a:cubicBezTo>
                  <a:cubicBezTo>
                    <a:pt x="10834" y="21451"/>
                    <a:pt x="10792" y="19954"/>
                    <a:pt x="10954" y="19459"/>
                  </a:cubicBezTo>
                  <a:cubicBezTo>
                    <a:pt x="13388" y="17842"/>
                    <a:pt x="16311" y="16178"/>
                    <a:pt x="19712" y="14472"/>
                  </a:cubicBezTo>
                  <a:cubicBezTo>
                    <a:pt x="23124" y="12767"/>
                    <a:pt x="26568" y="11149"/>
                    <a:pt x="30052" y="9610"/>
                  </a:cubicBezTo>
                  <a:cubicBezTo>
                    <a:pt x="33537" y="8071"/>
                    <a:pt x="36824" y="6734"/>
                    <a:pt x="39909" y="5596"/>
                  </a:cubicBezTo>
                  <a:cubicBezTo>
                    <a:pt x="42982" y="4462"/>
                    <a:pt x="45422" y="3651"/>
                    <a:pt x="47206" y="3162"/>
                  </a:cubicBezTo>
                  <a:cubicBezTo>
                    <a:pt x="50935" y="2028"/>
                    <a:pt x="54753" y="1175"/>
                    <a:pt x="58638" y="608"/>
                  </a:cubicBezTo>
                  <a:cubicBezTo>
                    <a:pt x="62534" y="42"/>
                    <a:pt x="66585" y="-78"/>
                    <a:pt x="70809" y="239"/>
                  </a:cubicBezTo>
                  <a:lnTo>
                    <a:pt x="71053" y="0"/>
                  </a:lnTo>
                  <a:cubicBezTo>
                    <a:pt x="75755" y="484"/>
                    <a:pt x="80420" y="1212"/>
                    <a:pt x="85044" y="2189"/>
                  </a:cubicBezTo>
                  <a:cubicBezTo>
                    <a:pt x="89663" y="3157"/>
                    <a:pt x="93917" y="4659"/>
                    <a:pt x="97813" y="6693"/>
                  </a:cubicBezTo>
                  <a:cubicBezTo>
                    <a:pt x="101709" y="8721"/>
                    <a:pt x="105235" y="11352"/>
                    <a:pt x="108397" y="14597"/>
                  </a:cubicBezTo>
                  <a:cubicBezTo>
                    <a:pt x="111565" y="17842"/>
                    <a:pt x="114030" y="21815"/>
                    <a:pt x="115819" y="26521"/>
                  </a:cubicBezTo>
                  <a:cubicBezTo>
                    <a:pt x="117437" y="30572"/>
                    <a:pt x="118290" y="34145"/>
                    <a:pt x="118373" y="37224"/>
                  </a:cubicBezTo>
                  <a:cubicBezTo>
                    <a:pt x="118457" y="40307"/>
                    <a:pt x="118009" y="43792"/>
                    <a:pt x="117037" y="47687"/>
                  </a:cubicBezTo>
                  <a:cubicBezTo>
                    <a:pt x="116225" y="50770"/>
                    <a:pt x="114805" y="53605"/>
                    <a:pt x="112782" y="56200"/>
                  </a:cubicBezTo>
                  <a:cubicBezTo>
                    <a:pt x="110748" y="58800"/>
                    <a:pt x="108439" y="61109"/>
                    <a:pt x="105844" y="63137"/>
                  </a:cubicBezTo>
                  <a:cubicBezTo>
                    <a:pt x="103254" y="65170"/>
                    <a:pt x="100497" y="67032"/>
                    <a:pt x="97574" y="68727"/>
                  </a:cubicBezTo>
                  <a:cubicBezTo>
                    <a:pt x="94646" y="70433"/>
                    <a:pt x="91894" y="71930"/>
                    <a:pt x="89299" y="73230"/>
                  </a:cubicBezTo>
                  <a:cubicBezTo>
                    <a:pt x="94328" y="74692"/>
                    <a:pt x="98708" y="76356"/>
                    <a:pt x="102437" y="78218"/>
                  </a:cubicBezTo>
                  <a:cubicBezTo>
                    <a:pt x="106166" y="80085"/>
                    <a:pt x="109448" y="82232"/>
                    <a:pt x="112293" y="84671"/>
                  </a:cubicBezTo>
                  <a:cubicBezTo>
                    <a:pt x="115122" y="87100"/>
                    <a:pt x="117437" y="89944"/>
                    <a:pt x="119226" y="93184"/>
                  </a:cubicBezTo>
                  <a:cubicBezTo>
                    <a:pt x="121016" y="96429"/>
                    <a:pt x="122472" y="100241"/>
                    <a:pt x="123606" y="104619"/>
                  </a:cubicBezTo>
                  <a:cubicBezTo>
                    <a:pt x="124901" y="121484"/>
                    <a:pt x="121458" y="135634"/>
                    <a:pt x="113266" y="147069"/>
                  </a:cubicBezTo>
                  <a:cubicBezTo>
                    <a:pt x="105074" y="158500"/>
                    <a:pt x="92544" y="166087"/>
                    <a:pt x="75672" y="169815"/>
                  </a:cubicBezTo>
                  <a:cubicBezTo>
                    <a:pt x="70642" y="170793"/>
                    <a:pt x="65935" y="171193"/>
                    <a:pt x="61556" y="171027"/>
                  </a:cubicBezTo>
                  <a:cubicBezTo>
                    <a:pt x="59933" y="171027"/>
                    <a:pt x="58357" y="170944"/>
                    <a:pt x="56812" y="170788"/>
                  </a:cubicBezTo>
                  <a:cubicBezTo>
                    <a:pt x="55273" y="170627"/>
                    <a:pt x="53686" y="170460"/>
                    <a:pt x="52064" y="170299"/>
                  </a:cubicBezTo>
                  <a:cubicBezTo>
                    <a:pt x="47846" y="169977"/>
                    <a:pt x="42780" y="168723"/>
                    <a:pt x="36861" y="166534"/>
                  </a:cubicBezTo>
                  <a:cubicBezTo>
                    <a:pt x="30942" y="164345"/>
                    <a:pt x="25215" y="162031"/>
                    <a:pt x="19707" y="159597"/>
                  </a:cubicBezTo>
                  <a:cubicBezTo>
                    <a:pt x="13221" y="156679"/>
                    <a:pt x="6652" y="153513"/>
                    <a:pt x="0" y="150111"/>
                  </a:cubicBezTo>
                  <a:cubicBezTo>
                    <a:pt x="0" y="149784"/>
                    <a:pt x="83" y="149056"/>
                    <a:pt x="244" y="147922"/>
                  </a:cubicBezTo>
                  <a:cubicBezTo>
                    <a:pt x="400" y="146789"/>
                    <a:pt x="567" y="145572"/>
                    <a:pt x="728" y="144272"/>
                  </a:cubicBezTo>
                  <a:cubicBezTo>
                    <a:pt x="884" y="142977"/>
                    <a:pt x="1051" y="141796"/>
                    <a:pt x="1212" y="140746"/>
                  </a:cubicBezTo>
                  <a:cubicBezTo>
                    <a:pt x="1373" y="139690"/>
                    <a:pt x="1540" y="138998"/>
                    <a:pt x="1701" y="138671"/>
                  </a:cubicBezTo>
                  <a:cubicBezTo>
                    <a:pt x="2668" y="135754"/>
                    <a:pt x="3646" y="133606"/>
                    <a:pt x="4619" y="132228"/>
                  </a:cubicBezTo>
                  <a:cubicBezTo>
                    <a:pt x="5586" y="130850"/>
                    <a:pt x="6564" y="129269"/>
                    <a:pt x="7537" y="127485"/>
                  </a:cubicBezTo>
                  <a:cubicBezTo>
                    <a:pt x="8504" y="127807"/>
                    <a:pt x="10335" y="128738"/>
                    <a:pt x="13008" y="130283"/>
                  </a:cubicBezTo>
                  <a:cubicBezTo>
                    <a:pt x="15687" y="131822"/>
                    <a:pt x="18766" y="133564"/>
                    <a:pt x="22256" y="135514"/>
                  </a:cubicBezTo>
                  <a:cubicBezTo>
                    <a:pt x="25741" y="137459"/>
                    <a:pt x="29350" y="139326"/>
                    <a:pt x="33079" y="141105"/>
                  </a:cubicBezTo>
                  <a:cubicBezTo>
                    <a:pt x="36809" y="142893"/>
                    <a:pt x="40299" y="144188"/>
                    <a:pt x="43544" y="145000"/>
                  </a:cubicBezTo>
                  <a:cubicBezTo>
                    <a:pt x="50358" y="147589"/>
                    <a:pt x="56963" y="148567"/>
                    <a:pt x="63376" y="147917"/>
                  </a:cubicBezTo>
                  <a:cubicBezTo>
                    <a:pt x="69784" y="147267"/>
                    <a:pt x="75536" y="145566"/>
                    <a:pt x="80649" y="142810"/>
                  </a:cubicBezTo>
                  <a:cubicBezTo>
                    <a:pt x="85767" y="140054"/>
                    <a:pt x="90095" y="136523"/>
                    <a:pt x="93673" y="132228"/>
                  </a:cubicBezTo>
                  <a:cubicBezTo>
                    <a:pt x="97241" y="127932"/>
                    <a:pt x="99634" y="123429"/>
                    <a:pt x="100851" y="118723"/>
                  </a:cubicBezTo>
                  <a:cubicBezTo>
                    <a:pt x="102062" y="114021"/>
                    <a:pt x="101948" y="109399"/>
                    <a:pt x="100487" y="104859"/>
                  </a:cubicBezTo>
                  <a:cubicBezTo>
                    <a:pt x="99041" y="100319"/>
                    <a:pt x="95878" y="96346"/>
                    <a:pt x="91005" y="929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17"/>
            <p:cNvSpPr/>
            <p:nvPr/>
          </p:nvSpPr>
          <p:spPr>
            <a:xfrm>
              <a:off x="16414342" y="7956759"/>
              <a:ext cx="126317" cy="177032"/>
            </a:xfrm>
            <a:custGeom>
              <a:avLst/>
              <a:gdLst/>
              <a:ahLst/>
              <a:cxnLst/>
              <a:rect l="l" t="t" r="r" b="b"/>
              <a:pathLst>
                <a:path w="126317" h="177032" extrusionOk="0">
                  <a:moveTo>
                    <a:pt x="111957" y="31300"/>
                  </a:moveTo>
                  <a:cubicBezTo>
                    <a:pt x="114064" y="36167"/>
                    <a:pt x="114917" y="40182"/>
                    <a:pt x="114511" y="43344"/>
                  </a:cubicBezTo>
                  <a:cubicBezTo>
                    <a:pt x="114105" y="46511"/>
                    <a:pt x="113741" y="49631"/>
                    <a:pt x="113419" y="52709"/>
                  </a:cubicBezTo>
                  <a:cubicBezTo>
                    <a:pt x="113258" y="54498"/>
                    <a:pt x="112285" y="56563"/>
                    <a:pt x="110501" y="58913"/>
                  </a:cubicBezTo>
                  <a:cubicBezTo>
                    <a:pt x="108712" y="61264"/>
                    <a:pt x="106610" y="63656"/>
                    <a:pt x="104176" y="66090"/>
                  </a:cubicBezTo>
                  <a:cubicBezTo>
                    <a:pt x="101742" y="68523"/>
                    <a:pt x="99308" y="70796"/>
                    <a:pt x="96879" y="72902"/>
                  </a:cubicBezTo>
                  <a:cubicBezTo>
                    <a:pt x="94445" y="75013"/>
                    <a:pt x="92500" y="76636"/>
                    <a:pt x="91038" y="77770"/>
                  </a:cubicBezTo>
                  <a:cubicBezTo>
                    <a:pt x="91361" y="78420"/>
                    <a:pt x="93389" y="79595"/>
                    <a:pt x="97118" y="81295"/>
                  </a:cubicBezTo>
                  <a:cubicBezTo>
                    <a:pt x="100848" y="83001"/>
                    <a:pt x="104863" y="85554"/>
                    <a:pt x="109164" y="88961"/>
                  </a:cubicBezTo>
                  <a:cubicBezTo>
                    <a:pt x="113460" y="92362"/>
                    <a:pt x="117392" y="96907"/>
                    <a:pt x="120966" y="102585"/>
                  </a:cubicBezTo>
                  <a:cubicBezTo>
                    <a:pt x="124528" y="108264"/>
                    <a:pt x="126318" y="115399"/>
                    <a:pt x="126318" y="123995"/>
                  </a:cubicBezTo>
                  <a:cubicBezTo>
                    <a:pt x="126318" y="124806"/>
                    <a:pt x="126234" y="125659"/>
                    <a:pt x="126073" y="126548"/>
                  </a:cubicBezTo>
                  <a:cubicBezTo>
                    <a:pt x="125912" y="127443"/>
                    <a:pt x="125829" y="128290"/>
                    <a:pt x="125829" y="129102"/>
                  </a:cubicBezTo>
                  <a:lnTo>
                    <a:pt x="125584" y="129346"/>
                  </a:lnTo>
                  <a:cubicBezTo>
                    <a:pt x="125095" y="136808"/>
                    <a:pt x="122786" y="143538"/>
                    <a:pt x="118651" y="149539"/>
                  </a:cubicBezTo>
                  <a:cubicBezTo>
                    <a:pt x="114516" y="155540"/>
                    <a:pt x="109404" y="160610"/>
                    <a:pt x="103318" y="164744"/>
                  </a:cubicBezTo>
                  <a:cubicBezTo>
                    <a:pt x="97238" y="168879"/>
                    <a:pt x="90544" y="171999"/>
                    <a:pt x="83247" y="174110"/>
                  </a:cubicBezTo>
                  <a:cubicBezTo>
                    <a:pt x="75950" y="176216"/>
                    <a:pt x="68892" y="177111"/>
                    <a:pt x="62078" y="176788"/>
                  </a:cubicBezTo>
                  <a:lnTo>
                    <a:pt x="62078" y="177033"/>
                  </a:lnTo>
                  <a:cubicBezTo>
                    <a:pt x="59160" y="176871"/>
                    <a:pt x="55998" y="176544"/>
                    <a:pt x="52591" y="176055"/>
                  </a:cubicBezTo>
                  <a:cubicBezTo>
                    <a:pt x="49184" y="175566"/>
                    <a:pt x="45736" y="174921"/>
                    <a:pt x="42251" y="174110"/>
                  </a:cubicBezTo>
                  <a:cubicBezTo>
                    <a:pt x="38761" y="173299"/>
                    <a:pt x="35396" y="172243"/>
                    <a:pt x="32156" y="170948"/>
                  </a:cubicBezTo>
                  <a:cubicBezTo>
                    <a:pt x="28910" y="169648"/>
                    <a:pt x="26070" y="168192"/>
                    <a:pt x="23642" y="166570"/>
                  </a:cubicBezTo>
                  <a:cubicBezTo>
                    <a:pt x="22341" y="165758"/>
                    <a:pt x="21166" y="164869"/>
                    <a:pt x="20110" y="163892"/>
                  </a:cubicBezTo>
                  <a:cubicBezTo>
                    <a:pt x="19054" y="162919"/>
                    <a:pt x="17879" y="162030"/>
                    <a:pt x="16584" y="161213"/>
                  </a:cubicBezTo>
                  <a:cubicBezTo>
                    <a:pt x="13988" y="159435"/>
                    <a:pt x="11798" y="157407"/>
                    <a:pt x="10014" y="155134"/>
                  </a:cubicBezTo>
                  <a:cubicBezTo>
                    <a:pt x="8392" y="153028"/>
                    <a:pt x="7008" y="150756"/>
                    <a:pt x="5880" y="148322"/>
                  </a:cubicBezTo>
                  <a:cubicBezTo>
                    <a:pt x="4746" y="145888"/>
                    <a:pt x="3768" y="143460"/>
                    <a:pt x="2962" y="141026"/>
                  </a:cubicBezTo>
                  <a:cubicBezTo>
                    <a:pt x="-773" y="129512"/>
                    <a:pt x="-976" y="119335"/>
                    <a:pt x="2353" y="110495"/>
                  </a:cubicBezTo>
                  <a:cubicBezTo>
                    <a:pt x="5677" y="101660"/>
                    <a:pt x="11476" y="93511"/>
                    <a:pt x="19746" y="86048"/>
                  </a:cubicBezTo>
                  <a:cubicBezTo>
                    <a:pt x="21041" y="84748"/>
                    <a:pt x="22508" y="83495"/>
                    <a:pt x="24125" y="82278"/>
                  </a:cubicBezTo>
                  <a:cubicBezTo>
                    <a:pt x="25743" y="81061"/>
                    <a:pt x="27371" y="80130"/>
                    <a:pt x="28993" y="79480"/>
                  </a:cubicBezTo>
                  <a:cubicBezTo>
                    <a:pt x="26887" y="77702"/>
                    <a:pt x="24895" y="75466"/>
                    <a:pt x="23033" y="72793"/>
                  </a:cubicBezTo>
                  <a:cubicBezTo>
                    <a:pt x="21166" y="70115"/>
                    <a:pt x="19423" y="67645"/>
                    <a:pt x="17806" y="65372"/>
                  </a:cubicBezTo>
                  <a:cubicBezTo>
                    <a:pt x="13099" y="58399"/>
                    <a:pt x="10784" y="51425"/>
                    <a:pt x="10867" y="44451"/>
                  </a:cubicBezTo>
                  <a:cubicBezTo>
                    <a:pt x="10951" y="37478"/>
                    <a:pt x="12735" y="31071"/>
                    <a:pt x="16225" y="25231"/>
                  </a:cubicBezTo>
                  <a:cubicBezTo>
                    <a:pt x="19709" y="19391"/>
                    <a:pt x="24495" y="14404"/>
                    <a:pt x="30580" y="10270"/>
                  </a:cubicBezTo>
                  <a:cubicBezTo>
                    <a:pt x="36660" y="6136"/>
                    <a:pt x="43271" y="3421"/>
                    <a:pt x="50412" y="2121"/>
                  </a:cubicBezTo>
                  <a:cubicBezTo>
                    <a:pt x="53002" y="1637"/>
                    <a:pt x="55681" y="1112"/>
                    <a:pt x="58442" y="540"/>
                  </a:cubicBezTo>
                  <a:cubicBezTo>
                    <a:pt x="61199" y="-27"/>
                    <a:pt x="63956" y="-146"/>
                    <a:pt x="66718" y="176"/>
                  </a:cubicBezTo>
                  <a:cubicBezTo>
                    <a:pt x="75315" y="1149"/>
                    <a:pt x="82368" y="2813"/>
                    <a:pt x="87886" y="5163"/>
                  </a:cubicBezTo>
                  <a:cubicBezTo>
                    <a:pt x="93399" y="7514"/>
                    <a:pt x="97820" y="10192"/>
                    <a:pt x="101149" y="13192"/>
                  </a:cubicBezTo>
                  <a:cubicBezTo>
                    <a:pt x="104473" y="16198"/>
                    <a:pt x="106907" y="19318"/>
                    <a:pt x="108452" y="22558"/>
                  </a:cubicBezTo>
                  <a:cubicBezTo>
                    <a:pt x="109970" y="25788"/>
                    <a:pt x="111146" y="28705"/>
                    <a:pt x="111957" y="31300"/>
                  </a:cubicBezTo>
                  <a:close/>
                  <a:moveTo>
                    <a:pt x="102470" y="122040"/>
                  </a:moveTo>
                  <a:cubicBezTo>
                    <a:pt x="102470" y="117500"/>
                    <a:pt x="101128" y="113444"/>
                    <a:pt x="98455" y="109876"/>
                  </a:cubicBezTo>
                  <a:cubicBezTo>
                    <a:pt x="95776" y="106309"/>
                    <a:pt x="92453" y="103308"/>
                    <a:pt x="88479" y="100875"/>
                  </a:cubicBezTo>
                  <a:cubicBezTo>
                    <a:pt x="84500" y="98441"/>
                    <a:pt x="80204" y="96537"/>
                    <a:pt x="75586" y="95159"/>
                  </a:cubicBezTo>
                  <a:cubicBezTo>
                    <a:pt x="70962" y="93781"/>
                    <a:pt x="66702" y="93012"/>
                    <a:pt x="62811" y="92845"/>
                  </a:cubicBezTo>
                  <a:cubicBezTo>
                    <a:pt x="57459" y="92523"/>
                    <a:pt x="52997" y="93376"/>
                    <a:pt x="49429" y="95399"/>
                  </a:cubicBezTo>
                  <a:cubicBezTo>
                    <a:pt x="45856" y="97427"/>
                    <a:pt x="42132" y="100063"/>
                    <a:pt x="38236" y="103308"/>
                  </a:cubicBezTo>
                  <a:cubicBezTo>
                    <a:pt x="34829" y="106070"/>
                    <a:pt x="32234" y="109351"/>
                    <a:pt x="30450" y="113158"/>
                  </a:cubicBezTo>
                  <a:cubicBezTo>
                    <a:pt x="28661" y="116969"/>
                    <a:pt x="27532" y="121062"/>
                    <a:pt x="27048" y="125446"/>
                  </a:cubicBezTo>
                  <a:cubicBezTo>
                    <a:pt x="26232" y="132258"/>
                    <a:pt x="27532" y="137895"/>
                    <a:pt x="30939" y="142352"/>
                  </a:cubicBezTo>
                  <a:cubicBezTo>
                    <a:pt x="34346" y="146814"/>
                    <a:pt x="38850" y="150095"/>
                    <a:pt x="44441" y="152206"/>
                  </a:cubicBezTo>
                  <a:cubicBezTo>
                    <a:pt x="50037" y="154318"/>
                    <a:pt x="56201" y="155249"/>
                    <a:pt x="62936" y="155004"/>
                  </a:cubicBezTo>
                  <a:cubicBezTo>
                    <a:pt x="69667" y="154760"/>
                    <a:pt x="75955" y="153387"/>
                    <a:pt x="81796" y="150870"/>
                  </a:cubicBezTo>
                  <a:cubicBezTo>
                    <a:pt x="87637" y="148358"/>
                    <a:pt x="92541" y="144708"/>
                    <a:pt x="96515" y="139918"/>
                  </a:cubicBezTo>
                  <a:cubicBezTo>
                    <a:pt x="100483" y="135139"/>
                    <a:pt x="102470" y="129180"/>
                    <a:pt x="102470" y="122040"/>
                  </a:cubicBezTo>
                  <a:close/>
                  <a:moveTo>
                    <a:pt x="85681" y="26677"/>
                  </a:moveTo>
                  <a:cubicBezTo>
                    <a:pt x="83086" y="24404"/>
                    <a:pt x="80246" y="22782"/>
                    <a:pt x="77167" y="21809"/>
                  </a:cubicBezTo>
                  <a:cubicBezTo>
                    <a:pt x="74082" y="20837"/>
                    <a:pt x="70842" y="20270"/>
                    <a:pt x="67435" y="20109"/>
                  </a:cubicBezTo>
                  <a:lnTo>
                    <a:pt x="67191" y="20353"/>
                  </a:lnTo>
                  <a:cubicBezTo>
                    <a:pt x="61022" y="19864"/>
                    <a:pt x="55062" y="21003"/>
                    <a:pt x="49304" y="23759"/>
                  </a:cubicBezTo>
                  <a:cubicBezTo>
                    <a:pt x="43541" y="26521"/>
                    <a:pt x="39125" y="30125"/>
                    <a:pt x="36041" y="34581"/>
                  </a:cubicBezTo>
                  <a:cubicBezTo>
                    <a:pt x="32957" y="39043"/>
                    <a:pt x="31740" y="43911"/>
                    <a:pt x="32390" y="49178"/>
                  </a:cubicBezTo>
                  <a:cubicBezTo>
                    <a:pt x="33040" y="54452"/>
                    <a:pt x="36686" y="59439"/>
                    <a:pt x="43338" y="64140"/>
                  </a:cubicBezTo>
                  <a:cubicBezTo>
                    <a:pt x="47068" y="65601"/>
                    <a:pt x="50152" y="66293"/>
                    <a:pt x="52586" y="66204"/>
                  </a:cubicBezTo>
                  <a:cubicBezTo>
                    <a:pt x="55020" y="66126"/>
                    <a:pt x="58260" y="65923"/>
                    <a:pt x="62323" y="65596"/>
                  </a:cubicBezTo>
                  <a:cubicBezTo>
                    <a:pt x="65079" y="65435"/>
                    <a:pt x="68163" y="64623"/>
                    <a:pt x="71570" y="63162"/>
                  </a:cubicBezTo>
                  <a:cubicBezTo>
                    <a:pt x="74972" y="61701"/>
                    <a:pt x="78176" y="59875"/>
                    <a:pt x="81182" y="57686"/>
                  </a:cubicBezTo>
                  <a:cubicBezTo>
                    <a:pt x="84178" y="55492"/>
                    <a:pt x="86737" y="52985"/>
                    <a:pt x="88848" y="50140"/>
                  </a:cubicBezTo>
                  <a:cubicBezTo>
                    <a:pt x="90955" y="47301"/>
                    <a:pt x="92094" y="44342"/>
                    <a:pt x="92255" y="41258"/>
                  </a:cubicBezTo>
                  <a:cubicBezTo>
                    <a:pt x="92255" y="40286"/>
                    <a:pt x="92130" y="39069"/>
                    <a:pt x="91891" y="37608"/>
                  </a:cubicBezTo>
                  <a:cubicBezTo>
                    <a:pt x="91647" y="36147"/>
                    <a:pt x="91241" y="34690"/>
                    <a:pt x="90674" y="33229"/>
                  </a:cubicBezTo>
                  <a:cubicBezTo>
                    <a:pt x="90102" y="31768"/>
                    <a:pt x="89374" y="30431"/>
                    <a:pt x="88484" y="29215"/>
                  </a:cubicBezTo>
                  <a:cubicBezTo>
                    <a:pt x="87585" y="28013"/>
                    <a:pt x="86654" y="27160"/>
                    <a:pt x="85681" y="266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17"/>
            <p:cNvSpPr/>
            <p:nvPr/>
          </p:nvSpPr>
          <p:spPr>
            <a:xfrm>
              <a:off x="16860063" y="7951084"/>
              <a:ext cx="118379" cy="176372"/>
            </a:xfrm>
            <a:custGeom>
              <a:avLst/>
              <a:gdLst/>
              <a:ahLst/>
              <a:cxnLst/>
              <a:rect l="l" t="t" r="r" b="b"/>
              <a:pathLst>
                <a:path w="118379" h="176372" extrusionOk="0">
                  <a:moveTo>
                    <a:pt x="64605" y="145478"/>
                  </a:moveTo>
                  <a:cubicBezTo>
                    <a:pt x="67689" y="142722"/>
                    <a:pt x="70362" y="140085"/>
                    <a:pt x="72635" y="137568"/>
                  </a:cubicBezTo>
                  <a:cubicBezTo>
                    <a:pt x="74908" y="135057"/>
                    <a:pt x="76853" y="132384"/>
                    <a:pt x="78476" y="129539"/>
                  </a:cubicBezTo>
                  <a:cubicBezTo>
                    <a:pt x="80099" y="126705"/>
                    <a:pt x="81477" y="123663"/>
                    <a:pt x="82616" y="120418"/>
                  </a:cubicBezTo>
                  <a:cubicBezTo>
                    <a:pt x="83750" y="117173"/>
                    <a:pt x="84806" y="113527"/>
                    <a:pt x="85773" y="109471"/>
                  </a:cubicBezTo>
                  <a:cubicBezTo>
                    <a:pt x="85612" y="109471"/>
                    <a:pt x="85534" y="109107"/>
                    <a:pt x="85534" y="108379"/>
                  </a:cubicBezTo>
                  <a:cubicBezTo>
                    <a:pt x="85534" y="107651"/>
                    <a:pt x="85571" y="106840"/>
                    <a:pt x="85659" y="105945"/>
                  </a:cubicBezTo>
                  <a:cubicBezTo>
                    <a:pt x="85732" y="105056"/>
                    <a:pt x="85773" y="103881"/>
                    <a:pt x="85773" y="102420"/>
                  </a:cubicBezTo>
                  <a:cubicBezTo>
                    <a:pt x="83501" y="104692"/>
                    <a:pt x="81030" y="106637"/>
                    <a:pt x="78357" y="108260"/>
                  </a:cubicBezTo>
                  <a:cubicBezTo>
                    <a:pt x="75678" y="109882"/>
                    <a:pt x="72963" y="111343"/>
                    <a:pt x="70206" y="112638"/>
                  </a:cubicBezTo>
                  <a:cubicBezTo>
                    <a:pt x="66633" y="114427"/>
                    <a:pt x="62332" y="115680"/>
                    <a:pt x="57307" y="116408"/>
                  </a:cubicBezTo>
                  <a:cubicBezTo>
                    <a:pt x="52278" y="117136"/>
                    <a:pt x="47129" y="117220"/>
                    <a:pt x="41855" y="116653"/>
                  </a:cubicBezTo>
                  <a:cubicBezTo>
                    <a:pt x="36581" y="116086"/>
                    <a:pt x="31348" y="114708"/>
                    <a:pt x="26158" y="112519"/>
                  </a:cubicBezTo>
                  <a:cubicBezTo>
                    <a:pt x="20967" y="110324"/>
                    <a:pt x="16385" y="107162"/>
                    <a:pt x="12411" y="103028"/>
                  </a:cubicBezTo>
                  <a:cubicBezTo>
                    <a:pt x="8432" y="98894"/>
                    <a:pt x="5270" y="93626"/>
                    <a:pt x="2924" y="87214"/>
                  </a:cubicBezTo>
                  <a:cubicBezTo>
                    <a:pt x="573" y="80807"/>
                    <a:pt x="-363" y="73147"/>
                    <a:pt x="126" y="64224"/>
                  </a:cubicBezTo>
                  <a:cubicBezTo>
                    <a:pt x="766" y="50110"/>
                    <a:pt x="4136" y="38274"/>
                    <a:pt x="10221" y="28706"/>
                  </a:cubicBezTo>
                  <a:cubicBezTo>
                    <a:pt x="16307" y="19137"/>
                    <a:pt x="23729" y="11961"/>
                    <a:pt x="32487" y="7176"/>
                  </a:cubicBezTo>
                  <a:cubicBezTo>
                    <a:pt x="41246" y="2392"/>
                    <a:pt x="50655" y="0"/>
                    <a:pt x="60709" y="0"/>
                  </a:cubicBezTo>
                  <a:cubicBezTo>
                    <a:pt x="70768" y="0"/>
                    <a:pt x="80052" y="2553"/>
                    <a:pt x="88577" y="7665"/>
                  </a:cubicBezTo>
                  <a:cubicBezTo>
                    <a:pt x="97091" y="12772"/>
                    <a:pt x="104186" y="20479"/>
                    <a:pt x="109865" y="30775"/>
                  </a:cubicBezTo>
                  <a:cubicBezTo>
                    <a:pt x="115540" y="41077"/>
                    <a:pt x="118380" y="54093"/>
                    <a:pt x="118380" y="69819"/>
                  </a:cubicBezTo>
                  <a:lnTo>
                    <a:pt x="118140" y="70063"/>
                  </a:lnTo>
                  <a:cubicBezTo>
                    <a:pt x="118140" y="79310"/>
                    <a:pt x="117287" y="88592"/>
                    <a:pt x="115581" y="97916"/>
                  </a:cubicBezTo>
                  <a:cubicBezTo>
                    <a:pt x="113875" y="107245"/>
                    <a:pt x="111244" y="116164"/>
                    <a:pt x="107676" y="124677"/>
                  </a:cubicBezTo>
                  <a:cubicBezTo>
                    <a:pt x="104102" y="133190"/>
                    <a:pt x="99400" y="141016"/>
                    <a:pt x="93560" y="148156"/>
                  </a:cubicBezTo>
                  <a:cubicBezTo>
                    <a:pt x="87719" y="155296"/>
                    <a:pt x="80661" y="161214"/>
                    <a:pt x="72391" y="165915"/>
                  </a:cubicBezTo>
                  <a:cubicBezTo>
                    <a:pt x="71252" y="166565"/>
                    <a:pt x="69504" y="167335"/>
                    <a:pt x="67158" y="168224"/>
                  </a:cubicBezTo>
                  <a:cubicBezTo>
                    <a:pt x="64808" y="169119"/>
                    <a:pt x="62368" y="169971"/>
                    <a:pt x="59861" y="170777"/>
                  </a:cubicBezTo>
                  <a:cubicBezTo>
                    <a:pt x="57344" y="171594"/>
                    <a:pt x="54910" y="172358"/>
                    <a:pt x="52564" y="173092"/>
                  </a:cubicBezTo>
                  <a:cubicBezTo>
                    <a:pt x="50213" y="173820"/>
                    <a:pt x="48382" y="174267"/>
                    <a:pt x="47087" y="174428"/>
                  </a:cubicBezTo>
                  <a:cubicBezTo>
                    <a:pt x="44814" y="174917"/>
                    <a:pt x="42255" y="175281"/>
                    <a:pt x="39421" y="175520"/>
                  </a:cubicBezTo>
                  <a:cubicBezTo>
                    <a:pt x="36581" y="175765"/>
                    <a:pt x="33829" y="175967"/>
                    <a:pt x="31151" y="176128"/>
                  </a:cubicBezTo>
                  <a:cubicBezTo>
                    <a:pt x="28472" y="176290"/>
                    <a:pt x="26075" y="176373"/>
                    <a:pt x="23968" y="176373"/>
                  </a:cubicBezTo>
                  <a:cubicBezTo>
                    <a:pt x="21861" y="176373"/>
                    <a:pt x="20317" y="176212"/>
                    <a:pt x="19349" y="175884"/>
                  </a:cubicBezTo>
                  <a:cubicBezTo>
                    <a:pt x="17399" y="175723"/>
                    <a:pt x="15896" y="174787"/>
                    <a:pt x="14845" y="173086"/>
                  </a:cubicBezTo>
                  <a:cubicBezTo>
                    <a:pt x="13789" y="171386"/>
                    <a:pt x="13139" y="169477"/>
                    <a:pt x="12895" y="167371"/>
                  </a:cubicBezTo>
                  <a:cubicBezTo>
                    <a:pt x="12655" y="165265"/>
                    <a:pt x="12780" y="163237"/>
                    <a:pt x="13264" y="161287"/>
                  </a:cubicBezTo>
                  <a:cubicBezTo>
                    <a:pt x="13748" y="159342"/>
                    <a:pt x="14476" y="158042"/>
                    <a:pt x="15454" y="157397"/>
                  </a:cubicBezTo>
                  <a:cubicBezTo>
                    <a:pt x="25991" y="157236"/>
                    <a:pt x="35530" y="156383"/>
                    <a:pt x="44044" y="154844"/>
                  </a:cubicBezTo>
                  <a:cubicBezTo>
                    <a:pt x="52564" y="153304"/>
                    <a:pt x="59409" y="150184"/>
                    <a:pt x="64605" y="145478"/>
                  </a:cubicBezTo>
                  <a:close/>
                  <a:moveTo>
                    <a:pt x="23968" y="72248"/>
                  </a:moveTo>
                  <a:cubicBezTo>
                    <a:pt x="24618" y="77599"/>
                    <a:pt x="26527" y="81977"/>
                    <a:pt x="29689" y="85384"/>
                  </a:cubicBezTo>
                  <a:cubicBezTo>
                    <a:pt x="32846" y="88790"/>
                    <a:pt x="36659" y="91307"/>
                    <a:pt x="41121" y="92929"/>
                  </a:cubicBezTo>
                  <a:cubicBezTo>
                    <a:pt x="45584" y="94552"/>
                    <a:pt x="50406" y="95280"/>
                    <a:pt x="55596" y="95118"/>
                  </a:cubicBezTo>
                  <a:cubicBezTo>
                    <a:pt x="60787" y="94957"/>
                    <a:pt x="65697" y="93824"/>
                    <a:pt x="70316" y="91712"/>
                  </a:cubicBezTo>
                  <a:cubicBezTo>
                    <a:pt x="74939" y="89606"/>
                    <a:pt x="78960" y="86564"/>
                    <a:pt x="82361" y="82591"/>
                  </a:cubicBezTo>
                  <a:cubicBezTo>
                    <a:pt x="85763" y="78618"/>
                    <a:pt x="87953" y="73709"/>
                    <a:pt x="88931" y="67874"/>
                  </a:cubicBezTo>
                  <a:cubicBezTo>
                    <a:pt x="89581" y="64629"/>
                    <a:pt x="89908" y="61145"/>
                    <a:pt x="89908" y="57411"/>
                  </a:cubicBezTo>
                  <a:cubicBezTo>
                    <a:pt x="89908" y="53683"/>
                    <a:pt x="89497" y="50193"/>
                    <a:pt x="88686" y="46953"/>
                  </a:cubicBezTo>
                  <a:cubicBezTo>
                    <a:pt x="87719" y="42570"/>
                    <a:pt x="86216" y="38560"/>
                    <a:pt x="84192" y="34910"/>
                  </a:cubicBezTo>
                  <a:cubicBezTo>
                    <a:pt x="82159" y="31259"/>
                    <a:pt x="79600" y="28305"/>
                    <a:pt x="76526" y="26027"/>
                  </a:cubicBezTo>
                  <a:cubicBezTo>
                    <a:pt x="73441" y="23760"/>
                    <a:pt x="69957" y="22257"/>
                    <a:pt x="66061" y="21529"/>
                  </a:cubicBezTo>
                  <a:cubicBezTo>
                    <a:pt x="62165" y="20801"/>
                    <a:pt x="57869" y="21165"/>
                    <a:pt x="53167" y="22627"/>
                  </a:cubicBezTo>
                  <a:cubicBezTo>
                    <a:pt x="50889" y="23277"/>
                    <a:pt x="48663" y="23927"/>
                    <a:pt x="46473" y="24571"/>
                  </a:cubicBezTo>
                  <a:cubicBezTo>
                    <a:pt x="44284" y="25221"/>
                    <a:pt x="42292" y="26194"/>
                    <a:pt x="40513" y="27489"/>
                  </a:cubicBezTo>
                  <a:cubicBezTo>
                    <a:pt x="37267" y="29761"/>
                    <a:pt x="34469" y="32642"/>
                    <a:pt x="32118" y="36126"/>
                  </a:cubicBezTo>
                  <a:cubicBezTo>
                    <a:pt x="29767" y="39616"/>
                    <a:pt x="27900" y="43386"/>
                    <a:pt x="26527" y="47437"/>
                  </a:cubicBezTo>
                  <a:cubicBezTo>
                    <a:pt x="25149" y="51493"/>
                    <a:pt x="24254" y="55674"/>
                    <a:pt x="23854" y="59965"/>
                  </a:cubicBezTo>
                  <a:cubicBezTo>
                    <a:pt x="23443" y="64265"/>
                    <a:pt x="23484" y="68353"/>
                    <a:pt x="23968" y="722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BFC57C8-008C-4671-8BE0-B6CB53A75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7" y="128298"/>
            <a:ext cx="1540012" cy="3646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4163EE-E83E-5267-34BF-93ACD62E962E}"/>
              </a:ext>
            </a:extLst>
          </p:cNvPr>
          <p:cNvSpPr txBox="1"/>
          <p:nvPr/>
        </p:nvSpPr>
        <p:spPr>
          <a:xfrm>
            <a:off x="5123900" y="1935703"/>
            <a:ext cx="3152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800" b="0" u="none" strike="noStrike" baseline="0" dirty="0">
                <a:latin typeface="Fredoka One" panose="02000000000000000000" pitchFamily="2" charset="0"/>
              </a:rPr>
              <a:t>Recursive</a:t>
            </a:r>
          </a:p>
        </p:txBody>
      </p:sp>
    </p:spTree>
    <p:extLst>
      <p:ext uri="{BB962C8B-B14F-4D97-AF65-F5344CB8AC3E}">
        <p14:creationId xmlns:p14="http://schemas.microsoft.com/office/powerpoint/2010/main" val="1436942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18"/>
          <p:cNvSpPr txBox="1"/>
          <p:nvPr/>
        </p:nvSpPr>
        <p:spPr>
          <a:xfrm>
            <a:off x="514350" y="509588"/>
            <a:ext cx="5391500" cy="118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Perbedaan Rekursif dengan BF</a:t>
            </a:r>
            <a:endParaRPr sz="3200" dirty="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grpSp>
        <p:nvGrpSpPr>
          <p:cNvPr id="1894" name="Google Shape;1894;p18"/>
          <p:cNvGrpSpPr/>
          <p:nvPr/>
        </p:nvGrpSpPr>
        <p:grpSpPr>
          <a:xfrm rot="-1167851">
            <a:off x="585168" y="3395713"/>
            <a:ext cx="456290" cy="468790"/>
            <a:chOff x="1170630" y="6791667"/>
            <a:chExt cx="912629" cy="937629"/>
          </a:xfrm>
        </p:grpSpPr>
        <p:sp>
          <p:nvSpPr>
            <p:cNvPr id="1895" name="Google Shape;1895;p18"/>
            <p:cNvSpPr/>
            <p:nvPr/>
          </p:nvSpPr>
          <p:spPr>
            <a:xfrm>
              <a:off x="1487604" y="6791667"/>
              <a:ext cx="287558" cy="274154"/>
            </a:xfrm>
            <a:custGeom>
              <a:avLst/>
              <a:gdLst/>
              <a:ahLst/>
              <a:cxnLst/>
              <a:rect l="l" t="t" r="r" b="b"/>
              <a:pathLst>
                <a:path w="287558" h="274154" extrusionOk="0">
                  <a:moveTo>
                    <a:pt x="110835" y="270664"/>
                  </a:moveTo>
                  <a:cubicBezTo>
                    <a:pt x="178742" y="288802"/>
                    <a:pt x="304116" y="236842"/>
                    <a:pt x="285741" y="101118"/>
                  </a:cubicBezTo>
                  <a:cubicBezTo>
                    <a:pt x="268790" y="-12399"/>
                    <a:pt x="106702" y="-28464"/>
                    <a:pt x="35112" y="43499"/>
                  </a:cubicBezTo>
                  <a:cubicBezTo>
                    <a:pt x="-29511" y="103734"/>
                    <a:pt x="-5305" y="246355"/>
                    <a:pt x="110835" y="2706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6" name="Google Shape;1896;p18"/>
            <p:cNvSpPr/>
            <p:nvPr/>
          </p:nvSpPr>
          <p:spPr>
            <a:xfrm>
              <a:off x="1482376" y="7454336"/>
              <a:ext cx="259723" cy="274960"/>
            </a:xfrm>
            <a:custGeom>
              <a:avLst/>
              <a:gdLst/>
              <a:ahLst/>
              <a:cxnLst/>
              <a:rect l="l" t="t" r="r" b="b"/>
              <a:pathLst>
                <a:path w="259723" h="274960" extrusionOk="0">
                  <a:moveTo>
                    <a:pt x="48156" y="37859"/>
                  </a:moveTo>
                  <a:cubicBezTo>
                    <a:pt x="-29064" y="98425"/>
                    <a:pt x="-10937" y="245580"/>
                    <a:pt x="84778" y="270300"/>
                  </a:cubicBezTo>
                  <a:cubicBezTo>
                    <a:pt x="136017" y="284128"/>
                    <a:pt x="196329" y="266662"/>
                    <a:pt x="229737" y="224877"/>
                  </a:cubicBezTo>
                  <a:cubicBezTo>
                    <a:pt x="317867" y="111325"/>
                    <a:pt x="198030" y="-82095"/>
                    <a:pt x="48156" y="378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7" name="Google Shape;1897;p18"/>
            <p:cNvSpPr/>
            <p:nvPr/>
          </p:nvSpPr>
          <p:spPr>
            <a:xfrm>
              <a:off x="1170630" y="7141190"/>
              <a:ext cx="912629" cy="235922"/>
            </a:xfrm>
            <a:custGeom>
              <a:avLst/>
              <a:gdLst/>
              <a:ahLst/>
              <a:cxnLst/>
              <a:rect l="l" t="t" r="r" b="b"/>
              <a:pathLst>
                <a:path w="912629" h="235922" extrusionOk="0">
                  <a:moveTo>
                    <a:pt x="841184" y="13883"/>
                  </a:moveTo>
                  <a:cubicBezTo>
                    <a:pt x="735310" y="11040"/>
                    <a:pt x="620145" y="-1733"/>
                    <a:pt x="482702" y="3227"/>
                  </a:cubicBezTo>
                  <a:cubicBezTo>
                    <a:pt x="59133" y="9423"/>
                    <a:pt x="20534" y="-36569"/>
                    <a:pt x="2264" y="90119"/>
                  </a:cubicBezTo>
                  <a:cubicBezTo>
                    <a:pt x="-388" y="134589"/>
                    <a:pt x="-10368" y="221080"/>
                    <a:pt x="50158" y="228435"/>
                  </a:cubicBezTo>
                  <a:cubicBezTo>
                    <a:pt x="152103" y="237564"/>
                    <a:pt x="791626" y="237530"/>
                    <a:pt x="855477" y="232690"/>
                  </a:cubicBezTo>
                  <a:cubicBezTo>
                    <a:pt x="884343" y="234770"/>
                    <a:pt x="910433" y="225789"/>
                    <a:pt x="908723" y="196400"/>
                  </a:cubicBezTo>
                  <a:cubicBezTo>
                    <a:pt x="923738" y="12862"/>
                    <a:pt x="894250" y="16849"/>
                    <a:pt x="841184" y="138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1" name="Google Shape;1901;p18"/>
          <p:cNvGrpSpPr/>
          <p:nvPr/>
        </p:nvGrpSpPr>
        <p:grpSpPr>
          <a:xfrm rot="1220487">
            <a:off x="1663196" y="3192169"/>
            <a:ext cx="1098311" cy="1380518"/>
            <a:chOff x="3326093" y="6357734"/>
            <a:chExt cx="2196710" cy="2761666"/>
          </a:xfrm>
        </p:grpSpPr>
        <p:sp>
          <p:nvSpPr>
            <p:cNvPr id="1902" name="Google Shape;1902;p18"/>
            <p:cNvSpPr/>
            <p:nvPr/>
          </p:nvSpPr>
          <p:spPr>
            <a:xfrm>
              <a:off x="3326093" y="6357734"/>
              <a:ext cx="2196710" cy="2761666"/>
            </a:xfrm>
            <a:custGeom>
              <a:avLst/>
              <a:gdLst/>
              <a:ahLst/>
              <a:cxnLst/>
              <a:rect l="l" t="t" r="r" b="b"/>
              <a:pathLst>
                <a:path w="2196710" h="2761666" extrusionOk="0">
                  <a:moveTo>
                    <a:pt x="0" y="1379775"/>
                  </a:moveTo>
                  <a:cubicBezTo>
                    <a:pt x="469" y="1301435"/>
                    <a:pt x="3649" y="1216714"/>
                    <a:pt x="4311" y="1125025"/>
                  </a:cubicBezTo>
                  <a:cubicBezTo>
                    <a:pt x="4884" y="1045484"/>
                    <a:pt x="9818" y="960729"/>
                    <a:pt x="10551" y="870319"/>
                  </a:cubicBezTo>
                  <a:cubicBezTo>
                    <a:pt x="11207" y="789941"/>
                    <a:pt x="8887" y="705086"/>
                    <a:pt x="9680" y="615547"/>
                  </a:cubicBezTo>
                  <a:cubicBezTo>
                    <a:pt x="10403" y="534551"/>
                    <a:pt x="12387" y="449708"/>
                    <a:pt x="13236" y="360797"/>
                  </a:cubicBezTo>
                  <a:cubicBezTo>
                    <a:pt x="14096" y="273579"/>
                    <a:pt x="10739" y="208479"/>
                    <a:pt x="11163" y="159848"/>
                  </a:cubicBezTo>
                  <a:cubicBezTo>
                    <a:pt x="11163" y="159633"/>
                    <a:pt x="10833" y="159644"/>
                    <a:pt x="10833" y="159429"/>
                  </a:cubicBezTo>
                  <a:cubicBezTo>
                    <a:pt x="11048" y="79690"/>
                    <a:pt x="75817" y="15445"/>
                    <a:pt x="154715" y="11454"/>
                  </a:cubicBezTo>
                  <a:cubicBezTo>
                    <a:pt x="226502" y="8720"/>
                    <a:pt x="306161" y="7100"/>
                    <a:pt x="391035" y="5689"/>
                  </a:cubicBezTo>
                  <a:cubicBezTo>
                    <a:pt x="466361" y="4438"/>
                    <a:pt x="545766" y="2332"/>
                    <a:pt x="627415" y="1963"/>
                  </a:cubicBezTo>
                  <a:cubicBezTo>
                    <a:pt x="704759" y="1616"/>
                    <a:pt x="784103" y="116"/>
                    <a:pt x="863840" y="436"/>
                  </a:cubicBezTo>
                  <a:cubicBezTo>
                    <a:pt x="942765" y="756"/>
                    <a:pt x="1022077" y="304"/>
                    <a:pt x="1100247" y="1158"/>
                  </a:cubicBezTo>
                  <a:cubicBezTo>
                    <a:pt x="1178424" y="309"/>
                    <a:pt x="1257752" y="3297"/>
                    <a:pt x="1336677" y="2977"/>
                  </a:cubicBezTo>
                  <a:cubicBezTo>
                    <a:pt x="1416419" y="2657"/>
                    <a:pt x="1495764" y="-319"/>
                    <a:pt x="1573108" y="28"/>
                  </a:cubicBezTo>
                  <a:cubicBezTo>
                    <a:pt x="1654757" y="392"/>
                    <a:pt x="1734173" y="3076"/>
                    <a:pt x="1809499" y="4327"/>
                  </a:cubicBezTo>
                  <a:cubicBezTo>
                    <a:pt x="1894367" y="5738"/>
                    <a:pt x="1974109" y="6267"/>
                    <a:pt x="2045890" y="9001"/>
                  </a:cubicBezTo>
                  <a:cubicBezTo>
                    <a:pt x="2124789" y="12986"/>
                    <a:pt x="2188461" y="79690"/>
                    <a:pt x="2188676" y="159429"/>
                  </a:cubicBezTo>
                  <a:cubicBezTo>
                    <a:pt x="2188676" y="159644"/>
                    <a:pt x="2189679" y="159628"/>
                    <a:pt x="2189679" y="159843"/>
                  </a:cubicBezTo>
                  <a:cubicBezTo>
                    <a:pt x="2190109" y="208468"/>
                    <a:pt x="2184023" y="273601"/>
                    <a:pt x="2184877" y="360814"/>
                  </a:cubicBezTo>
                  <a:cubicBezTo>
                    <a:pt x="2185721" y="449725"/>
                    <a:pt x="2190594" y="534540"/>
                    <a:pt x="2191316" y="615536"/>
                  </a:cubicBezTo>
                  <a:cubicBezTo>
                    <a:pt x="2192116" y="705086"/>
                    <a:pt x="2195986" y="789896"/>
                    <a:pt x="2196642" y="870286"/>
                  </a:cubicBezTo>
                  <a:cubicBezTo>
                    <a:pt x="2197380" y="960696"/>
                    <a:pt x="2191956" y="1045528"/>
                    <a:pt x="2192529" y="1125069"/>
                  </a:cubicBezTo>
                  <a:cubicBezTo>
                    <a:pt x="2193191" y="1216747"/>
                    <a:pt x="2192309" y="1301441"/>
                    <a:pt x="2192777" y="1379769"/>
                  </a:cubicBezTo>
                  <a:cubicBezTo>
                    <a:pt x="2192309" y="1458108"/>
                    <a:pt x="2193819" y="1542808"/>
                    <a:pt x="2193157" y="1634497"/>
                  </a:cubicBezTo>
                  <a:cubicBezTo>
                    <a:pt x="2192584" y="1714038"/>
                    <a:pt x="2194729" y="1798848"/>
                    <a:pt x="2193995" y="1889258"/>
                  </a:cubicBezTo>
                  <a:cubicBezTo>
                    <a:pt x="2193340" y="1969636"/>
                    <a:pt x="2195374" y="2054490"/>
                    <a:pt x="2194574" y="2144030"/>
                  </a:cubicBezTo>
                  <a:cubicBezTo>
                    <a:pt x="2193852" y="2225026"/>
                    <a:pt x="2193157" y="2309885"/>
                    <a:pt x="2192309" y="2398796"/>
                  </a:cubicBezTo>
                  <a:cubicBezTo>
                    <a:pt x="2190721" y="2560848"/>
                    <a:pt x="2217369" y="2743372"/>
                    <a:pt x="2045946" y="2752036"/>
                  </a:cubicBezTo>
                  <a:cubicBezTo>
                    <a:pt x="1974159" y="2754770"/>
                    <a:pt x="1894384" y="2756176"/>
                    <a:pt x="1809510" y="2757586"/>
                  </a:cubicBezTo>
                  <a:cubicBezTo>
                    <a:pt x="1734184" y="2758838"/>
                    <a:pt x="1654734" y="2761290"/>
                    <a:pt x="1573086" y="2761654"/>
                  </a:cubicBezTo>
                  <a:cubicBezTo>
                    <a:pt x="1495742" y="2762001"/>
                    <a:pt x="1416397" y="2754798"/>
                    <a:pt x="1336661" y="2754478"/>
                  </a:cubicBezTo>
                  <a:cubicBezTo>
                    <a:pt x="1257735" y="2754158"/>
                    <a:pt x="1178401" y="2757785"/>
                    <a:pt x="1100231" y="2756931"/>
                  </a:cubicBezTo>
                  <a:cubicBezTo>
                    <a:pt x="1022055" y="2757779"/>
                    <a:pt x="942727" y="2755845"/>
                    <a:pt x="863795" y="2756164"/>
                  </a:cubicBezTo>
                  <a:cubicBezTo>
                    <a:pt x="784054" y="2756484"/>
                    <a:pt x="704731" y="2756275"/>
                    <a:pt x="627387" y="2755927"/>
                  </a:cubicBezTo>
                  <a:cubicBezTo>
                    <a:pt x="545738" y="2755564"/>
                    <a:pt x="466361" y="2753254"/>
                    <a:pt x="391029" y="2751997"/>
                  </a:cubicBezTo>
                  <a:cubicBezTo>
                    <a:pt x="306161" y="2750587"/>
                    <a:pt x="226496" y="2750338"/>
                    <a:pt x="154715" y="2747605"/>
                  </a:cubicBezTo>
                  <a:cubicBezTo>
                    <a:pt x="75839" y="2743625"/>
                    <a:pt x="17029" y="2679843"/>
                    <a:pt x="16814" y="2600103"/>
                  </a:cubicBezTo>
                  <a:cubicBezTo>
                    <a:pt x="16814" y="2599888"/>
                    <a:pt x="12657" y="2599900"/>
                    <a:pt x="12652" y="2599690"/>
                  </a:cubicBezTo>
                  <a:cubicBezTo>
                    <a:pt x="12227" y="2551065"/>
                    <a:pt x="8418" y="2486026"/>
                    <a:pt x="7563" y="2398813"/>
                  </a:cubicBezTo>
                  <a:cubicBezTo>
                    <a:pt x="6720" y="2309902"/>
                    <a:pt x="11125" y="2224998"/>
                    <a:pt x="10403" y="2144002"/>
                  </a:cubicBezTo>
                  <a:cubicBezTo>
                    <a:pt x="9609" y="2054452"/>
                    <a:pt x="7348" y="1969625"/>
                    <a:pt x="6692" y="1889236"/>
                  </a:cubicBezTo>
                  <a:cubicBezTo>
                    <a:pt x="5954" y="1798826"/>
                    <a:pt x="3754" y="1714054"/>
                    <a:pt x="3181" y="1634513"/>
                  </a:cubicBezTo>
                  <a:cubicBezTo>
                    <a:pt x="2525" y="1542830"/>
                    <a:pt x="469" y="1458103"/>
                    <a:pt x="0" y="13797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03" name="Google Shape;1903;p18"/>
            <p:cNvGrpSpPr/>
            <p:nvPr/>
          </p:nvGrpSpPr>
          <p:grpSpPr>
            <a:xfrm>
              <a:off x="3502318" y="6561619"/>
              <a:ext cx="1885670" cy="2425066"/>
              <a:chOff x="3502318" y="6561619"/>
              <a:chExt cx="1885670" cy="2425066"/>
            </a:xfrm>
          </p:grpSpPr>
          <p:sp>
            <p:nvSpPr>
              <p:cNvPr id="1904" name="Google Shape;1904;p18"/>
              <p:cNvSpPr/>
              <p:nvPr/>
            </p:nvSpPr>
            <p:spPr>
              <a:xfrm>
                <a:off x="3502318" y="6561619"/>
                <a:ext cx="1869510" cy="401348"/>
              </a:xfrm>
              <a:custGeom>
                <a:avLst/>
                <a:gdLst/>
                <a:ahLst/>
                <a:cxnLst/>
                <a:rect l="l" t="t" r="r" b="b"/>
                <a:pathLst>
                  <a:path w="1869510" h="401348" extrusionOk="0">
                    <a:moveTo>
                      <a:pt x="1730534" y="400909"/>
                    </a:moveTo>
                    <a:cubicBezTo>
                      <a:pt x="1757668" y="400121"/>
                      <a:pt x="1785821" y="396494"/>
                      <a:pt x="1810177" y="383801"/>
                    </a:cubicBezTo>
                    <a:cubicBezTo>
                      <a:pt x="1837525" y="369575"/>
                      <a:pt x="1852426" y="344160"/>
                      <a:pt x="1856825" y="314110"/>
                    </a:cubicBezTo>
                    <a:cubicBezTo>
                      <a:pt x="1862410" y="275703"/>
                      <a:pt x="1865497" y="236812"/>
                      <a:pt x="1867311" y="198009"/>
                    </a:cubicBezTo>
                    <a:cubicBezTo>
                      <a:pt x="1869025" y="161229"/>
                      <a:pt x="1870861" y="123638"/>
                      <a:pt x="1868077" y="86935"/>
                    </a:cubicBezTo>
                    <a:cubicBezTo>
                      <a:pt x="1861621" y="1794"/>
                      <a:pt x="1782409" y="3261"/>
                      <a:pt x="1715744" y="2373"/>
                    </a:cubicBezTo>
                    <a:cubicBezTo>
                      <a:pt x="1471260" y="-873"/>
                      <a:pt x="385643" y="-708"/>
                      <a:pt x="153766" y="2373"/>
                    </a:cubicBezTo>
                    <a:cubicBezTo>
                      <a:pt x="87101" y="3261"/>
                      <a:pt x="7888" y="1789"/>
                      <a:pt x="1433" y="86935"/>
                    </a:cubicBezTo>
                    <a:cubicBezTo>
                      <a:pt x="-1351" y="123633"/>
                      <a:pt x="485" y="161223"/>
                      <a:pt x="2199" y="198009"/>
                    </a:cubicBezTo>
                    <a:cubicBezTo>
                      <a:pt x="4013" y="236812"/>
                      <a:pt x="7100" y="275703"/>
                      <a:pt x="12685" y="314110"/>
                    </a:cubicBezTo>
                    <a:cubicBezTo>
                      <a:pt x="17084" y="344160"/>
                      <a:pt x="31985" y="369575"/>
                      <a:pt x="59333" y="383801"/>
                    </a:cubicBezTo>
                    <a:cubicBezTo>
                      <a:pt x="83689" y="396494"/>
                      <a:pt x="111842" y="400121"/>
                      <a:pt x="138976" y="400909"/>
                    </a:cubicBezTo>
                    <a:cubicBezTo>
                      <a:pt x="218078" y="402420"/>
                      <a:pt x="297340" y="399614"/>
                      <a:pt x="376459" y="398831"/>
                    </a:cubicBezTo>
                    <a:cubicBezTo>
                      <a:pt x="377225" y="398826"/>
                      <a:pt x="1492324" y="398826"/>
                      <a:pt x="1493051" y="398831"/>
                    </a:cubicBezTo>
                    <a:cubicBezTo>
                      <a:pt x="1572165" y="399614"/>
                      <a:pt x="1651432" y="402420"/>
                      <a:pt x="1730534" y="40090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5" name="Google Shape;1905;p18"/>
              <p:cNvSpPr/>
              <p:nvPr/>
            </p:nvSpPr>
            <p:spPr>
              <a:xfrm>
                <a:off x="3526057" y="7614919"/>
                <a:ext cx="370578" cy="377977"/>
              </a:xfrm>
              <a:custGeom>
                <a:avLst/>
                <a:gdLst/>
                <a:ahLst/>
                <a:cxnLst/>
                <a:rect l="l" t="t" r="r" b="b"/>
                <a:pathLst>
                  <a:path w="370578" h="377977" extrusionOk="0">
                    <a:moveTo>
                      <a:pt x="224533" y="834"/>
                    </a:moveTo>
                    <a:cubicBezTo>
                      <a:pt x="97613" y="-1327"/>
                      <a:pt x="20567" y="-5190"/>
                      <a:pt x="3704" y="74665"/>
                    </a:cubicBezTo>
                    <a:cubicBezTo>
                      <a:pt x="-5580" y="119244"/>
                      <a:pt x="5087" y="274341"/>
                      <a:pt x="8616" y="297650"/>
                    </a:cubicBezTo>
                    <a:cubicBezTo>
                      <a:pt x="12171" y="321158"/>
                      <a:pt x="17519" y="344825"/>
                      <a:pt x="38748" y="358252"/>
                    </a:cubicBezTo>
                    <a:cubicBezTo>
                      <a:pt x="79410" y="383959"/>
                      <a:pt x="291259" y="383711"/>
                      <a:pt x="333933" y="362325"/>
                    </a:cubicBezTo>
                    <a:cubicBezTo>
                      <a:pt x="380515" y="338983"/>
                      <a:pt x="366866" y="263780"/>
                      <a:pt x="369545" y="183897"/>
                    </a:cubicBezTo>
                    <a:cubicBezTo>
                      <a:pt x="373933" y="53340"/>
                      <a:pt x="370819" y="2868"/>
                      <a:pt x="224533" y="8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6" name="Google Shape;1906;p18"/>
              <p:cNvSpPr/>
              <p:nvPr/>
            </p:nvSpPr>
            <p:spPr>
              <a:xfrm>
                <a:off x="3525530" y="8111175"/>
                <a:ext cx="370869" cy="378240"/>
              </a:xfrm>
              <a:custGeom>
                <a:avLst/>
                <a:gdLst/>
                <a:ahLst/>
                <a:cxnLst/>
                <a:rect l="l" t="t" r="r" b="b"/>
                <a:pathLst>
                  <a:path w="370869" h="378240" extrusionOk="0">
                    <a:moveTo>
                      <a:pt x="251190" y="2371"/>
                    </a:moveTo>
                    <a:cubicBezTo>
                      <a:pt x="112555" y="-2557"/>
                      <a:pt x="22560" y="-7832"/>
                      <a:pt x="4489" y="76058"/>
                    </a:cubicBezTo>
                    <a:cubicBezTo>
                      <a:pt x="-3603" y="114133"/>
                      <a:pt x="1391" y="285611"/>
                      <a:pt x="3029" y="300460"/>
                    </a:cubicBezTo>
                    <a:cubicBezTo>
                      <a:pt x="5851" y="326056"/>
                      <a:pt x="11843" y="350237"/>
                      <a:pt x="36491" y="362589"/>
                    </a:cubicBezTo>
                    <a:cubicBezTo>
                      <a:pt x="79518" y="384151"/>
                      <a:pt x="291322" y="384030"/>
                      <a:pt x="331676" y="358515"/>
                    </a:cubicBezTo>
                    <a:cubicBezTo>
                      <a:pt x="367922" y="335597"/>
                      <a:pt x="364752" y="267874"/>
                      <a:pt x="368104" y="200790"/>
                    </a:cubicBezTo>
                    <a:cubicBezTo>
                      <a:pt x="374515" y="72387"/>
                      <a:pt x="380777" y="6537"/>
                      <a:pt x="251190" y="23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7" name="Google Shape;1907;p18"/>
              <p:cNvSpPr/>
              <p:nvPr/>
            </p:nvSpPr>
            <p:spPr>
              <a:xfrm>
                <a:off x="3523626" y="7118290"/>
                <a:ext cx="374537" cy="378831"/>
              </a:xfrm>
              <a:custGeom>
                <a:avLst/>
                <a:gdLst/>
                <a:ahLst/>
                <a:cxnLst/>
                <a:rect l="l" t="t" r="r" b="b"/>
                <a:pathLst>
                  <a:path w="374537" h="378831" extrusionOk="0">
                    <a:moveTo>
                      <a:pt x="199163" y="1"/>
                    </a:moveTo>
                    <a:cubicBezTo>
                      <a:pt x="77100" y="183"/>
                      <a:pt x="19911" y="-2545"/>
                      <a:pt x="4211" y="73981"/>
                    </a:cubicBezTo>
                    <a:cubicBezTo>
                      <a:pt x="-6605" y="126712"/>
                      <a:pt x="5699" y="247944"/>
                      <a:pt x="15495" y="295549"/>
                    </a:cubicBezTo>
                    <a:cubicBezTo>
                      <a:pt x="27403" y="352900"/>
                      <a:pt x="39856" y="365830"/>
                      <a:pt x="104636" y="372681"/>
                    </a:cubicBezTo>
                    <a:cubicBezTo>
                      <a:pt x="173159" y="379852"/>
                      <a:pt x="224014" y="379985"/>
                      <a:pt x="266032" y="376975"/>
                    </a:cubicBezTo>
                    <a:cubicBezTo>
                      <a:pt x="405411" y="367241"/>
                      <a:pt x="369617" y="333272"/>
                      <a:pt x="372279" y="167703"/>
                    </a:cubicBezTo>
                    <a:cubicBezTo>
                      <a:pt x="374462" y="32085"/>
                      <a:pt x="352456" y="-225"/>
                      <a:pt x="1991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8" name="Google Shape;1908;p18"/>
              <p:cNvSpPr/>
              <p:nvPr/>
            </p:nvSpPr>
            <p:spPr>
              <a:xfrm>
                <a:off x="3523842" y="8607854"/>
                <a:ext cx="374540" cy="378831"/>
              </a:xfrm>
              <a:custGeom>
                <a:avLst/>
                <a:gdLst/>
                <a:ahLst/>
                <a:cxnLst/>
                <a:rect l="l" t="t" r="r" b="b"/>
                <a:pathLst>
                  <a:path w="374540" h="378831" extrusionOk="0">
                    <a:moveTo>
                      <a:pt x="175380" y="1"/>
                    </a:moveTo>
                    <a:cubicBezTo>
                      <a:pt x="22087" y="-225"/>
                      <a:pt x="80" y="32091"/>
                      <a:pt x="2258" y="167703"/>
                    </a:cubicBezTo>
                    <a:cubicBezTo>
                      <a:pt x="4920" y="333272"/>
                      <a:pt x="-30874" y="367241"/>
                      <a:pt x="108505" y="376975"/>
                    </a:cubicBezTo>
                    <a:cubicBezTo>
                      <a:pt x="150523" y="379985"/>
                      <a:pt x="201378" y="379852"/>
                      <a:pt x="269901" y="372682"/>
                    </a:cubicBezTo>
                    <a:cubicBezTo>
                      <a:pt x="334675" y="365830"/>
                      <a:pt x="347134" y="352900"/>
                      <a:pt x="359042" y="295549"/>
                    </a:cubicBezTo>
                    <a:cubicBezTo>
                      <a:pt x="368843" y="247944"/>
                      <a:pt x="381148" y="126706"/>
                      <a:pt x="370326" y="73981"/>
                    </a:cubicBezTo>
                    <a:cubicBezTo>
                      <a:pt x="354631" y="-2545"/>
                      <a:pt x="297442" y="183"/>
                      <a:pt x="1753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9" name="Google Shape;1909;p18"/>
              <p:cNvSpPr/>
              <p:nvPr/>
            </p:nvSpPr>
            <p:spPr>
              <a:xfrm>
                <a:off x="5013448" y="7118290"/>
                <a:ext cx="374540" cy="378831"/>
              </a:xfrm>
              <a:custGeom>
                <a:avLst/>
                <a:gdLst/>
                <a:ahLst/>
                <a:cxnLst/>
                <a:rect l="l" t="t" r="r" b="b"/>
                <a:pathLst>
                  <a:path w="374540" h="378831" extrusionOk="0">
                    <a:moveTo>
                      <a:pt x="175380" y="1"/>
                    </a:moveTo>
                    <a:cubicBezTo>
                      <a:pt x="22087" y="-225"/>
                      <a:pt x="80" y="32091"/>
                      <a:pt x="2258" y="167703"/>
                    </a:cubicBezTo>
                    <a:cubicBezTo>
                      <a:pt x="4920" y="333272"/>
                      <a:pt x="-30874" y="367241"/>
                      <a:pt x="108504" y="376975"/>
                    </a:cubicBezTo>
                    <a:cubicBezTo>
                      <a:pt x="150523" y="379985"/>
                      <a:pt x="201383" y="379852"/>
                      <a:pt x="269901" y="372681"/>
                    </a:cubicBezTo>
                    <a:cubicBezTo>
                      <a:pt x="334675" y="365830"/>
                      <a:pt x="347134" y="352900"/>
                      <a:pt x="359042" y="295549"/>
                    </a:cubicBezTo>
                    <a:cubicBezTo>
                      <a:pt x="368843" y="247944"/>
                      <a:pt x="381148" y="126712"/>
                      <a:pt x="370326" y="73981"/>
                    </a:cubicBezTo>
                    <a:cubicBezTo>
                      <a:pt x="354631" y="-2551"/>
                      <a:pt x="297442" y="178"/>
                      <a:pt x="1753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0" name="Google Shape;1910;p18"/>
              <p:cNvSpPr/>
              <p:nvPr/>
            </p:nvSpPr>
            <p:spPr>
              <a:xfrm>
                <a:off x="5015663" y="8111439"/>
                <a:ext cx="370576" cy="377992"/>
              </a:xfrm>
              <a:custGeom>
                <a:avLst/>
                <a:gdLst/>
                <a:ahLst/>
                <a:cxnLst/>
                <a:rect l="l" t="t" r="r" b="b"/>
                <a:pathLst>
                  <a:path w="370576" h="377992" extrusionOk="0">
                    <a:moveTo>
                      <a:pt x="104124" y="373674"/>
                    </a:moveTo>
                    <a:cubicBezTo>
                      <a:pt x="158402" y="378756"/>
                      <a:pt x="212245" y="379506"/>
                      <a:pt x="265520" y="375107"/>
                    </a:cubicBezTo>
                    <a:cubicBezTo>
                      <a:pt x="388333" y="365131"/>
                      <a:pt x="364639" y="329960"/>
                      <a:pt x="369545" y="183898"/>
                    </a:cubicBezTo>
                    <a:cubicBezTo>
                      <a:pt x="373928" y="53345"/>
                      <a:pt x="370819" y="2873"/>
                      <a:pt x="224533" y="834"/>
                    </a:cubicBezTo>
                    <a:cubicBezTo>
                      <a:pt x="97613" y="-1327"/>
                      <a:pt x="20567" y="-5190"/>
                      <a:pt x="3704" y="74665"/>
                    </a:cubicBezTo>
                    <a:cubicBezTo>
                      <a:pt x="-5580" y="119244"/>
                      <a:pt x="5087" y="274341"/>
                      <a:pt x="8616" y="297650"/>
                    </a:cubicBezTo>
                    <a:cubicBezTo>
                      <a:pt x="18064" y="360077"/>
                      <a:pt x="41775" y="367865"/>
                      <a:pt x="104124" y="373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1" name="Google Shape;1911;p18"/>
              <p:cNvSpPr/>
              <p:nvPr/>
            </p:nvSpPr>
            <p:spPr>
              <a:xfrm>
                <a:off x="4022037" y="7118725"/>
                <a:ext cx="370577" cy="377977"/>
              </a:xfrm>
              <a:custGeom>
                <a:avLst/>
                <a:gdLst/>
                <a:ahLst/>
                <a:cxnLst/>
                <a:rect l="l" t="t" r="r" b="b"/>
                <a:pathLst>
                  <a:path w="370577" h="377977" extrusionOk="0">
                    <a:moveTo>
                      <a:pt x="224533" y="834"/>
                    </a:moveTo>
                    <a:cubicBezTo>
                      <a:pt x="97613" y="-1327"/>
                      <a:pt x="20567" y="-5190"/>
                      <a:pt x="3704" y="74665"/>
                    </a:cubicBezTo>
                    <a:cubicBezTo>
                      <a:pt x="-5580" y="119244"/>
                      <a:pt x="5087" y="274341"/>
                      <a:pt x="8616" y="297650"/>
                    </a:cubicBezTo>
                    <a:cubicBezTo>
                      <a:pt x="12171" y="321158"/>
                      <a:pt x="17519" y="344825"/>
                      <a:pt x="38748" y="358252"/>
                    </a:cubicBezTo>
                    <a:cubicBezTo>
                      <a:pt x="79410" y="383959"/>
                      <a:pt x="291259" y="383711"/>
                      <a:pt x="333933" y="362325"/>
                    </a:cubicBezTo>
                    <a:cubicBezTo>
                      <a:pt x="380516" y="338977"/>
                      <a:pt x="366866" y="263780"/>
                      <a:pt x="369545" y="183897"/>
                    </a:cubicBezTo>
                    <a:cubicBezTo>
                      <a:pt x="373928" y="53345"/>
                      <a:pt x="370819" y="2873"/>
                      <a:pt x="224533" y="8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2" name="Google Shape;1912;p18"/>
              <p:cNvSpPr/>
              <p:nvPr/>
            </p:nvSpPr>
            <p:spPr>
              <a:xfrm>
                <a:off x="5015136" y="7614651"/>
                <a:ext cx="370867" cy="378260"/>
              </a:xfrm>
              <a:custGeom>
                <a:avLst/>
                <a:gdLst/>
                <a:ahLst/>
                <a:cxnLst/>
                <a:rect l="l" t="t" r="r" b="b"/>
                <a:pathLst>
                  <a:path w="370867" h="378260" extrusionOk="0">
                    <a:moveTo>
                      <a:pt x="104898" y="375371"/>
                    </a:moveTo>
                    <a:cubicBezTo>
                      <a:pt x="158168" y="379774"/>
                      <a:pt x="212005" y="379025"/>
                      <a:pt x="266295" y="373937"/>
                    </a:cubicBezTo>
                    <a:cubicBezTo>
                      <a:pt x="365887" y="364656"/>
                      <a:pt x="361229" y="338138"/>
                      <a:pt x="368098" y="200790"/>
                    </a:cubicBezTo>
                    <a:cubicBezTo>
                      <a:pt x="374515" y="72387"/>
                      <a:pt x="380777" y="6537"/>
                      <a:pt x="251190" y="2371"/>
                    </a:cubicBezTo>
                    <a:cubicBezTo>
                      <a:pt x="112555" y="-2557"/>
                      <a:pt x="22560" y="-7832"/>
                      <a:pt x="4489" y="76058"/>
                    </a:cubicBezTo>
                    <a:cubicBezTo>
                      <a:pt x="-3603" y="114133"/>
                      <a:pt x="1391" y="285611"/>
                      <a:pt x="3028" y="300460"/>
                    </a:cubicBezTo>
                    <a:cubicBezTo>
                      <a:pt x="10223" y="365686"/>
                      <a:pt x="40405" y="370129"/>
                      <a:pt x="104898" y="3753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3" name="Google Shape;1913;p18"/>
              <p:cNvSpPr/>
              <p:nvPr/>
            </p:nvSpPr>
            <p:spPr>
              <a:xfrm>
                <a:off x="4518885" y="7614859"/>
                <a:ext cx="370624" cy="377986"/>
              </a:xfrm>
              <a:custGeom>
                <a:avLst/>
                <a:gdLst/>
                <a:ahLst/>
                <a:cxnLst/>
                <a:rect l="l" t="t" r="r" b="b"/>
                <a:pathLst>
                  <a:path w="370624" h="377986" extrusionOk="0">
                    <a:moveTo>
                      <a:pt x="37137" y="361024"/>
                    </a:moveTo>
                    <a:cubicBezTo>
                      <a:pt x="79166" y="383837"/>
                      <a:pt x="291025" y="383887"/>
                      <a:pt x="332321" y="359668"/>
                    </a:cubicBezTo>
                    <a:cubicBezTo>
                      <a:pt x="372156" y="336397"/>
                      <a:pt x="365299" y="267654"/>
                      <a:pt x="368479" y="195042"/>
                    </a:cubicBezTo>
                    <a:cubicBezTo>
                      <a:pt x="374295" y="66038"/>
                      <a:pt x="378011" y="5232"/>
                      <a:pt x="242199" y="1743"/>
                    </a:cubicBezTo>
                    <a:cubicBezTo>
                      <a:pt x="106410" y="-2242"/>
                      <a:pt x="21662" y="-6447"/>
                      <a:pt x="4121" y="75480"/>
                    </a:cubicBezTo>
                    <a:cubicBezTo>
                      <a:pt x="-4281" y="115308"/>
                      <a:pt x="2373" y="279714"/>
                      <a:pt x="4782" y="299408"/>
                    </a:cubicBezTo>
                    <a:cubicBezTo>
                      <a:pt x="7853" y="324304"/>
                      <a:pt x="13625" y="348314"/>
                      <a:pt x="37137" y="3610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4" name="Google Shape;1914;p18"/>
              <p:cNvSpPr/>
              <p:nvPr/>
            </p:nvSpPr>
            <p:spPr>
              <a:xfrm>
                <a:off x="4519156" y="7118462"/>
                <a:ext cx="370872" cy="378240"/>
              </a:xfrm>
              <a:custGeom>
                <a:avLst/>
                <a:gdLst/>
                <a:ahLst/>
                <a:cxnLst/>
                <a:rect l="l" t="t" r="r" b="b"/>
                <a:pathLst>
                  <a:path w="370872" h="378240" extrusionOk="0">
                    <a:moveTo>
                      <a:pt x="251190" y="2371"/>
                    </a:moveTo>
                    <a:cubicBezTo>
                      <a:pt x="112555" y="-2557"/>
                      <a:pt x="22560" y="-7832"/>
                      <a:pt x="4489" y="76058"/>
                    </a:cubicBezTo>
                    <a:cubicBezTo>
                      <a:pt x="-3603" y="114133"/>
                      <a:pt x="1391" y="285611"/>
                      <a:pt x="3028" y="300460"/>
                    </a:cubicBezTo>
                    <a:cubicBezTo>
                      <a:pt x="5851" y="326056"/>
                      <a:pt x="11843" y="350237"/>
                      <a:pt x="36491" y="362589"/>
                    </a:cubicBezTo>
                    <a:cubicBezTo>
                      <a:pt x="79518" y="384151"/>
                      <a:pt x="291322" y="384030"/>
                      <a:pt x="331675" y="358515"/>
                    </a:cubicBezTo>
                    <a:cubicBezTo>
                      <a:pt x="367922" y="335597"/>
                      <a:pt x="364752" y="267874"/>
                      <a:pt x="368104" y="200790"/>
                    </a:cubicBezTo>
                    <a:cubicBezTo>
                      <a:pt x="374520" y="72387"/>
                      <a:pt x="380783" y="6538"/>
                      <a:pt x="251190" y="23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5" name="Google Shape;1915;p18"/>
              <p:cNvSpPr/>
              <p:nvPr/>
            </p:nvSpPr>
            <p:spPr>
              <a:xfrm>
                <a:off x="4519112" y="8111460"/>
                <a:ext cx="370425" cy="377907"/>
              </a:xfrm>
              <a:custGeom>
                <a:avLst/>
                <a:gdLst/>
                <a:ahLst/>
                <a:cxnLst/>
                <a:rect l="l" t="t" r="r" b="b"/>
                <a:pathLst>
                  <a:path w="370425" h="377907" extrusionOk="0">
                    <a:moveTo>
                      <a:pt x="233256" y="1237"/>
                    </a:moveTo>
                    <a:cubicBezTo>
                      <a:pt x="101656" y="-1816"/>
                      <a:pt x="20950" y="-5586"/>
                      <a:pt x="3805" y="75024"/>
                    </a:cubicBezTo>
                    <a:cubicBezTo>
                      <a:pt x="-4822" y="116192"/>
                      <a:pt x="3486" y="275631"/>
                      <a:pt x="6595" y="298478"/>
                    </a:cubicBezTo>
                    <a:cubicBezTo>
                      <a:pt x="9908" y="322680"/>
                      <a:pt x="15470" y="346524"/>
                      <a:pt x="37835" y="359587"/>
                    </a:cubicBezTo>
                    <a:cubicBezTo>
                      <a:pt x="79203" y="383850"/>
                      <a:pt x="291068" y="383718"/>
                      <a:pt x="333020" y="360943"/>
                    </a:cubicBezTo>
                    <a:cubicBezTo>
                      <a:pt x="376367" y="337507"/>
                      <a:pt x="366036" y="264145"/>
                      <a:pt x="368908" y="189416"/>
                    </a:cubicBezTo>
                    <a:cubicBezTo>
                      <a:pt x="374112" y="58020"/>
                      <a:pt x="373715" y="3999"/>
                      <a:pt x="233256" y="12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6" name="Google Shape;1916;p18"/>
              <p:cNvSpPr/>
              <p:nvPr/>
            </p:nvSpPr>
            <p:spPr>
              <a:xfrm>
                <a:off x="4022580" y="7614935"/>
                <a:ext cx="370427" cy="377907"/>
              </a:xfrm>
              <a:custGeom>
                <a:avLst/>
                <a:gdLst/>
                <a:ahLst/>
                <a:cxnLst/>
                <a:rect l="l" t="t" r="r" b="b"/>
                <a:pathLst>
                  <a:path w="370427" h="377907" extrusionOk="0">
                    <a:moveTo>
                      <a:pt x="233256" y="1238"/>
                    </a:moveTo>
                    <a:cubicBezTo>
                      <a:pt x="101656" y="-1816"/>
                      <a:pt x="20950" y="-5586"/>
                      <a:pt x="3805" y="75024"/>
                    </a:cubicBezTo>
                    <a:cubicBezTo>
                      <a:pt x="-4822" y="116192"/>
                      <a:pt x="3486" y="275631"/>
                      <a:pt x="6595" y="298478"/>
                    </a:cubicBezTo>
                    <a:cubicBezTo>
                      <a:pt x="9908" y="322680"/>
                      <a:pt x="15470" y="346524"/>
                      <a:pt x="37841" y="359587"/>
                    </a:cubicBezTo>
                    <a:cubicBezTo>
                      <a:pt x="79209" y="383850"/>
                      <a:pt x="291074" y="383718"/>
                      <a:pt x="333026" y="360943"/>
                    </a:cubicBezTo>
                    <a:cubicBezTo>
                      <a:pt x="376372" y="337507"/>
                      <a:pt x="366041" y="264145"/>
                      <a:pt x="368914" y="189416"/>
                    </a:cubicBezTo>
                    <a:cubicBezTo>
                      <a:pt x="374112" y="58020"/>
                      <a:pt x="373710" y="3999"/>
                      <a:pt x="233256" y="12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7" name="Google Shape;1917;p18"/>
              <p:cNvSpPr/>
              <p:nvPr/>
            </p:nvSpPr>
            <p:spPr>
              <a:xfrm>
                <a:off x="5013232" y="8607854"/>
                <a:ext cx="374538" cy="378831"/>
              </a:xfrm>
              <a:custGeom>
                <a:avLst/>
                <a:gdLst/>
                <a:ahLst/>
                <a:cxnLst/>
                <a:rect l="l" t="t" r="r" b="b"/>
                <a:pathLst>
                  <a:path w="374538" h="378831" extrusionOk="0">
                    <a:moveTo>
                      <a:pt x="372285" y="167703"/>
                    </a:moveTo>
                    <a:cubicBezTo>
                      <a:pt x="374468" y="32091"/>
                      <a:pt x="352461" y="-225"/>
                      <a:pt x="199163" y="1"/>
                    </a:cubicBezTo>
                    <a:cubicBezTo>
                      <a:pt x="77100" y="183"/>
                      <a:pt x="19911" y="-2545"/>
                      <a:pt x="4211" y="73981"/>
                    </a:cubicBezTo>
                    <a:cubicBezTo>
                      <a:pt x="-6605" y="126712"/>
                      <a:pt x="5699" y="247944"/>
                      <a:pt x="15495" y="295549"/>
                    </a:cubicBezTo>
                    <a:cubicBezTo>
                      <a:pt x="27403" y="352900"/>
                      <a:pt x="39856" y="365830"/>
                      <a:pt x="104636" y="372682"/>
                    </a:cubicBezTo>
                    <a:cubicBezTo>
                      <a:pt x="173159" y="379852"/>
                      <a:pt x="224014" y="379985"/>
                      <a:pt x="266032" y="376975"/>
                    </a:cubicBezTo>
                    <a:cubicBezTo>
                      <a:pt x="405411" y="367241"/>
                      <a:pt x="369617" y="333272"/>
                      <a:pt x="372285" y="1677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8" name="Google Shape;1918;p18"/>
              <p:cNvSpPr/>
              <p:nvPr/>
            </p:nvSpPr>
            <p:spPr>
              <a:xfrm>
                <a:off x="4022348" y="8111384"/>
                <a:ext cx="370624" cy="377986"/>
              </a:xfrm>
              <a:custGeom>
                <a:avLst/>
                <a:gdLst/>
                <a:ahLst/>
                <a:cxnLst/>
                <a:rect l="l" t="t" r="r" b="b"/>
                <a:pathLst>
                  <a:path w="370624" h="377986" extrusionOk="0">
                    <a:moveTo>
                      <a:pt x="37137" y="361024"/>
                    </a:moveTo>
                    <a:cubicBezTo>
                      <a:pt x="79166" y="383837"/>
                      <a:pt x="291025" y="383887"/>
                      <a:pt x="332321" y="359668"/>
                    </a:cubicBezTo>
                    <a:cubicBezTo>
                      <a:pt x="372156" y="336397"/>
                      <a:pt x="365298" y="267660"/>
                      <a:pt x="368479" y="195042"/>
                    </a:cubicBezTo>
                    <a:cubicBezTo>
                      <a:pt x="374295" y="66038"/>
                      <a:pt x="378011" y="5237"/>
                      <a:pt x="242199" y="1743"/>
                    </a:cubicBezTo>
                    <a:cubicBezTo>
                      <a:pt x="106410" y="-2242"/>
                      <a:pt x="21662" y="-6447"/>
                      <a:pt x="4121" y="75480"/>
                    </a:cubicBezTo>
                    <a:cubicBezTo>
                      <a:pt x="-4281" y="115308"/>
                      <a:pt x="2373" y="279714"/>
                      <a:pt x="4782" y="299408"/>
                    </a:cubicBezTo>
                    <a:cubicBezTo>
                      <a:pt x="7853" y="324305"/>
                      <a:pt x="13630" y="348314"/>
                      <a:pt x="37137" y="3610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9" name="Google Shape;1919;p18"/>
              <p:cNvSpPr/>
              <p:nvPr/>
            </p:nvSpPr>
            <p:spPr>
              <a:xfrm>
                <a:off x="4022624" y="8608025"/>
                <a:ext cx="370869" cy="378260"/>
              </a:xfrm>
              <a:custGeom>
                <a:avLst/>
                <a:gdLst/>
                <a:ahLst/>
                <a:cxnLst/>
                <a:rect l="l" t="t" r="r" b="b"/>
                <a:pathLst>
                  <a:path w="370869" h="378260" extrusionOk="0">
                    <a:moveTo>
                      <a:pt x="251190" y="2371"/>
                    </a:moveTo>
                    <a:cubicBezTo>
                      <a:pt x="112555" y="-2557"/>
                      <a:pt x="22560" y="-7832"/>
                      <a:pt x="4489" y="76058"/>
                    </a:cubicBezTo>
                    <a:cubicBezTo>
                      <a:pt x="-3603" y="114133"/>
                      <a:pt x="1391" y="285611"/>
                      <a:pt x="3029" y="300460"/>
                    </a:cubicBezTo>
                    <a:cubicBezTo>
                      <a:pt x="10228" y="365681"/>
                      <a:pt x="40405" y="370134"/>
                      <a:pt x="104904" y="375370"/>
                    </a:cubicBezTo>
                    <a:cubicBezTo>
                      <a:pt x="158173" y="379774"/>
                      <a:pt x="212011" y="379025"/>
                      <a:pt x="266300" y="373937"/>
                    </a:cubicBezTo>
                    <a:cubicBezTo>
                      <a:pt x="365893" y="364656"/>
                      <a:pt x="361235" y="338133"/>
                      <a:pt x="368104" y="200790"/>
                    </a:cubicBezTo>
                    <a:cubicBezTo>
                      <a:pt x="374515" y="72392"/>
                      <a:pt x="380777" y="6537"/>
                      <a:pt x="251190" y="23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0" name="Google Shape;1920;p18"/>
              <p:cNvSpPr/>
              <p:nvPr/>
            </p:nvSpPr>
            <p:spPr>
              <a:xfrm>
                <a:off x="4518569" y="8608294"/>
                <a:ext cx="370578" cy="377992"/>
              </a:xfrm>
              <a:custGeom>
                <a:avLst/>
                <a:gdLst/>
                <a:ahLst/>
                <a:cxnLst/>
                <a:rect l="l" t="t" r="r" b="b"/>
                <a:pathLst>
                  <a:path w="370578" h="377992" extrusionOk="0">
                    <a:moveTo>
                      <a:pt x="224533" y="834"/>
                    </a:moveTo>
                    <a:cubicBezTo>
                      <a:pt x="97613" y="-1327"/>
                      <a:pt x="20567" y="-5190"/>
                      <a:pt x="3704" y="74665"/>
                    </a:cubicBezTo>
                    <a:cubicBezTo>
                      <a:pt x="-5580" y="119244"/>
                      <a:pt x="5087" y="274340"/>
                      <a:pt x="8616" y="297650"/>
                    </a:cubicBezTo>
                    <a:cubicBezTo>
                      <a:pt x="18064" y="360077"/>
                      <a:pt x="41769" y="367859"/>
                      <a:pt x="104124" y="373674"/>
                    </a:cubicBezTo>
                    <a:cubicBezTo>
                      <a:pt x="158402" y="378756"/>
                      <a:pt x="212245" y="379506"/>
                      <a:pt x="265520" y="375107"/>
                    </a:cubicBezTo>
                    <a:cubicBezTo>
                      <a:pt x="388333" y="365131"/>
                      <a:pt x="364639" y="329960"/>
                      <a:pt x="369545" y="183897"/>
                    </a:cubicBezTo>
                    <a:cubicBezTo>
                      <a:pt x="373933" y="53345"/>
                      <a:pt x="370824" y="2868"/>
                      <a:pt x="224533" y="8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21" name="Google Shape;1921;p18"/>
            <p:cNvSpPr/>
            <p:nvPr/>
          </p:nvSpPr>
          <p:spPr>
            <a:xfrm>
              <a:off x="3492235" y="6533900"/>
              <a:ext cx="1869509" cy="401348"/>
            </a:xfrm>
            <a:custGeom>
              <a:avLst/>
              <a:gdLst/>
              <a:ahLst/>
              <a:cxnLst/>
              <a:rect l="l" t="t" r="r" b="b"/>
              <a:pathLst>
                <a:path w="1869509" h="401348" extrusionOk="0">
                  <a:moveTo>
                    <a:pt x="376459" y="398831"/>
                  </a:moveTo>
                  <a:cubicBezTo>
                    <a:pt x="297340" y="399614"/>
                    <a:pt x="218078" y="402420"/>
                    <a:pt x="138976" y="400909"/>
                  </a:cubicBezTo>
                  <a:cubicBezTo>
                    <a:pt x="111842" y="400121"/>
                    <a:pt x="83689" y="396494"/>
                    <a:pt x="59333" y="383801"/>
                  </a:cubicBezTo>
                  <a:cubicBezTo>
                    <a:pt x="31985" y="369575"/>
                    <a:pt x="17084" y="344160"/>
                    <a:pt x="12685" y="314110"/>
                  </a:cubicBezTo>
                  <a:cubicBezTo>
                    <a:pt x="7100" y="275703"/>
                    <a:pt x="4013" y="236812"/>
                    <a:pt x="2199" y="198009"/>
                  </a:cubicBezTo>
                  <a:cubicBezTo>
                    <a:pt x="485" y="161229"/>
                    <a:pt x="-1351" y="123638"/>
                    <a:pt x="1433" y="86935"/>
                  </a:cubicBezTo>
                  <a:cubicBezTo>
                    <a:pt x="7888" y="1794"/>
                    <a:pt x="87101" y="3261"/>
                    <a:pt x="153766" y="2373"/>
                  </a:cubicBezTo>
                  <a:cubicBezTo>
                    <a:pt x="385643" y="-708"/>
                    <a:pt x="1471260" y="-873"/>
                    <a:pt x="1715744" y="2373"/>
                  </a:cubicBezTo>
                  <a:cubicBezTo>
                    <a:pt x="1782409" y="3261"/>
                    <a:pt x="1861622" y="1789"/>
                    <a:pt x="1868077" y="86935"/>
                  </a:cubicBezTo>
                  <a:cubicBezTo>
                    <a:pt x="1870861" y="123633"/>
                    <a:pt x="1869025" y="161223"/>
                    <a:pt x="1867311" y="198009"/>
                  </a:cubicBezTo>
                  <a:cubicBezTo>
                    <a:pt x="1865497" y="236812"/>
                    <a:pt x="1862410" y="275703"/>
                    <a:pt x="1856826" y="314110"/>
                  </a:cubicBezTo>
                  <a:cubicBezTo>
                    <a:pt x="1852426" y="344160"/>
                    <a:pt x="1837525" y="369575"/>
                    <a:pt x="1810177" y="383801"/>
                  </a:cubicBezTo>
                  <a:cubicBezTo>
                    <a:pt x="1785822" y="396494"/>
                    <a:pt x="1757668" y="400121"/>
                    <a:pt x="1730534" y="400909"/>
                  </a:cubicBezTo>
                  <a:cubicBezTo>
                    <a:pt x="1651432" y="402420"/>
                    <a:pt x="1572170" y="399614"/>
                    <a:pt x="1493051" y="398831"/>
                  </a:cubicBezTo>
                  <a:cubicBezTo>
                    <a:pt x="1492318" y="398826"/>
                    <a:pt x="377225" y="398826"/>
                    <a:pt x="376459" y="3988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2" name="Google Shape;1922;p18"/>
            <p:cNvSpPr/>
            <p:nvPr/>
          </p:nvSpPr>
          <p:spPr>
            <a:xfrm>
              <a:off x="3502360" y="7089149"/>
              <a:ext cx="374538" cy="378831"/>
            </a:xfrm>
            <a:custGeom>
              <a:avLst/>
              <a:gdLst/>
              <a:ahLst/>
              <a:cxnLst/>
              <a:rect l="l" t="t" r="r" b="b"/>
              <a:pathLst>
                <a:path w="374538" h="378831" extrusionOk="0">
                  <a:moveTo>
                    <a:pt x="266036" y="376975"/>
                  </a:moveTo>
                  <a:cubicBezTo>
                    <a:pt x="224018" y="379985"/>
                    <a:pt x="173163" y="379852"/>
                    <a:pt x="104640" y="372681"/>
                  </a:cubicBezTo>
                  <a:cubicBezTo>
                    <a:pt x="39865" y="365830"/>
                    <a:pt x="27406" y="352900"/>
                    <a:pt x="15499" y="295549"/>
                  </a:cubicBezTo>
                  <a:cubicBezTo>
                    <a:pt x="5697" y="247944"/>
                    <a:pt x="-6607" y="126712"/>
                    <a:pt x="4214" y="73981"/>
                  </a:cubicBezTo>
                  <a:cubicBezTo>
                    <a:pt x="19914" y="-2545"/>
                    <a:pt x="77103" y="183"/>
                    <a:pt x="199166" y="1"/>
                  </a:cubicBezTo>
                  <a:cubicBezTo>
                    <a:pt x="352459" y="-225"/>
                    <a:pt x="374466" y="32091"/>
                    <a:pt x="372288" y="167703"/>
                  </a:cubicBezTo>
                  <a:cubicBezTo>
                    <a:pt x="369615" y="333272"/>
                    <a:pt x="405409" y="367241"/>
                    <a:pt x="266036" y="3769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3" name="Google Shape;1923;p18"/>
            <p:cNvSpPr/>
            <p:nvPr/>
          </p:nvSpPr>
          <p:spPr>
            <a:xfrm>
              <a:off x="3504792" y="7585783"/>
              <a:ext cx="370581" cy="377974"/>
            </a:xfrm>
            <a:custGeom>
              <a:avLst/>
              <a:gdLst/>
              <a:ahLst/>
              <a:cxnLst/>
              <a:rect l="l" t="t" r="r" b="b"/>
              <a:pathLst>
                <a:path w="370581" h="377974" extrusionOk="0">
                  <a:moveTo>
                    <a:pt x="8618" y="297650"/>
                  </a:moveTo>
                  <a:cubicBezTo>
                    <a:pt x="5090" y="274347"/>
                    <a:pt x="-5583" y="119245"/>
                    <a:pt x="3706" y="74665"/>
                  </a:cubicBezTo>
                  <a:cubicBezTo>
                    <a:pt x="20564" y="-5195"/>
                    <a:pt x="97610" y="-1326"/>
                    <a:pt x="224535" y="835"/>
                  </a:cubicBezTo>
                  <a:cubicBezTo>
                    <a:pt x="370821" y="2874"/>
                    <a:pt x="373936" y="53345"/>
                    <a:pt x="369548" y="183892"/>
                  </a:cubicBezTo>
                  <a:cubicBezTo>
                    <a:pt x="366863" y="263775"/>
                    <a:pt x="380512" y="338978"/>
                    <a:pt x="333935" y="362320"/>
                  </a:cubicBezTo>
                  <a:cubicBezTo>
                    <a:pt x="291267" y="383706"/>
                    <a:pt x="79413" y="383960"/>
                    <a:pt x="38751" y="358247"/>
                  </a:cubicBezTo>
                  <a:cubicBezTo>
                    <a:pt x="17521" y="344826"/>
                    <a:pt x="12174" y="321158"/>
                    <a:pt x="8618" y="2976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24;p18"/>
            <p:cNvSpPr/>
            <p:nvPr/>
          </p:nvSpPr>
          <p:spPr>
            <a:xfrm>
              <a:off x="3504262" y="8082034"/>
              <a:ext cx="370867" cy="378241"/>
            </a:xfrm>
            <a:custGeom>
              <a:avLst/>
              <a:gdLst/>
              <a:ahLst/>
              <a:cxnLst/>
              <a:rect l="l" t="t" r="r" b="b"/>
              <a:pathLst>
                <a:path w="370867" h="378241" extrusionOk="0">
                  <a:moveTo>
                    <a:pt x="3028" y="300460"/>
                  </a:moveTo>
                  <a:cubicBezTo>
                    <a:pt x="1391" y="285617"/>
                    <a:pt x="-3603" y="114140"/>
                    <a:pt x="4489" y="76058"/>
                  </a:cubicBezTo>
                  <a:cubicBezTo>
                    <a:pt x="22560" y="-7836"/>
                    <a:pt x="112555" y="-2556"/>
                    <a:pt x="251190" y="2371"/>
                  </a:cubicBezTo>
                  <a:cubicBezTo>
                    <a:pt x="380777" y="6538"/>
                    <a:pt x="374515" y="72393"/>
                    <a:pt x="368098" y="200791"/>
                  </a:cubicBezTo>
                  <a:cubicBezTo>
                    <a:pt x="364746" y="267875"/>
                    <a:pt x="367916" y="335598"/>
                    <a:pt x="331670" y="358516"/>
                  </a:cubicBezTo>
                  <a:cubicBezTo>
                    <a:pt x="291322" y="384030"/>
                    <a:pt x="79512" y="384151"/>
                    <a:pt x="36485" y="362589"/>
                  </a:cubicBezTo>
                  <a:cubicBezTo>
                    <a:pt x="11843" y="350237"/>
                    <a:pt x="5851" y="326057"/>
                    <a:pt x="3028" y="3004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5" name="Google Shape;1925;p18"/>
            <p:cNvSpPr/>
            <p:nvPr/>
          </p:nvSpPr>
          <p:spPr>
            <a:xfrm>
              <a:off x="3502578" y="8578719"/>
              <a:ext cx="374542" cy="378831"/>
            </a:xfrm>
            <a:custGeom>
              <a:avLst/>
              <a:gdLst/>
              <a:ahLst/>
              <a:cxnLst/>
              <a:rect l="l" t="t" r="r" b="b"/>
              <a:pathLst>
                <a:path w="374542" h="378831" extrusionOk="0">
                  <a:moveTo>
                    <a:pt x="108506" y="376975"/>
                  </a:moveTo>
                  <a:cubicBezTo>
                    <a:pt x="150524" y="379985"/>
                    <a:pt x="201379" y="379852"/>
                    <a:pt x="269903" y="372681"/>
                  </a:cubicBezTo>
                  <a:cubicBezTo>
                    <a:pt x="334677" y="365830"/>
                    <a:pt x="347136" y="352900"/>
                    <a:pt x="359043" y="295549"/>
                  </a:cubicBezTo>
                  <a:cubicBezTo>
                    <a:pt x="368845" y="247944"/>
                    <a:pt x="381149" y="126712"/>
                    <a:pt x="370328" y="73981"/>
                  </a:cubicBezTo>
                  <a:cubicBezTo>
                    <a:pt x="354628" y="-2545"/>
                    <a:pt x="297439" y="183"/>
                    <a:pt x="175376" y="1"/>
                  </a:cubicBezTo>
                  <a:cubicBezTo>
                    <a:pt x="22083" y="-225"/>
                    <a:pt x="76" y="32091"/>
                    <a:pt x="2254" y="167703"/>
                  </a:cubicBezTo>
                  <a:cubicBezTo>
                    <a:pt x="4922" y="333272"/>
                    <a:pt x="-30872" y="367241"/>
                    <a:pt x="108506" y="3769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6" name="Google Shape;1926;p18"/>
            <p:cNvSpPr/>
            <p:nvPr/>
          </p:nvSpPr>
          <p:spPr>
            <a:xfrm>
              <a:off x="4000766" y="7089589"/>
              <a:ext cx="370581" cy="377980"/>
            </a:xfrm>
            <a:custGeom>
              <a:avLst/>
              <a:gdLst/>
              <a:ahLst/>
              <a:cxnLst/>
              <a:rect l="l" t="t" r="r" b="b"/>
              <a:pathLst>
                <a:path w="370581" h="377980" extrusionOk="0">
                  <a:moveTo>
                    <a:pt x="8618" y="297650"/>
                  </a:moveTo>
                  <a:cubicBezTo>
                    <a:pt x="5090" y="274347"/>
                    <a:pt x="-5583" y="119245"/>
                    <a:pt x="3706" y="74665"/>
                  </a:cubicBezTo>
                  <a:cubicBezTo>
                    <a:pt x="20564" y="-5195"/>
                    <a:pt x="97610" y="-1326"/>
                    <a:pt x="224535" y="835"/>
                  </a:cubicBezTo>
                  <a:cubicBezTo>
                    <a:pt x="370821" y="2874"/>
                    <a:pt x="373936" y="53345"/>
                    <a:pt x="369548" y="183898"/>
                  </a:cubicBezTo>
                  <a:cubicBezTo>
                    <a:pt x="366863" y="263780"/>
                    <a:pt x="380512" y="338983"/>
                    <a:pt x="333935" y="362326"/>
                  </a:cubicBezTo>
                  <a:cubicBezTo>
                    <a:pt x="291267" y="383712"/>
                    <a:pt x="79412" y="383965"/>
                    <a:pt x="38751" y="358253"/>
                  </a:cubicBezTo>
                  <a:cubicBezTo>
                    <a:pt x="17521" y="344826"/>
                    <a:pt x="12179" y="321158"/>
                    <a:pt x="8618" y="2976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18"/>
            <p:cNvSpPr/>
            <p:nvPr/>
          </p:nvSpPr>
          <p:spPr>
            <a:xfrm>
              <a:off x="4001313" y="7585802"/>
              <a:ext cx="370420" cy="377904"/>
            </a:xfrm>
            <a:custGeom>
              <a:avLst/>
              <a:gdLst/>
              <a:ahLst/>
              <a:cxnLst/>
              <a:rect l="l" t="t" r="r" b="b"/>
              <a:pathLst>
                <a:path w="370420" h="377904" extrusionOk="0">
                  <a:moveTo>
                    <a:pt x="6594" y="298475"/>
                  </a:moveTo>
                  <a:cubicBezTo>
                    <a:pt x="3490" y="275629"/>
                    <a:pt x="-4823" y="116183"/>
                    <a:pt x="3804" y="75021"/>
                  </a:cubicBezTo>
                  <a:cubicBezTo>
                    <a:pt x="20949" y="-5583"/>
                    <a:pt x="101655" y="-1813"/>
                    <a:pt x="233255" y="1235"/>
                  </a:cubicBezTo>
                  <a:cubicBezTo>
                    <a:pt x="373708" y="3996"/>
                    <a:pt x="374111" y="58017"/>
                    <a:pt x="368901" y="189413"/>
                  </a:cubicBezTo>
                  <a:cubicBezTo>
                    <a:pt x="366029" y="264148"/>
                    <a:pt x="376366" y="337504"/>
                    <a:pt x="333013" y="360940"/>
                  </a:cubicBezTo>
                  <a:cubicBezTo>
                    <a:pt x="291062" y="383715"/>
                    <a:pt x="79202" y="383847"/>
                    <a:pt x="37829" y="359585"/>
                  </a:cubicBezTo>
                  <a:cubicBezTo>
                    <a:pt x="15464" y="346521"/>
                    <a:pt x="9907" y="322683"/>
                    <a:pt x="6594" y="2984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18"/>
            <p:cNvSpPr/>
            <p:nvPr/>
          </p:nvSpPr>
          <p:spPr>
            <a:xfrm>
              <a:off x="4001077" y="8082243"/>
              <a:ext cx="370624" cy="377988"/>
            </a:xfrm>
            <a:custGeom>
              <a:avLst/>
              <a:gdLst/>
              <a:ahLst/>
              <a:cxnLst/>
              <a:rect l="l" t="t" r="r" b="b"/>
              <a:pathLst>
                <a:path w="370624" h="377988" extrusionOk="0">
                  <a:moveTo>
                    <a:pt x="4785" y="299408"/>
                  </a:moveTo>
                  <a:cubicBezTo>
                    <a:pt x="2376" y="279714"/>
                    <a:pt x="-4284" y="115308"/>
                    <a:pt x="4123" y="75480"/>
                  </a:cubicBezTo>
                  <a:cubicBezTo>
                    <a:pt x="21665" y="-6448"/>
                    <a:pt x="106412" y="-2242"/>
                    <a:pt x="242202" y="1743"/>
                  </a:cubicBezTo>
                  <a:cubicBezTo>
                    <a:pt x="378008" y="5238"/>
                    <a:pt x="374292" y="66044"/>
                    <a:pt x="368482" y="195042"/>
                  </a:cubicBezTo>
                  <a:cubicBezTo>
                    <a:pt x="365301" y="267660"/>
                    <a:pt x="372164" y="336397"/>
                    <a:pt x="332324" y="359668"/>
                  </a:cubicBezTo>
                  <a:cubicBezTo>
                    <a:pt x="291028" y="383887"/>
                    <a:pt x="79168" y="383843"/>
                    <a:pt x="37139" y="361024"/>
                  </a:cubicBezTo>
                  <a:cubicBezTo>
                    <a:pt x="13633" y="348314"/>
                    <a:pt x="7855" y="324305"/>
                    <a:pt x="4785" y="2994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18"/>
            <p:cNvSpPr/>
            <p:nvPr/>
          </p:nvSpPr>
          <p:spPr>
            <a:xfrm>
              <a:off x="4001356" y="8578889"/>
              <a:ext cx="370867" cy="378256"/>
            </a:xfrm>
            <a:custGeom>
              <a:avLst/>
              <a:gdLst/>
              <a:ahLst/>
              <a:cxnLst/>
              <a:rect l="l" t="t" r="r" b="b"/>
              <a:pathLst>
                <a:path w="370867" h="378256" extrusionOk="0">
                  <a:moveTo>
                    <a:pt x="266300" y="373938"/>
                  </a:moveTo>
                  <a:cubicBezTo>
                    <a:pt x="212011" y="379020"/>
                    <a:pt x="158168" y="379770"/>
                    <a:pt x="104904" y="375371"/>
                  </a:cubicBezTo>
                  <a:cubicBezTo>
                    <a:pt x="40405" y="370129"/>
                    <a:pt x="10228" y="365681"/>
                    <a:pt x="3028" y="300460"/>
                  </a:cubicBezTo>
                  <a:cubicBezTo>
                    <a:pt x="1391" y="285617"/>
                    <a:pt x="-3603" y="114139"/>
                    <a:pt x="4489" y="76058"/>
                  </a:cubicBezTo>
                  <a:cubicBezTo>
                    <a:pt x="22560" y="-7837"/>
                    <a:pt x="112555" y="-2556"/>
                    <a:pt x="251190" y="2371"/>
                  </a:cubicBezTo>
                  <a:cubicBezTo>
                    <a:pt x="380777" y="6538"/>
                    <a:pt x="374515" y="72393"/>
                    <a:pt x="368098" y="200791"/>
                  </a:cubicBezTo>
                  <a:cubicBezTo>
                    <a:pt x="361235" y="338139"/>
                    <a:pt x="365888" y="364656"/>
                    <a:pt x="266300" y="3739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18"/>
            <p:cNvSpPr/>
            <p:nvPr/>
          </p:nvSpPr>
          <p:spPr>
            <a:xfrm>
              <a:off x="4497888" y="7089320"/>
              <a:ext cx="370867" cy="378241"/>
            </a:xfrm>
            <a:custGeom>
              <a:avLst/>
              <a:gdLst/>
              <a:ahLst/>
              <a:cxnLst/>
              <a:rect l="l" t="t" r="r" b="b"/>
              <a:pathLst>
                <a:path w="370867" h="378241" extrusionOk="0">
                  <a:moveTo>
                    <a:pt x="3028" y="300460"/>
                  </a:moveTo>
                  <a:cubicBezTo>
                    <a:pt x="1391" y="285617"/>
                    <a:pt x="-3603" y="114140"/>
                    <a:pt x="4489" y="76059"/>
                  </a:cubicBezTo>
                  <a:cubicBezTo>
                    <a:pt x="22560" y="-7837"/>
                    <a:pt x="112555" y="-2556"/>
                    <a:pt x="251190" y="2371"/>
                  </a:cubicBezTo>
                  <a:cubicBezTo>
                    <a:pt x="380777" y="6538"/>
                    <a:pt x="374515" y="72393"/>
                    <a:pt x="368098" y="200790"/>
                  </a:cubicBezTo>
                  <a:cubicBezTo>
                    <a:pt x="364746" y="267875"/>
                    <a:pt x="367916" y="335598"/>
                    <a:pt x="331670" y="358516"/>
                  </a:cubicBezTo>
                  <a:cubicBezTo>
                    <a:pt x="291322" y="384030"/>
                    <a:pt x="79512" y="384151"/>
                    <a:pt x="36485" y="362589"/>
                  </a:cubicBezTo>
                  <a:cubicBezTo>
                    <a:pt x="11849" y="350237"/>
                    <a:pt x="5856" y="326057"/>
                    <a:pt x="3028" y="3004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18"/>
            <p:cNvSpPr/>
            <p:nvPr/>
          </p:nvSpPr>
          <p:spPr>
            <a:xfrm>
              <a:off x="4497614" y="7585718"/>
              <a:ext cx="370624" cy="377988"/>
            </a:xfrm>
            <a:custGeom>
              <a:avLst/>
              <a:gdLst/>
              <a:ahLst/>
              <a:cxnLst/>
              <a:rect l="l" t="t" r="r" b="b"/>
              <a:pathLst>
                <a:path w="370624" h="377988" extrusionOk="0">
                  <a:moveTo>
                    <a:pt x="4785" y="299408"/>
                  </a:moveTo>
                  <a:cubicBezTo>
                    <a:pt x="2376" y="279714"/>
                    <a:pt x="-4284" y="115308"/>
                    <a:pt x="4123" y="75480"/>
                  </a:cubicBezTo>
                  <a:cubicBezTo>
                    <a:pt x="21665" y="-6447"/>
                    <a:pt x="106412" y="-2242"/>
                    <a:pt x="242202" y="1743"/>
                  </a:cubicBezTo>
                  <a:cubicBezTo>
                    <a:pt x="378008" y="5237"/>
                    <a:pt x="374292" y="66044"/>
                    <a:pt x="368482" y="195042"/>
                  </a:cubicBezTo>
                  <a:cubicBezTo>
                    <a:pt x="365301" y="267660"/>
                    <a:pt x="372164" y="336397"/>
                    <a:pt x="332324" y="359668"/>
                  </a:cubicBezTo>
                  <a:cubicBezTo>
                    <a:pt x="291028" y="383887"/>
                    <a:pt x="79168" y="383843"/>
                    <a:pt x="37139" y="361024"/>
                  </a:cubicBezTo>
                  <a:cubicBezTo>
                    <a:pt x="13633" y="348319"/>
                    <a:pt x="7855" y="324310"/>
                    <a:pt x="4785" y="2994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18"/>
            <p:cNvSpPr/>
            <p:nvPr/>
          </p:nvSpPr>
          <p:spPr>
            <a:xfrm>
              <a:off x="4497845" y="8082327"/>
              <a:ext cx="370420" cy="377904"/>
            </a:xfrm>
            <a:custGeom>
              <a:avLst/>
              <a:gdLst/>
              <a:ahLst/>
              <a:cxnLst/>
              <a:rect l="l" t="t" r="r" b="b"/>
              <a:pathLst>
                <a:path w="370420" h="377904" extrusionOk="0">
                  <a:moveTo>
                    <a:pt x="6594" y="298475"/>
                  </a:moveTo>
                  <a:cubicBezTo>
                    <a:pt x="3490" y="275629"/>
                    <a:pt x="-4823" y="116183"/>
                    <a:pt x="3804" y="75021"/>
                  </a:cubicBezTo>
                  <a:cubicBezTo>
                    <a:pt x="20949" y="-5583"/>
                    <a:pt x="101655" y="-1813"/>
                    <a:pt x="233255" y="1235"/>
                  </a:cubicBezTo>
                  <a:cubicBezTo>
                    <a:pt x="373708" y="3996"/>
                    <a:pt x="374111" y="58017"/>
                    <a:pt x="368901" y="189413"/>
                  </a:cubicBezTo>
                  <a:cubicBezTo>
                    <a:pt x="366029" y="264148"/>
                    <a:pt x="376366" y="337504"/>
                    <a:pt x="333014" y="360940"/>
                  </a:cubicBezTo>
                  <a:cubicBezTo>
                    <a:pt x="291062" y="383715"/>
                    <a:pt x="79202" y="383847"/>
                    <a:pt x="37829" y="359584"/>
                  </a:cubicBezTo>
                  <a:cubicBezTo>
                    <a:pt x="15469" y="346521"/>
                    <a:pt x="9907" y="322678"/>
                    <a:pt x="6594" y="2984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18"/>
            <p:cNvSpPr/>
            <p:nvPr/>
          </p:nvSpPr>
          <p:spPr>
            <a:xfrm>
              <a:off x="4497304" y="8579153"/>
              <a:ext cx="370581" cy="377997"/>
            </a:xfrm>
            <a:custGeom>
              <a:avLst/>
              <a:gdLst/>
              <a:ahLst/>
              <a:cxnLst/>
              <a:rect l="l" t="t" r="r" b="b"/>
              <a:pathLst>
                <a:path w="370581" h="377997" extrusionOk="0">
                  <a:moveTo>
                    <a:pt x="265522" y="375108"/>
                  </a:moveTo>
                  <a:cubicBezTo>
                    <a:pt x="212247" y="379512"/>
                    <a:pt x="158404" y="378762"/>
                    <a:pt x="104126" y="373675"/>
                  </a:cubicBezTo>
                  <a:cubicBezTo>
                    <a:pt x="41772" y="367860"/>
                    <a:pt x="18067" y="360077"/>
                    <a:pt x="8618" y="297650"/>
                  </a:cubicBezTo>
                  <a:cubicBezTo>
                    <a:pt x="5090" y="274347"/>
                    <a:pt x="-5583" y="119245"/>
                    <a:pt x="3706" y="74665"/>
                  </a:cubicBezTo>
                  <a:cubicBezTo>
                    <a:pt x="20564" y="-5195"/>
                    <a:pt x="97610" y="-1326"/>
                    <a:pt x="224535" y="835"/>
                  </a:cubicBezTo>
                  <a:cubicBezTo>
                    <a:pt x="370821" y="2874"/>
                    <a:pt x="373936" y="53345"/>
                    <a:pt x="369548" y="183892"/>
                  </a:cubicBezTo>
                  <a:cubicBezTo>
                    <a:pt x="364641" y="329961"/>
                    <a:pt x="388340" y="365131"/>
                    <a:pt x="265522" y="3751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18"/>
            <p:cNvSpPr/>
            <p:nvPr/>
          </p:nvSpPr>
          <p:spPr>
            <a:xfrm>
              <a:off x="4992185" y="7089149"/>
              <a:ext cx="374540" cy="378831"/>
            </a:xfrm>
            <a:custGeom>
              <a:avLst/>
              <a:gdLst/>
              <a:ahLst/>
              <a:cxnLst/>
              <a:rect l="l" t="t" r="r" b="b"/>
              <a:pathLst>
                <a:path w="374540" h="378831" extrusionOk="0">
                  <a:moveTo>
                    <a:pt x="108505" y="376975"/>
                  </a:moveTo>
                  <a:cubicBezTo>
                    <a:pt x="150523" y="379985"/>
                    <a:pt x="201384" y="379852"/>
                    <a:pt x="269901" y="372681"/>
                  </a:cubicBezTo>
                  <a:cubicBezTo>
                    <a:pt x="334676" y="365830"/>
                    <a:pt x="347135" y="352900"/>
                    <a:pt x="359042" y="295549"/>
                  </a:cubicBezTo>
                  <a:cubicBezTo>
                    <a:pt x="368844" y="247944"/>
                    <a:pt x="381148" y="126712"/>
                    <a:pt x="370327" y="73981"/>
                  </a:cubicBezTo>
                  <a:cubicBezTo>
                    <a:pt x="354627" y="-2545"/>
                    <a:pt x="297437" y="183"/>
                    <a:pt x="175375" y="1"/>
                  </a:cubicBezTo>
                  <a:cubicBezTo>
                    <a:pt x="22082" y="-225"/>
                    <a:pt x="75" y="32091"/>
                    <a:pt x="2253" y="167703"/>
                  </a:cubicBezTo>
                  <a:cubicBezTo>
                    <a:pt x="4921" y="333272"/>
                    <a:pt x="-30868" y="367241"/>
                    <a:pt x="108505" y="3769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18"/>
            <p:cNvSpPr/>
            <p:nvPr/>
          </p:nvSpPr>
          <p:spPr>
            <a:xfrm>
              <a:off x="4993868" y="7585514"/>
              <a:ext cx="370867" cy="378256"/>
            </a:xfrm>
            <a:custGeom>
              <a:avLst/>
              <a:gdLst/>
              <a:ahLst/>
              <a:cxnLst/>
              <a:rect l="l" t="t" r="r" b="b"/>
              <a:pathLst>
                <a:path w="370867" h="378256" extrusionOk="0">
                  <a:moveTo>
                    <a:pt x="266300" y="373938"/>
                  </a:moveTo>
                  <a:cubicBezTo>
                    <a:pt x="212011" y="379020"/>
                    <a:pt x="158168" y="379770"/>
                    <a:pt x="104904" y="375371"/>
                  </a:cubicBezTo>
                  <a:cubicBezTo>
                    <a:pt x="40405" y="370130"/>
                    <a:pt x="10228" y="365681"/>
                    <a:pt x="3028" y="300460"/>
                  </a:cubicBezTo>
                  <a:cubicBezTo>
                    <a:pt x="1391" y="285617"/>
                    <a:pt x="-3603" y="114140"/>
                    <a:pt x="4489" y="76058"/>
                  </a:cubicBezTo>
                  <a:cubicBezTo>
                    <a:pt x="22560" y="-7837"/>
                    <a:pt x="112555" y="-2556"/>
                    <a:pt x="251190" y="2371"/>
                  </a:cubicBezTo>
                  <a:cubicBezTo>
                    <a:pt x="380777" y="6538"/>
                    <a:pt x="374515" y="72393"/>
                    <a:pt x="368098" y="200791"/>
                  </a:cubicBezTo>
                  <a:cubicBezTo>
                    <a:pt x="361240" y="338139"/>
                    <a:pt x="365893" y="364656"/>
                    <a:pt x="266300" y="3739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Google Shape;1936;p18"/>
            <p:cNvSpPr/>
            <p:nvPr/>
          </p:nvSpPr>
          <p:spPr>
            <a:xfrm>
              <a:off x="4994398" y="8082297"/>
              <a:ext cx="370581" cy="377997"/>
            </a:xfrm>
            <a:custGeom>
              <a:avLst/>
              <a:gdLst/>
              <a:ahLst/>
              <a:cxnLst/>
              <a:rect l="l" t="t" r="r" b="b"/>
              <a:pathLst>
                <a:path w="370581" h="377997" extrusionOk="0">
                  <a:moveTo>
                    <a:pt x="265522" y="375108"/>
                  </a:moveTo>
                  <a:cubicBezTo>
                    <a:pt x="212247" y="379512"/>
                    <a:pt x="158404" y="378762"/>
                    <a:pt x="104126" y="373675"/>
                  </a:cubicBezTo>
                  <a:cubicBezTo>
                    <a:pt x="41772" y="367860"/>
                    <a:pt x="18067" y="360077"/>
                    <a:pt x="8618" y="297650"/>
                  </a:cubicBezTo>
                  <a:cubicBezTo>
                    <a:pt x="5090" y="274346"/>
                    <a:pt x="-5583" y="119245"/>
                    <a:pt x="3706" y="74665"/>
                  </a:cubicBezTo>
                  <a:cubicBezTo>
                    <a:pt x="20564" y="-5195"/>
                    <a:pt x="97610" y="-1326"/>
                    <a:pt x="224535" y="835"/>
                  </a:cubicBezTo>
                  <a:cubicBezTo>
                    <a:pt x="370821" y="2874"/>
                    <a:pt x="373936" y="53345"/>
                    <a:pt x="369548" y="183898"/>
                  </a:cubicBezTo>
                  <a:cubicBezTo>
                    <a:pt x="364641" y="329966"/>
                    <a:pt x="388340" y="365131"/>
                    <a:pt x="265522" y="3751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18"/>
            <p:cNvSpPr/>
            <p:nvPr/>
          </p:nvSpPr>
          <p:spPr>
            <a:xfrm>
              <a:off x="4991966" y="8578719"/>
              <a:ext cx="374542" cy="378831"/>
            </a:xfrm>
            <a:custGeom>
              <a:avLst/>
              <a:gdLst/>
              <a:ahLst/>
              <a:cxnLst/>
              <a:rect l="l" t="t" r="r" b="b"/>
              <a:pathLst>
                <a:path w="374542" h="378831" extrusionOk="0">
                  <a:moveTo>
                    <a:pt x="266036" y="376975"/>
                  </a:moveTo>
                  <a:cubicBezTo>
                    <a:pt x="224018" y="379985"/>
                    <a:pt x="173157" y="379852"/>
                    <a:pt x="104640" y="372681"/>
                  </a:cubicBezTo>
                  <a:cubicBezTo>
                    <a:pt x="39865" y="365830"/>
                    <a:pt x="27406" y="352900"/>
                    <a:pt x="15499" y="295549"/>
                  </a:cubicBezTo>
                  <a:cubicBezTo>
                    <a:pt x="5697" y="247944"/>
                    <a:pt x="-6607" y="126712"/>
                    <a:pt x="4214" y="73981"/>
                  </a:cubicBezTo>
                  <a:cubicBezTo>
                    <a:pt x="19914" y="-2545"/>
                    <a:pt x="77103" y="183"/>
                    <a:pt x="199166" y="1"/>
                  </a:cubicBezTo>
                  <a:cubicBezTo>
                    <a:pt x="352459" y="-225"/>
                    <a:pt x="374466" y="32091"/>
                    <a:pt x="372288" y="167703"/>
                  </a:cubicBezTo>
                  <a:cubicBezTo>
                    <a:pt x="369620" y="333272"/>
                    <a:pt x="405414" y="367241"/>
                    <a:pt x="266036" y="3769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18"/>
            <p:cNvSpPr/>
            <p:nvPr/>
          </p:nvSpPr>
          <p:spPr>
            <a:xfrm>
              <a:off x="3623591" y="7196730"/>
              <a:ext cx="115797" cy="176175"/>
            </a:xfrm>
            <a:custGeom>
              <a:avLst/>
              <a:gdLst/>
              <a:ahLst/>
              <a:cxnLst/>
              <a:rect l="l" t="t" r="r" b="b"/>
              <a:pathLst>
                <a:path w="115797" h="176175" extrusionOk="0">
                  <a:moveTo>
                    <a:pt x="22824" y="171726"/>
                  </a:moveTo>
                  <a:cubicBezTo>
                    <a:pt x="22824" y="166401"/>
                    <a:pt x="23855" y="159782"/>
                    <a:pt x="25917" y="151872"/>
                  </a:cubicBezTo>
                  <a:cubicBezTo>
                    <a:pt x="27978" y="143968"/>
                    <a:pt x="30729" y="135414"/>
                    <a:pt x="34169" y="126215"/>
                  </a:cubicBezTo>
                  <a:cubicBezTo>
                    <a:pt x="37609" y="117021"/>
                    <a:pt x="41474" y="107480"/>
                    <a:pt x="45774" y="97592"/>
                  </a:cubicBezTo>
                  <a:cubicBezTo>
                    <a:pt x="50068" y="87709"/>
                    <a:pt x="54368" y="78212"/>
                    <a:pt x="58668" y="69101"/>
                  </a:cubicBezTo>
                  <a:cubicBezTo>
                    <a:pt x="62962" y="59990"/>
                    <a:pt x="67091" y="51568"/>
                    <a:pt x="71044" y="43835"/>
                  </a:cubicBezTo>
                  <a:cubicBezTo>
                    <a:pt x="74997" y="36102"/>
                    <a:pt x="78437" y="29654"/>
                    <a:pt x="81364" y="24494"/>
                  </a:cubicBezTo>
                  <a:cubicBezTo>
                    <a:pt x="81193" y="23982"/>
                    <a:pt x="80289" y="23552"/>
                    <a:pt x="78657" y="23210"/>
                  </a:cubicBezTo>
                  <a:cubicBezTo>
                    <a:pt x="77020" y="22868"/>
                    <a:pt x="75173" y="22609"/>
                    <a:pt x="73111" y="22439"/>
                  </a:cubicBezTo>
                  <a:cubicBezTo>
                    <a:pt x="71049" y="22268"/>
                    <a:pt x="69114" y="22141"/>
                    <a:pt x="67312" y="22053"/>
                  </a:cubicBezTo>
                  <a:cubicBezTo>
                    <a:pt x="65509" y="21965"/>
                    <a:pt x="64429" y="21920"/>
                    <a:pt x="64087" y="21920"/>
                  </a:cubicBezTo>
                  <a:cubicBezTo>
                    <a:pt x="56865" y="22439"/>
                    <a:pt x="49903" y="22736"/>
                    <a:pt x="43199" y="22824"/>
                  </a:cubicBezTo>
                  <a:cubicBezTo>
                    <a:pt x="36496" y="22913"/>
                    <a:pt x="29533" y="23387"/>
                    <a:pt x="22306" y="24241"/>
                  </a:cubicBezTo>
                  <a:cubicBezTo>
                    <a:pt x="18866" y="24588"/>
                    <a:pt x="15988" y="24974"/>
                    <a:pt x="13667" y="25398"/>
                  </a:cubicBezTo>
                  <a:cubicBezTo>
                    <a:pt x="11347" y="25828"/>
                    <a:pt x="8463" y="25961"/>
                    <a:pt x="5029" y="25784"/>
                  </a:cubicBezTo>
                  <a:cubicBezTo>
                    <a:pt x="3480" y="25784"/>
                    <a:pt x="2322" y="25266"/>
                    <a:pt x="1545" y="24235"/>
                  </a:cubicBezTo>
                  <a:cubicBezTo>
                    <a:pt x="773" y="23205"/>
                    <a:pt x="299" y="21959"/>
                    <a:pt x="128" y="20498"/>
                  </a:cubicBezTo>
                  <a:cubicBezTo>
                    <a:pt x="-43" y="19038"/>
                    <a:pt x="-43" y="17533"/>
                    <a:pt x="128" y="15984"/>
                  </a:cubicBezTo>
                  <a:cubicBezTo>
                    <a:pt x="299" y="14435"/>
                    <a:pt x="470" y="12980"/>
                    <a:pt x="646" y="11602"/>
                  </a:cubicBezTo>
                  <a:cubicBezTo>
                    <a:pt x="988" y="8681"/>
                    <a:pt x="1291" y="6537"/>
                    <a:pt x="1545" y="5159"/>
                  </a:cubicBezTo>
                  <a:cubicBezTo>
                    <a:pt x="1804" y="3787"/>
                    <a:pt x="2102" y="2839"/>
                    <a:pt x="2449" y="2320"/>
                  </a:cubicBezTo>
                  <a:cubicBezTo>
                    <a:pt x="2791" y="1637"/>
                    <a:pt x="3050" y="1466"/>
                    <a:pt x="3221" y="1808"/>
                  </a:cubicBezTo>
                  <a:lnTo>
                    <a:pt x="47835" y="259"/>
                  </a:lnTo>
                  <a:cubicBezTo>
                    <a:pt x="53161" y="88"/>
                    <a:pt x="58409" y="0"/>
                    <a:pt x="63569" y="0"/>
                  </a:cubicBezTo>
                  <a:cubicBezTo>
                    <a:pt x="68723" y="0"/>
                    <a:pt x="73971" y="0"/>
                    <a:pt x="79297" y="0"/>
                  </a:cubicBezTo>
                  <a:lnTo>
                    <a:pt x="112048" y="259"/>
                  </a:lnTo>
                  <a:cubicBezTo>
                    <a:pt x="113249" y="1119"/>
                    <a:pt x="114198" y="2238"/>
                    <a:pt x="114887" y="3610"/>
                  </a:cubicBezTo>
                  <a:cubicBezTo>
                    <a:pt x="115405" y="4988"/>
                    <a:pt x="115703" y="6664"/>
                    <a:pt x="115791" y="8637"/>
                  </a:cubicBezTo>
                  <a:cubicBezTo>
                    <a:pt x="115873" y="10616"/>
                    <a:pt x="115228" y="13239"/>
                    <a:pt x="113856" y="16502"/>
                  </a:cubicBezTo>
                  <a:cubicBezTo>
                    <a:pt x="113167" y="17880"/>
                    <a:pt x="112522" y="19209"/>
                    <a:pt x="111921" y="20498"/>
                  </a:cubicBezTo>
                  <a:cubicBezTo>
                    <a:pt x="111314" y="21783"/>
                    <a:pt x="110587" y="23034"/>
                    <a:pt x="109727" y="24235"/>
                  </a:cubicBezTo>
                  <a:cubicBezTo>
                    <a:pt x="103023" y="34553"/>
                    <a:pt x="97130" y="44954"/>
                    <a:pt x="92064" y="55438"/>
                  </a:cubicBezTo>
                  <a:cubicBezTo>
                    <a:pt x="86987" y="65927"/>
                    <a:pt x="81788" y="76757"/>
                    <a:pt x="76463" y="87930"/>
                  </a:cubicBezTo>
                  <a:cubicBezTo>
                    <a:pt x="71474" y="98590"/>
                    <a:pt x="67262" y="108864"/>
                    <a:pt x="63822" y="118741"/>
                  </a:cubicBezTo>
                  <a:cubicBezTo>
                    <a:pt x="60382" y="128629"/>
                    <a:pt x="56771" y="139156"/>
                    <a:pt x="52990" y="150329"/>
                  </a:cubicBezTo>
                  <a:cubicBezTo>
                    <a:pt x="52642" y="151018"/>
                    <a:pt x="52124" y="152517"/>
                    <a:pt x="51441" y="154843"/>
                  </a:cubicBezTo>
                  <a:cubicBezTo>
                    <a:pt x="50752" y="157163"/>
                    <a:pt x="49974" y="159611"/>
                    <a:pt x="49120" y="162190"/>
                  </a:cubicBezTo>
                  <a:cubicBezTo>
                    <a:pt x="48254" y="164770"/>
                    <a:pt x="47444" y="167178"/>
                    <a:pt x="46667" y="169411"/>
                  </a:cubicBezTo>
                  <a:cubicBezTo>
                    <a:pt x="45895" y="171648"/>
                    <a:pt x="45333" y="173109"/>
                    <a:pt x="44991" y="173793"/>
                  </a:cubicBezTo>
                  <a:cubicBezTo>
                    <a:pt x="43442" y="174994"/>
                    <a:pt x="41424" y="175727"/>
                    <a:pt x="38932" y="175981"/>
                  </a:cubicBezTo>
                  <a:cubicBezTo>
                    <a:pt x="36441" y="176240"/>
                    <a:pt x="33987" y="176240"/>
                    <a:pt x="31578" y="175981"/>
                  </a:cubicBezTo>
                  <a:cubicBezTo>
                    <a:pt x="29169" y="175722"/>
                    <a:pt x="27107" y="175209"/>
                    <a:pt x="25388" y="174432"/>
                  </a:cubicBezTo>
                  <a:cubicBezTo>
                    <a:pt x="23684" y="173660"/>
                    <a:pt x="22824" y="172756"/>
                    <a:pt x="22824" y="171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18"/>
            <p:cNvSpPr/>
            <p:nvPr/>
          </p:nvSpPr>
          <p:spPr>
            <a:xfrm>
              <a:off x="3613777" y="7675619"/>
              <a:ext cx="130742" cy="184812"/>
            </a:xfrm>
            <a:custGeom>
              <a:avLst/>
              <a:gdLst/>
              <a:ahLst/>
              <a:cxnLst/>
              <a:rect l="l" t="t" r="r" b="b"/>
              <a:pathLst>
                <a:path w="130742" h="184812" extrusionOk="0">
                  <a:moveTo>
                    <a:pt x="111553" y="1706"/>
                  </a:moveTo>
                  <a:cubicBezTo>
                    <a:pt x="110863" y="21136"/>
                    <a:pt x="110516" y="40427"/>
                    <a:pt x="110516" y="59591"/>
                  </a:cubicBezTo>
                  <a:cubicBezTo>
                    <a:pt x="110516" y="78761"/>
                    <a:pt x="110345" y="98058"/>
                    <a:pt x="110003" y="117482"/>
                  </a:cubicBezTo>
                  <a:cubicBezTo>
                    <a:pt x="112236" y="117140"/>
                    <a:pt x="114684" y="116837"/>
                    <a:pt x="117352" y="116578"/>
                  </a:cubicBezTo>
                  <a:cubicBezTo>
                    <a:pt x="120015" y="116319"/>
                    <a:pt x="122721" y="116280"/>
                    <a:pt x="125478" y="116446"/>
                  </a:cubicBezTo>
                  <a:cubicBezTo>
                    <a:pt x="127027" y="116446"/>
                    <a:pt x="128184" y="116964"/>
                    <a:pt x="128962" y="117994"/>
                  </a:cubicBezTo>
                  <a:cubicBezTo>
                    <a:pt x="129734" y="119031"/>
                    <a:pt x="130252" y="120276"/>
                    <a:pt x="130511" y="121737"/>
                  </a:cubicBezTo>
                  <a:cubicBezTo>
                    <a:pt x="130770" y="123198"/>
                    <a:pt x="130809" y="124746"/>
                    <a:pt x="130643" y="126378"/>
                  </a:cubicBezTo>
                  <a:cubicBezTo>
                    <a:pt x="130472" y="128009"/>
                    <a:pt x="130213" y="129426"/>
                    <a:pt x="129871" y="130627"/>
                  </a:cubicBezTo>
                  <a:lnTo>
                    <a:pt x="127291" y="140427"/>
                  </a:lnTo>
                  <a:lnTo>
                    <a:pt x="109496" y="141199"/>
                  </a:lnTo>
                  <a:lnTo>
                    <a:pt x="109232" y="146871"/>
                  </a:lnTo>
                  <a:lnTo>
                    <a:pt x="107942" y="182196"/>
                  </a:lnTo>
                  <a:cubicBezTo>
                    <a:pt x="107424" y="182708"/>
                    <a:pt x="106823" y="183232"/>
                    <a:pt x="106139" y="183745"/>
                  </a:cubicBezTo>
                  <a:cubicBezTo>
                    <a:pt x="105450" y="184086"/>
                    <a:pt x="104590" y="184389"/>
                    <a:pt x="103559" y="184648"/>
                  </a:cubicBezTo>
                  <a:cubicBezTo>
                    <a:pt x="102528" y="184908"/>
                    <a:pt x="101067" y="184858"/>
                    <a:pt x="99176" y="184516"/>
                  </a:cubicBezTo>
                  <a:cubicBezTo>
                    <a:pt x="98664" y="184687"/>
                    <a:pt x="97627" y="184604"/>
                    <a:pt x="96084" y="184257"/>
                  </a:cubicBezTo>
                  <a:cubicBezTo>
                    <a:pt x="94535" y="183915"/>
                    <a:pt x="92903" y="183530"/>
                    <a:pt x="91183" y="183100"/>
                  </a:cubicBezTo>
                  <a:cubicBezTo>
                    <a:pt x="89463" y="182664"/>
                    <a:pt x="87831" y="182284"/>
                    <a:pt x="86282" y="181937"/>
                  </a:cubicBezTo>
                  <a:cubicBezTo>
                    <a:pt x="84733" y="181595"/>
                    <a:pt x="83702" y="181424"/>
                    <a:pt x="83184" y="181424"/>
                  </a:cubicBezTo>
                  <a:cubicBezTo>
                    <a:pt x="82324" y="177130"/>
                    <a:pt x="81938" y="171453"/>
                    <a:pt x="82021" y="164409"/>
                  </a:cubicBezTo>
                  <a:cubicBezTo>
                    <a:pt x="82109" y="157360"/>
                    <a:pt x="82319" y="150062"/>
                    <a:pt x="82666" y="142489"/>
                  </a:cubicBezTo>
                  <a:lnTo>
                    <a:pt x="67963" y="143001"/>
                  </a:lnTo>
                  <a:cubicBezTo>
                    <a:pt x="62462" y="143172"/>
                    <a:pt x="57175" y="143260"/>
                    <a:pt x="52103" y="143260"/>
                  </a:cubicBezTo>
                  <a:cubicBezTo>
                    <a:pt x="47032" y="143260"/>
                    <a:pt x="41828" y="143260"/>
                    <a:pt x="36502" y="143260"/>
                  </a:cubicBezTo>
                  <a:lnTo>
                    <a:pt x="3751" y="143001"/>
                  </a:lnTo>
                  <a:cubicBezTo>
                    <a:pt x="2549" y="142323"/>
                    <a:pt x="1601" y="141199"/>
                    <a:pt x="912" y="139656"/>
                  </a:cubicBezTo>
                  <a:cubicBezTo>
                    <a:pt x="394" y="138449"/>
                    <a:pt x="96" y="136817"/>
                    <a:pt x="8" y="134756"/>
                  </a:cubicBezTo>
                  <a:cubicBezTo>
                    <a:pt x="-80" y="132689"/>
                    <a:pt x="565" y="130027"/>
                    <a:pt x="1943" y="126758"/>
                  </a:cubicBezTo>
                  <a:cubicBezTo>
                    <a:pt x="2626" y="125386"/>
                    <a:pt x="3271" y="124052"/>
                    <a:pt x="3878" y="122762"/>
                  </a:cubicBezTo>
                  <a:cubicBezTo>
                    <a:pt x="4479" y="121478"/>
                    <a:pt x="5206" y="120232"/>
                    <a:pt x="6066" y="119025"/>
                  </a:cubicBezTo>
                  <a:cubicBezTo>
                    <a:pt x="9330" y="113871"/>
                    <a:pt x="12985" y="108498"/>
                    <a:pt x="17026" y="102914"/>
                  </a:cubicBezTo>
                  <a:cubicBezTo>
                    <a:pt x="21061" y="97325"/>
                    <a:pt x="25152" y="91698"/>
                    <a:pt x="29275" y="86020"/>
                  </a:cubicBezTo>
                  <a:cubicBezTo>
                    <a:pt x="33399" y="80354"/>
                    <a:pt x="37522" y="74721"/>
                    <a:pt x="41651" y="69132"/>
                  </a:cubicBezTo>
                  <a:cubicBezTo>
                    <a:pt x="45775" y="63543"/>
                    <a:pt x="49733" y="58258"/>
                    <a:pt x="53515" y="53275"/>
                  </a:cubicBezTo>
                  <a:cubicBezTo>
                    <a:pt x="57125" y="48634"/>
                    <a:pt x="60306" y="44340"/>
                    <a:pt x="63057" y="40388"/>
                  </a:cubicBezTo>
                  <a:cubicBezTo>
                    <a:pt x="65802" y="36436"/>
                    <a:pt x="68515" y="32523"/>
                    <a:pt x="71183" y="28654"/>
                  </a:cubicBezTo>
                  <a:cubicBezTo>
                    <a:pt x="73845" y="24784"/>
                    <a:pt x="76640" y="20656"/>
                    <a:pt x="79568" y="16280"/>
                  </a:cubicBezTo>
                  <a:cubicBezTo>
                    <a:pt x="82489" y="11898"/>
                    <a:pt x="85924" y="6865"/>
                    <a:pt x="89882" y="1194"/>
                  </a:cubicBezTo>
                  <a:cubicBezTo>
                    <a:pt x="92115" y="510"/>
                    <a:pt x="94436" y="125"/>
                    <a:pt x="96845" y="31"/>
                  </a:cubicBezTo>
                  <a:cubicBezTo>
                    <a:pt x="99254" y="-52"/>
                    <a:pt x="101492" y="31"/>
                    <a:pt x="103548" y="290"/>
                  </a:cubicBezTo>
                  <a:cubicBezTo>
                    <a:pt x="105610" y="549"/>
                    <a:pt x="107374" y="852"/>
                    <a:pt x="108835" y="1188"/>
                  </a:cubicBezTo>
                  <a:cubicBezTo>
                    <a:pt x="110307" y="1536"/>
                    <a:pt x="111205" y="1706"/>
                    <a:pt x="111553" y="1706"/>
                  </a:cubicBezTo>
                  <a:close/>
                  <a:moveTo>
                    <a:pt x="83702" y="119797"/>
                  </a:moveTo>
                  <a:cubicBezTo>
                    <a:pt x="83873" y="117735"/>
                    <a:pt x="83961" y="115762"/>
                    <a:pt x="83961" y="113871"/>
                  </a:cubicBezTo>
                  <a:cubicBezTo>
                    <a:pt x="83961" y="111975"/>
                    <a:pt x="83961" y="110344"/>
                    <a:pt x="83961" y="108972"/>
                  </a:cubicBezTo>
                  <a:lnTo>
                    <a:pt x="84220" y="108972"/>
                  </a:lnTo>
                  <a:cubicBezTo>
                    <a:pt x="85251" y="94012"/>
                    <a:pt x="85770" y="78894"/>
                    <a:pt x="85770" y="63587"/>
                  </a:cubicBezTo>
                  <a:cubicBezTo>
                    <a:pt x="85770" y="59983"/>
                    <a:pt x="85902" y="56328"/>
                    <a:pt x="86155" y="52630"/>
                  </a:cubicBezTo>
                  <a:cubicBezTo>
                    <a:pt x="86415" y="48937"/>
                    <a:pt x="86624" y="45200"/>
                    <a:pt x="86800" y="41413"/>
                  </a:cubicBezTo>
                  <a:cubicBezTo>
                    <a:pt x="82330" y="48298"/>
                    <a:pt x="77600" y="55215"/>
                    <a:pt x="72616" y="62176"/>
                  </a:cubicBezTo>
                  <a:cubicBezTo>
                    <a:pt x="67627" y="69138"/>
                    <a:pt x="62770" y="75967"/>
                    <a:pt x="58046" y="82675"/>
                  </a:cubicBezTo>
                  <a:cubicBezTo>
                    <a:pt x="53316" y="89377"/>
                    <a:pt x="48889" y="95782"/>
                    <a:pt x="44766" y="101883"/>
                  </a:cubicBezTo>
                  <a:cubicBezTo>
                    <a:pt x="40637" y="107985"/>
                    <a:pt x="37197" y="113618"/>
                    <a:pt x="34446" y="118772"/>
                  </a:cubicBezTo>
                  <a:cubicBezTo>
                    <a:pt x="34617" y="119290"/>
                    <a:pt x="35521" y="119720"/>
                    <a:pt x="37153" y="120067"/>
                  </a:cubicBezTo>
                  <a:cubicBezTo>
                    <a:pt x="38785" y="120414"/>
                    <a:pt x="40637" y="120712"/>
                    <a:pt x="42699" y="120971"/>
                  </a:cubicBezTo>
                  <a:cubicBezTo>
                    <a:pt x="44760" y="121224"/>
                    <a:pt x="46695" y="121357"/>
                    <a:pt x="48498" y="121357"/>
                  </a:cubicBezTo>
                  <a:cubicBezTo>
                    <a:pt x="50306" y="121357"/>
                    <a:pt x="51376" y="121357"/>
                    <a:pt x="51723" y="121357"/>
                  </a:cubicBezTo>
                  <a:cubicBezTo>
                    <a:pt x="55676" y="121015"/>
                    <a:pt x="60494" y="120756"/>
                    <a:pt x="66166" y="120585"/>
                  </a:cubicBezTo>
                  <a:cubicBezTo>
                    <a:pt x="71839" y="120403"/>
                    <a:pt x="77682" y="120144"/>
                    <a:pt x="83702" y="1197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18"/>
            <p:cNvSpPr/>
            <p:nvPr/>
          </p:nvSpPr>
          <p:spPr>
            <a:xfrm>
              <a:off x="4128322" y="7680396"/>
              <a:ext cx="122171" cy="181171"/>
            </a:xfrm>
            <a:custGeom>
              <a:avLst/>
              <a:gdLst/>
              <a:ahLst/>
              <a:cxnLst/>
              <a:rect l="l" t="t" r="r" b="b"/>
              <a:pathLst>
                <a:path w="122171" h="181171" extrusionOk="0">
                  <a:moveTo>
                    <a:pt x="115094" y="149827"/>
                  </a:moveTo>
                  <a:cubicBezTo>
                    <a:pt x="113380" y="153267"/>
                    <a:pt x="111180" y="156364"/>
                    <a:pt x="108518" y="159115"/>
                  </a:cubicBezTo>
                  <a:cubicBezTo>
                    <a:pt x="105849" y="161860"/>
                    <a:pt x="102977" y="164356"/>
                    <a:pt x="99879" y="166589"/>
                  </a:cubicBezTo>
                  <a:cubicBezTo>
                    <a:pt x="95926" y="169515"/>
                    <a:pt x="91323" y="172304"/>
                    <a:pt x="86086" y="174967"/>
                  </a:cubicBezTo>
                  <a:cubicBezTo>
                    <a:pt x="80838" y="177634"/>
                    <a:pt x="75728" y="179393"/>
                    <a:pt x="70739" y="180252"/>
                  </a:cubicBezTo>
                  <a:cubicBezTo>
                    <a:pt x="67128" y="180941"/>
                    <a:pt x="62784" y="181245"/>
                    <a:pt x="57712" y="181156"/>
                  </a:cubicBezTo>
                  <a:cubicBezTo>
                    <a:pt x="52641" y="181068"/>
                    <a:pt x="47481" y="180600"/>
                    <a:pt x="42238" y="179740"/>
                  </a:cubicBezTo>
                  <a:cubicBezTo>
                    <a:pt x="36990" y="178880"/>
                    <a:pt x="31924" y="177634"/>
                    <a:pt x="27023" y="176003"/>
                  </a:cubicBezTo>
                  <a:cubicBezTo>
                    <a:pt x="22122" y="174371"/>
                    <a:pt x="18125" y="172266"/>
                    <a:pt x="15033" y="169686"/>
                  </a:cubicBezTo>
                  <a:cubicBezTo>
                    <a:pt x="12453" y="167454"/>
                    <a:pt x="9829" y="165134"/>
                    <a:pt x="7166" y="162725"/>
                  </a:cubicBezTo>
                  <a:cubicBezTo>
                    <a:pt x="4498" y="160316"/>
                    <a:pt x="2221" y="157659"/>
                    <a:pt x="330" y="154727"/>
                  </a:cubicBezTo>
                  <a:cubicBezTo>
                    <a:pt x="-182" y="154038"/>
                    <a:pt x="-100" y="153096"/>
                    <a:pt x="589" y="151894"/>
                  </a:cubicBezTo>
                  <a:cubicBezTo>
                    <a:pt x="1273" y="150693"/>
                    <a:pt x="2138" y="149529"/>
                    <a:pt x="3169" y="148411"/>
                  </a:cubicBezTo>
                  <a:cubicBezTo>
                    <a:pt x="4206" y="147297"/>
                    <a:pt x="5231" y="146305"/>
                    <a:pt x="6262" y="145445"/>
                  </a:cubicBezTo>
                  <a:cubicBezTo>
                    <a:pt x="7298" y="144586"/>
                    <a:pt x="7976" y="144161"/>
                    <a:pt x="8324" y="144161"/>
                  </a:cubicBezTo>
                  <a:cubicBezTo>
                    <a:pt x="9178" y="143125"/>
                    <a:pt x="9873" y="142221"/>
                    <a:pt x="10385" y="141449"/>
                  </a:cubicBezTo>
                  <a:cubicBezTo>
                    <a:pt x="10898" y="140678"/>
                    <a:pt x="11416" y="140121"/>
                    <a:pt x="11935" y="139774"/>
                  </a:cubicBezTo>
                  <a:cubicBezTo>
                    <a:pt x="12447" y="139432"/>
                    <a:pt x="13136" y="139173"/>
                    <a:pt x="13996" y="139002"/>
                  </a:cubicBezTo>
                  <a:cubicBezTo>
                    <a:pt x="14856" y="138837"/>
                    <a:pt x="16058" y="138837"/>
                    <a:pt x="17607" y="139002"/>
                  </a:cubicBezTo>
                  <a:cubicBezTo>
                    <a:pt x="20352" y="141929"/>
                    <a:pt x="23285" y="144249"/>
                    <a:pt x="26378" y="145964"/>
                  </a:cubicBezTo>
                  <a:cubicBezTo>
                    <a:pt x="29471" y="147683"/>
                    <a:pt x="32436" y="149023"/>
                    <a:pt x="35275" y="149959"/>
                  </a:cubicBezTo>
                  <a:cubicBezTo>
                    <a:pt x="38114" y="150907"/>
                    <a:pt x="40645" y="151552"/>
                    <a:pt x="42883" y="151894"/>
                  </a:cubicBezTo>
                  <a:cubicBezTo>
                    <a:pt x="45121" y="152236"/>
                    <a:pt x="46753" y="152407"/>
                    <a:pt x="47784" y="152407"/>
                  </a:cubicBezTo>
                  <a:lnTo>
                    <a:pt x="55777" y="152407"/>
                  </a:lnTo>
                  <a:cubicBezTo>
                    <a:pt x="59730" y="152407"/>
                    <a:pt x="63815" y="151938"/>
                    <a:pt x="68027" y="150990"/>
                  </a:cubicBezTo>
                  <a:cubicBezTo>
                    <a:pt x="72238" y="150048"/>
                    <a:pt x="76064" y="148537"/>
                    <a:pt x="79504" y="146482"/>
                  </a:cubicBezTo>
                  <a:cubicBezTo>
                    <a:pt x="84488" y="143560"/>
                    <a:pt x="88870" y="139349"/>
                    <a:pt x="92657" y="133843"/>
                  </a:cubicBezTo>
                  <a:cubicBezTo>
                    <a:pt x="96439" y="128342"/>
                    <a:pt x="98330" y="122588"/>
                    <a:pt x="98330" y="116563"/>
                  </a:cubicBezTo>
                  <a:cubicBezTo>
                    <a:pt x="98330" y="113471"/>
                    <a:pt x="97900" y="110462"/>
                    <a:pt x="97046" y="107541"/>
                  </a:cubicBezTo>
                  <a:cubicBezTo>
                    <a:pt x="96180" y="104619"/>
                    <a:pt x="94554" y="101864"/>
                    <a:pt x="92145" y="99284"/>
                  </a:cubicBezTo>
                  <a:cubicBezTo>
                    <a:pt x="89218" y="96192"/>
                    <a:pt x="85138" y="93954"/>
                    <a:pt x="79896" y="92582"/>
                  </a:cubicBezTo>
                  <a:cubicBezTo>
                    <a:pt x="74647" y="91209"/>
                    <a:pt x="70132" y="90349"/>
                    <a:pt x="66356" y="90002"/>
                  </a:cubicBezTo>
                  <a:lnTo>
                    <a:pt x="66356" y="90261"/>
                  </a:lnTo>
                  <a:cubicBezTo>
                    <a:pt x="60165" y="89914"/>
                    <a:pt x="53550" y="90564"/>
                    <a:pt x="46499" y="92190"/>
                  </a:cubicBezTo>
                  <a:cubicBezTo>
                    <a:pt x="39449" y="93833"/>
                    <a:pt x="33175" y="95762"/>
                    <a:pt x="27673" y="97994"/>
                  </a:cubicBezTo>
                  <a:cubicBezTo>
                    <a:pt x="27332" y="98165"/>
                    <a:pt x="26472" y="98248"/>
                    <a:pt x="25093" y="98248"/>
                  </a:cubicBezTo>
                  <a:cubicBezTo>
                    <a:pt x="23715" y="98248"/>
                    <a:pt x="22602" y="98419"/>
                    <a:pt x="21742" y="98766"/>
                  </a:cubicBezTo>
                  <a:cubicBezTo>
                    <a:pt x="19680" y="99279"/>
                    <a:pt x="17745" y="97906"/>
                    <a:pt x="15937" y="94638"/>
                  </a:cubicBezTo>
                  <a:cubicBezTo>
                    <a:pt x="14134" y="91380"/>
                    <a:pt x="13401" y="87764"/>
                    <a:pt x="13748" y="83807"/>
                  </a:cubicBezTo>
                  <a:cubicBezTo>
                    <a:pt x="14608" y="69024"/>
                    <a:pt x="15121" y="56518"/>
                    <a:pt x="15297" y="46288"/>
                  </a:cubicBezTo>
                  <a:cubicBezTo>
                    <a:pt x="15468" y="36058"/>
                    <a:pt x="15683" y="27680"/>
                    <a:pt x="15942" y="21149"/>
                  </a:cubicBezTo>
                  <a:cubicBezTo>
                    <a:pt x="16201" y="14617"/>
                    <a:pt x="16714" y="9761"/>
                    <a:pt x="17491" y="6581"/>
                  </a:cubicBezTo>
                  <a:cubicBezTo>
                    <a:pt x="18263" y="3406"/>
                    <a:pt x="19680" y="1554"/>
                    <a:pt x="21747" y="1036"/>
                  </a:cubicBezTo>
                  <a:cubicBezTo>
                    <a:pt x="28792" y="1725"/>
                    <a:pt x="36576" y="1808"/>
                    <a:pt x="45088" y="1295"/>
                  </a:cubicBezTo>
                  <a:cubicBezTo>
                    <a:pt x="53600" y="777"/>
                    <a:pt x="61290" y="435"/>
                    <a:pt x="68170" y="259"/>
                  </a:cubicBezTo>
                  <a:cubicBezTo>
                    <a:pt x="70750" y="259"/>
                    <a:pt x="73666" y="220"/>
                    <a:pt x="76935" y="132"/>
                  </a:cubicBezTo>
                  <a:cubicBezTo>
                    <a:pt x="80199" y="44"/>
                    <a:pt x="83556" y="0"/>
                    <a:pt x="86990" y="0"/>
                  </a:cubicBezTo>
                  <a:cubicBezTo>
                    <a:pt x="90430" y="0"/>
                    <a:pt x="93782" y="88"/>
                    <a:pt x="97051" y="259"/>
                  </a:cubicBezTo>
                  <a:cubicBezTo>
                    <a:pt x="100315" y="430"/>
                    <a:pt x="103242" y="606"/>
                    <a:pt x="105816" y="777"/>
                  </a:cubicBezTo>
                  <a:cubicBezTo>
                    <a:pt x="107878" y="1979"/>
                    <a:pt x="109300" y="3142"/>
                    <a:pt x="110072" y="4261"/>
                  </a:cubicBezTo>
                  <a:cubicBezTo>
                    <a:pt x="110844" y="5380"/>
                    <a:pt x="111318" y="6542"/>
                    <a:pt x="111494" y="7744"/>
                  </a:cubicBezTo>
                  <a:cubicBezTo>
                    <a:pt x="111665" y="8951"/>
                    <a:pt x="111665" y="10114"/>
                    <a:pt x="111494" y="11228"/>
                  </a:cubicBezTo>
                  <a:cubicBezTo>
                    <a:pt x="111324" y="12346"/>
                    <a:pt x="111235" y="13509"/>
                    <a:pt x="111235" y="14705"/>
                  </a:cubicBezTo>
                  <a:cubicBezTo>
                    <a:pt x="111406" y="18316"/>
                    <a:pt x="111235" y="21022"/>
                    <a:pt x="110723" y="22830"/>
                  </a:cubicBezTo>
                  <a:cubicBezTo>
                    <a:pt x="110205" y="24632"/>
                    <a:pt x="109686" y="25883"/>
                    <a:pt x="109174" y="26567"/>
                  </a:cubicBezTo>
                  <a:cubicBezTo>
                    <a:pt x="108484" y="27256"/>
                    <a:pt x="107707" y="27509"/>
                    <a:pt x="106853" y="27338"/>
                  </a:cubicBezTo>
                  <a:cubicBezTo>
                    <a:pt x="105645" y="27338"/>
                    <a:pt x="103369" y="27338"/>
                    <a:pt x="100017" y="27338"/>
                  </a:cubicBezTo>
                  <a:cubicBezTo>
                    <a:pt x="96665" y="27338"/>
                    <a:pt x="92707" y="27300"/>
                    <a:pt x="88154" y="27206"/>
                  </a:cubicBezTo>
                  <a:cubicBezTo>
                    <a:pt x="83594" y="27124"/>
                    <a:pt x="78820" y="27079"/>
                    <a:pt x="73837" y="27079"/>
                  </a:cubicBezTo>
                  <a:cubicBezTo>
                    <a:pt x="68848" y="27079"/>
                    <a:pt x="64168" y="27124"/>
                    <a:pt x="59780" y="27206"/>
                  </a:cubicBezTo>
                  <a:cubicBezTo>
                    <a:pt x="55397" y="27294"/>
                    <a:pt x="51615" y="27427"/>
                    <a:pt x="48434" y="27592"/>
                  </a:cubicBezTo>
                  <a:cubicBezTo>
                    <a:pt x="45253" y="27763"/>
                    <a:pt x="43230" y="28027"/>
                    <a:pt x="42376" y="28364"/>
                  </a:cubicBezTo>
                  <a:cubicBezTo>
                    <a:pt x="41687" y="28711"/>
                    <a:pt x="41339" y="29356"/>
                    <a:pt x="41339" y="30298"/>
                  </a:cubicBezTo>
                  <a:cubicBezTo>
                    <a:pt x="41339" y="31241"/>
                    <a:pt x="41251" y="32139"/>
                    <a:pt x="41080" y="33005"/>
                  </a:cubicBezTo>
                  <a:cubicBezTo>
                    <a:pt x="40220" y="38505"/>
                    <a:pt x="39702" y="44607"/>
                    <a:pt x="39531" y="51315"/>
                  </a:cubicBezTo>
                  <a:cubicBezTo>
                    <a:pt x="39360" y="58017"/>
                    <a:pt x="39184" y="64119"/>
                    <a:pt x="39013" y="69620"/>
                  </a:cubicBezTo>
                  <a:lnTo>
                    <a:pt x="40303" y="71427"/>
                  </a:lnTo>
                  <a:cubicBezTo>
                    <a:pt x="46147" y="69708"/>
                    <a:pt x="52078" y="68462"/>
                    <a:pt x="58098" y="67690"/>
                  </a:cubicBezTo>
                  <a:cubicBezTo>
                    <a:pt x="64118" y="66919"/>
                    <a:pt x="70044" y="66963"/>
                    <a:pt x="75893" y="67812"/>
                  </a:cubicBezTo>
                  <a:cubicBezTo>
                    <a:pt x="81737" y="68677"/>
                    <a:pt x="87409" y="70479"/>
                    <a:pt x="92911" y="73235"/>
                  </a:cubicBezTo>
                  <a:cubicBezTo>
                    <a:pt x="98413" y="75980"/>
                    <a:pt x="103484" y="80026"/>
                    <a:pt x="108126" y="85350"/>
                  </a:cubicBezTo>
                  <a:cubicBezTo>
                    <a:pt x="112426" y="90162"/>
                    <a:pt x="115734" y="95321"/>
                    <a:pt x="118055" y="100822"/>
                  </a:cubicBezTo>
                  <a:cubicBezTo>
                    <a:pt x="120375" y="106323"/>
                    <a:pt x="121539" y="112259"/>
                    <a:pt x="121539" y="118614"/>
                  </a:cubicBezTo>
                  <a:cubicBezTo>
                    <a:pt x="122222" y="121193"/>
                    <a:pt x="122355" y="124159"/>
                    <a:pt x="121925" y="127515"/>
                  </a:cubicBezTo>
                  <a:cubicBezTo>
                    <a:pt x="121495" y="130872"/>
                    <a:pt x="120805" y="134052"/>
                    <a:pt x="119863" y="137056"/>
                  </a:cubicBezTo>
                  <a:cubicBezTo>
                    <a:pt x="118915" y="140066"/>
                    <a:pt x="117966" y="142772"/>
                    <a:pt x="117029" y="145175"/>
                  </a:cubicBezTo>
                  <a:cubicBezTo>
                    <a:pt x="116087" y="147600"/>
                    <a:pt x="115436" y="149149"/>
                    <a:pt x="115094" y="1498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18"/>
            <p:cNvSpPr/>
            <p:nvPr/>
          </p:nvSpPr>
          <p:spPr>
            <a:xfrm>
              <a:off x="4625179" y="7674289"/>
              <a:ext cx="125914" cy="188561"/>
            </a:xfrm>
            <a:custGeom>
              <a:avLst/>
              <a:gdLst/>
              <a:ahLst/>
              <a:cxnLst/>
              <a:rect l="l" t="t" r="r" b="b"/>
              <a:pathLst>
                <a:path w="125914" h="188561" extrusionOk="0">
                  <a:moveTo>
                    <a:pt x="57255" y="33462"/>
                  </a:moveTo>
                  <a:cubicBezTo>
                    <a:pt x="53986" y="36554"/>
                    <a:pt x="51147" y="39349"/>
                    <a:pt x="48744" y="41846"/>
                  </a:cubicBezTo>
                  <a:cubicBezTo>
                    <a:pt x="46329" y="44337"/>
                    <a:pt x="44267" y="46911"/>
                    <a:pt x="42553" y="49579"/>
                  </a:cubicBezTo>
                  <a:cubicBezTo>
                    <a:pt x="40833" y="52246"/>
                    <a:pt x="39366" y="55168"/>
                    <a:pt x="38165" y="58342"/>
                  </a:cubicBezTo>
                  <a:cubicBezTo>
                    <a:pt x="36963" y="61528"/>
                    <a:pt x="35844" y="65353"/>
                    <a:pt x="34807" y="69823"/>
                  </a:cubicBezTo>
                  <a:cubicBezTo>
                    <a:pt x="34978" y="69823"/>
                    <a:pt x="35022" y="70248"/>
                    <a:pt x="34940" y="71108"/>
                  </a:cubicBezTo>
                  <a:cubicBezTo>
                    <a:pt x="34852" y="71968"/>
                    <a:pt x="34807" y="72871"/>
                    <a:pt x="34807" y="73820"/>
                  </a:cubicBezTo>
                  <a:cubicBezTo>
                    <a:pt x="34807" y="74768"/>
                    <a:pt x="34763" y="75622"/>
                    <a:pt x="34686" y="76394"/>
                  </a:cubicBezTo>
                  <a:cubicBezTo>
                    <a:pt x="34592" y="77165"/>
                    <a:pt x="34637" y="77468"/>
                    <a:pt x="34807" y="77297"/>
                  </a:cubicBezTo>
                  <a:cubicBezTo>
                    <a:pt x="37040" y="74889"/>
                    <a:pt x="39620" y="72789"/>
                    <a:pt x="42553" y="70981"/>
                  </a:cubicBezTo>
                  <a:cubicBezTo>
                    <a:pt x="45475" y="69179"/>
                    <a:pt x="48396" y="67591"/>
                    <a:pt x="51318" y="66208"/>
                  </a:cubicBezTo>
                  <a:cubicBezTo>
                    <a:pt x="55100" y="64323"/>
                    <a:pt x="59653" y="62950"/>
                    <a:pt x="64990" y="62085"/>
                  </a:cubicBezTo>
                  <a:cubicBezTo>
                    <a:pt x="70320" y="61225"/>
                    <a:pt x="75822" y="61137"/>
                    <a:pt x="81495" y="61826"/>
                  </a:cubicBezTo>
                  <a:cubicBezTo>
                    <a:pt x="87162" y="62515"/>
                    <a:pt x="92752" y="64058"/>
                    <a:pt x="98253" y="66467"/>
                  </a:cubicBezTo>
                  <a:cubicBezTo>
                    <a:pt x="103755" y="68875"/>
                    <a:pt x="108612" y="72359"/>
                    <a:pt x="112829" y="76912"/>
                  </a:cubicBezTo>
                  <a:cubicBezTo>
                    <a:pt x="117035" y="81464"/>
                    <a:pt x="120348" y="87186"/>
                    <a:pt x="122758" y="94059"/>
                  </a:cubicBezTo>
                  <a:cubicBezTo>
                    <a:pt x="125167" y="100932"/>
                    <a:pt x="126192" y="109266"/>
                    <a:pt x="125850" y="119071"/>
                  </a:cubicBezTo>
                  <a:cubicBezTo>
                    <a:pt x="125338" y="130415"/>
                    <a:pt x="123138" y="140435"/>
                    <a:pt x="119273" y="149105"/>
                  </a:cubicBezTo>
                  <a:cubicBezTo>
                    <a:pt x="115404" y="157786"/>
                    <a:pt x="110459" y="165051"/>
                    <a:pt x="104444" y="170893"/>
                  </a:cubicBezTo>
                  <a:cubicBezTo>
                    <a:pt x="98430" y="176741"/>
                    <a:pt x="91682" y="181167"/>
                    <a:pt x="84201" y="184171"/>
                  </a:cubicBezTo>
                  <a:cubicBezTo>
                    <a:pt x="76726" y="187181"/>
                    <a:pt x="69119" y="188641"/>
                    <a:pt x="61379" y="188559"/>
                  </a:cubicBezTo>
                  <a:cubicBezTo>
                    <a:pt x="53644" y="188465"/>
                    <a:pt x="46081" y="186883"/>
                    <a:pt x="38683" y="183785"/>
                  </a:cubicBezTo>
                  <a:cubicBezTo>
                    <a:pt x="31296" y="180693"/>
                    <a:pt x="24714" y="176008"/>
                    <a:pt x="18958" y="169730"/>
                  </a:cubicBezTo>
                  <a:cubicBezTo>
                    <a:pt x="13198" y="163458"/>
                    <a:pt x="8600" y="155593"/>
                    <a:pt x="5154" y="146134"/>
                  </a:cubicBezTo>
                  <a:cubicBezTo>
                    <a:pt x="1714" y="136682"/>
                    <a:pt x="0" y="125597"/>
                    <a:pt x="0" y="112876"/>
                  </a:cubicBezTo>
                  <a:lnTo>
                    <a:pt x="259" y="112617"/>
                  </a:lnTo>
                  <a:cubicBezTo>
                    <a:pt x="259" y="102646"/>
                    <a:pt x="1163" y="92725"/>
                    <a:pt x="2966" y="82837"/>
                  </a:cubicBezTo>
                  <a:cubicBezTo>
                    <a:pt x="4774" y="72954"/>
                    <a:pt x="7564" y="63584"/>
                    <a:pt x="11351" y="54732"/>
                  </a:cubicBezTo>
                  <a:cubicBezTo>
                    <a:pt x="15127" y="45886"/>
                    <a:pt x="20116" y="37717"/>
                    <a:pt x="26301" y="30238"/>
                  </a:cubicBezTo>
                  <a:cubicBezTo>
                    <a:pt x="32492" y="22764"/>
                    <a:pt x="39973" y="16447"/>
                    <a:pt x="48744" y="11288"/>
                  </a:cubicBezTo>
                  <a:cubicBezTo>
                    <a:pt x="49945" y="10599"/>
                    <a:pt x="51792" y="9739"/>
                    <a:pt x="54289" y="8709"/>
                  </a:cubicBezTo>
                  <a:cubicBezTo>
                    <a:pt x="56776" y="7672"/>
                    <a:pt x="59400" y="6686"/>
                    <a:pt x="62151" y="5743"/>
                  </a:cubicBezTo>
                  <a:cubicBezTo>
                    <a:pt x="64907" y="4801"/>
                    <a:pt x="67575" y="3985"/>
                    <a:pt x="70150" y="3291"/>
                  </a:cubicBezTo>
                  <a:cubicBezTo>
                    <a:pt x="72730" y="2607"/>
                    <a:pt x="74703" y="2089"/>
                    <a:pt x="76087" y="1742"/>
                  </a:cubicBezTo>
                  <a:cubicBezTo>
                    <a:pt x="78485" y="1229"/>
                    <a:pt x="81197" y="843"/>
                    <a:pt x="84207" y="579"/>
                  </a:cubicBezTo>
                  <a:cubicBezTo>
                    <a:pt x="87217" y="320"/>
                    <a:pt x="90095" y="154"/>
                    <a:pt x="92845" y="66"/>
                  </a:cubicBezTo>
                  <a:cubicBezTo>
                    <a:pt x="95591" y="-22"/>
                    <a:pt x="98088" y="-22"/>
                    <a:pt x="100326" y="66"/>
                  </a:cubicBezTo>
                  <a:cubicBezTo>
                    <a:pt x="102553" y="154"/>
                    <a:pt x="104196" y="281"/>
                    <a:pt x="105222" y="452"/>
                  </a:cubicBezTo>
                  <a:cubicBezTo>
                    <a:pt x="107454" y="452"/>
                    <a:pt x="109136" y="1400"/>
                    <a:pt x="110255" y="3285"/>
                  </a:cubicBezTo>
                  <a:cubicBezTo>
                    <a:pt x="111368" y="5181"/>
                    <a:pt x="112063" y="7281"/>
                    <a:pt x="112316" y="9602"/>
                  </a:cubicBezTo>
                  <a:cubicBezTo>
                    <a:pt x="112576" y="11922"/>
                    <a:pt x="112449" y="14116"/>
                    <a:pt x="111931" y="16177"/>
                  </a:cubicBezTo>
                  <a:cubicBezTo>
                    <a:pt x="111412" y="18239"/>
                    <a:pt x="110635" y="19617"/>
                    <a:pt x="109610" y="20305"/>
                  </a:cubicBezTo>
                  <a:cubicBezTo>
                    <a:pt x="98259" y="20476"/>
                    <a:pt x="88116" y="21463"/>
                    <a:pt x="79179" y="23271"/>
                  </a:cubicBezTo>
                  <a:cubicBezTo>
                    <a:pt x="70232" y="25084"/>
                    <a:pt x="62922" y="28474"/>
                    <a:pt x="57255" y="33462"/>
                  </a:cubicBezTo>
                  <a:close/>
                  <a:moveTo>
                    <a:pt x="100580" y="109266"/>
                  </a:moveTo>
                  <a:cubicBezTo>
                    <a:pt x="100580" y="103589"/>
                    <a:pt x="99119" y="98783"/>
                    <a:pt x="96197" y="94831"/>
                  </a:cubicBezTo>
                  <a:cubicBezTo>
                    <a:pt x="93270" y="90879"/>
                    <a:pt x="89532" y="87869"/>
                    <a:pt x="84979" y="85802"/>
                  </a:cubicBezTo>
                  <a:cubicBezTo>
                    <a:pt x="80425" y="83741"/>
                    <a:pt x="75392" y="82671"/>
                    <a:pt x="69896" y="82578"/>
                  </a:cubicBezTo>
                  <a:cubicBezTo>
                    <a:pt x="64389" y="82501"/>
                    <a:pt x="59058" y="83405"/>
                    <a:pt x="53903" y="85290"/>
                  </a:cubicBezTo>
                  <a:cubicBezTo>
                    <a:pt x="48749" y="87186"/>
                    <a:pt x="44107" y="90190"/>
                    <a:pt x="39978" y="94312"/>
                  </a:cubicBezTo>
                  <a:cubicBezTo>
                    <a:pt x="35849" y="98441"/>
                    <a:pt x="32845" y="103594"/>
                    <a:pt x="30949" y="109789"/>
                  </a:cubicBezTo>
                  <a:cubicBezTo>
                    <a:pt x="29923" y="113229"/>
                    <a:pt x="29184" y="117005"/>
                    <a:pt x="28760" y="121133"/>
                  </a:cubicBezTo>
                  <a:cubicBezTo>
                    <a:pt x="28336" y="125261"/>
                    <a:pt x="28280" y="129042"/>
                    <a:pt x="28628" y="132476"/>
                  </a:cubicBezTo>
                  <a:cubicBezTo>
                    <a:pt x="29146" y="137288"/>
                    <a:pt x="30221" y="141719"/>
                    <a:pt x="31853" y="145754"/>
                  </a:cubicBezTo>
                  <a:cubicBezTo>
                    <a:pt x="33484" y="149794"/>
                    <a:pt x="35767" y="153107"/>
                    <a:pt x="38683" y="155686"/>
                  </a:cubicBezTo>
                  <a:cubicBezTo>
                    <a:pt x="41610" y="158260"/>
                    <a:pt x="45089" y="160068"/>
                    <a:pt x="49129" y="161099"/>
                  </a:cubicBezTo>
                  <a:cubicBezTo>
                    <a:pt x="53170" y="162124"/>
                    <a:pt x="57768" y="162047"/>
                    <a:pt x="62922" y="160840"/>
                  </a:cubicBezTo>
                  <a:cubicBezTo>
                    <a:pt x="65331" y="160327"/>
                    <a:pt x="67696" y="159804"/>
                    <a:pt x="70017" y="159291"/>
                  </a:cubicBezTo>
                  <a:cubicBezTo>
                    <a:pt x="72338" y="158778"/>
                    <a:pt x="74615" y="157830"/>
                    <a:pt x="76859" y="156458"/>
                  </a:cubicBezTo>
                  <a:cubicBezTo>
                    <a:pt x="80635" y="154226"/>
                    <a:pt x="83986" y="151299"/>
                    <a:pt x="86914" y="147689"/>
                  </a:cubicBezTo>
                  <a:cubicBezTo>
                    <a:pt x="89835" y="144084"/>
                    <a:pt x="92327" y="140126"/>
                    <a:pt x="94389" y="135827"/>
                  </a:cubicBezTo>
                  <a:cubicBezTo>
                    <a:pt x="96456" y="131534"/>
                    <a:pt x="98005" y="127108"/>
                    <a:pt x="99031" y="122549"/>
                  </a:cubicBezTo>
                  <a:cubicBezTo>
                    <a:pt x="100067" y="117991"/>
                    <a:pt x="100580" y="113565"/>
                    <a:pt x="100580" y="1092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18"/>
            <p:cNvSpPr/>
            <p:nvPr/>
          </p:nvSpPr>
          <p:spPr>
            <a:xfrm>
              <a:off x="3644183" y="8180795"/>
              <a:ext cx="62657" cy="173921"/>
            </a:xfrm>
            <a:custGeom>
              <a:avLst/>
              <a:gdLst/>
              <a:ahLst/>
              <a:cxnLst/>
              <a:rect l="l" t="t" r="r" b="b"/>
              <a:pathLst>
                <a:path w="62657" h="173921" extrusionOk="0">
                  <a:moveTo>
                    <a:pt x="62658" y="1153"/>
                  </a:moveTo>
                  <a:cubicBezTo>
                    <a:pt x="61280" y="9746"/>
                    <a:pt x="60166" y="17440"/>
                    <a:pt x="59306" y="24225"/>
                  </a:cubicBezTo>
                  <a:cubicBezTo>
                    <a:pt x="58440" y="31021"/>
                    <a:pt x="57801" y="37338"/>
                    <a:pt x="57371" y="43180"/>
                  </a:cubicBezTo>
                  <a:cubicBezTo>
                    <a:pt x="56941" y="49028"/>
                    <a:pt x="56682" y="54568"/>
                    <a:pt x="56599" y="59815"/>
                  </a:cubicBezTo>
                  <a:cubicBezTo>
                    <a:pt x="56511" y="65057"/>
                    <a:pt x="56511" y="70469"/>
                    <a:pt x="56599" y="76058"/>
                  </a:cubicBezTo>
                  <a:cubicBezTo>
                    <a:pt x="56682" y="81647"/>
                    <a:pt x="56770" y="87660"/>
                    <a:pt x="56858" y="94109"/>
                  </a:cubicBezTo>
                  <a:cubicBezTo>
                    <a:pt x="56947" y="100552"/>
                    <a:pt x="57073" y="107817"/>
                    <a:pt x="57244" y="115897"/>
                  </a:cubicBezTo>
                  <a:lnTo>
                    <a:pt x="57762" y="170817"/>
                  </a:lnTo>
                  <a:cubicBezTo>
                    <a:pt x="56897" y="171511"/>
                    <a:pt x="55866" y="172112"/>
                    <a:pt x="54670" y="172625"/>
                  </a:cubicBezTo>
                  <a:cubicBezTo>
                    <a:pt x="53633" y="172972"/>
                    <a:pt x="52432" y="173314"/>
                    <a:pt x="51059" y="173661"/>
                  </a:cubicBezTo>
                  <a:cubicBezTo>
                    <a:pt x="49681" y="174008"/>
                    <a:pt x="48049" y="174008"/>
                    <a:pt x="46158" y="173661"/>
                  </a:cubicBezTo>
                  <a:cubicBezTo>
                    <a:pt x="45640" y="173661"/>
                    <a:pt x="44653" y="173529"/>
                    <a:pt x="43192" y="173270"/>
                  </a:cubicBezTo>
                  <a:cubicBezTo>
                    <a:pt x="41731" y="173016"/>
                    <a:pt x="40100" y="172713"/>
                    <a:pt x="38291" y="172366"/>
                  </a:cubicBezTo>
                  <a:cubicBezTo>
                    <a:pt x="36483" y="172024"/>
                    <a:pt x="34807" y="171644"/>
                    <a:pt x="33264" y="171208"/>
                  </a:cubicBezTo>
                  <a:cubicBezTo>
                    <a:pt x="31715" y="170784"/>
                    <a:pt x="30684" y="170563"/>
                    <a:pt x="30171" y="170563"/>
                  </a:cubicBezTo>
                  <a:cubicBezTo>
                    <a:pt x="29653" y="166611"/>
                    <a:pt x="29267" y="161970"/>
                    <a:pt x="29014" y="156641"/>
                  </a:cubicBezTo>
                  <a:cubicBezTo>
                    <a:pt x="28754" y="151311"/>
                    <a:pt x="28628" y="145804"/>
                    <a:pt x="28628" y="140138"/>
                  </a:cubicBezTo>
                  <a:cubicBezTo>
                    <a:pt x="28628" y="134461"/>
                    <a:pt x="28666" y="128922"/>
                    <a:pt x="28754" y="123504"/>
                  </a:cubicBezTo>
                  <a:cubicBezTo>
                    <a:pt x="28843" y="118091"/>
                    <a:pt x="28969" y="113318"/>
                    <a:pt x="29140" y="109190"/>
                  </a:cubicBezTo>
                  <a:lnTo>
                    <a:pt x="29399" y="109190"/>
                  </a:lnTo>
                  <a:cubicBezTo>
                    <a:pt x="29741" y="105414"/>
                    <a:pt x="29951" y="102019"/>
                    <a:pt x="30044" y="99004"/>
                  </a:cubicBezTo>
                  <a:cubicBezTo>
                    <a:pt x="30127" y="96005"/>
                    <a:pt x="30127" y="93079"/>
                    <a:pt x="30044" y="90240"/>
                  </a:cubicBezTo>
                  <a:cubicBezTo>
                    <a:pt x="29956" y="87401"/>
                    <a:pt x="29873" y="84480"/>
                    <a:pt x="29785" y="81471"/>
                  </a:cubicBezTo>
                  <a:cubicBezTo>
                    <a:pt x="29697" y="78461"/>
                    <a:pt x="29736" y="75066"/>
                    <a:pt x="29912" y="71285"/>
                  </a:cubicBezTo>
                  <a:cubicBezTo>
                    <a:pt x="30083" y="66126"/>
                    <a:pt x="30386" y="60239"/>
                    <a:pt x="30816" y="53620"/>
                  </a:cubicBezTo>
                  <a:cubicBezTo>
                    <a:pt x="31241" y="47005"/>
                    <a:pt x="31544" y="40948"/>
                    <a:pt x="31720" y="35447"/>
                  </a:cubicBezTo>
                  <a:cubicBezTo>
                    <a:pt x="27591" y="37856"/>
                    <a:pt x="23639" y="40000"/>
                    <a:pt x="19857" y="41896"/>
                  </a:cubicBezTo>
                  <a:cubicBezTo>
                    <a:pt x="16070" y="43781"/>
                    <a:pt x="13065" y="45330"/>
                    <a:pt x="10833" y="46537"/>
                  </a:cubicBezTo>
                  <a:cubicBezTo>
                    <a:pt x="8423" y="45501"/>
                    <a:pt x="6450" y="43660"/>
                    <a:pt x="4901" y="40992"/>
                  </a:cubicBezTo>
                  <a:cubicBezTo>
                    <a:pt x="3352" y="38324"/>
                    <a:pt x="1720" y="35023"/>
                    <a:pt x="0" y="31060"/>
                  </a:cubicBezTo>
                  <a:cubicBezTo>
                    <a:pt x="171" y="29687"/>
                    <a:pt x="772" y="28353"/>
                    <a:pt x="1803" y="27069"/>
                  </a:cubicBezTo>
                  <a:cubicBezTo>
                    <a:pt x="2839" y="25774"/>
                    <a:pt x="4079" y="24578"/>
                    <a:pt x="5546" y="23454"/>
                  </a:cubicBezTo>
                  <a:cubicBezTo>
                    <a:pt x="7001" y="22340"/>
                    <a:pt x="8512" y="21348"/>
                    <a:pt x="10055" y="20488"/>
                  </a:cubicBezTo>
                  <a:cubicBezTo>
                    <a:pt x="11599" y="19628"/>
                    <a:pt x="13065" y="18857"/>
                    <a:pt x="14438" y="18168"/>
                  </a:cubicBezTo>
                  <a:cubicBezTo>
                    <a:pt x="19250" y="15588"/>
                    <a:pt x="24923" y="12491"/>
                    <a:pt x="31456" y="8886"/>
                  </a:cubicBezTo>
                  <a:cubicBezTo>
                    <a:pt x="37988" y="5270"/>
                    <a:pt x="44003" y="2525"/>
                    <a:pt x="49510" y="629"/>
                  </a:cubicBezTo>
                  <a:cubicBezTo>
                    <a:pt x="51913" y="-49"/>
                    <a:pt x="54537" y="-181"/>
                    <a:pt x="57377" y="243"/>
                  </a:cubicBezTo>
                  <a:cubicBezTo>
                    <a:pt x="60210" y="673"/>
                    <a:pt x="61969" y="976"/>
                    <a:pt x="62658" y="11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Google Shape;1943;p18"/>
            <p:cNvSpPr/>
            <p:nvPr/>
          </p:nvSpPr>
          <p:spPr>
            <a:xfrm>
              <a:off x="3624323" y="8669534"/>
              <a:ext cx="125108" cy="180580"/>
            </a:xfrm>
            <a:custGeom>
              <a:avLst/>
              <a:gdLst/>
              <a:ahLst/>
              <a:cxnLst/>
              <a:rect l="l" t="t" r="r" b="b"/>
              <a:pathLst>
                <a:path w="125108" h="180580" extrusionOk="0">
                  <a:moveTo>
                    <a:pt x="75593" y="857"/>
                  </a:moveTo>
                  <a:cubicBezTo>
                    <a:pt x="76624" y="692"/>
                    <a:pt x="78041" y="725"/>
                    <a:pt x="79849" y="990"/>
                  </a:cubicBezTo>
                  <a:cubicBezTo>
                    <a:pt x="81652" y="1249"/>
                    <a:pt x="83542" y="1679"/>
                    <a:pt x="85522" y="2274"/>
                  </a:cubicBezTo>
                  <a:cubicBezTo>
                    <a:pt x="87495" y="2880"/>
                    <a:pt x="89391" y="3525"/>
                    <a:pt x="91200" y="4209"/>
                  </a:cubicBezTo>
                  <a:cubicBezTo>
                    <a:pt x="93002" y="4898"/>
                    <a:pt x="94336" y="5581"/>
                    <a:pt x="95196" y="6270"/>
                  </a:cubicBezTo>
                  <a:cubicBezTo>
                    <a:pt x="100356" y="10746"/>
                    <a:pt x="104910" y="15767"/>
                    <a:pt x="108862" y="21356"/>
                  </a:cubicBezTo>
                  <a:cubicBezTo>
                    <a:pt x="112815" y="26945"/>
                    <a:pt x="115996" y="33173"/>
                    <a:pt x="118405" y="40052"/>
                  </a:cubicBezTo>
                  <a:cubicBezTo>
                    <a:pt x="119436" y="42973"/>
                    <a:pt x="120379" y="46324"/>
                    <a:pt x="121244" y="50105"/>
                  </a:cubicBezTo>
                  <a:cubicBezTo>
                    <a:pt x="122099" y="53886"/>
                    <a:pt x="122832" y="57756"/>
                    <a:pt x="123433" y="61708"/>
                  </a:cubicBezTo>
                  <a:cubicBezTo>
                    <a:pt x="124033" y="65660"/>
                    <a:pt x="124463" y="69573"/>
                    <a:pt x="124723" y="73442"/>
                  </a:cubicBezTo>
                  <a:cubicBezTo>
                    <a:pt x="124982" y="77312"/>
                    <a:pt x="125108" y="80883"/>
                    <a:pt x="125108" y="84141"/>
                  </a:cubicBezTo>
                  <a:cubicBezTo>
                    <a:pt x="125108" y="95142"/>
                    <a:pt x="123730" y="106364"/>
                    <a:pt x="120979" y="117790"/>
                  </a:cubicBezTo>
                  <a:cubicBezTo>
                    <a:pt x="118229" y="129227"/>
                    <a:pt x="114149" y="139578"/>
                    <a:pt x="108730" y="148860"/>
                  </a:cubicBezTo>
                  <a:cubicBezTo>
                    <a:pt x="103317" y="158148"/>
                    <a:pt x="96608" y="165754"/>
                    <a:pt x="88614" y="171685"/>
                  </a:cubicBezTo>
                  <a:cubicBezTo>
                    <a:pt x="80621" y="177621"/>
                    <a:pt x="71464" y="180581"/>
                    <a:pt x="61150" y="180581"/>
                  </a:cubicBezTo>
                  <a:cubicBezTo>
                    <a:pt x="55301" y="180581"/>
                    <a:pt x="49540" y="179721"/>
                    <a:pt x="43867" y="178001"/>
                  </a:cubicBezTo>
                  <a:cubicBezTo>
                    <a:pt x="38189" y="176287"/>
                    <a:pt x="32864" y="173619"/>
                    <a:pt x="27880" y="170003"/>
                  </a:cubicBezTo>
                  <a:cubicBezTo>
                    <a:pt x="23068" y="166570"/>
                    <a:pt x="19325" y="162910"/>
                    <a:pt x="16662" y="159046"/>
                  </a:cubicBezTo>
                  <a:cubicBezTo>
                    <a:pt x="13999" y="155177"/>
                    <a:pt x="11287" y="150503"/>
                    <a:pt x="8542" y="144991"/>
                  </a:cubicBezTo>
                  <a:lnTo>
                    <a:pt x="8283" y="144737"/>
                  </a:lnTo>
                  <a:cubicBezTo>
                    <a:pt x="6563" y="141645"/>
                    <a:pt x="5190" y="137991"/>
                    <a:pt x="4154" y="133780"/>
                  </a:cubicBezTo>
                  <a:cubicBezTo>
                    <a:pt x="3123" y="129563"/>
                    <a:pt x="2307" y="125226"/>
                    <a:pt x="1706" y="120756"/>
                  </a:cubicBezTo>
                  <a:cubicBezTo>
                    <a:pt x="1100" y="116285"/>
                    <a:pt x="670" y="111821"/>
                    <a:pt x="416" y="107351"/>
                  </a:cubicBezTo>
                  <a:cubicBezTo>
                    <a:pt x="157" y="102881"/>
                    <a:pt x="30" y="98929"/>
                    <a:pt x="30" y="95490"/>
                  </a:cubicBezTo>
                  <a:cubicBezTo>
                    <a:pt x="-141" y="88269"/>
                    <a:pt x="416" y="80575"/>
                    <a:pt x="1706" y="72406"/>
                  </a:cubicBezTo>
                  <a:cubicBezTo>
                    <a:pt x="2990" y="64243"/>
                    <a:pt x="5014" y="56378"/>
                    <a:pt x="7764" y="48816"/>
                  </a:cubicBezTo>
                  <a:cubicBezTo>
                    <a:pt x="10510" y="41248"/>
                    <a:pt x="13999" y="34242"/>
                    <a:pt x="18206" y="27794"/>
                  </a:cubicBezTo>
                  <a:cubicBezTo>
                    <a:pt x="22417" y="21350"/>
                    <a:pt x="27362" y="16235"/>
                    <a:pt x="33040" y="12454"/>
                  </a:cubicBezTo>
                  <a:cubicBezTo>
                    <a:pt x="34926" y="10905"/>
                    <a:pt x="37594" y="9230"/>
                    <a:pt x="41034" y="7433"/>
                  </a:cubicBezTo>
                  <a:cubicBezTo>
                    <a:pt x="44474" y="5625"/>
                    <a:pt x="48211" y="4076"/>
                    <a:pt x="52252" y="2792"/>
                  </a:cubicBezTo>
                  <a:cubicBezTo>
                    <a:pt x="56288" y="1497"/>
                    <a:pt x="60372" y="637"/>
                    <a:pt x="64502" y="213"/>
                  </a:cubicBezTo>
                  <a:cubicBezTo>
                    <a:pt x="68625" y="-212"/>
                    <a:pt x="72324" y="-2"/>
                    <a:pt x="75593" y="857"/>
                  </a:cubicBezTo>
                  <a:close/>
                  <a:moveTo>
                    <a:pt x="64502" y="24834"/>
                  </a:moveTo>
                  <a:cubicBezTo>
                    <a:pt x="57798" y="25181"/>
                    <a:pt x="51949" y="27287"/>
                    <a:pt x="46965" y="31150"/>
                  </a:cubicBezTo>
                  <a:cubicBezTo>
                    <a:pt x="41976" y="35020"/>
                    <a:pt x="37809" y="40052"/>
                    <a:pt x="34457" y="46236"/>
                  </a:cubicBezTo>
                  <a:cubicBezTo>
                    <a:pt x="31100" y="52426"/>
                    <a:pt x="28481" y="59387"/>
                    <a:pt x="26590" y="67120"/>
                  </a:cubicBezTo>
                  <a:cubicBezTo>
                    <a:pt x="24694" y="74853"/>
                    <a:pt x="23498" y="82592"/>
                    <a:pt x="22980" y="90325"/>
                  </a:cubicBezTo>
                  <a:cubicBezTo>
                    <a:pt x="22467" y="98058"/>
                    <a:pt x="22632" y="105714"/>
                    <a:pt x="23498" y="113276"/>
                  </a:cubicBezTo>
                  <a:cubicBezTo>
                    <a:pt x="24352" y="120844"/>
                    <a:pt x="26420" y="127971"/>
                    <a:pt x="29689" y="134678"/>
                  </a:cubicBezTo>
                  <a:cubicBezTo>
                    <a:pt x="32781" y="141381"/>
                    <a:pt x="37340" y="146066"/>
                    <a:pt x="43355" y="148734"/>
                  </a:cubicBezTo>
                  <a:cubicBezTo>
                    <a:pt x="49369" y="151401"/>
                    <a:pt x="55477" y="152300"/>
                    <a:pt x="61662" y="151440"/>
                  </a:cubicBezTo>
                  <a:cubicBezTo>
                    <a:pt x="68884" y="150403"/>
                    <a:pt x="74689" y="148006"/>
                    <a:pt x="79072" y="144219"/>
                  </a:cubicBezTo>
                  <a:cubicBezTo>
                    <a:pt x="83454" y="140444"/>
                    <a:pt x="87451" y="134860"/>
                    <a:pt x="91062" y="127463"/>
                  </a:cubicBezTo>
                  <a:cubicBezTo>
                    <a:pt x="93807" y="121963"/>
                    <a:pt x="95963" y="115602"/>
                    <a:pt x="97506" y="108382"/>
                  </a:cubicBezTo>
                  <a:cubicBezTo>
                    <a:pt x="99055" y="101167"/>
                    <a:pt x="99959" y="93731"/>
                    <a:pt x="100213" y="86081"/>
                  </a:cubicBezTo>
                  <a:cubicBezTo>
                    <a:pt x="100472" y="78430"/>
                    <a:pt x="99998" y="70863"/>
                    <a:pt x="98796" y="63389"/>
                  </a:cubicBezTo>
                  <a:cubicBezTo>
                    <a:pt x="97594" y="55909"/>
                    <a:pt x="95571" y="49295"/>
                    <a:pt x="92738" y="43530"/>
                  </a:cubicBezTo>
                  <a:cubicBezTo>
                    <a:pt x="89899" y="37775"/>
                    <a:pt x="86161" y="33179"/>
                    <a:pt x="81519" y="29739"/>
                  </a:cubicBezTo>
                  <a:cubicBezTo>
                    <a:pt x="76878" y="26305"/>
                    <a:pt x="71205" y="24668"/>
                    <a:pt x="64502" y="248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4" name="Google Shape;1944;p18"/>
            <p:cNvSpPr/>
            <p:nvPr/>
          </p:nvSpPr>
          <p:spPr>
            <a:xfrm>
              <a:off x="4168430" y="8753550"/>
              <a:ext cx="29395" cy="30670"/>
            </a:xfrm>
            <a:custGeom>
              <a:avLst/>
              <a:gdLst/>
              <a:ahLst/>
              <a:cxnLst/>
              <a:rect l="l" t="t" r="r" b="b"/>
              <a:pathLst>
                <a:path w="29395" h="30670" extrusionOk="0">
                  <a:moveTo>
                    <a:pt x="7616" y="28341"/>
                  </a:moveTo>
                  <a:cubicBezTo>
                    <a:pt x="4347" y="26626"/>
                    <a:pt x="2158" y="24306"/>
                    <a:pt x="1039" y="21379"/>
                  </a:cubicBezTo>
                  <a:cubicBezTo>
                    <a:pt x="-80" y="18458"/>
                    <a:pt x="-295" y="15493"/>
                    <a:pt x="394" y="12478"/>
                  </a:cubicBezTo>
                  <a:cubicBezTo>
                    <a:pt x="1083" y="9479"/>
                    <a:pt x="2500" y="6811"/>
                    <a:pt x="4650" y="4491"/>
                  </a:cubicBezTo>
                  <a:cubicBezTo>
                    <a:pt x="6800" y="2170"/>
                    <a:pt x="9506" y="748"/>
                    <a:pt x="12776" y="236"/>
                  </a:cubicBezTo>
                  <a:cubicBezTo>
                    <a:pt x="17417" y="-453"/>
                    <a:pt x="21155" y="368"/>
                    <a:pt x="23994" y="2689"/>
                  </a:cubicBezTo>
                  <a:cubicBezTo>
                    <a:pt x="26833" y="5009"/>
                    <a:pt x="28547" y="7842"/>
                    <a:pt x="29154" y="11199"/>
                  </a:cubicBezTo>
                  <a:cubicBezTo>
                    <a:pt x="29755" y="14555"/>
                    <a:pt x="29237" y="17995"/>
                    <a:pt x="27605" y="21517"/>
                  </a:cubicBezTo>
                  <a:cubicBezTo>
                    <a:pt x="25968" y="25039"/>
                    <a:pt x="22913" y="27751"/>
                    <a:pt x="18448" y="29636"/>
                  </a:cubicBezTo>
                  <a:cubicBezTo>
                    <a:pt x="16039" y="30672"/>
                    <a:pt x="13977" y="30931"/>
                    <a:pt x="12257" y="30407"/>
                  </a:cubicBezTo>
                  <a:cubicBezTo>
                    <a:pt x="10537" y="29889"/>
                    <a:pt x="8988" y="29200"/>
                    <a:pt x="7616" y="283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5" name="Google Shape;1945;p18"/>
            <p:cNvSpPr/>
            <p:nvPr/>
          </p:nvSpPr>
          <p:spPr>
            <a:xfrm>
              <a:off x="4630361" y="8709488"/>
              <a:ext cx="117123" cy="117093"/>
            </a:xfrm>
            <a:custGeom>
              <a:avLst/>
              <a:gdLst/>
              <a:ahLst/>
              <a:cxnLst/>
              <a:rect l="l" t="t" r="r" b="b"/>
              <a:pathLst>
                <a:path w="117123" h="117093" extrusionOk="0">
                  <a:moveTo>
                    <a:pt x="69664" y="693"/>
                  </a:moveTo>
                  <a:cubicBezTo>
                    <a:pt x="69829" y="1559"/>
                    <a:pt x="69962" y="3405"/>
                    <a:pt x="70050" y="6238"/>
                  </a:cubicBezTo>
                  <a:cubicBezTo>
                    <a:pt x="70138" y="9077"/>
                    <a:pt x="70182" y="12599"/>
                    <a:pt x="70182" y="16815"/>
                  </a:cubicBezTo>
                  <a:cubicBezTo>
                    <a:pt x="70182" y="21032"/>
                    <a:pt x="70094" y="25750"/>
                    <a:pt x="69923" y="30997"/>
                  </a:cubicBezTo>
                  <a:cubicBezTo>
                    <a:pt x="69752" y="36239"/>
                    <a:pt x="69576" y="41695"/>
                    <a:pt x="69410" y="47373"/>
                  </a:cubicBezTo>
                  <a:cubicBezTo>
                    <a:pt x="74052" y="47373"/>
                    <a:pt x="78738" y="47417"/>
                    <a:pt x="83468" y="47494"/>
                  </a:cubicBezTo>
                  <a:cubicBezTo>
                    <a:pt x="88198" y="47588"/>
                    <a:pt x="92619" y="47665"/>
                    <a:pt x="96748" y="47753"/>
                  </a:cubicBezTo>
                  <a:cubicBezTo>
                    <a:pt x="100877" y="47841"/>
                    <a:pt x="104571" y="47968"/>
                    <a:pt x="107840" y="48144"/>
                  </a:cubicBezTo>
                  <a:cubicBezTo>
                    <a:pt x="111098" y="48315"/>
                    <a:pt x="113507" y="48486"/>
                    <a:pt x="115056" y="48657"/>
                  </a:cubicBezTo>
                  <a:cubicBezTo>
                    <a:pt x="115745" y="49346"/>
                    <a:pt x="116258" y="50718"/>
                    <a:pt x="116605" y="52785"/>
                  </a:cubicBezTo>
                  <a:cubicBezTo>
                    <a:pt x="116952" y="54847"/>
                    <a:pt x="117123" y="57002"/>
                    <a:pt x="117123" y="59229"/>
                  </a:cubicBezTo>
                  <a:cubicBezTo>
                    <a:pt x="117123" y="61472"/>
                    <a:pt x="117029" y="63484"/>
                    <a:pt x="116864" y="65292"/>
                  </a:cubicBezTo>
                  <a:cubicBezTo>
                    <a:pt x="116693" y="67094"/>
                    <a:pt x="116517" y="68081"/>
                    <a:pt x="116351" y="68257"/>
                  </a:cubicBezTo>
                  <a:cubicBezTo>
                    <a:pt x="115486" y="68604"/>
                    <a:pt x="113595" y="68858"/>
                    <a:pt x="110673" y="69029"/>
                  </a:cubicBezTo>
                  <a:cubicBezTo>
                    <a:pt x="107746" y="69199"/>
                    <a:pt x="104135" y="69332"/>
                    <a:pt x="99841" y="69414"/>
                  </a:cubicBezTo>
                  <a:cubicBezTo>
                    <a:pt x="95541" y="69508"/>
                    <a:pt x="90723" y="69585"/>
                    <a:pt x="85397" y="69673"/>
                  </a:cubicBezTo>
                  <a:cubicBezTo>
                    <a:pt x="80072" y="69762"/>
                    <a:pt x="74482" y="69806"/>
                    <a:pt x="68639" y="69806"/>
                  </a:cubicBezTo>
                  <a:cubicBezTo>
                    <a:pt x="68291" y="80295"/>
                    <a:pt x="67949" y="89654"/>
                    <a:pt x="67602" y="97910"/>
                  </a:cubicBezTo>
                  <a:cubicBezTo>
                    <a:pt x="67255" y="106156"/>
                    <a:pt x="67001" y="111409"/>
                    <a:pt x="66830" y="113641"/>
                  </a:cubicBezTo>
                  <a:cubicBezTo>
                    <a:pt x="64934" y="115537"/>
                    <a:pt x="62448" y="116606"/>
                    <a:pt x="59355" y="116865"/>
                  </a:cubicBezTo>
                  <a:cubicBezTo>
                    <a:pt x="56263" y="117119"/>
                    <a:pt x="52470" y="117163"/>
                    <a:pt x="48004" y="116987"/>
                  </a:cubicBezTo>
                  <a:cubicBezTo>
                    <a:pt x="46979" y="116309"/>
                    <a:pt x="46240" y="114280"/>
                    <a:pt x="45816" y="110929"/>
                  </a:cubicBezTo>
                  <a:cubicBezTo>
                    <a:pt x="45380" y="107572"/>
                    <a:pt x="45171" y="103924"/>
                    <a:pt x="45171" y="99972"/>
                  </a:cubicBezTo>
                  <a:cubicBezTo>
                    <a:pt x="45171" y="96020"/>
                    <a:pt x="45303" y="92239"/>
                    <a:pt x="45557" y="88629"/>
                  </a:cubicBezTo>
                  <a:cubicBezTo>
                    <a:pt x="45816" y="85013"/>
                    <a:pt x="45948" y="82439"/>
                    <a:pt x="45948" y="80895"/>
                  </a:cubicBezTo>
                  <a:lnTo>
                    <a:pt x="45948" y="70059"/>
                  </a:lnTo>
                  <a:lnTo>
                    <a:pt x="3390" y="70059"/>
                  </a:lnTo>
                  <a:cubicBezTo>
                    <a:pt x="1494" y="68174"/>
                    <a:pt x="424" y="65721"/>
                    <a:pt x="170" y="62712"/>
                  </a:cubicBezTo>
                  <a:cubicBezTo>
                    <a:pt x="-89" y="59703"/>
                    <a:pt x="-56" y="55966"/>
                    <a:pt x="292" y="51496"/>
                  </a:cubicBezTo>
                  <a:cubicBezTo>
                    <a:pt x="981" y="50294"/>
                    <a:pt x="2960" y="49434"/>
                    <a:pt x="6229" y="48921"/>
                  </a:cubicBezTo>
                  <a:cubicBezTo>
                    <a:pt x="9492" y="48403"/>
                    <a:pt x="13103" y="48062"/>
                    <a:pt x="17061" y="47885"/>
                  </a:cubicBezTo>
                  <a:cubicBezTo>
                    <a:pt x="21014" y="47714"/>
                    <a:pt x="24796" y="47626"/>
                    <a:pt x="28407" y="47626"/>
                  </a:cubicBezTo>
                  <a:cubicBezTo>
                    <a:pt x="32023" y="47626"/>
                    <a:pt x="34597" y="47626"/>
                    <a:pt x="36141" y="47626"/>
                  </a:cubicBezTo>
                  <a:cubicBezTo>
                    <a:pt x="37348" y="47626"/>
                    <a:pt x="38853" y="47588"/>
                    <a:pt x="40661" y="47494"/>
                  </a:cubicBezTo>
                  <a:cubicBezTo>
                    <a:pt x="42464" y="47417"/>
                    <a:pt x="44564" y="47373"/>
                    <a:pt x="46979" y="47373"/>
                  </a:cubicBezTo>
                  <a:cubicBezTo>
                    <a:pt x="47144" y="42726"/>
                    <a:pt x="47365" y="38047"/>
                    <a:pt x="47624" y="33318"/>
                  </a:cubicBezTo>
                  <a:cubicBezTo>
                    <a:pt x="47878" y="28588"/>
                    <a:pt x="48137" y="24201"/>
                    <a:pt x="48396" y="20161"/>
                  </a:cubicBezTo>
                  <a:cubicBezTo>
                    <a:pt x="48649" y="16126"/>
                    <a:pt x="48909" y="12522"/>
                    <a:pt x="49168" y="9330"/>
                  </a:cubicBezTo>
                  <a:cubicBezTo>
                    <a:pt x="49421" y="6155"/>
                    <a:pt x="49724" y="3785"/>
                    <a:pt x="50072" y="2237"/>
                  </a:cubicBezTo>
                  <a:cubicBezTo>
                    <a:pt x="50750" y="1559"/>
                    <a:pt x="52133" y="1035"/>
                    <a:pt x="54195" y="688"/>
                  </a:cubicBezTo>
                  <a:cubicBezTo>
                    <a:pt x="56263" y="346"/>
                    <a:pt x="58412" y="131"/>
                    <a:pt x="60645" y="43"/>
                  </a:cubicBezTo>
                  <a:cubicBezTo>
                    <a:pt x="62878" y="-45"/>
                    <a:pt x="64901" y="4"/>
                    <a:pt x="66704" y="175"/>
                  </a:cubicBezTo>
                  <a:cubicBezTo>
                    <a:pt x="68501" y="352"/>
                    <a:pt x="69493" y="528"/>
                    <a:pt x="69664" y="6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6" name="Google Shape;1946;p18"/>
            <p:cNvSpPr/>
            <p:nvPr/>
          </p:nvSpPr>
          <p:spPr>
            <a:xfrm>
              <a:off x="5129251" y="8736219"/>
              <a:ext cx="117124" cy="63953"/>
            </a:xfrm>
            <a:custGeom>
              <a:avLst/>
              <a:gdLst/>
              <a:ahLst/>
              <a:cxnLst/>
              <a:rect l="l" t="t" r="r" b="b"/>
              <a:pathLst>
                <a:path w="117124" h="63953" extrusionOk="0">
                  <a:moveTo>
                    <a:pt x="116347" y="20890"/>
                  </a:moveTo>
                  <a:cubicBezTo>
                    <a:pt x="115145" y="21237"/>
                    <a:pt x="111749" y="21535"/>
                    <a:pt x="106159" y="21794"/>
                  </a:cubicBezTo>
                  <a:cubicBezTo>
                    <a:pt x="100569" y="22053"/>
                    <a:pt x="93910" y="22229"/>
                    <a:pt x="86176" y="22306"/>
                  </a:cubicBezTo>
                  <a:cubicBezTo>
                    <a:pt x="78441" y="22400"/>
                    <a:pt x="70095" y="22477"/>
                    <a:pt x="61159" y="22565"/>
                  </a:cubicBezTo>
                  <a:cubicBezTo>
                    <a:pt x="52217" y="22654"/>
                    <a:pt x="43794" y="22698"/>
                    <a:pt x="35883" y="22698"/>
                  </a:cubicBezTo>
                  <a:cubicBezTo>
                    <a:pt x="27972" y="22698"/>
                    <a:pt x="21054" y="22698"/>
                    <a:pt x="15128" y="22698"/>
                  </a:cubicBezTo>
                  <a:cubicBezTo>
                    <a:pt x="9190" y="22698"/>
                    <a:pt x="5282" y="22698"/>
                    <a:pt x="3391" y="22698"/>
                  </a:cubicBezTo>
                  <a:cubicBezTo>
                    <a:pt x="1495" y="20813"/>
                    <a:pt x="425" y="18360"/>
                    <a:pt x="166" y="15345"/>
                  </a:cubicBezTo>
                  <a:cubicBezTo>
                    <a:pt x="-93" y="12347"/>
                    <a:pt x="-49" y="8598"/>
                    <a:pt x="298" y="4134"/>
                  </a:cubicBezTo>
                  <a:cubicBezTo>
                    <a:pt x="988" y="2932"/>
                    <a:pt x="2961" y="2067"/>
                    <a:pt x="6225" y="1554"/>
                  </a:cubicBezTo>
                  <a:cubicBezTo>
                    <a:pt x="9494" y="1042"/>
                    <a:pt x="13099" y="695"/>
                    <a:pt x="17057" y="518"/>
                  </a:cubicBezTo>
                  <a:cubicBezTo>
                    <a:pt x="21010" y="353"/>
                    <a:pt x="24791" y="265"/>
                    <a:pt x="28408" y="265"/>
                  </a:cubicBezTo>
                  <a:cubicBezTo>
                    <a:pt x="32013" y="265"/>
                    <a:pt x="34599" y="265"/>
                    <a:pt x="36142" y="265"/>
                  </a:cubicBezTo>
                  <a:cubicBezTo>
                    <a:pt x="38028" y="265"/>
                    <a:pt x="41043" y="221"/>
                    <a:pt x="45166" y="132"/>
                  </a:cubicBezTo>
                  <a:cubicBezTo>
                    <a:pt x="49296" y="44"/>
                    <a:pt x="53981" y="0"/>
                    <a:pt x="59224" y="0"/>
                  </a:cubicBezTo>
                  <a:cubicBezTo>
                    <a:pt x="64472" y="0"/>
                    <a:pt x="69968" y="0"/>
                    <a:pt x="75729" y="0"/>
                  </a:cubicBezTo>
                  <a:cubicBezTo>
                    <a:pt x="81490" y="0"/>
                    <a:pt x="86947" y="44"/>
                    <a:pt x="92107" y="132"/>
                  </a:cubicBezTo>
                  <a:cubicBezTo>
                    <a:pt x="97267" y="221"/>
                    <a:pt x="101909" y="386"/>
                    <a:pt x="106033" y="645"/>
                  </a:cubicBezTo>
                  <a:cubicBezTo>
                    <a:pt x="110162" y="904"/>
                    <a:pt x="113166" y="1124"/>
                    <a:pt x="115062" y="1290"/>
                  </a:cubicBezTo>
                  <a:cubicBezTo>
                    <a:pt x="115752" y="1984"/>
                    <a:pt x="116264" y="3357"/>
                    <a:pt x="116612" y="5418"/>
                  </a:cubicBezTo>
                  <a:cubicBezTo>
                    <a:pt x="116953" y="7479"/>
                    <a:pt x="117124" y="9635"/>
                    <a:pt x="117124" y="11867"/>
                  </a:cubicBezTo>
                  <a:cubicBezTo>
                    <a:pt x="117124" y="14099"/>
                    <a:pt x="117036" y="16117"/>
                    <a:pt x="116871" y="17924"/>
                  </a:cubicBezTo>
                  <a:cubicBezTo>
                    <a:pt x="116694" y="19732"/>
                    <a:pt x="116523" y="20724"/>
                    <a:pt x="116347" y="20890"/>
                  </a:cubicBezTo>
                  <a:close/>
                  <a:moveTo>
                    <a:pt x="116347" y="62145"/>
                  </a:moveTo>
                  <a:cubicBezTo>
                    <a:pt x="115145" y="62493"/>
                    <a:pt x="111749" y="62796"/>
                    <a:pt x="106159" y="63049"/>
                  </a:cubicBezTo>
                  <a:cubicBezTo>
                    <a:pt x="100569" y="63308"/>
                    <a:pt x="93910" y="63485"/>
                    <a:pt x="86176" y="63568"/>
                  </a:cubicBezTo>
                  <a:cubicBezTo>
                    <a:pt x="78441" y="63656"/>
                    <a:pt x="70095" y="63738"/>
                    <a:pt x="61159" y="63821"/>
                  </a:cubicBezTo>
                  <a:cubicBezTo>
                    <a:pt x="52217" y="63909"/>
                    <a:pt x="43794" y="63953"/>
                    <a:pt x="35883" y="63953"/>
                  </a:cubicBezTo>
                  <a:cubicBezTo>
                    <a:pt x="27972" y="63953"/>
                    <a:pt x="21054" y="63953"/>
                    <a:pt x="15128" y="63953"/>
                  </a:cubicBezTo>
                  <a:cubicBezTo>
                    <a:pt x="9190" y="63953"/>
                    <a:pt x="5282" y="63953"/>
                    <a:pt x="3391" y="63953"/>
                  </a:cubicBezTo>
                  <a:cubicBezTo>
                    <a:pt x="1495" y="62068"/>
                    <a:pt x="425" y="59616"/>
                    <a:pt x="166" y="56601"/>
                  </a:cubicBezTo>
                  <a:cubicBezTo>
                    <a:pt x="-93" y="53602"/>
                    <a:pt x="-49" y="49854"/>
                    <a:pt x="298" y="45390"/>
                  </a:cubicBezTo>
                  <a:cubicBezTo>
                    <a:pt x="988" y="44188"/>
                    <a:pt x="2961" y="43323"/>
                    <a:pt x="6225" y="42810"/>
                  </a:cubicBezTo>
                  <a:cubicBezTo>
                    <a:pt x="9494" y="42298"/>
                    <a:pt x="13099" y="41950"/>
                    <a:pt x="17057" y="41774"/>
                  </a:cubicBezTo>
                  <a:cubicBezTo>
                    <a:pt x="21010" y="41609"/>
                    <a:pt x="24791" y="41520"/>
                    <a:pt x="28408" y="41520"/>
                  </a:cubicBezTo>
                  <a:cubicBezTo>
                    <a:pt x="32013" y="41520"/>
                    <a:pt x="34599" y="41520"/>
                    <a:pt x="36142" y="41520"/>
                  </a:cubicBezTo>
                  <a:cubicBezTo>
                    <a:pt x="38028" y="41520"/>
                    <a:pt x="41043" y="41476"/>
                    <a:pt x="45166" y="41388"/>
                  </a:cubicBezTo>
                  <a:cubicBezTo>
                    <a:pt x="49296" y="41300"/>
                    <a:pt x="53981" y="41256"/>
                    <a:pt x="59224" y="41256"/>
                  </a:cubicBezTo>
                  <a:cubicBezTo>
                    <a:pt x="64472" y="41256"/>
                    <a:pt x="69968" y="41256"/>
                    <a:pt x="75729" y="41256"/>
                  </a:cubicBezTo>
                  <a:cubicBezTo>
                    <a:pt x="81490" y="41256"/>
                    <a:pt x="86947" y="41300"/>
                    <a:pt x="92107" y="41388"/>
                  </a:cubicBezTo>
                  <a:cubicBezTo>
                    <a:pt x="97267" y="41476"/>
                    <a:pt x="101909" y="41647"/>
                    <a:pt x="106033" y="41901"/>
                  </a:cubicBezTo>
                  <a:cubicBezTo>
                    <a:pt x="110162" y="42160"/>
                    <a:pt x="113166" y="42380"/>
                    <a:pt x="115062" y="42546"/>
                  </a:cubicBezTo>
                  <a:cubicBezTo>
                    <a:pt x="115752" y="43240"/>
                    <a:pt x="116264" y="44612"/>
                    <a:pt x="116612" y="46674"/>
                  </a:cubicBezTo>
                  <a:cubicBezTo>
                    <a:pt x="116953" y="48741"/>
                    <a:pt x="117124" y="50890"/>
                    <a:pt x="117124" y="53123"/>
                  </a:cubicBezTo>
                  <a:cubicBezTo>
                    <a:pt x="117124" y="55355"/>
                    <a:pt x="117036" y="57372"/>
                    <a:pt x="116871" y="59180"/>
                  </a:cubicBezTo>
                  <a:cubicBezTo>
                    <a:pt x="116694" y="60988"/>
                    <a:pt x="116523" y="61980"/>
                    <a:pt x="116347" y="62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18"/>
            <p:cNvSpPr/>
            <p:nvPr/>
          </p:nvSpPr>
          <p:spPr>
            <a:xfrm>
              <a:off x="5145101" y="8270669"/>
              <a:ext cx="79730" cy="23371"/>
            </a:xfrm>
            <a:custGeom>
              <a:avLst/>
              <a:gdLst/>
              <a:ahLst/>
              <a:cxnLst/>
              <a:rect l="l" t="t" r="r" b="b"/>
              <a:pathLst>
                <a:path w="79730" h="23371" extrusionOk="0">
                  <a:moveTo>
                    <a:pt x="78958" y="20274"/>
                  </a:moveTo>
                  <a:cubicBezTo>
                    <a:pt x="77751" y="20621"/>
                    <a:pt x="75254" y="20963"/>
                    <a:pt x="71478" y="21310"/>
                  </a:cubicBezTo>
                  <a:cubicBezTo>
                    <a:pt x="67696" y="21652"/>
                    <a:pt x="63308" y="21911"/>
                    <a:pt x="58324" y="22082"/>
                  </a:cubicBezTo>
                  <a:cubicBezTo>
                    <a:pt x="53335" y="22253"/>
                    <a:pt x="48004" y="22424"/>
                    <a:pt x="42337" y="22595"/>
                  </a:cubicBezTo>
                  <a:cubicBezTo>
                    <a:pt x="36659" y="22766"/>
                    <a:pt x="31246" y="22898"/>
                    <a:pt x="26086" y="22981"/>
                  </a:cubicBezTo>
                  <a:cubicBezTo>
                    <a:pt x="20931" y="23074"/>
                    <a:pt x="16323" y="23151"/>
                    <a:pt x="12293" y="23240"/>
                  </a:cubicBezTo>
                  <a:cubicBezTo>
                    <a:pt x="8252" y="23328"/>
                    <a:pt x="5286" y="23372"/>
                    <a:pt x="3390" y="23372"/>
                  </a:cubicBezTo>
                  <a:cubicBezTo>
                    <a:pt x="1493" y="21487"/>
                    <a:pt x="424" y="18990"/>
                    <a:pt x="170" y="15892"/>
                  </a:cubicBezTo>
                  <a:cubicBezTo>
                    <a:pt x="-89" y="12800"/>
                    <a:pt x="-56" y="9025"/>
                    <a:pt x="292" y="4549"/>
                  </a:cubicBezTo>
                  <a:cubicBezTo>
                    <a:pt x="981" y="3347"/>
                    <a:pt x="2960" y="2488"/>
                    <a:pt x="6229" y="1970"/>
                  </a:cubicBezTo>
                  <a:cubicBezTo>
                    <a:pt x="9487" y="1457"/>
                    <a:pt x="13103" y="1159"/>
                    <a:pt x="17061" y="1066"/>
                  </a:cubicBezTo>
                  <a:cubicBezTo>
                    <a:pt x="21014" y="988"/>
                    <a:pt x="24796" y="944"/>
                    <a:pt x="28407" y="944"/>
                  </a:cubicBezTo>
                  <a:cubicBezTo>
                    <a:pt x="32023" y="944"/>
                    <a:pt x="34597" y="944"/>
                    <a:pt x="36141" y="944"/>
                  </a:cubicBezTo>
                  <a:cubicBezTo>
                    <a:pt x="39068" y="944"/>
                    <a:pt x="42337" y="856"/>
                    <a:pt x="45943" y="685"/>
                  </a:cubicBezTo>
                  <a:cubicBezTo>
                    <a:pt x="49548" y="520"/>
                    <a:pt x="53247" y="343"/>
                    <a:pt x="57034" y="173"/>
                  </a:cubicBezTo>
                  <a:cubicBezTo>
                    <a:pt x="60811" y="2"/>
                    <a:pt x="64465" y="-42"/>
                    <a:pt x="67994" y="40"/>
                  </a:cubicBezTo>
                  <a:cubicBezTo>
                    <a:pt x="71516" y="129"/>
                    <a:pt x="74741" y="343"/>
                    <a:pt x="77663" y="685"/>
                  </a:cubicBezTo>
                  <a:cubicBezTo>
                    <a:pt x="78352" y="1374"/>
                    <a:pt x="78865" y="2747"/>
                    <a:pt x="79212" y="4814"/>
                  </a:cubicBezTo>
                  <a:cubicBezTo>
                    <a:pt x="79559" y="6875"/>
                    <a:pt x="79730" y="9030"/>
                    <a:pt x="79730" y="11257"/>
                  </a:cubicBezTo>
                  <a:cubicBezTo>
                    <a:pt x="79730" y="13500"/>
                    <a:pt x="79637" y="15512"/>
                    <a:pt x="79471" y="17320"/>
                  </a:cubicBezTo>
                  <a:cubicBezTo>
                    <a:pt x="79300" y="19111"/>
                    <a:pt x="79129" y="20098"/>
                    <a:pt x="78958" y="202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18"/>
            <p:cNvSpPr/>
            <p:nvPr/>
          </p:nvSpPr>
          <p:spPr>
            <a:xfrm>
              <a:off x="5114737" y="7694880"/>
              <a:ext cx="152162" cy="179498"/>
            </a:xfrm>
            <a:custGeom>
              <a:avLst/>
              <a:gdLst/>
              <a:ahLst/>
              <a:cxnLst/>
              <a:rect l="l" t="t" r="r" b="b"/>
              <a:pathLst>
                <a:path w="152162" h="179498" extrusionOk="0">
                  <a:moveTo>
                    <a:pt x="137344" y="22467"/>
                  </a:moveTo>
                  <a:cubicBezTo>
                    <a:pt x="133987" y="26590"/>
                    <a:pt x="130376" y="31148"/>
                    <a:pt x="126506" y="36131"/>
                  </a:cubicBezTo>
                  <a:cubicBezTo>
                    <a:pt x="122636" y="41119"/>
                    <a:pt x="118728" y="46278"/>
                    <a:pt x="114770" y="51602"/>
                  </a:cubicBezTo>
                  <a:cubicBezTo>
                    <a:pt x="110817" y="56938"/>
                    <a:pt x="107035" y="62091"/>
                    <a:pt x="103424" y="67080"/>
                  </a:cubicBezTo>
                  <a:cubicBezTo>
                    <a:pt x="99813" y="72068"/>
                    <a:pt x="96500" y="76665"/>
                    <a:pt x="93496" y="80870"/>
                  </a:cubicBezTo>
                  <a:cubicBezTo>
                    <a:pt x="90480" y="85087"/>
                    <a:pt x="88033" y="88476"/>
                    <a:pt x="86142" y="91056"/>
                  </a:cubicBezTo>
                  <a:cubicBezTo>
                    <a:pt x="89064" y="95532"/>
                    <a:pt x="92245" y="100079"/>
                    <a:pt x="95684" y="104720"/>
                  </a:cubicBezTo>
                  <a:cubicBezTo>
                    <a:pt x="99119" y="109361"/>
                    <a:pt x="102691" y="113924"/>
                    <a:pt x="106385" y="118389"/>
                  </a:cubicBezTo>
                  <a:cubicBezTo>
                    <a:pt x="110078" y="122865"/>
                    <a:pt x="113772" y="127114"/>
                    <a:pt x="117476" y="131154"/>
                  </a:cubicBezTo>
                  <a:cubicBezTo>
                    <a:pt x="121170" y="135194"/>
                    <a:pt x="124737" y="138843"/>
                    <a:pt x="128177" y="142112"/>
                  </a:cubicBezTo>
                  <a:cubicBezTo>
                    <a:pt x="130922" y="144686"/>
                    <a:pt x="133507" y="146968"/>
                    <a:pt x="135911" y="148941"/>
                  </a:cubicBezTo>
                  <a:cubicBezTo>
                    <a:pt x="138320" y="150914"/>
                    <a:pt x="140724" y="152678"/>
                    <a:pt x="143133" y="154227"/>
                  </a:cubicBezTo>
                  <a:cubicBezTo>
                    <a:pt x="144853" y="155434"/>
                    <a:pt x="146446" y="156459"/>
                    <a:pt x="147907" y="157319"/>
                  </a:cubicBezTo>
                  <a:cubicBezTo>
                    <a:pt x="149367" y="158179"/>
                    <a:pt x="150784" y="159039"/>
                    <a:pt x="152162" y="159898"/>
                  </a:cubicBezTo>
                  <a:cubicBezTo>
                    <a:pt x="150613" y="162472"/>
                    <a:pt x="148634" y="164886"/>
                    <a:pt x="146225" y="167113"/>
                  </a:cubicBezTo>
                  <a:cubicBezTo>
                    <a:pt x="143816" y="169357"/>
                    <a:pt x="141236" y="171153"/>
                    <a:pt x="138491" y="172537"/>
                  </a:cubicBezTo>
                  <a:cubicBezTo>
                    <a:pt x="135735" y="173909"/>
                    <a:pt x="133033" y="174725"/>
                    <a:pt x="130365" y="174979"/>
                  </a:cubicBezTo>
                  <a:cubicBezTo>
                    <a:pt x="127697" y="175238"/>
                    <a:pt x="125426" y="174769"/>
                    <a:pt x="123535" y="173562"/>
                  </a:cubicBezTo>
                  <a:lnTo>
                    <a:pt x="118893" y="169693"/>
                  </a:lnTo>
                  <a:cubicBezTo>
                    <a:pt x="118033" y="169004"/>
                    <a:pt x="117217" y="168364"/>
                    <a:pt x="116440" y="167764"/>
                  </a:cubicBezTo>
                  <a:cubicBezTo>
                    <a:pt x="115668" y="167163"/>
                    <a:pt x="114847" y="166512"/>
                    <a:pt x="113987" y="165823"/>
                  </a:cubicBezTo>
                  <a:cubicBezTo>
                    <a:pt x="112961" y="164451"/>
                    <a:pt x="111754" y="163117"/>
                    <a:pt x="110381" y="161827"/>
                  </a:cubicBezTo>
                  <a:cubicBezTo>
                    <a:pt x="108998" y="160543"/>
                    <a:pt x="107625" y="159209"/>
                    <a:pt x="106252" y="157831"/>
                  </a:cubicBezTo>
                  <a:cubicBezTo>
                    <a:pt x="104703" y="156459"/>
                    <a:pt x="103204" y="155125"/>
                    <a:pt x="101743" y="153835"/>
                  </a:cubicBezTo>
                  <a:cubicBezTo>
                    <a:pt x="100282" y="152551"/>
                    <a:pt x="99036" y="151305"/>
                    <a:pt x="98005" y="150098"/>
                  </a:cubicBezTo>
                  <a:cubicBezTo>
                    <a:pt x="97145" y="149073"/>
                    <a:pt x="95640" y="147436"/>
                    <a:pt x="93496" y="145204"/>
                  </a:cubicBezTo>
                  <a:cubicBezTo>
                    <a:pt x="91340" y="142972"/>
                    <a:pt x="89924" y="141252"/>
                    <a:pt x="89240" y="140045"/>
                  </a:cubicBezTo>
                  <a:lnTo>
                    <a:pt x="80729" y="129214"/>
                  </a:lnTo>
                  <a:cubicBezTo>
                    <a:pt x="79179" y="127329"/>
                    <a:pt x="77371" y="125218"/>
                    <a:pt x="75315" y="122898"/>
                  </a:cubicBezTo>
                  <a:cubicBezTo>
                    <a:pt x="73253" y="120577"/>
                    <a:pt x="71098" y="118472"/>
                    <a:pt x="68865" y="116581"/>
                  </a:cubicBezTo>
                  <a:cubicBezTo>
                    <a:pt x="68005" y="117099"/>
                    <a:pt x="66632" y="118433"/>
                    <a:pt x="64741" y="120577"/>
                  </a:cubicBezTo>
                  <a:cubicBezTo>
                    <a:pt x="62845" y="122732"/>
                    <a:pt x="60745" y="125262"/>
                    <a:pt x="58424" y="128183"/>
                  </a:cubicBezTo>
                  <a:cubicBezTo>
                    <a:pt x="56103" y="131110"/>
                    <a:pt x="53650" y="134290"/>
                    <a:pt x="51070" y="137724"/>
                  </a:cubicBezTo>
                  <a:cubicBezTo>
                    <a:pt x="48490" y="141164"/>
                    <a:pt x="46169" y="144520"/>
                    <a:pt x="44107" y="147778"/>
                  </a:cubicBezTo>
                  <a:cubicBezTo>
                    <a:pt x="41875" y="151217"/>
                    <a:pt x="39631" y="154662"/>
                    <a:pt x="37404" y="158096"/>
                  </a:cubicBezTo>
                  <a:cubicBezTo>
                    <a:pt x="35160" y="161535"/>
                    <a:pt x="33104" y="164716"/>
                    <a:pt x="31208" y="167637"/>
                  </a:cubicBezTo>
                  <a:cubicBezTo>
                    <a:pt x="29311" y="170216"/>
                    <a:pt x="27641" y="172537"/>
                    <a:pt x="26185" y="174598"/>
                  </a:cubicBezTo>
                  <a:cubicBezTo>
                    <a:pt x="24730" y="176660"/>
                    <a:pt x="23473" y="178291"/>
                    <a:pt x="22448" y="179498"/>
                  </a:cubicBezTo>
                  <a:cubicBezTo>
                    <a:pt x="21411" y="179498"/>
                    <a:pt x="19912" y="179151"/>
                    <a:pt x="17927" y="178462"/>
                  </a:cubicBezTo>
                  <a:cubicBezTo>
                    <a:pt x="15954" y="177773"/>
                    <a:pt x="13887" y="176952"/>
                    <a:pt x="11737" y="176009"/>
                  </a:cubicBezTo>
                  <a:cubicBezTo>
                    <a:pt x="9587" y="175067"/>
                    <a:pt x="7442" y="174080"/>
                    <a:pt x="5292" y="173044"/>
                  </a:cubicBezTo>
                  <a:cubicBezTo>
                    <a:pt x="3137" y="172008"/>
                    <a:pt x="1373" y="171148"/>
                    <a:pt x="0" y="170464"/>
                  </a:cubicBezTo>
                  <a:cubicBezTo>
                    <a:pt x="689" y="166512"/>
                    <a:pt x="2922" y="161094"/>
                    <a:pt x="6709" y="154221"/>
                  </a:cubicBezTo>
                  <a:cubicBezTo>
                    <a:pt x="10491" y="147348"/>
                    <a:pt x="15044" y="139951"/>
                    <a:pt x="20375" y="132042"/>
                  </a:cubicBezTo>
                  <a:cubicBezTo>
                    <a:pt x="26053" y="123796"/>
                    <a:pt x="31764" y="115798"/>
                    <a:pt x="37525" y="108065"/>
                  </a:cubicBezTo>
                  <a:cubicBezTo>
                    <a:pt x="43286" y="100332"/>
                    <a:pt x="47884" y="93977"/>
                    <a:pt x="51329" y="88989"/>
                  </a:cubicBezTo>
                  <a:cubicBezTo>
                    <a:pt x="47889" y="82281"/>
                    <a:pt x="44576" y="75965"/>
                    <a:pt x="41395" y="70034"/>
                  </a:cubicBezTo>
                  <a:cubicBezTo>
                    <a:pt x="38214" y="64098"/>
                    <a:pt x="35078" y="58261"/>
                    <a:pt x="31979" y="52495"/>
                  </a:cubicBezTo>
                  <a:cubicBezTo>
                    <a:pt x="28887" y="46741"/>
                    <a:pt x="25921" y="40937"/>
                    <a:pt x="23087" y="35095"/>
                  </a:cubicBezTo>
                  <a:cubicBezTo>
                    <a:pt x="20248" y="29247"/>
                    <a:pt x="17542" y="22974"/>
                    <a:pt x="14961" y="16272"/>
                  </a:cubicBezTo>
                  <a:cubicBezTo>
                    <a:pt x="15998" y="15412"/>
                    <a:pt x="17453" y="14464"/>
                    <a:pt x="19350" y="13433"/>
                  </a:cubicBezTo>
                  <a:cubicBezTo>
                    <a:pt x="21235" y="12408"/>
                    <a:pt x="23220" y="11333"/>
                    <a:pt x="25276" y="10214"/>
                  </a:cubicBezTo>
                  <a:cubicBezTo>
                    <a:pt x="27338" y="9101"/>
                    <a:pt x="29361" y="8026"/>
                    <a:pt x="31334" y="6996"/>
                  </a:cubicBezTo>
                  <a:cubicBezTo>
                    <a:pt x="33308" y="5959"/>
                    <a:pt x="35072" y="5105"/>
                    <a:pt x="36627" y="4416"/>
                  </a:cubicBezTo>
                  <a:cubicBezTo>
                    <a:pt x="38512" y="8373"/>
                    <a:pt x="40530" y="12667"/>
                    <a:pt x="42685" y="17303"/>
                  </a:cubicBezTo>
                  <a:cubicBezTo>
                    <a:pt x="44835" y="21943"/>
                    <a:pt x="47112" y="26755"/>
                    <a:pt x="49515" y="31743"/>
                  </a:cubicBezTo>
                  <a:cubicBezTo>
                    <a:pt x="52261" y="37244"/>
                    <a:pt x="55320" y="43214"/>
                    <a:pt x="58666" y="49662"/>
                  </a:cubicBezTo>
                  <a:cubicBezTo>
                    <a:pt x="62024" y="56111"/>
                    <a:pt x="65932" y="62516"/>
                    <a:pt x="70403" y="68871"/>
                  </a:cubicBezTo>
                  <a:cubicBezTo>
                    <a:pt x="71952" y="67322"/>
                    <a:pt x="73760" y="65481"/>
                    <a:pt x="75817" y="63326"/>
                  </a:cubicBezTo>
                  <a:cubicBezTo>
                    <a:pt x="77884" y="61177"/>
                    <a:pt x="80111" y="58647"/>
                    <a:pt x="82526" y="55720"/>
                  </a:cubicBezTo>
                  <a:cubicBezTo>
                    <a:pt x="84753" y="52799"/>
                    <a:pt x="87206" y="49574"/>
                    <a:pt x="89869" y="46052"/>
                  </a:cubicBezTo>
                  <a:cubicBezTo>
                    <a:pt x="92537" y="42525"/>
                    <a:pt x="95326" y="38876"/>
                    <a:pt x="98253" y="35095"/>
                  </a:cubicBezTo>
                  <a:cubicBezTo>
                    <a:pt x="101175" y="31314"/>
                    <a:pt x="104053" y="27577"/>
                    <a:pt x="106892" y="23878"/>
                  </a:cubicBezTo>
                  <a:cubicBezTo>
                    <a:pt x="109725" y="20185"/>
                    <a:pt x="112432" y="16784"/>
                    <a:pt x="115012" y="13692"/>
                  </a:cubicBezTo>
                  <a:cubicBezTo>
                    <a:pt x="117592" y="10600"/>
                    <a:pt x="119952" y="7850"/>
                    <a:pt x="122107" y="5447"/>
                  </a:cubicBezTo>
                  <a:cubicBezTo>
                    <a:pt x="124257" y="3038"/>
                    <a:pt x="126104" y="1236"/>
                    <a:pt x="127653" y="29"/>
                  </a:cubicBezTo>
                  <a:cubicBezTo>
                    <a:pt x="129538" y="-137"/>
                    <a:pt x="131605" y="414"/>
                    <a:pt x="133844" y="1704"/>
                  </a:cubicBezTo>
                  <a:cubicBezTo>
                    <a:pt x="136076" y="2994"/>
                    <a:pt x="138226" y="4929"/>
                    <a:pt x="140294" y="7503"/>
                  </a:cubicBezTo>
                  <a:cubicBezTo>
                    <a:pt x="140806" y="8368"/>
                    <a:pt x="141495" y="9140"/>
                    <a:pt x="142355" y="9823"/>
                  </a:cubicBezTo>
                  <a:cubicBezTo>
                    <a:pt x="143215" y="10512"/>
                    <a:pt x="144075" y="11113"/>
                    <a:pt x="144935" y="11631"/>
                  </a:cubicBezTo>
                  <a:lnTo>
                    <a:pt x="146220" y="12403"/>
                  </a:lnTo>
                  <a:cubicBezTo>
                    <a:pt x="143656" y="14982"/>
                    <a:pt x="140690" y="18339"/>
                    <a:pt x="137344" y="224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18"/>
            <p:cNvSpPr/>
            <p:nvPr/>
          </p:nvSpPr>
          <p:spPr>
            <a:xfrm>
              <a:off x="5108545" y="7219181"/>
              <a:ext cx="148817" cy="131952"/>
            </a:xfrm>
            <a:custGeom>
              <a:avLst/>
              <a:gdLst/>
              <a:ahLst/>
              <a:cxnLst/>
              <a:rect l="l" t="t" r="r" b="b"/>
              <a:pathLst>
                <a:path w="148817" h="131952" extrusionOk="0">
                  <a:moveTo>
                    <a:pt x="147841" y="77627"/>
                  </a:moveTo>
                  <a:cubicBezTo>
                    <a:pt x="146309" y="78068"/>
                    <a:pt x="141992" y="78448"/>
                    <a:pt x="134897" y="78779"/>
                  </a:cubicBezTo>
                  <a:cubicBezTo>
                    <a:pt x="127797" y="79104"/>
                    <a:pt x="119330" y="79324"/>
                    <a:pt x="109500" y="79434"/>
                  </a:cubicBezTo>
                  <a:cubicBezTo>
                    <a:pt x="99666" y="79545"/>
                    <a:pt x="89070" y="79655"/>
                    <a:pt x="77719" y="79765"/>
                  </a:cubicBezTo>
                  <a:cubicBezTo>
                    <a:pt x="66352" y="79875"/>
                    <a:pt x="55646" y="79931"/>
                    <a:pt x="45602" y="79931"/>
                  </a:cubicBezTo>
                  <a:cubicBezTo>
                    <a:pt x="35547" y="79931"/>
                    <a:pt x="26754" y="79931"/>
                    <a:pt x="19218" y="79931"/>
                  </a:cubicBezTo>
                  <a:cubicBezTo>
                    <a:pt x="11677" y="79931"/>
                    <a:pt x="6710" y="79931"/>
                    <a:pt x="4312" y="79931"/>
                  </a:cubicBezTo>
                  <a:cubicBezTo>
                    <a:pt x="1903" y="77533"/>
                    <a:pt x="536" y="74413"/>
                    <a:pt x="210" y="70594"/>
                  </a:cubicBezTo>
                  <a:cubicBezTo>
                    <a:pt x="-115" y="66779"/>
                    <a:pt x="-65" y="62023"/>
                    <a:pt x="376" y="56340"/>
                  </a:cubicBezTo>
                  <a:cubicBezTo>
                    <a:pt x="1241" y="54813"/>
                    <a:pt x="3761" y="53722"/>
                    <a:pt x="7912" y="53066"/>
                  </a:cubicBezTo>
                  <a:cubicBezTo>
                    <a:pt x="12063" y="52410"/>
                    <a:pt x="16644" y="51975"/>
                    <a:pt x="21677" y="51754"/>
                  </a:cubicBezTo>
                  <a:cubicBezTo>
                    <a:pt x="26705" y="51539"/>
                    <a:pt x="31512" y="51423"/>
                    <a:pt x="36093" y="51423"/>
                  </a:cubicBezTo>
                  <a:cubicBezTo>
                    <a:pt x="40685" y="51423"/>
                    <a:pt x="43959" y="51423"/>
                    <a:pt x="45927" y="51423"/>
                  </a:cubicBezTo>
                  <a:cubicBezTo>
                    <a:pt x="48326" y="51423"/>
                    <a:pt x="52151" y="51374"/>
                    <a:pt x="57394" y="51264"/>
                  </a:cubicBezTo>
                  <a:cubicBezTo>
                    <a:pt x="62642" y="51153"/>
                    <a:pt x="68585" y="51098"/>
                    <a:pt x="75261" y="51098"/>
                  </a:cubicBezTo>
                  <a:cubicBezTo>
                    <a:pt x="81920" y="51098"/>
                    <a:pt x="88910" y="51098"/>
                    <a:pt x="96226" y="51098"/>
                  </a:cubicBezTo>
                  <a:cubicBezTo>
                    <a:pt x="103541" y="51098"/>
                    <a:pt x="110482" y="51153"/>
                    <a:pt x="117042" y="51264"/>
                  </a:cubicBezTo>
                  <a:cubicBezTo>
                    <a:pt x="123591" y="51374"/>
                    <a:pt x="129489" y="51594"/>
                    <a:pt x="134732" y="51920"/>
                  </a:cubicBezTo>
                  <a:cubicBezTo>
                    <a:pt x="139975" y="52250"/>
                    <a:pt x="143801" y="52526"/>
                    <a:pt x="146204" y="52741"/>
                  </a:cubicBezTo>
                  <a:cubicBezTo>
                    <a:pt x="147069" y="53617"/>
                    <a:pt x="147731" y="55359"/>
                    <a:pt x="148161" y="57983"/>
                  </a:cubicBezTo>
                  <a:cubicBezTo>
                    <a:pt x="148602" y="60601"/>
                    <a:pt x="148817" y="63340"/>
                    <a:pt x="148817" y="66179"/>
                  </a:cubicBezTo>
                  <a:cubicBezTo>
                    <a:pt x="148817" y="69017"/>
                    <a:pt x="148707" y="71580"/>
                    <a:pt x="148492" y="73879"/>
                  </a:cubicBezTo>
                  <a:cubicBezTo>
                    <a:pt x="148277" y="76149"/>
                    <a:pt x="148062" y="77412"/>
                    <a:pt x="147841" y="77627"/>
                  </a:cubicBezTo>
                  <a:close/>
                  <a:moveTo>
                    <a:pt x="66567" y="129068"/>
                  </a:moveTo>
                  <a:cubicBezTo>
                    <a:pt x="62416" y="126886"/>
                    <a:pt x="59632" y="123882"/>
                    <a:pt x="58215" y="120056"/>
                  </a:cubicBezTo>
                  <a:cubicBezTo>
                    <a:pt x="56793" y="116237"/>
                    <a:pt x="56517" y="112472"/>
                    <a:pt x="57388" y="108752"/>
                  </a:cubicBezTo>
                  <a:cubicBezTo>
                    <a:pt x="58265" y="105042"/>
                    <a:pt x="60062" y="101708"/>
                    <a:pt x="62796" y="98759"/>
                  </a:cubicBezTo>
                  <a:cubicBezTo>
                    <a:pt x="65531" y="95810"/>
                    <a:pt x="68971" y="94008"/>
                    <a:pt x="73122" y="93357"/>
                  </a:cubicBezTo>
                  <a:cubicBezTo>
                    <a:pt x="79020" y="92486"/>
                    <a:pt x="83712" y="93523"/>
                    <a:pt x="87212" y="96471"/>
                  </a:cubicBezTo>
                  <a:cubicBezTo>
                    <a:pt x="90702" y="99420"/>
                    <a:pt x="92890" y="103025"/>
                    <a:pt x="93761" y="107280"/>
                  </a:cubicBezTo>
                  <a:cubicBezTo>
                    <a:pt x="94638" y="111541"/>
                    <a:pt x="93976" y="115912"/>
                    <a:pt x="91804" y="120387"/>
                  </a:cubicBezTo>
                  <a:cubicBezTo>
                    <a:pt x="89616" y="124868"/>
                    <a:pt x="85790" y="128308"/>
                    <a:pt x="80332" y="130711"/>
                  </a:cubicBezTo>
                  <a:cubicBezTo>
                    <a:pt x="77058" y="132017"/>
                    <a:pt x="74373" y="132298"/>
                    <a:pt x="72306" y="131526"/>
                  </a:cubicBezTo>
                  <a:cubicBezTo>
                    <a:pt x="70228" y="130760"/>
                    <a:pt x="68320" y="129945"/>
                    <a:pt x="66567" y="129068"/>
                  </a:cubicBezTo>
                  <a:close/>
                  <a:moveTo>
                    <a:pt x="68210" y="36343"/>
                  </a:moveTo>
                  <a:cubicBezTo>
                    <a:pt x="64059" y="34166"/>
                    <a:pt x="61269" y="31157"/>
                    <a:pt x="59853" y="27331"/>
                  </a:cubicBezTo>
                  <a:cubicBezTo>
                    <a:pt x="58430" y="23517"/>
                    <a:pt x="58160" y="19692"/>
                    <a:pt x="59037" y="15867"/>
                  </a:cubicBezTo>
                  <a:cubicBezTo>
                    <a:pt x="59902" y="12047"/>
                    <a:pt x="61710" y="8657"/>
                    <a:pt x="64445" y="5709"/>
                  </a:cubicBezTo>
                  <a:cubicBezTo>
                    <a:pt x="67168" y="2765"/>
                    <a:pt x="70613" y="957"/>
                    <a:pt x="74770" y="307"/>
                  </a:cubicBezTo>
                  <a:cubicBezTo>
                    <a:pt x="80663" y="-564"/>
                    <a:pt x="85421" y="417"/>
                    <a:pt x="89020" y="3256"/>
                  </a:cubicBezTo>
                  <a:cubicBezTo>
                    <a:pt x="92626" y="6094"/>
                    <a:pt x="94814" y="9699"/>
                    <a:pt x="95581" y="14064"/>
                  </a:cubicBezTo>
                  <a:cubicBezTo>
                    <a:pt x="96341" y="18435"/>
                    <a:pt x="95691" y="22911"/>
                    <a:pt x="93613" y="27497"/>
                  </a:cubicBezTo>
                  <a:cubicBezTo>
                    <a:pt x="91529" y="32083"/>
                    <a:pt x="87653" y="35577"/>
                    <a:pt x="81981" y="37980"/>
                  </a:cubicBezTo>
                  <a:cubicBezTo>
                    <a:pt x="78916" y="39287"/>
                    <a:pt x="76297" y="39568"/>
                    <a:pt x="74114" y="38796"/>
                  </a:cubicBezTo>
                  <a:cubicBezTo>
                    <a:pt x="71926" y="38035"/>
                    <a:pt x="69963" y="37220"/>
                    <a:pt x="68210" y="363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18"/>
            <p:cNvSpPr/>
            <p:nvPr/>
          </p:nvSpPr>
          <p:spPr>
            <a:xfrm>
              <a:off x="4128836" y="8176961"/>
              <a:ext cx="122849" cy="178665"/>
            </a:xfrm>
            <a:custGeom>
              <a:avLst/>
              <a:gdLst/>
              <a:ahLst/>
              <a:cxnLst/>
              <a:rect l="l" t="t" r="r" b="b"/>
              <a:pathLst>
                <a:path w="122849" h="178665" extrusionOk="0">
                  <a:moveTo>
                    <a:pt x="4463" y="152212"/>
                  </a:moveTo>
                  <a:cubicBezTo>
                    <a:pt x="10307" y="146711"/>
                    <a:pt x="16454" y="141602"/>
                    <a:pt x="22898" y="136873"/>
                  </a:cubicBezTo>
                  <a:cubicBezTo>
                    <a:pt x="29348" y="132144"/>
                    <a:pt x="35577" y="127034"/>
                    <a:pt x="41597" y="121528"/>
                  </a:cubicBezTo>
                  <a:cubicBezTo>
                    <a:pt x="46757" y="116887"/>
                    <a:pt x="52689" y="111392"/>
                    <a:pt x="59392" y="105031"/>
                  </a:cubicBezTo>
                  <a:cubicBezTo>
                    <a:pt x="66096" y="98670"/>
                    <a:pt x="72457" y="91968"/>
                    <a:pt x="78477" y="84913"/>
                  </a:cubicBezTo>
                  <a:cubicBezTo>
                    <a:pt x="84492" y="77874"/>
                    <a:pt x="89608" y="70604"/>
                    <a:pt x="93825" y="63125"/>
                  </a:cubicBezTo>
                  <a:cubicBezTo>
                    <a:pt x="98036" y="55651"/>
                    <a:pt x="100142" y="48386"/>
                    <a:pt x="100142" y="41337"/>
                  </a:cubicBezTo>
                  <a:cubicBezTo>
                    <a:pt x="100142" y="39104"/>
                    <a:pt x="99630" y="37043"/>
                    <a:pt x="98593" y="35147"/>
                  </a:cubicBezTo>
                  <a:cubicBezTo>
                    <a:pt x="96702" y="31542"/>
                    <a:pt x="93990" y="29178"/>
                    <a:pt x="90473" y="28053"/>
                  </a:cubicBezTo>
                  <a:cubicBezTo>
                    <a:pt x="86950" y="26940"/>
                    <a:pt x="83295" y="26378"/>
                    <a:pt x="79514" y="26378"/>
                  </a:cubicBezTo>
                  <a:lnTo>
                    <a:pt x="79514" y="26637"/>
                  </a:lnTo>
                  <a:cubicBezTo>
                    <a:pt x="77281" y="26637"/>
                    <a:pt x="74056" y="26808"/>
                    <a:pt x="69844" y="27149"/>
                  </a:cubicBezTo>
                  <a:cubicBezTo>
                    <a:pt x="65627" y="27497"/>
                    <a:pt x="60732" y="28566"/>
                    <a:pt x="55147" y="30374"/>
                  </a:cubicBezTo>
                  <a:cubicBezTo>
                    <a:pt x="49558" y="32182"/>
                    <a:pt x="43372" y="34938"/>
                    <a:pt x="36575" y="38630"/>
                  </a:cubicBezTo>
                  <a:cubicBezTo>
                    <a:pt x="29778" y="42323"/>
                    <a:pt x="22688" y="47521"/>
                    <a:pt x="15301" y="54229"/>
                  </a:cubicBezTo>
                  <a:cubicBezTo>
                    <a:pt x="14436" y="53711"/>
                    <a:pt x="13537" y="52901"/>
                    <a:pt x="12595" y="51776"/>
                  </a:cubicBezTo>
                  <a:cubicBezTo>
                    <a:pt x="11646" y="50657"/>
                    <a:pt x="10698" y="49456"/>
                    <a:pt x="9756" y="48160"/>
                  </a:cubicBezTo>
                  <a:cubicBezTo>
                    <a:pt x="8807" y="46876"/>
                    <a:pt x="7903" y="45586"/>
                    <a:pt x="7049" y="44291"/>
                  </a:cubicBezTo>
                  <a:cubicBezTo>
                    <a:pt x="6183" y="43007"/>
                    <a:pt x="5500" y="42015"/>
                    <a:pt x="4987" y="41326"/>
                  </a:cubicBezTo>
                  <a:cubicBezTo>
                    <a:pt x="4987" y="39264"/>
                    <a:pt x="5544" y="37197"/>
                    <a:pt x="6663" y="35136"/>
                  </a:cubicBezTo>
                  <a:cubicBezTo>
                    <a:pt x="7782" y="33075"/>
                    <a:pt x="9199" y="31101"/>
                    <a:pt x="10919" y="29211"/>
                  </a:cubicBezTo>
                  <a:cubicBezTo>
                    <a:pt x="12633" y="27315"/>
                    <a:pt x="14441" y="25595"/>
                    <a:pt x="16332" y="24052"/>
                  </a:cubicBezTo>
                  <a:cubicBezTo>
                    <a:pt x="18223" y="22503"/>
                    <a:pt x="19943" y="21042"/>
                    <a:pt x="21492" y="19670"/>
                  </a:cubicBezTo>
                  <a:cubicBezTo>
                    <a:pt x="22865" y="18468"/>
                    <a:pt x="24282" y="17305"/>
                    <a:pt x="25748" y="16186"/>
                  </a:cubicBezTo>
                  <a:cubicBezTo>
                    <a:pt x="27209" y="15073"/>
                    <a:pt x="28714" y="13998"/>
                    <a:pt x="30257" y="12962"/>
                  </a:cubicBezTo>
                  <a:cubicBezTo>
                    <a:pt x="35417" y="9357"/>
                    <a:pt x="41603" y="6392"/>
                    <a:pt x="48830" y="4071"/>
                  </a:cubicBezTo>
                  <a:cubicBezTo>
                    <a:pt x="56051" y="1751"/>
                    <a:pt x="63444" y="423"/>
                    <a:pt x="71008" y="75"/>
                  </a:cubicBezTo>
                  <a:cubicBezTo>
                    <a:pt x="78571" y="-266"/>
                    <a:pt x="85837" y="555"/>
                    <a:pt x="92799" y="2528"/>
                  </a:cubicBezTo>
                  <a:cubicBezTo>
                    <a:pt x="99762" y="4501"/>
                    <a:pt x="105567" y="7985"/>
                    <a:pt x="110209" y="12967"/>
                  </a:cubicBezTo>
                  <a:cubicBezTo>
                    <a:pt x="113301" y="16407"/>
                    <a:pt x="115578" y="19978"/>
                    <a:pt x="117039" y="23671"/>
                  </a:cubicBezTo>
                  <a:cubicBezTo>
                    <a:pt x="118500" y="27364"/>
                    <a:pt x="119834" y="31360"/>
                    <a:pt x="121036" y="35660"/>
                  </a:cubicBezTo>
                  <a:cubicBezTo>
                    <a:pt x="123268" y="43740"/>
                    <a:pt x="123439" y="51605"/>
                    <a:pt x="121554" y="59256"/>
                  </a:cubicBezTo>
                  <a:cubicBezTo>
                    <a:pt x="119657" y="66911"/>
                    <a:pt x="116565" y="74126"/>
                    <a:pt x="112265" y="80911"/>
                  </a:cubicBezTo>
                  <a:cubicBezTo>
                    <a:pt x="107965" y="87707"/>
                    <a:pt x="102981" y="94112"/>
                    <a:pt x="97309" y="100126"/>
                  </a:cubicBezTo>
                  <a:cubicBezTo>
                    <a:pt x="91631" y="106139"/>
                    <a:pt x="86046" y="111469"/>
                    <a:pt x="80545" y="116110"/>
                  </a:cubicBezTo>
                  <a:cubicBezTo>
                    <a:pt x="74006" y="121616"/>
                    <a:pt x="67733" y="127288"/>
                    <a:pt x="61719" y="133136"/>
                  </a:cubicBezTo>
                  <a:cubicBezTo>
                    <a:pt x="55699" y="138978"/>
                    <a:pt x="49943" y="145085"/>
                    <a:pt x="44436" y="151440"/>
                  </a:cubicBezTo>
                  <a:cubicBezTo>
                    <a:pt x="47358" y="151440"/>
                    <a:pt x="50197" y="151308"/>
                    <a:pt x="52948" y="151055"/>
                  </a:cubicBezTo>
                  <a:cubicBezTo>
                    <a:pt x="55699" y="150796"/>
                    <a:pt x="58532" y="150663"/>
                    <a:pt x="61459" y="150663"/>
                  </a:cubicBezTo>
                  <a:cubicBezTo>
                    <a:pt x="69707" y="150663"/>
                    <a:pt x="78692" y="150878"/>
                    <a:pt x="88411" y="151308"/>
                  </a:cubicBezTo>
                  <a:cubicBezTo>
                    <a:pt x="98119" y="151744"/>
                    <a:pt x="107110" y="151270"/>
                    <a:pt x="115363" y="149892"/>
                  </a:cubicBezTo>
                  <a:cubicBezTo>
                    <a:pt x="117077" y="150751"/>
                    <a:pt x="117767" y="151832"/>
                    <a:pt x="117425" y="153116"/>
                  </a:cubicBezTo>
                  <a:cubicBezTo>
                    <a:pt x="117077" y="154400"/>
                    <a:pt x="117337" y="155916"/>
                    <a:pt x="118197" y="157625"/>
                  </a:cubicBezTo>
                  <a:cubicBezTo>
                    <a:pt x="118197" y="159521"/>
                    <a:pt x="118329" y="161411"/>
                    <a:pt x="118582" y="163302"/>
                  </a:cubicBezTo>
                  <a:cubicBezTo>
                    <a:pt x="118841" y="165198"/>
                    <a:pt x="118968" y="167039"/>
                    <a:pt x="118968" y="168847"/>
                  </a:cubicBezTo>
                  <a:cubicBezTo>
                    <a:pt x="118968" y="170649"/>
                    <a:pt x="118753" y="172369"/>
                    <a:pt x="118323" y="174000"/>
                  </a:cubicBezTo>
                  <a:cubicBezTo>
                    <a:pt x="117893" y="175632"/>
                    <a:pt x="116907" y="177059"/>
                    <a:pt x="115357" y="178255"/>
                  </a:cubicBezTo>
                  <a:cubicBezTo>
                    <a:pt x="111747" y="178597"/>
                    <a:pt x="107959" y="178724"/>
                    <a:pt x="104012" y="178641"/>
                  </a:cubicBezTo>
                  <a:cubicBezTo>
                    <a:pt x="100054" y="178553"/>
                    <a:pt x="96272" y="178426"/>
                    <a:pt x="92667" y="178255"/>
                  </a:cubicBezTo>
                  <a:cubicBezTo>
                    <a:pt x="88191" y="178084"/>
                    <a:pt x="83251" y="177908"/>
                    <a:pt x="77838" y="177737"/>
                  </a:cubicBezTo>
                  <a:cubicBezTo>
                    <a:pt x="72419" y="177572"/>
                    <a:pt x="67391" y="177313"/>
                    <a:pt x="62749" y="176965"/>
                  </a:cubicBezTo>
                  <a:cubicBezTo>
                    <a:pt x="61371" y="176800"/>
                    <a:pt x="59916" y="176888"/>
                    <a:pt x="58367" y="177225"/>
                  </a:cubicBezTo>
                  <a:cubicBezTo>
                    <a:pt x="56818" y="177572"/>
                    <a:pt x="55357" y="177660"/>
                    <a:pt x="53984" y="177484"/>
                  </a:cubicBezTo>
                  <a:cubicBezTo>
                    <a:pt x="50197" y="177136"/>
                    <a:pt x="46073" y="177015"/>
                    <a:pt x="41603" y="177092"/>
                  </a:cubicBezTo>
                  <a:cubicBezTo>
                    <a:pt x="37132" y="177180"/>
                    <a:pt x="32617" y="177307"/>
                    <a:pt x="28063" y="177484"/>
                  </a:cubicBezTo>
                  <a:cubicBezTo>
                    <a:pt x="23504" y="177654"/>
                    <a:pt x="19039" y="177831"/>
                    <a:pt x="14651" y="177996"/>
                  </a:cubicBezTo>
                  <a:cubicBezTo>
                    <a:pt x="10268" y="178167"/>
                    <a:pt x="6272" y="178255"/>
                    <a:pt x="2661" y="178255"/>
                  </a:cubicBezTo>
                  <a:cubicBezTo>
                    <a:pt x="252" y="171382"/>
                    <a:pt x="-520" y="166052"/>
                    <a:pt x="340" y="162266"/>
                  </a:cubicBezTo>
                  <a:cubicBezTo>
                    <a:pt x="1194" y="158490"/>
                    <a:pt x="2567" y="155144"/>
                    <a:pt x="4463" y="1522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18"/>
            <p:cNvSpPr/>
            <p:nvPr/>
          </p:nvSpPr>
          <p:spPr>
            <a:xfrm>
              <a:off x="4618982" y="8174203"/>
              <a:ext cx="131291" cy="181310"/>
            </a:xfrm>
            <a:custGeom>
              <a:avLst/>
              <a:gdLst/>
              <a:ahLst/>
              <a:cxnLst/>
              <a:rect l="l" t="t" r="r" b="b"/>
              <a:pathLst>
                <a:path w="131291" h="181310" extrusionOk="0">
                  <a:moveTo>
                    <a:pt x="96456" y="98501"/>
                  </a:moveTo>
                  <a:cubicBezTo>
                    <a:pt x="96114" y="98336"/>
                    <a:pt x="95855" y="98160"/>
                    <a:pt x="95684" y="97989"/>
                  </a:cubicBezTo>
                  <a:cubicBezTo>
                    <a:pt x="95514" y="97823"/>
                    <a:pt x="95260" y="97730"/>
                    <a:pt x="94913" y="97730"/>
                  </a:cubicBezTo>
                  <a:cubicBezTo>
                    <a:pt x="92680" y="95845"/>
                    <a:pt x="89802" y="94384"/>
                    <a:pt x="86274" y="93348"/>
                  </a:cubicBezTo>
                  <a:cubicBezTo>
                    <a:pt x="82752" y="92312"/>
                    <a:pt x="79014" y="91672"/>
                    <a:pt x="75061" y="91419"/>
                  </a:cubicBezTo>
                  <a:cubicBezTo>
                    <a:pt x="71109" y="91160"/>
                    <a:pt x="67239" y="91160"/>
                    <a:pt x="63457" y="91419"/>
                  </a:cubicBezTo>
                  <a:cubicBezTo>
                    <a:pt x="59670" y="91672"/>
                    <a:pt x="56494" y="92064"/>
                    <a:pt x="53915" y="92576"/>
                  </a:cubicBezTo>
                  <a:cubicBezTo>
                    <a:pt x="53402" y="92747"/>
                    <a:pt x="52404" y="92835"/>
                    <a:pt x="50949" y="92835"/>
                  </a:cubicBezTo>
                  <a:cubicBezTo>
                    <a:pt x="49482" y="92835"/>
                    <a:pt x="47983" y="92835"/>
                    <a:pt x="46439" y="92835"/>
                  </a:cubicBezTo>
                  <a:cubicBezTo>
                    <a:pt x="44885" y="92835"/>
                    <a:pt x="43380" y="92835"/>
                    <a:pt x="41919" y="92835"/>
                  </a:cubicBezTo>
                  <a:cubicBezTo>
                    <a:pt x="40458" y="92835"/>
                    <a:pt x="39466" y="92835"/>
                    <a:pt x="38953" y="92835"/>
                  </a:cubicBezTo>
                  <a:cubicBezTo>
                    <a:pt x="38606" y="92835"/>
                    <a:pt x="38440" y="91760"/>
                    <a:pt x="38440" y="89611"/>
                  </a:cubicBezTo>
                  <a:cubicBezTo>
                    <a:pt x="38440" y="87461"/>
                    <a:pt x="38517" y="85102"/>
                    <a:pt x="38694" y="82517"/>
                  </a:cubicBezTo>
                  <a:cubicBezTo>
                    <a:pt x="38870" y="79932"/>
                    <a:pt x="38997" y="77529"/>
                    <a:pt x="39085" y="75297"/>
                  </a:cubicBezTo>
                  <a:cubicBezTo>
                    <a:pt x="39173" y="73064"/>
                    <a:pt x="39041" y="71775"/>
                    <a:pt x="38694" y="71427"/>
                  </a:cubicBezTo>
                  <a:cubicBezTo>
                    <a:pt x="39383" y="71262"/>
                    <a:pt x="40287" y="71130"/>
                    <a:pt x="41406" y="71042"/>
                  </a:cubicBezTo>
                  <a:cubicBezTo>
                    <a:pt x="42520" y="70953"/>
                    <a:pt x="43727" y="70909"/>
                    <a:pt x="45011" y="70909"/>
                  </a:cubicBezTo>
                  <a:cubicBezTo>
                    <a:pt x="46307" y="70909"/>
                    <a:pt x="47547" y="70909"/>
                    <a:pt x="48755" y="70909"/>
                  </a:cubicBezTo>
                  <a:cubicBezTo>
                    <a:pt x="49956" y="70909"/>
                    <a:pt x="50905" y="70821"/>
                    <a:pt x="51588" y="70650"/>
                  </a:cubicBezTo>
                  <a:cubicBezTo>
                    <a:pt x="55370" y="69614"/>
                    <a:pt x="60227" y="68198"/>
                    <a:pt x="66158" y="66401"/>
                  </a:cubicBezTo>
                  <a:cubicBezTo>
                    <a:pt x="72096" y="64593"/>
                    <a:pt x="77851" y="62405"/>
                    <a:pt x="83441" y="59825"/>
                  </a:cubicBezTo>
                  <a:cubicBezTo>
                    <a:pt x="89031" y="57246"/>
                    <a:pt x="93794" y="54192"/>
                    <a:pt x="97757" y="50675"/>
                  </a:cubicBezTo>
                  <a:cubicBezTo>
                    <a:pt x="101710" y="47154"/>
                    <a:pt x="103683" y="43157"/>
                    <a:pt x="103683" y="38682"/>
                  </a:cubicBezTo>
                  <a:cubicBezTo>
                    <a:pt x="103683" y="35937"/>
                    <a:pt x="102823" y="33699"/>
                    <a:pt x="101103" y="31979"/>
                  </a:cubicBezTo>
                  <a:cubicBezTo>
                    <a:pt x="99389" y="30260"/>
                    <a:pt x="97322" y="28887"/>
                    <a:pt x="94913" y="27851"/>
                  </a:cubicBezTo>
                  <a:cubicBezTo>
                    <a:pt x="90960" y="26302"/>
                    <a:pt x="86622" y="25398"/>
                    <a:pt x="81892" y="25139"/>
                  </a:cubicBezTo>
                  <a:cubicBezTo>
                    <a:pt x="77162" y="24886"/>
                    <a:pt x="72823" y="25189"/>
                    <a:pt x="68871" y="26043"/>
                  </a:cubicBezTo>
                  <a:cubicBezTo>
                    <a:pt x="67834" y="26390"/>
                    <a:pt x="66550" y="26650"/>
                    <a:pt x="65001" y="26815"/>
                  </a:cubicBezTo>
                  <a:cubicBezTo>
                    <a:pt x="63452" y="26986"/>
                    <a:pt x="61864" y="27206"/>
                    <a:pt x="60227" y="27460"/>
                  </a:cubicBezTo>
                  <a:cubicBezTo>
                    <a:pt x="58595" y="27719"/>
                    <a:pt x="57046" y="27978"/>
                    <a:pt x="55585" y="28231"/>
                  </a:cubicBezTo>
                  <a:cubicBezTo>
                    <a:pt x="54118" y="28491"/>
                    <a:pt x="53049" y="28794"/>
                    <a:pt x="52360" y="29135"/>
                  </a:cubicBezTo>
                  <a:cubicBezTo>
                    <a:pt x="50464" y="29830"/>
                    <a:pt x="48788" y="30475"/>
                    <a:pt x="47327" y="31070"/>
                  </a:cubicBezTo>
                  <a:cubicBezTo>
                    <a:pt x="45866" y="31671"/>
                    <a:pt x="44449" y="32272"/>
                    <a:pt x="43076" y="32872"/>
                  </a:cubicBezTo>
                  <a:cubicBezTo>
                    <a:pt x="41693" y="33479"/>
                    <a:pt x="40276" y="34080"/>
                    <a:pt x="38821" y="34680"/>
                  </a:cubicBezTo>
                  <a:cubicBezTo>
                    <a:pt x="37360" y="35287"/>
                    <a:pt x="35684" y="36020"/>
                    <a:pt x="33793" y="36868"/>
                  </a:cubicBezTo>
                  <a:cubicBezTo>
                    <a:pt x="31726" y="37734"/>
                    <a:pt x="29664" y="38632"/>
                    <a:pt x="27602" y="39580"/>
                  </a:cubicBezTo>
                  <a:cubicBezTo>
                    <a:pt x="25535" y="40528"/>
                    <a:pt x="23302" y="41509"/>
                    <a:pt x="20893" y="42546"/>
                  </a:cubicBezTo>
                  <a:cubicBezTo>
                    <a:pt x="18831" y="43405"/>
                    <a:pt x="17200" y="42849"/>
                    <a:pt x="15992" y="40870"/>
                  </a:cubicBezTo>
                  <a:cubicBezTo>
                    <a:pt x="14791" y="38897"/>
                    <a:pt x="13842" y="36488"/>
                    <a:pt x="13159" y="33655"/>
                  </a:cubicBezTo>
                  <a:cubicBezTo>
                    <a:pt x="12470" y="30816"/>
                    <a:pt x="12001" y="28066"/>
                    <a:pt x="11742" y="25398"/>
                  </a:cubicBezTo>
                  <a:cubicBezTo>
                    <a:pt x="11483" y="22736"/>
                    <a:pt x="11439" y="21149"/>
                    <a:pt x="11610" y="20625"/>
                  </a:cubicBezTo>
                  <a:cubicBezTo>
                    <a:pt x="14190" y="18911"/>
                    <a:pt x="17288" y="17147"/>
                    <a:pt x="20893" y="15339"/>
                  </a:cubicBezTo>
                  <a:cubicBezTo>
                    <a:pt x="24510" y="13532"/>
                    <a:pt x="28159" y="11817"/>
                    <a:pt x="31853" y="10186"/>
                  </a:cubicBezTo>
                  <a:cubicBezTo>
                    <a:pt x="35546" y="8554"/>
                    <a:pt x="39030" y="7138"/>
                    <a:pt x="42299" y="5931"/>
                  </a:cubicBezTo>
                  <a:cubicBezTo>
                    <a:pt x="45557" y="4729"/>
                    <a:pt x="48143" y="3869"/>
                    <a:pt x="50034" y="3351"/>
                  </a:cubicBezTo>
                  <a:cubicBezTo>
                    <a:pt x="53986" y="2150"/>
                    <a:pt x="58032" y="1246"/>
                    <a:pt x="62151" y="645"/>
                  </a:cubicBezTo>
                  <a:cubicBezTo>
                    <a:pt x="66280" y="44"/>
                    <a:pt x="70574" y="-83"/>
                    <a:pt x="75050" y="254"/>
                  </a:cubicBezTo>
                  <a:lnTo>
                    <a:pt x="75309" y="0"/>
                  </a:lnTo>
                  <a:cubicBezTo>
                    <a:pt x="80293" y="513"/>
                    <a:pt x="85238" y="1284"/>
                    <a:pt x="90139" y="2321"/>
                  </a:cubicBezTo>
                  <a:cubicBezTo>
                    <a:pt x="95034" y="3346"/>
                    <a:pt x="99543" y="4939"/>
                    <a:pt x="103672" y="7094"/>
                  </a:cubicBezTo>
                  <a:cubicBezTo>
                    <a:pt x="107801" y="9243"/>
                    <a:pt x="111539" y="12032"/>
                    <a:pt x="114891" y="15472"/>
                  </a:cubicBezTo>
                  <a:cubicBezTo>
                    <a:pt x="118248" y="18911"/>
                    <a:pt x="120861" y="23122"/>
                    <a:pt x="122757" y="28110"/>
                  </a:cubicBezTo>
                  <a:cubicBezTo>
                    <a:pt x="124472" y="32404"/>
                    <a:pt x="125376" y="36191"/>
                    <a:pt x="125464" y="39454"/>
                  </a:cubicBezTo>
                  <a:cubicBezTo>
                    <a:pt x="125553" y="42722"/>
                    <a:pt x="125078" y="46415"/>
                    <a:pt x="124047" y="50543"/>
                  </a:cubicBezTo>
                  <a:cubicBezTo>
                    <a:pt x="123187" y="53812"/>
                    <a:pt x="121683" y="56816"/>
                    <a:pt x="119538" y="59566"/>
                  </a:cubicBezTo>
                  <a:cubicBezTo>
                    <a:pt x="117383" y="62322"/>
                    <a:pt x="114935" y="64769"/>
                    <a:pt x="112184" y="66919"/>
                  </a:cubicBezTo>
                  <a:cubicBezTo>
                    <a:pt x="109439" y="69074"/>
                    <a:pt x="106517" y="71047"/>
                    <a:pt x="103419" y="72844"/>
                  </a:cubicBezTo>
                  <a:cubicBezTo>
                    <a:pt x="100315" y="74652"/>
                    <a:pt x="97399" y="76239"/>
                    <a:pt x="94648" y="77617"/>
                  </a:cubicBezTo>
                  <a:cubicBezTo>
                    <a:pt x="99979" y="79166"/>
                    <a:pt x="104621" y="80930"/>
                    <a:pt x="108573" y="82903"/>
                  </a:cubicBezTo>
                  <a:cubicBezTo>
                    <a:pt x="112526" y="84882"/>
                    <a:pt x="116004" y="87158"/>
                    <a:pt x="119020" y="89743"/>
                  </a:cubicBezTo>
                  <a:cubicBezTo>
                    <a:pt x="122019" y="92317"/>
                    <a:pt x="124472" y="95332"/>
                    <a:pt x="126368" y="98766"/>
                  </a:cubicBezTo>
                  <a:cubicBezTo>
                    <a:pt x="128265" y="102205"/>
                    <a:pt x="129808" y="106245"/>
                    <a:pt x="131010" y="110886"/>
                  </a:cubicBezTo>
                  <a:cubicBezTo>
                    <a:pt x="132383" y="128761"/>
                    <a:pt x="128733" y="143759"/>
                    <a:pt x="120051" y="155879"/>
                  </a:cubicBezTo>
                  <a:cubicBezTo>
                    <a:pt x="111368" y="167994"/>
                    <a:pt x="98088" y="176036"/>
                    <a:pt x="80205" y="179988"/>
                  </a:cubicBezTo>
                  <a:cubicBezTo>
                    <a:pt x="74874" y="181024"/>
                    <a:pt x="69885" y="181448"/>
                    <a:pt x="65243" y="181272"/>
                  </a:cubicBezTo>
                  <a:cubicBezTo>
                    <a:pt x="63523" y="181272"/>
                    <a:pt x="61853" y="181184"/>
                    <a:pt x="60216" y="181019"/>
                  </a:cubicBezTo>
                  <a:cubicBezTo>
                    <a:pt x="58584" y="180848"/>
                    <a:pt x="56902" y="180671"/>
                    <a:pt x="55182" y="180500"/>
                  </a:cubicBezTo>
                  <a:cubicBezTo>
                    <a:pt x="50712" y="180159"/>
                    <a:pt x="45342" y="178830"/>
                    <a:pt x="39069" y="176510"/>
                  </a:cubicBezTo>
                  <a:cubicBezTo>
                    <a:pt x="32795" y="174189"/>
                    <a:pt x="26726" y="171737"/>
                    <a:pt x="20888" y="169157"/>
                  </a:cubicBezTo>
                  <a:cubicBezTo>
                    <a:pt x="14013" y="166065"/>
                    <a:pt x="7051" y="162708"/>
                    <a:pt x="0" y="159104"/>
                  </a:cubicBezTo>
                  <a:cubicBezTo>
                    <a:pt x="0" y="158756"/>
                    <a:pt x="88" y="157985"/>
                    <a:pt x="259" y="156783"/>
                  </a:cubicBezTo>
                  <a:cubicBezTo>
                    <a:pt x="424" y="155582"/>
                    <a:pt x="601" y="154292"/>
                    <a:pt x="772" y="152914"/>
                  </a:cubicBezTo>
                  <a:cubicBezTo>
                    <a:pt x="937" y="151541"/>
                    <a:pt x="1114" y="150290"/>
                    <a:pt x="1284" y="149177"/>
                  </a:cubicBezTo>
                  <a:cubicBezTo>
                    <a:pt x="1455" y="148058"/>
                    <a:pt x="1632" y="147325"/>
                    <a:pt x="1803" y="146978"/>
                  </a:cubicBezTo>
                  <a:cubicBezTo>
                    <a:pt x="2828" y="143886"/>
                    <a:pt x="3864" y="141609"/>
                    <a:pt x="4895" y="140149"/>
                  </a:cubicBezTo>
                  <a:cubicBezTo>
                    <a:pt x="5921" y="138688"/>
                    <a:pt x="6957" y="137012"/>
                    <a:pt x="7988" y="135122"/>
                  </a:cubicBezTo>
                  <a:cubicBezTo>
                    <a:pt x="9013" y="135463"/>
                    <a:pt x="10954" y="136450"/>
                    <a:pt x="13787" y="138087"/>
                  </a:cubicBezTo>
                  <a:cubicBezTo>
                    <a:pt x="16626" y="139719"/>
                    <a:pt x="19890" y="141565"/>
                    <a:pt x="23589" y="143632"/>
                  </a:cubicBezTo>
                  <a:cubicBezTo>
                    <a:pt x="27283" y="145693"/>
                    <a:pt x="31108" y="147672"/>
                    <a:pt x="35061" y="149557"/>
                  </a:cubicBezTo>
                  <a:cubicBezTo>
                    <a:pt x="39014" y="151453"/>
                    <a:pt x="42713" y="152826"/>
                    <a:pt x="46153" y="153685"/>
                  </a:cubicBezTo>
                  <a:cubicBezTo>
                    <a:pt x="53374" y="156430"/>
                    <a:pt x="60375" y="157467"/>
                    <a:pt x="67173" y="156778"/>
                  </a:cubicBezTo>
                  <a:cubicBezTo>
                    <a:pt x="73964" y="156089"/>
                    <a:pt x="80061" y="154286"/>
                    <a:pt x="85480" y="151365"/>
                  </a:cubicBezTo>
                  <a:cubicBezTo>
                    <a:pt x="90905" y="148444"/>
                    <a:pt x="95492" y="144701"/>
                    <a:pt x="99284" y="140149"/>
                  </a:cubicBezTo>
                  <a:cubicBezTo>
                    <a:pt x="103066" y="135596"/>
                    <a:pt x="105602" y="130823"/>
                    <a:pt x="106892" y="125834"/>
                  </a:cubicBezTo>
                  <a:cubicBezTo>
                    <a:pt x="108176" y="120852"/>
                    <a:pt x="108055" y="115952"/>
                    <a:pt x="106506" y="111140"/>
                  </a:cubicBezTo>
                  <a:cubicBezTo>
                    <a:pt x="104973" y="106328"/>
                    <a:pt x="101622" y="102117"/>
                    <a:pt x="96456" y="985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2" name="Google Shape;1952;p18"/>
            <p:cNvSpPr/>
            <p:nvPr/>
          </p:nvSpPr>
          <p:spPr>
            <a:xfrm>
              <a:off x="4138606" y="7182714"/>
              <a:ext cx="133884" cy="187637"/>
            </a:xfrm>
            <a:custGeom>
              <a:avLst/>
              <a:gdLst/>
              <a:ahLst/>
              <a:cxnLst/>
              <a:rect l="l" t="t" r="r" b="b"/>
              <a:pathLst>
                <a:path w="133884" h="187637" extrusionOk="0">
                  <a:moveTo>
                    <a:pt x="118664" y="33175"/>
                  </a:moveTo>
                  <a:cubicBezTo>
                    <a:pt x="120897" y="38334"/>
                    <a:pt x="121801" y="42589"/>
                    <a:pt x="121371" y="45940"/>
                  </a:cubicBezTo>
                  <a:cubicBezTo>
                    <a:pt x="120941" y="49297"/>
                    <a:pt x="120555" y="52604"/>
                    <a:pt x="120213" y="55867"/>
                  </a:cubicBezTo>
                  <a:cubicBezTo>
                    <a:pt x="120042" y="57763"/>
                    <a:pt x="119011" y="59951"/>
                    <a:pt x="117120" y="62442"/>
                  </a:cubicBezTo>
                  <a:cubicBezTo>
                    <a:pt x="115224" y="64934"/>
                    <a:pt x="112997" y="67469"/>
                    <a:pt x="110417" y="70049"/>
                  </a:cubicBezTo>
                  <a:cubicBezTo>
                    <a:pt x="107837" y="72628"/>
                    <a:pt x="105257" y="75037"/>
                    <a:pt x="102682" y="77269"/>
                  </a:cubicBezTo>
                  <a:cubicBezTo>
                    <a:pt x="100103" y="79507"/>
                    <a:pt x="98041" y="81227"/>
                    <a:pt x="96492" y="82428"/>
                  </a:cubicBezTo>
                  <a:cubicBezTo>
                    <a:pt x="96833" y="83117"/>
                    <a:pt x="98983" y="84363"/>
                    <a:pt x="102936" y="86165"/>
                  </a:cubicBezTo>
                  <a:cubicBezTo>
                    <a:pt x="106889" y="87973"/>
                    <a:pt x="111145" y="90679"/>
                    <a:pt x="115704" y="94290"/>
                  </a:cubicBezTo>
                  <a:cubicBezTo>
                    <a:pt x="120257" y="97894"/>
                    <a:pt x="124425" y="102712"/>
                    <a:pt x="128212" y="108731"/>
                  </a:cubicBezTo>
                  <a:cubicBezTo>
                    <a:pt x="131988" y="114749"/>
                    <a:pt x="133885" y="122312"/>
                    <a:pt x="133885" y="131423"/>
                  </a:cubicBezTo>
                  <a:cubicBezTo>
                    <a:pt x="133885" y="132282"/>
                    <a:pt x="133796" y="133186"/>
                    <a:pt x="133625" y="134129"/>
                  </a:cubicBezTo>
                  <a:cubicBezTo>
                    <a:pt x="133455" y="135077"/>
                    <a:pt x="133366" y="135975"/>
                    <a:pt x="133366" y="136835"/>
                  </a:cubicBezTo>
                  <a:lnTo>
                    <a:pt x="133107" y="137094"/>
                  </a:lnTo>
                  <a:cubicBezTo>
                    <a:pt x="132589" y="145004"/>
                    <a:pt x="130141" y="152136"/>
                    <a:pt x="125759" y="158497"/>
                  </a:cubicBezTo>
                  <a:cubicBezTo>
                    <a:pt x="121376" y="164857"/>
                    <a:pt x="115957" y="170231"/>
                    <a:pt x="109507" y="174613"/>
                  </a:cubicBezTo>
                  <a:cubicBezTo>
                    <a:pt x="103063" y="178995"/>
                    <a:pt x="95968" y="182302"/>
                    <a:pt x="88234" y="184540"/>
                  </a:cubicBezTo>
                  <a:cubicBezTo>
                    <a:pt x="80499" y="186772"/>
                    <a:pt x="73018" y="187720"/>
                    <a:pt x="65797" y="187378"/>
                  </a:cubicBezTo>
                  <a:lnTo>
                    <a:pt x="65797" y="187637"/>
                  </a:lnTo>
                  <a:cubicBezTo>
                    <a:pt x="62704" y="187467"/>
                    <a:pt x="59352" y="187119"/>
                    <a:pt x="55742" y="186601"/>
                  </a:cubicBezTo>
                  <a:cubicBezTo>
                    <a:pt x="52131" y="186083"/>
                    <a:pt x="48476" y="185400"/>
                    <a:pt x="44782" y="184540"/>
                  </a:cubicBezTo>
                  <a:cubicBezTo>
                    <a:pt x="41083" y="183680"/>
                    <a:pt x="37516" y="182561"/>
                    <a:pt x="34082" y="181189"/>
                  </a:cubicBezTo>
                  <a:cubicBezTo>
                    <a:pt x="30642" y="179811"/>
                    <a:pt x="27632" y="178267"/>
                    <a:pt x="25058" y="176548"/>
                  </a:cubicBezTo>
                  <a:cubicBezTo>
                    <a:pt x="23680" y="175688"/>
                    <a:pt x="22434" y="174745"/>
                    <a:pt x="21315" y="173709"/>
                  </a:cubicBezTo>
                  <a:cubicBezTo>
                    <a:pt x="20195" y="172678"/>
                    <a:pt x="18950" y="171736"/>
                    <a:pt x="17577" y="170871"/>
                  </a:cubicBezTo>
                  <a:cubicBezTo>
                    <a:pt x="14826" y="168985"/>
                    <a:pt x="12505" y="166836"/>
                    <a:pt x="10614" y="164427"/>
                  </a:cubicBezTo>
                  <a:cubicBezTo>
                    <a:pt x="8894" y="162195"/>
                    <a:pt x="7428" y="159786"/>
                    <a:pt x="6232" y="157207"/>
                  </a:cubicBezTo>
                  <a:cubicBezTo>
                    <a:pt x="5030" y="154627"/>
                    <a:pt x="3994" y="152053"/>
                    <a:pt x="3139" y="149474"/>
                  </a:cubicBezTo>
                  <a:cubicBezTo>
                    <a:pt x="-819" y="137271"/>
                    <a:pt x="-1034" y="126484"/>
                    <a:pt x="2494" y="117114"/>
                  </a:cubicBezTo>
                  <a:cubicBezTo>
                    <a:pt x="6017" y="107749"/>
                    <a:pt x="12163" y="99112"/>
                    <a:pt x="20929" y="91203"/>
                  </a:cubicBezTo>
                  <a:cubicBezTo>
                    <a:pt x="22301" y="89825"/>
                    <a:pt x="23856" y="88497"/>
                    <a:pt x="25570" y="87207"/>
                  </a:cubicBezTo>
                  <a:cubicBezTo>
                    <a:pt x="27285" y="85917"/>
                    <a:pt x="29010" y="84931"/>
                    <a:pt x="30730" y="84242"/>
                  </a:cubicBezTo>
                  <a:cubicBezTo>
                    <a:pt x="28498" y="82357"/>
                    <a:pt x="26386" y="79987"/>
                    <a:pt x="24413" y="77153"/>
                  </a:cubicBezTo>
                  <a:cubicBezTo>
                    <a:pt x="22434" y="74315"/>
                    <a:pt x="20587" y="71697"/>
                    <a:pt x="18872" y="69288"/>
                  </a:cubicBezTo>
                  <a:cubicBezTo>
                    <a:pt x="13883" y="61897"/>
                    <a:pt x="11430" y="54505"/>
                    <a:pt x="11518" y="47114"/>
                  </a:cubicBezTo>
                  <a:cubicBezTo>
                    <a:pt x="11607" y="39723"/>
                    <a:pt x="13498" y="32932"/>
                    <a:pt x="17197" y="26743"/>
                  </a:cubicBezTo>
                  <a:cubicBezTo>
                    <a:pt x="20890" y="20553"/>
                    <a:pt x="25962" y="15267"/>
                    <a:pt x="32412" y="10885"/>
                  </a:cubicBezTo>
                  <a:cubicBezTo>
                    <a:pt x="38856" y="6503"/>
                    <a:pt x="45863" y="3626"/>
                    <a:pt x="53432" y="2248"/>
                  </a:cubicBezTo>
                  <a:cubicBezTo>
                    <a:pt x="56177" y="1735"/>
                    <a:pt x="59016" y="1179"/>
                    <a:pt x="61943" y="573"/>
                  </a:cubicBezTo>
                  <a:cubicBezTo>
                    <a:pt x="64865" y="-28"/>
                    <a:pt x="67787" y="-155"/>
                    <a:pt x="70714" y="187"/>
                  </a:cubicBezTo>
                  <a:cubicBezTo>
                    <a:pt x="79827" y="1217"/>
                    <a:pt x="87302" y="2981"/>
                    <a:pt x="93151" y="5473"/>
                  </a:cubicBezTo>
                  <a:cubicBezTo>
                    <a:pt x="98994" y="7964"/>
                    <a:pt x="103680" y="10802"/>
                    <a:pt x="107208" y="13983"/>
                  </a:cubicBezTo>
                  <a:cubicBezTo>
                    <a:pt x="110731" y="17169"/>
                    <a:pt x="113311" y="20476"/>
                    <a:pt x="114948" y="23909"/>
                  </a:cubicBezTo>
                  <a:cubicBezTo>
                    <a:pt x="116558" y="27332"/>
                    <a:pt x="117804" y="30424"/>
                    <a:pt x="118664" y="33175"/>
                  </a:cubicBezTo>
                  <a:close/>
                  <a:moveTo>
                    <a:pt x="108609" y="129350"/>
                  </a:moveTo>
                  <a:cubicBezTo>
                    <a:pt x="108609" y="124538"/>
                    <a:pt x="107186" y="120239"/>
                    <a:pt x="104353" y="116458"/>
                  </a:cubicBezTo>
                  <a:cubicBezTo>
                    <a:pt x="101514" y="112677"/>
                    <a:pt x="97991" y="109497"/>
                    <a:pt x="93779" y="106917"/>
                  </a:cubicBezTo>
                  <a:cubicBezTo>
                    <a:pt x="89562" y="104338"/>
                    <a:pt x="85009" y="102320"/>
                    <a:pt x="80113" y="100860"/>
                  </a:cubicBezTo>
                  <a:cubicBezTo>
                    <a:pt x="75213" y="99399"/>
                    <a:pt x="70698" y="98583"/>
                    <a:pt x="66574" y="98407"/>
                  </a:cubicBezTo>
                  <a:cubicBezTo>
                    <a:pt x="60902" y="98065"/>
                    <a:pt x="56172" y="98969"/>
                    <a:pt x="52390" y="101113"/>
                  </a:cubicBezTo>
                  <a:cubicBezTo>
                    <a:pt x="48603" y="103263"/>
                    <a:pt x="44655" y="106057"/>
                    <a:pt x="40526" y="109497"/>
                  </a:cubicBezTo>
                  <a:cubicBezTo>
                    <a:pt x="36916" y="112423"/>
                    <a:pt x="34165" y="115901"/>
                    <a:pt x="32274" y="119936"/>
                  </a:cubicBezTo>
                  <a:cubicBezTo>
                    <a:pt x="30378" y="123976"/>
                    <a:pt x="29181" y="128314"/>
                    <a:pt x="28669" y="132960"/>
                  </a:cubicBezTo>
                  <a:cubicBezTo>
                    <a:pt x="27803" y="140181"/>
                    <a:pt x="29181" y="146156"/>
                    <a:pt x="32792" y="150879"/>
                  </a:cubicBezTo>
                  <a:cubicBezTo>
                    <a:pt x="36403" y="155608"/>
                    <a:pt x="41177" y="159086"/>
                    <a:pt x="47103" y="161324"/>
                  </a:cubicBezTo>
                  <a:cubicBezTo>
                    <a:pt x="53035" y="163562"/>
                    <a:pt x="59567" y="164549"/>
                    <a:pt x="66706" y="164289"/>
                  </a:cubicBezTo>
                  <a:cubicBezTo>
                    <a:pt x="73840" y="164030"/>
                    <a:pt x="80505" y="162575"/>
                    <a:pt x="86696" y="159908"/>
                  </a:cubicBezTo>
                  <a:cubicBezTo>
                    <a:pt x="92886" y="157245"/>
                    <a:pt x="98085" y="153376"/>
                    <a:pt x="102297" y="148300"/>
                  </a:cubicBezTo>
                  <a:cubicBezTo>
                    <a:pt x="106503" y="143234"/>
                    <a:pt x="108609" y="136918"/>
                    <a:pt x="108609" y="129350"/>
                  </a:cubicBezTo>
                  <a:close/>
                  <a:moveTo>
                    <a:pt x="90814" y="28275"/>
                  </a:moveTo>
                  <a:cubicBezTo>
                    <a:pt x="88063" y="25866"/>
                    <a:pt x="85053" y="24146"/>
                    <a:pt x="81789" y="23116"/>
                  </a:cubicBezTo>
                  <a:cubicBezTo>
                    <a:pt x="78520" y="22085"/>
                    <a:pt x="75086" y="21484"/>
                    <a:pt x="71475" y="21313"/>
                  </a:cubicBezTo>
                  <a:lnTo>
                    <a:pt x="71216" y="21572"/>
                  </a:lnTo>
                  <a:cubicBezTo>
                    <a:pt x="64678" y="21054"/>
                    <a:pt x="58360" y="22261"/>
                    <a:pt x="52258" y="25183"/>
                  </a:cubicBezTo>
                  <a:cubicBezTo>
                    <a:pt x="46149" y="28109"/>
                    <a:pt x="41469" y="31929"/>
                    <a:pt x="38200" y="36653"/>
                  </a:cubicBezTo>
                  <a:cubicBezTo>
                    <a:pt x="34931" y="41382"/>
                    <a:pt x="33641" y="46541"/>
                    <a:pt x="34330" y="52124"/>
                  </a:cubicBezTo>
                  <a:cubicBezTo>
                    <a:pt x="35019" y="57713"/>
                    <a:pt x="38884" y="62999"/>
                    <a:pt x="45934" y="67982"/>
                  </a:cubicBezTo>
                  <a:cubicBezTo>
                    <a:pt x="49887" y="69531"/>
                    <a:pt x="53156" y="70264"/>
                    <a:pt x="55736" y="70170"/>
                  </a:cubicBezTo>
                  <a:cubicBezTo>
                    <a:pt x="58316" y="70087"/>
                    <a:pt x="61750" y="69872"/>
                    <a:pt x="66056" y="69525"/>
                  </a:cubicBezTo>
                  <a:cubicBezTo>
                    <a:pt x="68978" y="69354"/>
                    <a:pt x="72247" y="68494"/>
                    <a:pt x="75858" y="66946"/>
                  </a:cubicBezTo>
                  <a:cubicBezTo>
                    <a:pt x="79463" y="65397"/>
                    <a:pt x="82859" y="63462"/>
                    <a:pt x="86045" y="61142"/>
                  </a:cubicBezTo>
                  <a:cubicBezTo>
                    <a:pt x="89220" y="58816"/>
                    <a:pt x="91933" y="56159"/>
                    <a:pt x="94171" y="53144"/>
                  </a:cubicBezTo>
                  <a:cubicBezTo>
                    <a:pt x="96404" y="50135"/>
                    <a:pt x="97611" y="46998"/>
                    <a:pt x="97782" y="43730"/>
                  </a:cubicBezTo>
                  <a:cubicBezTo>
                    <a:pt x="97782" y="42699"/>
                    <a:pt x="97649" y="41409"/>
                    <a:pt x="97396" y="39861"/>
                  </a:cubicBezTo>
                  <a:cubicBezTo>
                    <a:pt x="97137" y="38312"/>
                    <a:pt x="96707" y="36769"/>
                    <a:pt x="96106" y="35220"/>
                  </a:cubicBezTo>
                  <a:cubicBezTo>
                    <a:pt x="95499" y="33671"/>
                    <a:pt x="94728" y="32254"/>
                    <a:pt x="93785" y="30965"/>
                  </a:cubicBezTo>
                  <a:cubicBezTo>
                    <a:pt x="92831" y="29691"/>
                    <a:pt x="91844" y="28787"/>
                    <a:pt x="90814" y="282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18"/>
            <p:cNvSpPr/>
            <p:nvPr/>
          </p:nvSpPr>
          <p:spPr>
            <a:xfrm>
              <a:off x="4611026" y="7176700"/>
              <a:ext cx="125470" cy="186938"/>
            </a:xfrm>
            <a:custGeom>
              <a:avLst/>
              <a:gdLst/>
              <a:ahLst/>
              <a:cxnLst/>
              <a:rect l="l" t="t" r="r" b="b"/>
              <a:pathLst>
                <a:path w="125470" h="186938" extrusionOk="0">
                  <a:moveTo>
                    <a:pt x="68475" y="154193"/>
                  </a:moveTo>
                  <a:cubicBezTo>
                    <a:pt x="71744" y="151271"/>
                    <a:pt x="74577" y="148477"/>
                    <a:pt x="76986" y="145809"/>
                  </a:cubicBezTo>
                  <a:cubicBezTo>
                    <a:pt x="79395" y="143147"/>
                    <a:pt x="81457" y="140314"/>
                    <a:pt x="83177" y="137299"/>
                  </a:cubicBezTo>
                  <a:cubicBezTo>
                    <a:pt x="84897" y="134295"/>
                    <a:pt x="86358" y="131071"/>
                    <a:pt x="87565" y="127631"/>
                  </a:cubicBezTo>
                  <a:cubicBezTo>
                    <a:pt x="88767" y="124192"/>
                    <a:pt x="89886" y="120328"/>
                    <a:pt x="90912" y="116029"/>
                  </a:cubicBezTo>
                  <a:cubicBezTo>
                    <a:pt x="90741" y="116029"/>
                    <a:pt x="90658" y="115643"/>
                    <a:pt x="90658" y="114871"/>
                  </a:cubicBezTo>
                  <a:cubicBezTo>
                    <a:pt x="90658" y="114100"/>
                    <a:pt x="90697" y="113240"/>
                    <a:pt x="90790" y="112292"/>
                  </a:cubicBezTo>
                  <a:cubicBezTo>
                    <a:pt x="90867" y="111349"/>
                    <a:pt x="90912" y="110104"/>
                    <a:pt x="90912" y="108555"/>
                  </a:cubicBezTo>
                  <a:cubicBezTo>
                    <a:pt x="88503" y="110964"/>
                    <a:pt x="85884" y="113025"/>
                    <a:pt x="83050" y="114745"/>
                  </a:cubicBezTo>
                  <a:cubicBezTo>
                    <a:pt x="80211" y="116464"/>
                    <a:pt x="77334" y="118013"/>
                    <a:pt x="74412" y="119386"/>
                  </a:cubicBezTo>
                  <a:cubicBezTo>
                    <a:pt x="70625" y="121282"/>
                    <a:pt x="66066" y="122610"/>
                    <a:pt x="60740" y="123382"/>
                  </a:cubicBezTo>
                  <a:cubicBezTo>
                    <a:pt x="55410" y="124153"/>
                    <a:pt x="49952" y="124241"/>
                    <a:pt x="44362" y="123641"/>
                  </a:cubicBezTo>
                  <a:cubicBezTo>
                    <a:pt x="38772" y="123040"/>
                    <a:pt x="33226" y="121579"/>
                    <a:pt x="27725" y="119259"/>
                  </a:cubicBezTo>
                  <a:cubicBezTo>
                    <a:pt x="22223" y="116933"/>
                    <a:pt x="17366" y="113582"/>
                    <a:pt x="13154" y="109200"/>
                  </a:cubicBezTo>
                  <a:cubicBezTo>
                    <a:pt x="8937" y="104818"/>
                    <a:pt x="5586" y="99234"/>
                    <a:pt x="3099" y="92438"/>
                  </a:cubicBezTo>
                  <a:cubicBezTo>
                    <a:pt x="608" y="85648"/>
                    <a:pt x="-385" y="77529"/>
                    <a:pt x="133" y="68071"/>
                  </a:cubicBezTo>
                  <a:cubicBezTo>
                    <a:pt x="811" y="53112"/>
                    <a:pt x="4384" y="40567"/>
                    <a:pt x="10834" y="30425"/>
                  </a:cubicBezTo>
                  <a:cubicBezTo>
                    <a:pt x="17284" y="20283"/>
                    <a:pt x="25150" y="12677"/>
                    <a:pt x="34434" y="7606"/>
                  </a:cubicBezTo>
                  <a:cubicBezTo>
                    <a:pt x="43717" y="2535"/>
                    <a:pt x="53690" y="0"/>
                    <a:pt x="64346" y="0"/>
                  </a:cubicBezTo>
                  <a:cubicBezTo>
                    <a:pt x="75007" y="0"/>
                    <a:pt x="84848" y="2706"/>
                    <a:pt x="93883" y="8124"/>
                  </a:cubicBezTo>
                  <a:cubicBezTo>
                    <a:pt x="102907" y="13537"/>
                    <a:pt x="110427" y="21705"/>
                    <a:pt x="116446" y="32619"/>
                  </a:cubicBezTo>
                  <a:cubicBezTo>
                    <a:pt x="122461" y="43538"/>
                    <a:pt x="125471" y="57334"/>
                    <a:pt x="125471" y="74001"/>
                  </a:cubicBezTo>
                  <a:lnTo>
                    <a:pt x="125217" y="74261"/>
                  </a:lnTo>
                  <a:cubicBezTo>
                    <a:pt x="125217" y="84060"/>
                    <a:pt x="124313" y="93899"/>
                    <a:pt x="122505" y="103782"/>
                  </a:cubicBezTo>
                  <a:cubicBezTo>
                    <a:pt x="120697" y="113670"/>
                    <a:pt x="117907" y="123123"/>
                    <a:pt x="114126" y="132145"/>
                  </a:cubicBezTo>
                  <a:cubicBezTo>
                    <a:pt x="110338" y="141168"/>
                    <a:pt x="105355" y="149463"/>
                    <a:pt x="99164" y="157031"/>
                  </a:cubicBezTo>
                  <a:cubicBezTo>
                    <a:pt x="92973" y="164599"/>
                    <a:pt x="85493" y="170871"/>
                    <a:pt x="76727" y="175854"/>
                  </a:cubicBezTo>
                  <a:cubicBezTo>
                    <a:pt x="75520" y="176543"/>
                    <a:pt x="73668" y="177359"/>
                    <a:pt x="71181" y="178301"/>
                  </a:cubicBezTo>
                  <a:cubicBezTo>
                    <a:pt x="68690" y="179249"/>
                    <a:pt x="66104" y="180153"/>
                    <a:pt x="63447" y="181008"/>
                  </a:cubicBezTo>
                  <a:cubicBezTo>
                    <a:pt x="60779" y="181873"/>
                    <a:pt x="58199" y="182683"/>
                    <a:pt x="55713" y="183460"/>
                  </a:cubicBezTo>
                  <a:cubicBezTo>
                    <a:pt x="53221" y="184232"/>
                    <a:pt x="51280" y="184706"/>
                    <a:pt x="49908" y="184877"/>
                  </a:cubicBezTo>
                  <a:cubicBezTo>
                    <a:pt x="47499" y="185395"/>
                    <a:pt x="44787" y="185781"/>
                    <a:pt x="41782" y="186034"/>
                  </a:cubicBezTo>
                  <a:cubicBezTo>
                    <a:pt x="38772" y="186293"/>
                    <a:pt x="35856" y="186508"/>
                    <a:pt x="33017" y="186679"/>
                  </a:cubicBezTo>
                  <a:cubicBezTo>
                    <a:pt x="30178" y="186850"/>
                    <a:pt x="27636" y="186938"/>
                    <a:pt x="25404" y="186938"/>
                  </a:cubicBezTo>
                  <a:cubicBezTo>
                    <a:pt x="23171" y="186938"/>
                    <a:pt x="21534" y="186767"/>
                    <a:pt x="20508" y="186420"/>
                  </a:cubicBezTo>
                  <a:cubicBezTo>
                    <a:pt x="18441" y="186249"/>
                    <a:pt x="16848" y="185257"/>
                    <a:pt x="15734" y="183455"/>
                  </a:cubicBezTo>
                  <a:cubicBezTo>
                    <a:pt x="14615" y="181652"/>
                    <a:pt x="13926" y="179630"/>
                    <a:pt x="13667" y="177397"/>
                  </a:cubicBezTo>
                  <a:cubicBezTo>
                    <a:pt x="13414" y="175165"/>
                    <a:pt x="13546" y="173015"/>
                    <a:pt x="14059" y="170949"/>
                  </a:cubicBezTo>
                  <a:cubicBezTo>
                    <a:pt x="14571" y="168887"/>
                    <a:pt x="15343" y="167509"/>
                    <a:pt x="16379" y="166826"/>
                  </a:cubicBezTo>
                  <a:cubicBezTo>
                    <a:pt x="27548" y="166655"/>
                    <a:pt x="37659" y="165751"/>
                    <a:pt x="46683" y="164119"/>
                  </a:cubicBezTo>
                  <a:cubicBezTo>
                    <a:pt x="55713" y="162488"/>
                    <a:pt x="62968" y="159181"/>
                    <a:pt x="68475" y="154193"/>
                  </a:cubicBezTo>
                  <a:close/>
                  <a:moveTo>
                    <a:pt x="25404" y="76575"/>
                  </a:moveTo>
                  <a:cubicBezTo>
                    <a:pt x="26093" y="82247"/>
                    <a:pt x="28116" y="86888"/>
                    <a:pt x="31468" y="90498"/>
                  </a:cubicBezTo>
                  <a:cubicBezTo>
                    <a:pt x="34814" y="94108"/>
                    <a:pt x="38855" y="96776"/>
                    <a:pt x="43585" y="98496"/>
                  </a:cubicBezTo>
                  <a:cubicBezTo>
                    <a:pt x="48315" y="100216"/>
                    <a:pt x="53425" y="100987"/>
                    <a:pt x="58927" y="100816"/>
                  </a:cubicBezTo>
                  <a:cubicBezTo>
                    <a:pt x="64428" y="100645"/>
                    <a:pt x="69632" y="99444"/>
                    <a:pt x="74528" y="97206"/>
                  </a:cubicBezTo>
                  <a:cubicBezTo>
                    <a:pt x="79429" y="94974"/>
                    <a:pt x="83690" y="91749"/>
                    <a:pt x="87295" y="87538"/>
                  </a:cubicBezTo>
                  <a:cubicBezTo>
                    <a:pt x="90901" y="83327"/>
                    <a:pt x="93221" y="78124"/>
                    <a:pt x="94258" y="71940"/>
                  </a:cubicBezTo>
                  <a:cubicBezTo>
                    <a:pt x="94947" y="68501"/>
                    <a:pt x="95294" y="64808"/>
                    <a:pt x="95294" y="60850"/>
                  </a:cubicBezTo>
                  <a:cubicBezTo>
                    <a:pt x="95294" y="56898"/>
                    <a:pt x="94859" y="53200"/>
                    <a:pt x="93999" y="49766"/>
                  </a:cubicBezTo>
                  <a:cubicBezTo>
                    <a:pt x="92973" y="45120"/>
                    <a:pt x="91380" y="40870"/>
                    <a:pt x="89236" y="37001"/>
                  </a:cubicBezTo>
                  <a:cubicBezTo>
                    <a:pt x="87080" y="33131"/>
                    <a:pt x="84368" y="30001"/>
                    <a:pt x="81110" y="27587"/>
                  </a:cubicBezTo>
                  <a:cubicBezTo>
                    <a:pt x="77841" y="25183"/>
                    <a:pt x="74147" y="23591"/>
                    <a:pt x="70018" y="22819"/>
                  </a:cubicBezTo>
                  <a:cubicBezTo>
                    <a:pt x="65889" y="22047"/>
                    <a:pt x="61336" y="22433"/>
                    <a:pt x="56352" y="23982"/>
                  </a:cubicBezTo>
                  <a:cubicBezTo>
                    <a:pt x="53938" y="24671"/>
                    <a:pt x="51578" y="25360"/>
                    <a:pt x="49257" y="26043"/>
                  </a:cubicBezTo>
                  <a:cubicBezTo>
                    <a:pt x="46936" y="26732"/>
                    <a:pt x="44825" y="27763"/>
                    <a:pt x="42940" y="29135"/>
                  </a:cubicBezTo>
                  <a:cubicBezTo>
                    <a:pt x="39500" y="31544"/>
                    <a:pt x="36534" y="34598"/>
                    <a:pt x="34042" y="38290"/>
                  </a:cubicBezTo>
                  <a:cubicBezTo>
                    <a:pt x="31550" y="41989"/>
                    <a:pt x="29571" y="45985"/>
                    <a:pt x="28116" y="50279"/>
                  </a:cubicBezTo>
                  <a:cubicBezTo>
                    <a:pt x="26655" y="54578"/>
                    <a:pt x="25707" y="59009"/>
                    <a:pt x="25283" y="63557"/>
                  </a:cubicBezTo>
                  <a:cubicBezTo>
                    <a:pt x="24847" y="68115"/>
                    <a:pt x="24891" y="72447"/>
                    <a:pt x="25404" y="76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4" name="Google Shape;1954;p18"/>
          <p:cNvGrpSpPr/>
          <p:nvPr/>
        </p:nvGrpSpPr>
        <p:grpSpPr>
          <a:xfrm rot="3474504">
            <a:off x="1621914" y="1901257"/>
            <a:ext cx="450601" cy="1580952"/>
            <a:chOff x="3243586" y="3802286"/>
            <a:chExt cx="900989" cy="3161157"/>
          </a:xfrm>
        </p:grpSpPr>
        <p:sp>
          <p:nvSpPr>
            <p:cNvPr id="1955" name="Google Shape;1955;p18"/>
            <p:cNvSpPr/>
            <p:nvPr/>
          </p:nvSpPr>
          <p:spPr>
            <a:xfrm>
              <a:off x="3275697" y="3979583"/>
              <a:ext cx="269668" cy="79791"/>
            </a:xfrm>
            <a:custGeom>
              <a:avLst/>
              <a:gdLst/>
              <a:ahLst/>
              <a:cxnLst/>
              <a:rect l="l" t="t" r="r" b="b"/>
              <a:pathLst>
                <a:path w="269668" h="79791" extrusionOk="0">
                  <a:moveTo>
                    <a:pt x="268533" y="5745"/>
                  </a:moveTo>
                  <a:cubicBezTo>
                    <a:pt x="268899" y="7370"/>
                    <a:pt x="269303" y="8995"/>
                    <a:pt x="269669" y="10619"/>
                  </a:cubicBezTo>
                  <a:lnTo>
                    <a:pt x="269631" y="10619"/>
                  </a:lnTo>
                  <a:cubicBezTo>
                    <a:pt x="269549" y="10619"/>
                    <a:pt x="269429" y="10619"/>
                    <a:pt x="269347" y="10657"/>
                  </a:cubicBezTo>
                  <a:cubicBezTo>
                    <a:pt x="269309" y="10657"/>
                    <a:pt x="269265" y="10657"/>
                    <a:pt x="269227" y="10657"/>
                  </a:cubicBezTo>
                  <a:cubicBezTo>
                    <a:pt x="269063" y="10657"/>
                    <a:pt x="268905" y="10657"/>
                    <a:pt x="268741" y="10695"/>
                  </a:cubicBezTo>
                  <a:cubicBezTo>
                    <a:pt x="266066" y="10898"/>
                    <a:pt x="263352" y="11144"/>
                    <a:pt x="260639" y="11429"/>
                  </a:cubicBezTo>
                  <a:cubicBezTo>
                    <a:pt x="260557" y="11429"/>
                    <a:pt x="260475" y="11429"/>
                    <a:pt x="260393" y="11429"/>
                  </a:cubicBezTo>
                  <a:cubicBezTo>
                    <a:pt x="260191" y="11467"/>
                    <a:pt x="259945" y="11467"/>
                    <a:pt x="259743" y="11511"/>
                  </a:cubicBezTo>
                  <a:cubicBezTo>
                    <a:pt x="259339" y="11549"/>
                    <a:pt x="258973" y="11593"/>
                    <a:pt x="258569" y="11631"/>
                  </a:cubicBezTo>
                  <a:cubicBezTo>
                    <a:pt x="256178" y="11346"/>
                    <a:pt x="253748" y="11106"/>
                    <a:pt x="251357" y="10898"/>
                  </a:cubicBezTo>
                  <a:cubicBezTo>
                    <a:pt x="248075" y="10613"/>
                    <a:pt x="244794" y="10329"/>
                    <a:pt x="241550" y="10088"/>
                  </a:cubicBezTo>
                  <a:cubicBezTo>
                    <a:pt x="241386" y="10088"/>
                    <a:pt x="241266" y="10088"/>
                    <a:pt x="241147" y="10050"/>
                  </a:cubicBezTo>
                  <a:cubicBezTo>
                    <a:pt x="237985" y="9848"/>
                    <a:pt x="234824" y="9684"/>
                    <a:pt x="231706" y="9526"/>
                  </a:cubicBezTo>
                  <a:cubicBezTo>
                    <a:pt x="225100" y="9203"/>
                    <a:pt x="218537" y="9039"/>
                    <a:pt x="211936" y="9039"/>
                  </a:cubicBezTo>
                  <a:cubicBezTo>
                    <a:pt x="206427" y="9039"/>
                    <a:pt x="200957" y="9159"/>
                    <a:pt x="195448" y="9361"/>
                  </a:cubicBezTo>
                  <a:cubicBezTo>
                    <a:pt x="190021" y="9608"/>
                    <a:pt x="184588" y="9930"/>
                    <a:pt x="179161" y="10379"/>
                  </a:cubicBezTo>
                  <a:cubicBezTo>
                    <a:pt x="173690" y="10866"/>
                    <a:pt x="168219" y="11435"/>
                    <a:pt x="162792" y="12086"/>
                  </a:cubicBezTo>
                  <a:cubicBezTo>
                    <a:pt x="154690" y="13142"/>
                    <a:pt x="146625" y="14400"/>
                    <a:pt x="138643" y="15981"/>
                  </a:cubicBezTo>
                  <a:cubicBezTo>
                    <a:pt x="133292" y="17037"/>
                    <a:pt x="127947" y="18212"/>
                    <a:pt x="122678" y="19471"/>
                  </a:cubicBezTo>
                  <a:cubicBezTo>
                    <a:pt x="117409" y="20767"/>
                    <a:pt x="112184" y="22189"/>
                    <a:pt x="106997" y="23732"/>
                  </a:cubicBezTo>
                  <a:lnTo>
                    <a:pt x="106959" y="23732"/>
                  </a:lnTo>
                  <a:cubicBezTo>
                    <a:pt x="101772" y="25312"/>
                    <a:pt x="96629" y="26982"/>
                    <a:pt x="91524" y="28764"/>
                  </a:cubicBezTo>
                  <a:cubicBezTo>
                    <a:pt x="88968" y="29656"/>
                    <a:pt x="86419" y="30592"/>
                    <a:pt x="83908" y="31565"/>
                  </a:cubicBezTo>
                  <a:cubicBezTo>
                    <a:pt x="56193" y="42161"/>
                    <a:pt x="29980" y="56734"/>
                    <a:pt x="6279" y="75689"/>
                  </a:cubicBezTo>
                  <a:cubicBezTo>
                    <a:pt x="4537" y="76985"/>
                    <a:pt x="2833" y="78369"/>
                    <a:pt x="1174" y="79792"/>
                  </a:cubicBezTo>
                  <a:cubicBezTo>
                    <a:pt x="770" y="78167"/>
                    <a:pt x="366" y="76504"/>
                    <a:pt x="0" y="74879"/>
                  </a:cubicBezTo>
                  <a:cubicBezTo>
                    <a:pt x="6645" y="68304"/>
                    <a:pt x="13857" y="62374"/>
                    <a:pt x="21272" y="56734"/>
                  </a:cubicBezTo>
                  <a:cubicBezTo>
                    <a:pt x="89379" y="10657"/>
                    <a:pt x="176694" y="-9068"/>
                    <a:pt x="258096" y="3918"/>
                  </a:cubicBezTo>
                  <a:cubicBezTo>
                    <a:pt x="258462" y="3513"/>
                    <a:pt x="258784" y="3184"/>
                    <a:pt x="259112" y="2900"/>
                  </a:cubicBezTo>
                  <a:cubicBezTo>
                    <a:pt x="259478" y="1806"/>
                    <a:pt x="260248" y="870"/>
                    <a:pt x="261743" y="263"/>
                  </a:cubicBezTo>
                  <a:cubicBezTo>
                    <a:pt x="265794" y="-755"/>
                    <a:pt x="267296" y="2211"/>
                    <a:pt x="268186" y="5663"/>
                  </a:cubicBezTo>
                  <a:cubicBezTo>
                    <a:pt x="268293" y="5701"/>
                    <a:pt x="268413" y="5701"/>
                    <a:pt x="268533" y="5745"/>
                  </a:cubicBezTo>
                  <a:close/>
                </a:path>
              </a:pathLst>
            </a:custGeom>
            <a:solidFill>
              <a:srgbClr val="FDD13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6" name="Google Shape;1956;p18"/>
            <p:cNvSpPr/>
            <p:nvPr/>
          </p:nvSpPr>
          <p:spPr>
            <a:xfrm>
              <a:off x="3506861" y="3838303"/>
              <a:ext cx="18" cy="37"/>
            </a:xfrm>
            <a:custGeom>
              <a:avLst/>
              <a:gdLst/>
              <a:ahLst/>
              <a:cxnLst/>
              <a:rect l="l" t="t" r="r" b="b"/>
              <a:pathLst>
                <a:path w="18" h="37" extrusionOk="0">
                  <a:moveTo>
                    <a:pt x="0" y="0"/>
                  </a:moveTo>
                  <a:cubicBezTo>
                    <a:pt x="19" y="0"/>
                    <a:pt x="19" y="6"/>
                    <a:pt x="19" y="38"/>
                  </a:cubicBezTo>
                  <a:cubicBezTo>
                    <a:pt x="13" y="25"/>
                    <a:pt x="6" y="13"/>
                    <a:pt x="0" y="0"/>
                  </a:cubicBezTo>
                  <a:close/>
                </a:path>
              </a:pathLst>
            </a:custGeom>
            <a:solidFill>
              <a:srgbClr val="FDD13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7" name="Google Shape;1957;p18"/>
            <p:cNvSpPr/>
            <p:nvPr/>
          </p:nvSpPr>
          <p:spPr>
            <a:xfrm>
              <a:off x="3243767" y="3903783"/>
              <a:ext cx="38" cy="448"/>
            </a:xfrm>
            <a:custGeom>
              <a:avLst/>
              <a:gdLst/>
              <a:ahLst/>
              <a:cxnLst/>
              <a:rect l="l" t="t" r="r" b="b"/>
              <a:pathLst>
                <a:path w="38" h="448" extrusionOk="0">
                  <a:moveTo>
                    <a:pt x="0" y="0"/>
                  </a:moveTo>
                  <a:cubicBezTo>
                    <a:pt x="38" y="164"/>
                    <a:pt x="38" y="322"/>
                    <a:pt x="38" y="449"/>
                  </a:cubicBezTo>
                  <a:cubicBezTo>
                    <a:pt x="44" y="322"/>
                    <a:pt x="0" y="164"/>
                    <a:pt x="0" y="0"/>
                  </a:cubicBezTo>
                  <a:close/>
                </a:path>
              </a:pathLst>
            </a:custGeom>
            <a:solidFill>
              <a:srgbClr val="FDD13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8" name="Google Shape;1958;p18"/>
            <p:cNvSpPr/>
            <p:nvPr/>
          </p:nvSpPr>
          <p:spPr>
            <a:xfrm>
              <a:off x="3896412" y="6535701"/>
              <a:ext cx="248163" cy="279376"/>
            </a:xfrm>
            <a:custGeom>
              <a:avLst/>
              <a:gdLst/>
              <a:ahLst/>
              <a:cxnLst/>
              <a:rect l="l" t="t" r="r" b="b"/>
              <a:pathLst>
                <a:path w="248163" h="279376" extrusionOk="0">
                  <a:moveTo>
                    <a:pt x="248164" y="43352"/>
                  </a:moveTo>
                  <a:cubicBezTo>
                    <a:pt x="248164" y="44206"/>
                    <a:pt x="248126" y="45059"/>
                    <a:pt x="248126" y="45913"/>
                  </a:cubicBezTo>
                  <a:cubicBezTo>
                    <a:pt x="247356" y="51597"/>
                    <a:pt x="246750" y="57236"/>
                    <a:pt x="246466" y="62882"/>
                  </a:cubicBezTo>
                  <a:cubicBezTo>
                    <a:pt x="241279" y="126168"/>
                    <a:pt x="236092" y="189372"/>
                    <a:pt x="230785" y="252583"/>
                  </a:cubicBezTo>
                  <a:cubicBezTo>
                    <a:pt x="193750" y="257533"/>
                    <a:pt x="156236" y="263988"/>
                    <a:pt x="122968" y="279377"/>
                  </a:cubicBezTo>
                  <a:cubicBezTo>
                    <a:pt x="81314" y="208542"/>
                    <a:pt x="37925" y="138636"/>
                    <a:pt x="0" y="65967"/>
                  </a:cubicBezTo>
                  <a:cubicBezTo>
                    <a:pt x="10778" y="51476"/>
                    <a:pt x="21070" y="36821"/>
                    <a:pt x="32656" y="22533"/>
                  </a:cubicBezTo>
                  <a:cubicBezTo>
                    <a:pt x="66409" y="39989"/>
                    <a:pt x="77913" y="74294"/>
                    <a:pt x="94849" y="15958"/>
                  </a:cubicBezTo>
                  <a:cubicBezTo>
                    <a:pt x="115718" y="21193"/>
                    <a:pt x="133828" y="34956"/>
                    <a:pt x="155056" y="37757"/>
                  </a:cubicBezTo>
                  <a:cubicBezTo>
                    <a:pt x="168711" y="33862"/>
                    <a:pt x="170371" y="16564"/>
                    <a:pt x="174422" y="4995"/>
                  </a:cubicBezTo>
                  <a:cubicBezTo>
                    <a:pt x="200553" y="22204"/>
                    <a:pt x="218461" y="41083"/>
                    <a:pt x="234628" y="0"/>
                  </a:cubicBezTo>
                  <a:cubicBezTo>
                    <a:pt x="239209" y="2434"/>
                    <a:pt x="243702" y="5077"/>
                    <a:pt x="248037" y="7916"/>
                  </a:cubicBezTo>
                  <a:cubicBezTo>
                    <a:pt x="247842" y="19726"/>
                    <a:pt x="248088" y="31536"/>
                    <a:pt x="248164" y="433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9" name="Google Shape;1959;p18"/>
            <p:cNvSpPr/>
            <p:nvPr/>
          </p:nvSpPr>
          <p:spPr>
            <a:xfrm>
              <a:off x="3349792" y="4303198"/>
              <a:ext cx="794745" cy="2298463"/>
            </a:xfrm>
            <a:custGeom>
              <a:avLst/>
              <a:gdLst/>
              <a:ahLst/>
              <a:cxnLst/>
              <a:rect l="l" t="t" r="r" b="b"/>
              <a:pathLst>
                <a:path w="794745" h="2298463" extrusionOk="0">
                  <a:moveTo>
                    <a:pt x="794582" y="2234772"/>
                  </a:moveTo>
                  <a:cubicBezTo>
                    <a:pt x="794619" y="2235095"/>
                    <a:pt x="794701" y="2235423"/>
                    <a:pt x="794746" y="2235746"/>
                  </a:cubicBezTo>
                  <a:cubicBezTo>
                    <a:pt x="794708" y="2237288"/>
                    <a:pt x="794664" y="2238869"/>
                    <a:pt x="794664" y="2240412"/>
                  </a:cubicBezTo>
                  <a:cubicBezTo>
                    <a:pt x="790328" y="2237573"/>
                    <a:pt x="785829" y="2234930"/>
                    <a:pt x="781254" y="2232496"/>
                  </a:cubicBezTo>
                  <a:cubicBezTo>
                    <a:pt x="765087" y="2273579"/>
                    <a:pt x="747179" y="2254700"/>
                    <a:pt x="721048" y="2237491"/>
                  </a:cubicBezTo>
                  <a:cubicBezTo>
                    <a:pt x="716997" y="2249061"/>
                    <a:pt x="715337" y="2266352"/>
                    <a:pt x="701682" y="2270253"/>
                  </a:cubicBezTo>
                  <a:cubicBezTo>
                    <a:pt x="680448" y="2267452"/>
                    <a:pt x="662337" y="2253689"/>
                    <a:pt x="641476" y="2248454"/>
                  </a:cubicBezTo>
                  <a:cubicBezTo>
                    <a:pt x="624539" y="2306790"/>
                    <a:pt x="613035" y="2272485"/>
                    <a:pt x="579282" y="2255029"/>
                  </a:cubicBezTo>
                  <a:cubicBezTo>
                    <a:pt x="567696" y="2269317"/>
                    <a:pt x="557404" y="2283972"/>
                    <a:pt x="546626" y="2298463"/>
                  </a:cubicBezTo>
                  <a:cubicBezTo>
                    <a:pt x="545535" y="2296396"/>
                    <a:pt x="544437" y="2294322"/>
                    <a:pt x="543383" y="2292255"/>
                  </a:cubicBezTo>
                  <a:cubicBezTo>
                    <a:pt x="541357" y="2288316"/>
                    <a:pt x="539332" y="2284421"/>
                    <a:pt x="537344" y="2280483"/>
                  </a:cubicBezTo>
                  <a:cubicBezTo>
                    <a:pt x="537306" y="2280318"/>
                    <a:pt x="537262" y="2280116"/>
                    <a:pt x="537224" y="2279958"/>
                  </a:cubicBezTo>
                  <a:cubicBezTo>
                    <a:pt x="536820" y="2278131"/>
                    <a:pt x="536372" y="2276386"/>
                    <a:pt x="535930" y="2274641"/>
                  </a:cubicBezTo>
                  <a:cubicBezTo>
                    <a:pt x="535526" y="2271593"/>
                    <a:pt x="534637" y="2268590"/>
                    <a:pt x="533905" y="2265631"/>
                  </a:cubicBezTo>
                  <a:cubicBezTo>
                    <a:pt x="533217" y="2262868"/>
                    <a:pt x="532567" y="2260112"/>
                    <a:pt x="531879" y="2257349"/>
                  </a:cubicBezTo>
                  <a:cubicBezTo>
                    <a:pt x="530339" y="2251299"/>
                    <a:pt x="529002" y="2245128"/>
                    <a:pt x="527096" y="2239204"/>
                  </a:cubicBezTo>
                  <a:cubicBezTo>
                    <a:pt x="527096" y="2239204"/>
                    <a:pt x="527058" y="2239204"/>
                    <a:pt x="527014" y="2239242"/>
                  </a:cubicBezTo>
                  <a:cubicBezTo>
                    <a:pt x="526932" y="2239040"/>
                    <a:pt x="526894" y="2238875"/>
                    <a:pt x="526812" y="2238717"/>
                  </a:cubicBezTo>
                  <a:cubicBezTo>
                    <a:pt x="524540" y="2230030"/>
                    <a:pt x="522275" y="2221344"/>
                    <a:pt x="520047" y="2212657"/>
                  </a:cubicBezTo>
                  <a:cubicBezTo>
                    <a:pt x="512835" y="2184200"/>
                    <a:pt x="505786" y="2155743"/>
                    <a:pt x="498813" y="2127242"/>
                  </a:cubicBezTo>
                  <a:cubicBezTo>
                    <a:pt x="485562" y="2073167"/>
                    <a:pt x="472601" y="2019017"/>
                    <a:pt x="459551" y="1964904"/>
                  </a:cubicBezTo>
                  <a:cubicBezTo>
                    <a:pt x="432568" y="1852986"/>
                    <a:pt x="405579" y="1741024"/>
                    <a:pt x="378597" y="1629107"/>
                  </a:cubicBezTo>
                  <a:cubicBezTo>
                    <a:pt x="351368" y="1516291"/>
                    <a:pt x="324183" y="1403438"/>
                    <a:pt x="296992" y="1290629"/>
                  </a:cubicBezTo>
                  <a:cubicBezTo>
                    <a:pt x="269322" y="1175986"/>
                    <a:pt x="241727" y="1061350"/>
                    <a:pt x="214050" y="946669"/>
                  </a:cubicBezTo>
                  <a:cubicBezTo>
                    <a:pt x="187509" y="836737"/>
                    <a:pt x="161057" y="726811"/>
                    <a:pt x="134554" y="616834"/>
                  </a:cubicBezTo>
                  <a:cubicBezTo>
                    <a:pt x="106801" y="501749"/>
                    <a:pt x="79004" y="386702"/>
                    <a:pt x="51334" y="271616"/>
                  </a:cubicBezTo>
                  <a:cubicBezTo>
                    <a:pt x="34233" y="200655"/>
                    <a:pt x="17139" y="129617"/>
                    <a:pt x="0" y="58655"/>
                  </a:cubicBezTo>
                  <a:cubicBezTo>
                    <a:pt x="78809" y="7426"/>
                    <a:pt x="176410" y="-5567"/>
                    <a:pt x="269883" y="1982"/>
                  </a:cubicBezTo>
                  <a:cubicBezTo>
                    <a:pt x="288278" y="80044"/>
                    <a:pt x="306672" y="158030"/>
                    <a:pt x="325111" y="236091"/>
                  </a:cubicBezTo>
                  <a:cubicBezTo>
                    <a:pt x="351734" y="348945"/>
                    <a:pt x="378231" y="461836"/>
                    <a:pt x="404929" y="574689"/>
                  </a:cubicBezTo>
                  <a:cubicBezTo>
                    <a:pt x="432644" y="691848"/>
                    <a:pt x="460113" y="809045"/>
                    <a:pt x="487707" y="926242"/>
                  </a:cubicBezTo>
                  <a:cubicBezTo>
                    <a:pt x="514608" y="1040638"/>
                    <a:pt x="541351" y="1155116"/>
                    <a:pt x="568340" y="1269512"/>
                  </a:cubicBezTo>
                  <a:cubicBezTo>
                    <a:pt x="595651" y="1385369"/>
                    <a:pt x="623037" y="1501143"/>
                    <a:pt x="650228" y="1617006"/>
                  </a:cubicBezTo>
                  <a:cubicBezTo>
                    <a:pt x="663801" y="1674975"/>
                    <a:pt x="677375" y="1732944"/>
                    <a:pt x="690986" y="1790876"/>
                  </a:cubicBezTo>
                  <a:cubicBezTo>
                    <a:pt x="704155" y="1847138"/>
                    <a:pt x="717565" y="1903362"/>
                    <a:pt x="730854" y="1959587"/>
                  </a:cubicBezTo>
                  <a:cubicBezTo>
                    <a:pt x="742642" y="2009236"/>
                    <a:pt x="754436" y="2058879"/>
                    <a:pt x="766103" y="2108572"/>
                  </a:cubicBezTo>
                  <a:cubicBezTo>
                    <a:pt x="772016" y="2133824"/>
                    <a:pt x="777973" y="2159075"/>
                    <a:pt x="783848" y="2184364"/>
                  </a:cubicBezTo>
                  <a:cubicBezTo>
                    <a:pt x="786119" y="2194107"/>
                    <a:pt x="788347" y="2203812"/>
                    <a:pt x="790530" y="2213554"/>
                  </a:cubicBezTo>
                  <a:cubicBezTo>
                    <a:pt x="790732" y="2214528"/>
                    <a:pt x="790934" y="2215502"/>
                    <a:pt x="791098" y="2216475"/>
                  </a:cubicBezTo>
                  <a:cubicBezTo>
                    <a:pt x="791420" y="2218018"/>
                    <a:pt x="791704" y="2219523"/>
                    <a:pt x="791988" y="2221021"/>
                  </a:cubicBezTo>
                  <a:cubicBezTo>
                    <a:pt x="792840" y="2225598"/>
                    <a:pt x="793730" y="2230182"/>
                    <a:pt x="794582" y="22347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0" name="Google Shape;1960;p18"/>
            <p:cNvSpPr/>
            <p:nvPr/>
          </p:nvSpPr>
          <p:spPr>
            <a:xfrm>
              <a:off x="3276858" y="3988630"/>
              <a:ext cx="335390" cy="360345"/>
            </a:xfrm>
            <a:custGeom>
              <a:avLst/>
              <a:gdLst/>
              <a:ahLst/>
              <a:cxnLst/>
              <a:rect l="l" t="t" r="r" b="b"/>
              <a:pathLst>
                <a:path w="335390" h="360345" extrusionOk="0">
                  <a:moveTo>
                    <a:pt x="335390" y="284857"/>
                  </a:moveTo>
                  <a:cubicBezTo>
                    <a:pt x="300116" y="275690"/>
                    <a:pt x="263201" y="274299"/>
                    <a:pt x="227169" y="282834"/>
                  </a:cubicBezTo>
                  <a:cubicBezTo>
                    <a:pt x="171450" y="292254"/>
                    <a:pt x="104750" y="313244"/>
                    <a:pt x="69791" y="360345"/>
                  </a:cubicBezTo>
                  <a:cubicBezTo>
                    <a:pt x="67961" y="352632"/>
                    <a:pt x="66068" y="344919"/>
                    <a:pt x="64238" y="337206"/>
                  </a:cubicBezTo>
                  <a:cubicBezTo>
                    <a:pt x="63292" y="333159"/>
                    <a:pt x="62282" y="329240"/>
                    <a:pt x="61336" y="325193"/>
                  </a:cubicBezTo>
                  <a:cubicBezTo>
                    <a:pt x="59821" y="318997"/>
                    <a:pt x="58370" y="312865"/>
                    <a:pt x="56855" y="306732"/>
                  </a:cubicBezTo>
                  <a:cubicBezTo>
                    <a:pt x="52438" y="288271"/>
                    <a:pt x="47958" y="269810"/>
                    <a:pt x="43541" y="251285"/>
                  </a:cubicBezTo>
                  <a:cubicBezTo>
                    <a:pt x="30731" y="198368"/>
                    <a:pt x="17984" y="145450"/>
                    <a:pt x="5238" y="92532"/>
                  </a:cubicBezTo>
                  <a:cubicBezTo>
                    <a:pt x="5174" y="92279"/>
                    <a:pt x="5111" y="92026"/>
                    <a:pt x="5048" y="91773"/>
                  </a:cubicBezTo>
                  <a:cubicBezTo>
                    <a:pt x="3597" y="85894"/>
                    <a:pt x="2209" y="80014"/>
                    <a:pt x="820" y="74134"/>
                  </a:cubicBezTo>
                  <a:cubicBezTo>
                    <a:pt x="505" y="72996"/>
                    <a:pt x="252" y="71858"/>
                    <a:pt x="0" y="70720"/>
                  </a:cubicBezTo>
                  <a:cubicBezTo>
                    <a:pt x="1641" y="69329"/>
                    <a:pt x="3344" y="67938"/>
                    <a:pt x="5111" y="66674"/>
                  </a:cubicBezTo>
                  <a:cubicBezTo>
                    <a:pt x="75786" y="10089"/>
                    <a:pt x="168421" y="-7171"/>
                    <a:pt x="257395" y="2565"/>
                  </a:cubicBezTo>
                  <a:cubicBezTo>
                    <a:pt x="261308" y="3008"/>
                    <a:pt x="265157" y="3451"/>
                    <a:pt x="269069" y="4020"/>
                  </a:cubicBezTo>
                  <a:cubicBezTo>
                    <a:pt x="270395" y="9520"/>
                    <a:pt x="271720" y="15020"/>
                    <a:pt x="272982" y="20584"/>
                  </a:cubicBezTo>
                  <a:cubicBezTo>
                    <a:pt x="273234" y="21596"/>
                    <a:pt x="273487" y="22607"/>
                    <a:pt x="273739" y="23619"/>
                  </a:cubicBezTo>
                  <a:cubicBezTo>
                    <a:pt x="287306" y="81152"/>
                    <a:pt x="300810" y="138622"/>
                    <a:pt x="314440" y="196155"/>
                  </a:cubicBezTo>
                  <a:cubicBezTo>
                    <a:pt x="317595" y="209685"/>
                    <a:pt x="320814" y="223214"/>
                    <a:pt x="323969" y="236744"/>
                  </a:cubicBezTo>
                  <a:cubicBezTo>
                    <a:pt x="325420" y="242814"/>
                    <a:pt x="326871" y="248820"/>
                    <a:pt x="328260" y="254889"/>
                  </a:cubicBezTo>
                  <a:cubicBezTo>
                    <a:pt x="329017" y="258114"/>
                    <a:pt x="329837" y="261401"/>
                    <a:pt x="330594" y="264689"/>
                  </a:cubicBezTo>
                  <a:cubicBezTo>
                    <a:pt x="332172" y="271390"/>
                    <a:pt x="333750" y="278155"/>
                    <a:pt x="335390" y="2848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Google Shape;1961;p18"/>
            <p:cNvSpPr/>
            <p:nvPr/>
          </p:nvSpPr>
          <p:spPr>
            <a:xfrm>
              <a:off x="4019380" y="6788277"/>
              <a:ext cx="107817" cy="175166"/>
            </a:xfrm>
            <a:custGeom>
              <a:avLst/>
              <a:gdLst/>
              <a:ahLst/>
              <a:cxnLst/>
              <a:rect l="l" t="t" r="r" b="b"/>
              <a:pathLst>
                <a:path w="107817" h="175166" extrusionOk="0">
                  <a:moveTo>
                    <a:pt x="107817" y="0"/>
                  </a:moveTo>
                  <a:cubicBezTo>
                    <a:pt x="107451" y="4223"/>
                    <a:pt x="107085" y="8447"/>
                    <a:pt x="106725" y="12626"/>
                  </a:cubicBezTo>
                  <a:cubicBezTo>
                    <a:pt x="104820" y="35443"/>
                    <a:pt x="102876" y="58216"/>
                    <a:pt x="100933" y="80989"/>
                  </a:cubicBezTo>
                  <a:cubicBezTo>
                    <a:pt x="99273" y="103313"/>
                    <a:pt x="97891" y="125643"/>
                    <a:pt x="96112" y="147929"/>
                  </a:cubicBezTo>
                  <a:cubicBezTo>
                    <a:pt x="94370" y="157223"/>
                    <a:pt x="97935" y="175166"/>
                    <a:pt x="84526" y="175166"/>
                  </a:cubicBezTo>
                  <a:cubicBezTo>
                    <a:pt x="84324" y="175166"/>
                    <a:pt x="84078" y="175166"/>
                    <a:pt x="83876" y="175166"/>
                  </a:cubicBezTo>
                  <a:cubicBezTo>
                    <a:pt x="78323" y="173946"/>
                    <a:pt x="76259" y="169767"/>
                    <a:pt x="75811" y="164330"/>
                  </a:cubicBezTo>
                  <a:cubicBezTo>
                    <a:pt x="54338" y="121180"/>
                    <a:pt x="30674" y="79162"/>
                    <a:pt x="6323" y="37510"/>
                  </a:cubicBezTo>
                  <a:cubicBezTo>
                    <a:pt x="4215" y="33938"/>
                    <a:pt x="2108" y="30366"/>
                    <a:pt x="0" y="26794"/>
                  </a:cubicBezTo>
                  <a:cubicBezTo>
                    <a:pt x="33261" y="11405"/>
                    <a:pt x="70782" y="4950"/>
                    <a:pt x="107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2" name="Google Shape;1962;p18"/>
            <p:cNvSpPr/>
            <p:nvPr/>
          </p:nvSpPr>
          <p:spPr>
            <a:xfrm>
              <a:off x="3541888" y="4337507"/>
              <a:ext cx="534415" cy="2151788"/>
            </a:xfrm>
            <a:custGeom>
              <a:avLst/>
              <a:gdLst/>
              <a:ahLst/>
              <a:cxnLst/>
              <a:rect l="l" t="t" r="r" b="b"/>
              <a:pathLst>
                <a:path w="534415" h="2151788" extrusionOk="0">
                  <a:moveTo>
                    <a:pt x="534259" y="2144360"/>
                  </a:moveTo>
                  <a:cubicBezTo>
                    <a:pt x="535067" y="2147647"/>
                    <a:pt x="532637" y="2151017"/>
                    <a:pt x="529438" y="2151668"/>
                  </a:cubicBezTo>
                  <a:cubicBezTo>
                    <a:pt x="529034" y="2151750"/>
                    <a:pt x="528630" y="2151788"/>
                    <a:pt x="528220" y="2151788"/>
                  </a:cubicBezTo>
                  <a:cubicBezTo>
                    <a:pt x="525305" y="2151788"/>
                    <a:pt x="522831" y="2149677"/>
                    <a:pt x="522143" y="2146794"/>
                  </a:cubicBezTo>
                  <a:cubicBezTo>
                    <a:pt x="499616" y="2054646"/>
                    <a:pt x="477088" y="1962492"/>
                    <a:pt x="454560" y="1870344"/>
                  </a:cubicBezTo>
                  <a:cubicBezTo>
                    <a:pt x="431181" y="1774498"/>
                    <a:pt x="407763" y="1678695"/>
                    <a:pt x="384346" y="1582849"/>
                  </a:cubicBezTo>
                  <a:cubicBezTo>
                    <a:pt x="361856" y="1490739"/>
                    <a:pt x="339329" y="1398630"/>
                    <a:pt x="316845" y="1306482"/>
                  </a:cubicBezTo>
                  <a:cubicBezTo>
                    <a:pt x="295857" y="1220580"/>
                    <a:pt x="274869" y="1134685"/>
                    <a:pt x="253881" y="1048784"/>
                  </a:cubicBezTo>
                  <a:cubicBezTo>
                    <a:pt x="231802" y="958463"/>
                    <a:pt x="209716" y="868136"/>
                    <a:pt x="187674" y="777771"/>
                  </a:cubicBezTo>
                  <a:cubicBezTo>
                    <a:pt x="164295" y="682007"/>
                    <a:pt x="140877" y="586205"/>
                    <a:pt x="117460" y="490441"/>
                  </a:cubicBezTo>
                  <a:cubicBezTo>
                    <a:pt x="94364" y="395733"/>
                    <a:pt x="71231" y="300986"/>
                    <a:pt x="48136" y="206234"/>
                  </a:cubicBezTo>
                  <a:cubicBezTo>
                    <a:pt x="40317" y="174205"/>
                    <a:pt x="32499" y="142176"/>
                    <a:pt x="24718" y="110103"/>
                  </a:cubicBezTo>
                  <a:cubicBezTo>
                    <a:pt x="20061" y="90940"/>
                    <a:pt x="15398" y="71739"/>
                    <a:pt x="10779" y="52538"/>
                  </a:cubicBezTo>
                  <a:cubicBezTo>
                    <a:pt x="8633" y="43649"/>
                    <a:pt x="6481" y="34760"/>
                    <a:pt x="4380" y="25864"/>
                  </a:cubicBezTo>
                  <a:cubicBezTo>
                    <a:pt x="3446" y="21843"/>
                    <a:pt x="2519" y="17829"/>
                    <a:pt x="1585" y="13808"/>
                  </a:cubicBezTo>
                  <a:cubicBezTo>
                    <a:pt x="1017" y="11292"/>
                    <a:pt x="291" y="8693"/>
                    <a:pt x="83" y="6132"/>
                  </a:cubicBezTo>
                  <a:cubicBezTo>
                    <a:pt x="-441" y="3370"/>
                    <a:pt x="1585" y="613"/>
                    <a:pt x="4254" y="126"/>
                  </a:cubicBezTo>
                  <a:cubicBezTo>
                    <a:pt x="6810" y="-443"/>
                    <a:pt x="9157" y="980"/>
                    <a:pt x="10047" y="3009"/>
                  </a:cubicBezTo>
                  <a:cubicBezTo>
                    <a:pt x="11504" y="6297"/>
                    <a:pt x="12236" y="9989"/>
                    <a:pt x="13126" y="13441"/>
                  </a:cubicBezTo>
                  <a:cubicBezTo>
                    <a:pt x="14666" y="19447"/>
                    <a:pt x="16168" y="25498"/>
                    <a:pt x="17707" y="31504"/>
                  </a:cubicBezTo>
                  <a:cubicBezTo>
                    <a:pt x="20705" y="43561"/>
                    <a:pt x="23664" y="55655"/>
                    <a:pt x="26662" y="67712"/>
                  </a:cubicBezTo>
                  <a:cubicBezTo>
                    <a:pt x="31603" y="87684"/>
                    <a:pt x="36506" y="107701"/>
                    <a:pt x="41409" y="127711"/>
                  </a:cubicBezTo>
                  <a:cubicBezTo>
                    <a:pt x="53524" y="177113"/>
                    <a:pt x="65640" y="226516"/>
                    <a:pt x="77712" y="275963"/>
                  </a:cubicBezTo>
                  <a:cubicBezTo>
                    <a:pt x="98864" y="362389"/>
                    <a:pt x="119972" y="448853"/>
                    <a:pt x="141124" y="535285"/>
                  </a:cubicBezTo>
                  <a:cubicBezTo>
                    <a:pt x="163165" y="625328"/>
                    <a:pt x="185163" y="715364"/>
                    <a:pt x="207167" y="805444"/>
                  </a:cubicBezTo>
                  <a:cubicBezTo>
                    <a:pt x="230868" y="902549"/>
                    <a:pt x="254531" y="999691"/>
                    <a:pt x="278315" y="1096751"/>
                  </a:cubicBezTo>
                  <a:cubicBezTo>
                    <a:pt x="301934" y="1193085"/>
                    <a:pt x="325434" y="1289456"/>
                    <a:pt x="348977" y="1385827"/>
                  </a:cubicBezTo>
                  <a:cubicBezTo>
                    <a:pt x="371101" y="1476558"/>
                    <a:pt x="393300" y="1567284"/>
                    <a:pt x="415468" y="1658015"/>
                  </a:cubicBezTo>
                  <a:cubicBezTo>
                    <a:pt x="437226" y="1747078"/>
                    <a:pt x="458984" y="1836147"/>
                    <a:pt x="480742" y="1925209"/>
                  </a:cubicBezTo>
                  <a:cubicBezTo>
                    <a:pt x="498600" y="1998257"/>
                    <a:pt x="516426" y="2071330"/>
                    <a:pt x="534259" y="21443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18"/>
            <p:cNvSpPr/>
            <p:nvPr/>
          </p:nvSpPr>
          <p:spPr>
            <a:xfrm>
              <a:off x="3434433" y="4369245"/>
              <a:ext cx="530038" cy="2151528"/>
            </a:xfrm>
            <a:custGeom>
              <a:avLst/>
              <a:gdLst/>
              <a:ahLst/>
              <a:cxnLst/>
              <a:rect l="l" t="t" r="r" b="b"/>
              <a:pathLst>
                <a:path w="530038" h="2151528" extrusionOk="0">
                  <a:moveTo>
                    <a:pt x="517812" y="2146756"/>
                  </a:moveTo>
                  <a:cubicBezTo>
                    <a:pt x="505741" y="2096948"/>
                    <a:pt x="493663" y="2047097"/>
                    <a:pt x="481591" y="1997283"/>
                  </a:cubicBezTo>
                  <a:cubicBezTo>
                    <a:pt x="470649" y="1952306"/>
                    <a:pt x="459669" y="1907323"/>
                    <a:pt x="448854" y="1862308"/>
                  </a:cubicBezTo>
                  <a:cubicBezTo>
                    <a:pt x="438195" y="1817938"/>
                    <a:pt x="427298" y="1773606"/>
                    <a:pt x="416602" y="1729236"/>
                  </a:cubicBezTo>
                  <a:cubicBezTo>
                    <a:pt x="405054" y="1681534"/>
                    <a:pt x="393468" y="1633876"/>
                    <a:pt x="381921" y="1586181"/>
                  </a:cubicBezTo>
                  <a:cubicBezTo>
                    <a:pt x="359229" y="1492611"/>
                    <a:pt x="336544" y="1399040"/>
                    <a:pt x="313852" y="1305470"/>
                  </a:cubicBezTo>
                  <a:cubicBezTo>
                    <a:pt x="292378" y="1216977"/>
                    <a:pt x="270904" y="1128477"/>
                    <a:pt x="249468" y="1040021"/>
                  </a:cubicBezTo>
                  <a:cubicBezTo>
                    <a:pt x="226859" y="946691"/>
                    <a:pt x="204211" y="853367"/>
                    <a:pt x="181601" y="760037"/>
                  </a:cubicBezTo>
                  <a:cubicBezTo>
                    <a:pt x="158752" y="665696"/>
                    <a:pt x="135858" y="571392"/>
                    <a:pt x="113003" y="477095"/>
                  </a:cubicBezTo>
                  <a:cubicBezTo>
                    <a:pt x="91043" y="386565"/>
                    <a:pt x="69121" y="296042"/>
                    <a:pt x="47243" y="205475"/>
                  </a:cubicBezTo>
                  <a:cubicBezTo>
                    <a:pt x="38977" y="171373"/>
                    <a:pt x="30711" y="137238"/>
                    <a:pt x="22526" y="103098"/>
                  </a:cubicBezTo>
                  <a:cubicBezTo>
                    <a:pt x="17869" y="83695"/>
                    <a:pt x="13206" y="64247"/>
                    <a:pt x="8587" y="44844"/>
                  </a:cubicBezTo>
                  <a:cubicBezTo>
                    <a:pt x="6523" y="36277"/>
                    <a:pt x="4536" y="27710"/>
                    <a:pt x="2548" y="19150"/>
                  </a:cubicBezTo>
                  <a:cubicBezTo>
                    <a:pt x="2226" y="17728"/>
                    <a:pt x="1898" y="16267"/>
                    <a:pt x="1576" y="14845"/>
                  </a:cubicBezTo>
                  <a:cubicBezTo>
                    <a:pt x="1172" y="12897"/>
                    <a:pt x="642" y="10950"/>
                    <a:pt x="358" y="8959"/>
                  </a:cubicBezTo>
                  <a:cubicBezTo>
                    <a:pt x="36" y="6682"/>
                    <a:pt x="-450" y="4293"/>
                    <a:pt x="882" y="2219"/>
                  </a:cubicBezTo>
                  <a:cubicBezTo>
                    <a:pt x="2220" y="107"/>
                    <a:pt x="4851" y="-664"/>
                    <a:pt x="7041" y="638"/>
                  </a:cubicBezTo>
                  <a:cubicBezTo>
                    <a:pt x="9514" y="2017"/>
                    <a:pt x="10322" y="5020"/>
                    <a:pt x="11054" y="7580"/>
                  </a:cubicBezTo>
                  <a:cubicBezTo>
                    <a:pt x="12556" y="13264"/>
                    <a:pt x="14051" y="18904"/>
                    <a:pt x="15471" y="24587"/>
                  </a:cubicBezTo>
                  <a:cubicBezTo>
                    <a:pt x="18551" y="36764"/>
                    <a:pt x="21548" y="48985"/>
                    <a:pt x="24545" y="61206"/>
                  </a:cubicBezTo>
                  <a:cubicBezTo>
                    <a:pt x="29448" y="81014"/>
                    <a:pt x="34270" y="100784"/>
                    <a:pt x="39091" y="120598"/>
                  </a:cubicBezTo>
                  <a:cubicBezTo>
                    <a:pt x="49988" y="165290"/>
                    <a:pt x="60848" y="209989"/>
                    <a:pt x="71708" y="254726"/>
                  </a:cubicBezTo>
                  <a:cubicBezTo>
                    <a:pt x="94236" y="347361"/>
                    <a:pt x="116726" y="440039"/>
                    <a:pt x="139171" y="532718"/>
                  </a:cubicBezTo>
                  <a:cubicBezTo>
                    <a:pt x="161617" y="625277"/>
                    <a:pt x="184062" y="717792"/>
                    <a:pt x="206508" y="810344"/>
                  </a:cubicBezTo>
                  <a:cubicBezTo>
                    <a:pt x="229402" y="904768"/>
                    <a:pt x="252333" y="999192"/>
                    <a:pt x="275227" y="1093616"/>
                  </a:cubicBezTo>
                  <a:cubicBezTo>
                    <a:pt x="298322" y="1189051"/>
                    <a:pt x="321456" y="1284531"/>
                    <a:pt x="344633" y="1379972"/>
                  </a:cubicBezTo>
                  <a:cubicBezTo>
                    <a:pt x="355777" y="1425885"/>
                    <a:pt x="366915" y="1471836"/>
                    <a:pt x="378059" y="1517792"/>
                  </a:cubicBezTo>
                  <a:cubicBezTo>
                    <a:pt x="388029" y="1559039"/>
                    <a:pt x="397955" y="1600242"/>
                    <a:pt x="408039" y="1641444"/>
                  </a:cubicBezTo>
                  <a:cubicBezTo>
                    <a:pt x="419908" y="1689993"/>
                    <a:pt x="431582" y="1738587"/>
                    <a:pt x="443370" y="1787180"/>
                  </a:cubicBezTo>
                  <a:cubicBezTo>
                    <a:pt x="454388" y="1832688"/>
                    <a:pt x="465449" y="1878234"/>
                    <a:pt x="476474" y="1923742"/>
                  </a:cubicBezTo>
                  <a:cubicBezTo>
                    <a:pt x="494262" y="1997138"/>
                    <a:pt x="512089" y="2070489"/>
                    <a:pt x="529877" y="2143847"/>
                  </a:cubicBezTo>
                  <a:cubicBezTo>
                    <a:pt x="530647" y="2147135"/>
                    <a:pt x="528584" y="2150543"/>
                    <a:pt x="525296" y="2151358"/>
                  </a:cubicBezTo>
                  <a:cubicBezTo>
                    <a:pt x="524816" y="2151478"/>
                    <a:pt x="524343" y="2151529"/>
                    <a:pt x="523870" y="2151529"/>
                  </a:cubicBezTo>
                  <a:cubicBezTo>
                    <a:pt x="521093" y="2151516"/>
                    <a:pt x="518506" y="2149563"/>
                    <a:pt x="517812" y="21467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4" name="Google Shape;1964;p18"/>
            <p:cNvSpPr/>
            <p:nvPr/>
          </p:nvSpPr>
          <p:spPr>
            <a:xfrm>
              <a:off x="3346675" y="4265782"/>
              <a:ext cx="273000" cy="96065"/>
            </a:xfrm>
            <a:custGeom>
              <a:avLst/>
              <a:gdLst/>
              <a:ahLst/>
              <a:cxnLst/>
              <a:rect l="l" t="t" r="r" b="b"/>
              <a:pathLst>
                <a:path w="273000" h="96065" extrusionOk="0">
                  <a:moveTo>
                    <a:pt x="269959" y="26444"/>
                  </a:moveTo>
                  <a:cubicBezTo>
                    <a:pt x="270975" y="30788"/>
                    <a:pt x="271985" y="35093"/>
                    <a:pt x="273001" y="39392"/>
                  </a:cubicBezTo>
                  <a:cubicBezTo>
                    <a:pt x="179527" y="31843"/>
                    <a:pt x="81920" y="44829"/>
                    <a:pt x="3117" y="96066"/>
                  </a:cubicBezTo>
                  <a:cubicBezTo>
                    <a:pt x="2063" y="91842"/>
                    <a:pt x="1054" y="87581"/>
                    <a:pt x="38" y="83358"/>
                  </a:cubicBezTo>
                  <a:cubicBezTo>
                    <a:pt x="38" y="83320"/>
                    <a:pt x="0" y="83238"/>
                    <a:pt x="0" y="83193"/>
                  </a:cubicBezTo>
                  <a:cubicBezTo>
                    <a:pt x="34965" y="36060"/>
                    <a:pt x="101658" y="15115"/>
                    <a:pt x="157327" y="5701"/>
                  </a:cubicBezTo>
                  <a:cubicBezTo>
                    <a:pt x="193391" y="-2866"/>
                    <a:pt x="230299" y="-1444"/>
                    <a:pt x="265548" y="7730"/>
                  </a:cubicBezTo>
                  <a:cubicBezTo>
                    <a:pt x="267006" y="13977"/>
                    <a:pt x="268502" y="20191"/>
                    <a:pt x="269959" y="264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5" name="Google Shape;1965;p18"/>
            <p:cNvSpPr/>
            <p:nvPr/>
          </p:nvSpPr>
          <p:spPr>
            <a:xfrm>
              <a:off x="3243586" y="3802286"/>
              <a:ext cx="305345" cy="271864"/>
            </a:xfrm>
            <a:custGeom>
              <a:avLst/>
              <a:gdLst/>
              <a:ahLst/>
              <a:cxnLst/>
              <a:rect l="l" t="t" r="r" b="b"/>
              <a:pathLst>
                <a:path w="305345" h="271864" extrusionOk="0">
                  <a:moveTo>
                    <a:pt x="302348" y="190351"/>
                  </a:moveTo>
                  <a:cubicBezTo>
                    <a:pt x="303364" y="194574"/>
                    <a:pt x="304373" y="198835"/>
                    <a:pt x="305345" y="203059"/>
                  </a:cubicBezTo>
                  <a:cubicBezTo>
                    <a:pt x="212319" y="182480"/>
                    <a:pt x="107298" y="207080"/>
                    <a:pt x="36837" y="271865"/>
                  </a:cubicBezTo>
                  <a:cubicBezTo>
                    <a:pt x="35866" y="268090"/>
                    <a:pt x="34976" y="264316"/>
                    <a:pt x="34080" y="260497"/>
                  </a:cubicBezTo>
                  <a:cubicBezTo>
                    <a:pt x="33796" y="259359"/>
                    <a:pt x="33512" y="258221"/>
                    <a:pt x="33272" y="257089"/>
                  </a:cubicBezTo>
                  <a:cubicBezTo>
                    <a:pt x="32868" y="255464"/>
                    <a:pt x="32464" y="253802"/>
                    <a:pt x="32098" y="252177"/>
                  </a:cubicBezTo>
                  <a:cubicBezTo>
                    <a:pt x="23914" y="218403"/>
                    <a:pt x="15767" y="184667"/>
                    <a:pt x="7665" y="150893"/>
                  </a:cubicBezTo>
                  <a:cubicBezTo>
                    <a:pt x="6529" y="143667"/>
                    <a:pt x="5191" y="136485"/>
                    <a:pt x="4062" y="129214"/>
                  </a:cubicBezTo>
                  <a:cubicBezTo>
                    <a:pt x="3330" y="124624"/>
                    <a:pt x="2768" y="119996"/>
                    <a:pt x="2036" y="115368"/>
                  </a:cubicBezTo>
                  <a:cubicBezTo>
                    <a:pt x="1349" y="110987"/>
                    <a:pt x="699" y="106599"/>
                    <a:pt x="251" y="102174"/>
                  </a:cubicBezTo>
                  <a:cubicBezTo>
                    <a:pt x="251" y="102091"/>
                    <a:pt x="213" y="102009"/>
                    <a:pt x="213" y="101927"/>
                  </a:cubicBezTo>
                  <a:cubicBezTo>
                    <a:pt x="49" y="99695"/>
                    <a:pt x="-71" y="97501"/>
                    <a:pt x="49" y="95270"/>
                  </a:cubicBezTo>
                  <a:cubicBezTo>
                    <a:pt x="131" y="94252"/>
                    <a:pt x="169" y="93240"/>
                    <a:pt x="251" y="92222"/>
                  </a:cubicBezTo>
                  <a:lnTo>
                    <a:pt x="251" y="92184"/>
                  </a:lnTo>
                  <a:cubicBezTo>
                    <a:pt x="333" y="91128"/>
                    <a:pt x="452" y="90117"/>
                    <a:pt x="572" y="89099"/>
                  </a:cubicBezTo>
                  <a:cubicBezTo>
                    <a:pt x="572" y="89061"/>
                    <a:pt x="572" y="88979"/>
                    <a:pt x="610" y="88935"/>
                  </a:cubicBezTo>
                  <a:cubicBezTo>
                    <a:pt x="1134" y="86014"/>
                    <a:pt x="1904" y="83289"/>
                    <a:pt x="2800" y="80488"/>
                  </a:cubicBezTo>
                  <a:cubicBezTo>
                    <a:pt x="2762" y="80735"/>
                    <a:pt x="2680" y="80975"/>
                    <a:pt x="2598" y="81259"/>
                  </a:cubicBezTo>
                  <a:cubicBezTo>
                    <a:pt x="3248" y="79148"/>
                    <a:pt x="4056" y="77118"/>
                    <a:pt x="4743" y="75051"/>
                  </a:cubicBezTo>
                  <a:cubicBezTo>
                    <a:pt x="47129" y="6454"/>
                    <a:pt x="184075" y="-22812"/>
                    <a:pt x="249594" y="20097"/>
                  </a:cubicBezTo>
                  <a:cubicBezTo>
                    <a:pt x="249758" y="20217"/>
                    <a:pt x="249878" y="20344"/>
                    <a:pt x="249998" y="20464"/>
                  </a:cubicBezTo>
                  <a:cubicBezTo>
                    <a:pt x="250200" y="20628"/>
                    <a:pt x="250446" y="20831"/>
                    <a:pt x="250648" y="21033"/>
                  </a:cubicBezTo>
                  <a:cubicBezTo>
                    <a:pt x="251254" y="21520"/>
                    <a:pt x="251866" y="22007"/>
                    <a:pt x="252434" y="22538"/>
                  </a:cubicBezTo>
                  <a:cubicBezTo>
                    <a:pt x="252472" y="22538"/>
                    <a:pt x="252472" y="22538"/>
                    <a:pt x="252472" y="22620"/>
                  </a:cubicBezTo>
                  <a:cubicBezTo>
                    <a:pt x="252509" y="22620"/>
                    <a:pt x="252554" y="22658"/>
                    <a:pt x="252591" y="22702"/>
                  </a:cubicBezTo>
                  <a:cubicBezTo>
                    <a:pt x="253443" y="23189"/>
                    <a:pt x="254251" y="23922"/>
                    <a:pt x="254939" y="24814"/>
                  </a:cubicBezTo>
                  <a:cubicBezTo>
                    <a:pt x="254977" y="24814"/>
                    <a:pt x="254977" y="24852"/>
                    <a:pt x="255021" y="24934"/>
                  </a:cubicBezTo>
                  <a:cubicBezTo>
                    <a:pt x="255059" y="24934"/>
                    <a:pt x="255059" y="24934"/>
                    <a:pt x="255059" y="24972"/>
                  </a:cubicBezTo>
                  <a:cubicBezTo>
                    <a:pt x="255791" y="25623"/>
                    <a:pt x="256479" y="26312"/>
                    <a:pt x="257122" y="27001"/>
                  </a:cubicBezTo>
                  <a:lnTo>
                    <a:pt x="257160" y="27001"/>
                  </a:lnTo>
                  <a:cubicBezTo>
                    <a:pt x="257280" y="27166"/>
                    <a:pt x="257444" y="27324"/>
                    <a:pt x="257564" y="27488"/>
                  </a:cubicBezTo>
                  <a:cubicBezTo>
                    <a:pt x="258050" y="28221"/>
                    <a:pt x="258536" y="28948"/>
                    <a:pt x="258984" y="29720"/>
                  </a:cubicBezTo>
                  <a:cubicBezTo>
                    <a:pt x="258984" y="29758"/>
                    <a:pt x="259022" y="29802"/>
                    <a:pt x="259104" y="29884"/>
                  </a:cubicBezTo>
                  <a:cubicBezTo>
                    <a:pt x="259104" y="29884"/>
                    <a:pt x="259104" y="29922"/>
                    <a:pt x="259142" y="29922"/>
                  </a:cubicBezTo>
                  <a:cubicBezTo>
                    <a:pt x="260681" y="31869"/>
                    <a:pt x="262019" y="33899"/>
                    <a:pt x="263275" y="36010"/>
                  </a:cubicBezTo>
                  <a:cubicBezTo>
                    <a:pt x="272027" y="50704"/>
                    <a:pt x="274823" y="68811"/>
                    <a:pt x="277782" y="86267"/>
                  </a:cubicBezTo>
                  <a:cubicBezTo>
                    <a:pt x="285399" y="118498"/>
                    <a:pt x="293015" y="150811"/>
                    <a:pt x="300631" y="183042"/>
                  </a:cubicBezTo>
                  <a:cubicBezTo>
                    <a:pt x="300997" y="184667"/>
                    <a:pt x="301401" y="186292"/>
                    <a:pt x="301767" y="187917"/>
                  </a:cubicBezTo>
                  <a:lnTo>
                    <a:pt x="301729" y="187917"/>
                  </a:lnTo>
                  <a:cubicBezTo>
                    <a:pt x="301849" y="188524"/>
                    <a:pt x="301976" y="189137"/>
                    <a:pt x="302051" y="189744"/>
                  </a:cubicBezTo>
                  <a:cubicBezTo>
                    <a:pt x="302089" y="189744"/>
                    <a:pt x="302089" y="189744"/>
                    <a:pt x="302051" y="189782"/>
                  </a:cubicBezTo>
                  <a:cubicBezTo>
                    <a:pt x="302133" y="189984"/>
                    <a:pt x="302215" y="190149"/>
                    <a:pt x="302253" y="190351"/>
                  </a:cubicBezTo>
                  <a:cubicBezTo>
                    <a:pt x="302310" y="190351"/>
                    <a:pt x="302310" y="190351"/>
                    <a:pt x="302348" y="1903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7B8054D-2397-B58F-7417-8E733892E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7" y="128298"/>
            <a:ext cx="1540012" cy="364609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447737-8D6D-AE23-D134-4CD0A92EF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75271"/>
              </p:ext>
            </p:extLst>
          </p:nvPr>
        </p:nvGraphicFramePr>
        <p:xfrm>
          <a:off x="3179581" y="1483792"/>
          <a:ext cx="5578510" cy="29260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789255">
                  <a:extLst>
                    <a:ext uri="{9D8B030D-6E8A-4147-A177-3AD203B41FA5}">
                      <a16:colId xmlns:a16="http://schemas.microsoft.com/office/drawing/2014/main" val="1272049552"/>
                    </a:ext>
                  </a:extLst>
                </a:gridCol>
                <a:gridCol w="2789255">
                  <a:extLst>
                    <a:ext uri="{9D8B030D-6E8A-4147-A177-3AD203B41FA5}">
                      <a16:colId xmlns:a16="http://schemas.microsoft.com/office/drawing/2014/main" val="4029638286"/>
                    </a:ext>
                  </a:extLst>
                </a:gridCol>
              </a:tblGrid>
              <a:tr h="433795">
                <a:tc>
                  <a:txBody>
                    <a:bodyPr/>
                    <a:lstStyle/>
                    <a:p>
                      <a:pPr fontAlgn="b"/>
                      <a:r>
                        <a:rPr lang="en-ID" sz="2400" b="1" dirty="0" err="1">
                          <a:effectLst/>
                          <a:latin typeface="Nunito" pitchFamily="2" charset="0"/>
                        </a:rPr>
                        <a:t>Rekursif</a:t>
                      </a:r>
                      <a:endParaRPr lang="en-ID" sz="2400" b="1" dirty="0">
                        <a:effectLst/>
                        <a:latin typeface="Nunito" pitchFamily="2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D" sz="2400" b="1" dirty="0">
                          <a:effectLst/>
                          <a:latin typeface="Nunito" pitchFamily="2" charset="0"/>
                        </a:rPr>
                        <a:t>Brute Force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331308563"/>
                  </a:ext>
                </a:extLst>
              </a:tr>
              <a:tr h="607314">
                <a:tc>
                  <a:txBody>
                    <a:bodyPr/>
                    <a:lstStyle/>
                    <a:p>
                      <a:pPr fontAlgn="base"/>
                      <a:r>
                        <a:rPr lang="en-ID" sz="1800" dirty="0" err="1">
                          <a:effectLst/>
                          <a:latin typeface="Nunito" pitchFamily="2" charset="0"/>
                        </a:rPr>
                        <a:t>Memecah</a:t>
                      </a:r>
                      <a:r>
                        <a:rPr lang="en-ID" sz="1800" dirty="0">
                          <a:effectLst/>
                          <a:latin typeface="Nunito" pitchFamily="2" charset="0"/>
                        </a:rPr>
                        <a:t> </a:t>
                      </a:r>
                      <a:r>
                        <a:rPr lang="en-ID" sz="1800" dirty="0" err="1">
                          <a:effectLst/>
                          <a:latin typeface="Nunito" pitchFamily="2" charset="0"/>
                        </a:rPr>
                        <a:t>masalah</a:t>
                      </a:r>
                      <a:r>
                        <a:rPr lang="en-ID" sz="1800" dirty="0">
                          <a:effectLst/>
                          <a:latin typeface="Nunito" pitchFamily="2" charset="0"/>
                        </a:rPr>
                        <a:t> </a:t>
                      </a:r>
                      <a:r>
                        <a:rPr lang="en-ID" sz="1800" dirty="0" err="1">
                          <a:effectLst/>
                          <a:latin typeface="Nunito" pitchFamily="2" charset="0"/>
                        </a:rPr>
                        <a:t>menjadi</a:t>
                      </a:r>
                      <a:r>
                        <a:rPr lang="en-ID" sz="1800" dirty="0">
                          <a:effectLst/>
                          <a:latin typeface="Nunito" pitchFamily="2" charset="0"/>
                        </a:rPr>
                        <a:t> </a:t>
                      </a:r>
                      <a:r>
                        <a:rPr lang="en-ID" sz="1800" dirty="0" err="1">
                          <a:effectLst/>
                          <a:latin typeface="Nunito" pitchFamily="2" charset="0"/>
                        </a:rPr>
                        <a:t>submasalah</a:t>
                      </a:r>
                      <a:endParaRPr lang="en-ID" sz="1800" dirty="0">
                        <a:effectLst/>
                        <a:latin typeface="Nuni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D" sz="1800">
                          <a:effectLst/>
                          <a:latin typeface="Nunito" pitchFamily="2" charset="0"/>
                        </a:rPr>
                        <a:t>Menyelesaikan masalah secara berurutan dari awal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2702361"/>
                  </a:ext>
                </a:extLst>
              </a:tr>
              <a:tr h="607314">
                <a:tc>
                  <a:txBody>
                    <a:bodyPr/>
                    <a:lstStyle/>
                    <a:p>
                      <a:pPr fontAlgn="base"/>
                      <a:r>
                        <a:rPr lang="en-ID" sz="1800">
                          <a:effectLst/>
                          <a:latin typeface="Nunito" pitchFamily="2" charset="0"/>
                        </a:rPr>
                        <a:t>Membutuhkan lebih sedikit kode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D" sz="1800">
                          <a:effectLst/>
                          <a:latin typeface="Nunito" pitchFamily="2" charset="0"/>
                        </a:rPr>
                        <a:t>Memerlukan lebih banyak kode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487717"/>
                  </a:ext>
                </a:extLst>
              </a:tr>
              <a:tr h="607314">
                <a:tc>
                  <a:txBody>
                    <a:bodyPr/>
                    <a:lstStyle/>
                    <a:p>
                      <a:pPr fontAlgn="base"/>
                      <a:r>
                        <a:rPr lang="en-ID" sz="1800">
                          <a:effectLst/>
                          <a:latin typeface="Nunito" pitchFamily="2" charset="0"/>
                        </a:rPr>
                        <a:t>Dapat lebih efisien untuk masalah kompleks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D" sz="1800" dirty="0" err="1">
                          <a:effectLst/>
                          <a:latin typeface="Nunito" pitchFamily="2" charset="0"/>
                        </a:rPr>
                        <a:t>Cenderung</a:t>
                      </a:r>
                      <a:r>
                        <a:rPr lang="en-ID" sz="1800" dirty="0">
                          <a:effectLst/>
                          <a:latin typeface="Nunito" pitchFamily="2" charset="0"/>
                        </a:rPr>
                        <a:t> </a:t>
                      </a:r>
                      <a:r>
                        <a:rPr lang="en-ID" sz="1800" dirty="0" err="1">
                          <a:effectLst/>
                          <a:latin typeface="Nunito" pitchFamily="2" charset="0"/>
                        </a:rPr>
                        <a:t>kurang</a:t>
                      </a:r>
                      <a:r>
                        <a:rPr lang="en-ID" sz="1800" dirty="0">
                          <a:effectLst/>
                          <a:latin typeface="Nunito" pitchFamily="2" charset="0"/>
                        </a:rPr>
                        <a:t> </a:t>
                      </a:r>
                      <a:r>
                        <a:rPr lang="en-ID" sz="1800" dirty="0" err="1">
                          <a:effectLst/>
                          <a:latin typeface="Nunito" pitchFamily="2" charset="0"/>
                        </a:rPr>
                        <a:t>efisien</a:t>
                      </a:r>
                      <a:r>
                        <a:rPr lang="en-ID" sz="1800" dirty="0">
                          <a:effectLst/>
                          <a:latin typeface="Nunito" pitchFamily="2" charset="0"/>
                        </a:rPr>
                        <a:t> </a:t>
                      </a:r>
                      <a:r>
                        <a:rPr lang="en-ID" sz="1800" dirty="0" err="1">
                          <a:effectLst/>
                          <a:latin typeface="Nunito" pitchFamily="2" charset="0"/>
                        </a:rPr>
                        <a:t>untuk</a:t>
                      </a:r>
                      <a:r>
                        <a:rPr lang="en-ID" sz="1800" dirty="0">
                          <a:effectLst/>
                          <a:latin typeface="Nunito" pitchFamily="2" charset="0"/>
                        </a:rPr>
                        <a:t> </a:t>
                      </a:r>
                      <a:r>
                        <a:rPr lang="en-ID" sz="1800" dirty="0" err="1">
                          <a:effectLst/>
                          <a:latin typeface="Nunito" pitchFamily="2" charset="0"/>
                        </a:rPr>
                        <a:t>masalah</a:t>
                      </a:r>
                      <a:r>
                        <a:rPr lang="en-ID" sz="1800" dirty="0">
                          <a:effectLst/>
                          <a:latin typeface="Nunito" pitchFamily="2" charset="0"/>
                        </a:rPr>
                        <a:t> </a:t>
                      </a:r>
                      <a:r>
                        <a:rPr lang="en-ID" sz="1800" dirty="0" err="1">
                          <a:effectLst/>
                          <a:latin typeface="Nunito" pitchFamily="2" charset="0"/>
                        </a:rPr>
                        <a:t>kompleks</a:t>
                      </a:r>
                      <a:endParaRPr lang="en-ID" sz="1800" dirty="0">
                        <a:effectLst/>
                        <a:latin typeface="Nuni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93253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7" name="Google Shape;2727;p24"/>
          <p:cNvGrpSpPr/>
          <p:nvPr/>
        </p:nvGrpSpPr>
        <p:grpSpPr>
          <a:xfrm rot="999979">
            <a:off x="7305850" y="2276836"/>
            <a:ext cx="2497457" cy="3358233"/>
            <a:chOff x="14611502" y="4551712"/>
            <a:chExt cx="4994868" cy="6716789"/>
          </a:xfrm>
        </p:grpSpPr>
        <p:sp>
          <p:nvSpPr>
            <p:cNvPr id="2728" name="Google Shape;2728;p24"/>
            <p:cNvSpPr/>
            <p:nvPr/>
          </p:nvSpPr>
          <p:spPr>
            <a:xfrm>
              <a:off x="14616842" y="4551712"/>
              <a:ext cx="4989527" cy="6716789"/>
            </a:xfrm>
            <a:custGeom>
              <a:avLst/>
              <a:gdLst/>
              <a:ahLst/>
              <a:cxnLst/>
              <a:rect l="l" t="t" r="r" b="b"/>
              <a:pathLst>
                <a:path w="4989527" h="6716789" extrusionOk="0">
                  <a:moveTo>
                    <a:pt x="4961547" y="6473622"/>
                  </a:moveTo>
                  <a:cubicBezTo>
                    <a:pt x="4951973" y="6310794"/>
                    <a:pt x="4977807" y="6119379"/>
                    <a:pt x="4967159" y="5921033"/>
                  </a:cubicBezTo>
                  <a:cubicBezTo>
                    <a:pt x="4941017" y="5461726"/>
                    <a:pt x="4955934" y="5795402"/>
                    <a:pt x="4955934" y="5342691"/>
                  </a:cubicBezTo>
                  <a:cubicBezTo>
                    <a:pt x="4956942" y="4832727"/>
                    <a:pt x="4888611" y="4509797"/>
                    <a:pt x="4912847" y="3685514"/>
                  </a:cubicBezTo>
                  <a:cubicBezTo>
                    <a:pt x="4921897" y="3492353"/>
                    <a:pt x="4925468" y="3594435"/>
                    <a:pt x="4899340" y="3133798"/>
                  </a:cubicBezTo>
                  <a:cubicBezTo>
                    <a:pt x="4854037" y="2481128"/>
                    <a:pt x="4849647" y="8400"/>
                    <a:pt x="4801175" y="7204"/>
                  </a:cubicBezTo>
                  <a:cubicBezTo>
                    <a:pt x="4391182" y="-4080"/>
                    <a:pt x="3919236" y="15882"/>
                    <a:pt x="3921788" y="15882"/>
                  </a:cubicBezTo>
                  <a:cubicBezTo>
                    <a:pt x="3459295" y="15882"/>
                    <a:pt x="3887804" y="-29537"/>
                    <a:pt x="3323883" y="33238"/>
                  </a:cubicBezTo>
                  <a:cubicBezTo>
                    <a:pt x="3073242" y="61006"/>
                    <a:pt x="2455197" y="26589"/>
                    <a:pt x="2426128" y="24843"/>
                  </a:cubicBezTo>
                  <a:cubicBezTo>
                    <a:pt x="2402926" y="26575"/>
                    <a:pt x="1882026" y="67373"/>
                    <a:pt x="1827969" y="62739"/>
                  </a:cubicBezTo>
                  <a:cubicBezTo>
                    <a:pt x="1294770" y="17279"/>
                    <a:pt x="269646" y="87295"/>
                    <a:pt x="333316" y="82432"/>
                  </a:cubicBezTo>
                  <a:cubicBezTo>
                    <a:pt x="316747" y="82432"/>
                    <a:pt x="45965" y="77220"/>
                    <a:pt x="48516" y="77515"/>
                  </a:cubicBezTo>
                  <a:cubicBezTo>
                    <a:pt x="46798" y="77515"/>
                    <a:pt x="45455" y="881084"/>
                    <a:pt x="45455" y="1471717"/>
                  </a:cubicBezTo>
                  <a:cubicBezTo>
                    <a:pt x="45401" y="1472711"/>
                    <a:pt x="13754" y="1951793"/>
                    <a:pt x="11028" y="2168086"/>
                  </a:cubicBezTo>
                  <a:cubicBezTo>
                    <a:pt x="11028" y="2195289"/>
                    <a:pt x="44690" y="2514323"/>
                    <a:pt x="40353" y="2556638"/>
                  </a:cubicBezTo>
                  <a:cubicBezTo>
                    <a:pt x="-16470" y="3120243"/>
                    <a:pt x="71383" y="3676138"/>
                    <a:pt x="19192" y="4799962"/>
                  </a:cubicBezTo>
                  <a:cubicBezTo>
                    <a:pt x="-1445" y="5202418"/>
                    <a:pt x="26281" y="5142531"/>
                    <a:pt x="19447" y="5351679"/>
                  </a:cubicBezTo>
                  <a:cubicBezTo>
                    <a:pt x="-14913" y="6301149"/>
                    <a:pt x="4154" y="5809454"/>
                    <a:pt x="16896" y="6422132"/>
                  </a:cubicBezTo>
                  <a:cubicBezTo>
                    <a:pt x="22481" y="6683307"/>
                    <a:pt x="11820" y="6694658"/>
                    <a:pt x="28618" y="6694954"/>
                  </a:cubicBezTo>
                  <a:cubicBezTo>
                    <a:pt x="1104563" y="6711383"/>
                    <a:pt x="2027830" y="6721485"/>
                    <a:pt x="3426613" y="6696686"/>
                  </a:cubicBezTo>
                  <a:cubicBezTo>
                    <a:pt x="3981685" y="6685980"/>
                    <a:pt x="3989594" y="6720988"/>
                    <a:pt x="4048995" y="6716367"/>
                  </a:cubicBezTo>
                  <a:cubicBezTo>
                    <a:pt x="5178782" y="6630137"/>
                    <a:pt x="4987300" y="6856385"/>
                    <a:pt x="4961547" y="6473622"/>
                  </a:cubicBezTo>
                  <a:close/>
                  <a:moveTo>
                    <a:pt x="270344" y="756233"/>
                  </a:moveTo>
                  <a:cubicBezTo>
                    <a:pt x="223175" y="737144"/>
                    <a:pt x="198187" y="673495"/>
                    <a:pt x="218583" y="621696"/>
                  </a:cubicBezTo>
                  <a:cubicBezTo>
                    <a:pt x="252754" y="534028"/>
                    <a:pt x="370294" y="543297"/>
                    <a:pt x="400881" y="628063"/>
                  </a:cubicBezTo>
                  <a:cubicBezTo>
                    <a:pt x="430971" y="700403"/>
                    <a:pt x="357283" y="791818"/>
                    <a:pt x="270344" y="756233"/>
                  </a:cubicBezTo>
                  <a:close/>
                  <a:moveTo>
                    <a:pt x="261415" y="1305934"/>
                  </a:moveTo>
                  <a:cubicBezTo>
                    <a:pt x="223685" y="1285676"/>
                    <a:pt x="204041" y="1235340"/>
                    <a:pt x="215011" y="1189922"/>
                  </a:cubicBezTo>
                  <a:cubicBezTo>
                    <a:pt x="239233" y="1090688"/>
                    <a:pt x="368764" y="1090392"/>
                    <a:pt x="401901" y="1182399"/>
                  </a:cubicBezTo>
                  <a:cubicBezTo>
                    <a:pt x="434032" y="1259346"/>
                    <a:pt x="349388" y="1353381"/>
                    <a:pt x="261415" y="1305934"/>
                  </a:cubicBezTo>
                  <a:close/>
                  <a:moveTo>
                    <a:pt x="272385" y="1865173"/>
                  </a:moveTo>
                  <a:cubicBezTo>
                    <a:pt x="225216" y="1846084"/>
                    <a:pt x="200228" y="1783013"/>
                    <a:pt x="220368" y="1730931"/>
                  </a:cubicBezTo>
                  <a:cubicBezTo>
                    <a:pt x="254285" y="1642686"/>
                    <a:pt x="372590" y="1652237"/>
                    <a:pt x="402922" y="1737003"/>
                  </a:cubicBezTo>
                  <a:cubicBezTo>
                    <a:pt x="433267" y="1809625"/>
                    <a:pt x="359069" y="1900463"/>
                    <a:pt x="272385" y="1865173"/>
                  </a:cubicBezTo>
                  <a:close/>
                  <a:moveTo>
                    <a:pt x="273660" y="2419777"/>
                  </a:moveTo>
                  <a:cubicBezTo>
                    <a:pt x="226491" y="2400688"/>
                    <a:pt x="201504" y="2337618"/>
                    <a:pt x="221644" y="2285831"/>
                  </a:cubicBezTo>
                  <a:cubicBezTo>
                    <a:pt x="255561" y="2197304"/>
                    <a:pt x="373866" y="2206856"/>
                    <a:pt x="404197" y="2291621"/>
                  </a:cubicBezTo>
                  <a:cubicBezTo>
                    <a:pt x="434797" y="2364807"/>
                    <a:pt x="359579" y="2454785"/>
                    <a:pt x="273660" y="2419777"/>
                  </a:cubicBezTo>
                  <a:close/>
                  <a:moveTo>
                    <a:pt x="218328" y="2853749"/>
                  </a:moveTo>
                  <a:cubicBezTo>
                    <a:pt x="242550" y="2754515"/>
                    <a:pt x="372080" y="2753937"/>
                    <a:pt x="405218" y="2846226"/>
                  </a:cubicBezTo>
                  <a:cubicBezTo>
                    <a:pt x="472017" y="3006219"/>
                    <a:pt x="173965" y="3036311"/>
                    <a:pt x="218328" y="2853749"/>
                  </a:cubicBezTo>
                  <a:close/>
                  <a:moveTo>
                    <a:pt x="219603" y="3408071"/>
                  </a:moveTo>
                  <a:cubicBezTo>
                    <a:pt x="243825" y="3309133"/>
                    <a:pt x="373100" y="3307964"/>
                    <a:pt x="406493" y="3400548"/>
                  </a:cubicBezTo>
                  <a:cubicBezTo>
                    <a:pt x="473548" y="3561401"/>
                    <a:pt x="175495" y="3590633"/>
                    <a:pt x="219603" y="3408071"/>
                  </a:cubicBezTo>
                  <a:close/>
                  <a:moveTo>
                    <a:pt x="276977" y="4083322"/>
                  </a:moveTo>
                  <a:cubicBezTo>
                    <a:pt x="229808" y="4064233"/>
                    <a:pt x="204820" y="4001162"/>
                    <a:pt x="224960" y="3949376"/>
                  </a:cubicBezTo>
                  <a:cubicBezTo>
                    <a:pt x="258877" y="3860849"/>
                    <a:pt x="377182" y="3870400"/>
                    <a:pt x="407514" y="3955166"/>
                  </a:cubicBezTo>
                  <a:cubicBezTo>
                    <a:pt x="437859" y="4028070"/>
                    <a:pt x="363151" y="4118330"/>
                    <a:pt x="276977" y="4083322"/>
                  </a:cubicBezTo>
                  <a:close/>
                  <a:moveTo>
                    <a:pt x="221644" y="4517293"/>
                  </a:moveTo>
                  <a:cubicBezTo>
                    <a:pt x="245866" y="4417764"/>
                    <a:pt x="375397" y="4417764"/>
                    <a:pt x="408534" y="4509771"/>
                  </a:cubicBezTo>
                  <a:cubicBezTo>
                    <a:pt x="475334" y="4669764"/>
                    <a:pt x="177281" y="4699855"/>
                    <a:pt x="221644" y="4517293"/>
                  </a:cubicBezTo>
                  <a:close/>
                  <a:moveTo>
                    <a:pt x="269323" y="5187628"/>
                  </a:moveTo>
                  <a:cubicBezTo>
                    <a:pt x="231593" y="5167370"/>
                    <a:pt x="211950" y="5117034"/>
                    <a:pt x="222920" y="5071615"/>
                  </a:cubicBezTo>
                  <a:cubicBezTo>
                    <a:pt x="247142" y="4972382"/>
                    <a:pt x="376672" y="4972086"/>
                    <a:pt x="409810" y="5064093"/>
                  </a:cubicBezTo>
                  <a:cubicBezTo>
                    <a:pt x="441941" y="5141054"/>
                    <a:pt x="357539" y="5235075"/>
                    <a:pt x="269323" y="5187628"/>
                  </a:cubicBezTo>
                  <a:close/>
                  <a:moveTo>
                    <a:pt x="280280" y="5746867"/>
                  </a:moveTo>
                  <a:cubicBezTo>
                    <a:pt x="233111" y="5727778"/>
                    <a:pt x="208123" y="5664707"/>
                    <a:pt x="228264" y="5612921"/>
                  </a:cubicBezTo>
                  <a:cubicBezTo>
                    <a:pt x="262180" y="5524394"/>
                    <a:pt x="380485" y="5533945"/>
                    <a:pt x="410817" y="5618711"/>
                  </a:cubicBezTo>
                  <a:cubicBezTo>
                    <a:pt x="441175" y="5691615"/>
                    <a:pt x="366468" y="5781875"/>
                    <a:pt x="280280" y="5746867"/>
                  </a:cubicBezTo>
                  <a:close/>
                  <a:moveTo>
                    <a:pt x="281300" y="6301485"/>
                  </a:moveTo>
                  <a:cubicBezTo>
                    <a:pt x="181605" y="6260983"/>
                    <a:pt x="215011" y="6085943"/>
                    <a:pt x="334337" y="6106201"/>
                  </a:cubicBezTo>
                  <a:cubicBezTo>
                    <a:pt x="478905" y="6131362"/>
                    <a:pt x="417718" y="6357032"/>
                    <a:pt x="281300" y="6301485"/>
                  </a:cubicBezTo>
                  <a:close/>
                </a:path>
              </a:pathLst>
            </a:custGeom>
            <a:solidFill>
              <a:srgbClr val="C7EAF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29" name="Google Shape;2729;p24"/>
            <p:cNvGrpSpPr/>
            <p:nvPr/>
          </p:nvGrpSpPr>
          <p:grpSpPr>
            <a:xfrm>
              <a:off x="14611502" y="4901795"/>
              <a:ext cx="4974946" cy="6123538"/>
              <a:chOff x="14611502" y="4901795"/>
              <a:chExt cx="4974946" cy="6123538"/>
            </a:xfrm>
          </p:grpSpPr>
          <p:sp>
            <p:nvSpPr>
              <p:cNvPr id="2730" name="Google Shape;2730;p24"/>
              <p:cNvSpPr/>
              <p:nvPr/>
            </p:nvSpPr>
            <p:spPr>
              <a:xfrm>
                <a:off x="14656769" y="4901795"/>
                <a:ext cx="4792860" cy="48561"/>
              </a:xfrm>
              <a:custGeom>
                <a:avLst/>
                <a:gdLst/>
                <a:ahLst/>
                <a:cxnLst/>
                <a:rect l="l" t="t" r="r" b="b"/>
                <a:pathLst>
                  <a:path w="4792860" h="48561" extrusionOk="0">
                    <a:moveTo>
                      <a:pt x="4790559" y="48562"/>
                    </a:moveTo>
                    <a:cubicBezTo>
                      <a:pt x="4789270" y="48575"/>
                      <a:pt x="8495" y="32374"/>
                      <a:pt x="6804" y="32361"/>
                    </a:cubicBezTo>
                    <a:cubicBezTo>
                      <a:pt x="6804" y="-16900"/>
                      <a:pt x="-338176" y="174"/>
                      <a:pt x="3884908" y="17893"/>
                    </a:cubicBezTo>
                    <a:cubicBezTo>
                      <a:pt x="4889919" y="21762"/>
                      <a:pt x="4789378" y="6877"/>
                      <a:pt x="4790559" y="485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1" name="Google Shape;2731;p24"/>
              <p:cNvSpPr/>
              <p:nvPr/>
            </p:nvSpPr>
            <p:spPr>
              <a:xfrm>
                <a:off x="14657084" y="5451899"/>
                <a:ext cx="4806632" cy="50751"/>
              </a:xfrm>
              <a:custGeom>
                <a:avLst/>
                <a:gdLst/>
                <a:ahLst/>
                <a:cxnLst/>
                <a:rect l="l" t="t" r="r" b="b"/>
                <a:pathLst>
                  <a:path w="4806632" h="50751" extrusionOk="0">
                    <a:moveTo>
                      <a:pt x="4804019" y="50751"/>
                    </a:moveTo>
                    <a:cubicBezTo>
                      <a:pt x="4802488" y="50778"/>
                      <a:pt x="6447" y="34564"/>
                      <a:pt x="5467" y="34550"/>
                    </a:cubicBezTo>
                    <a:cubicBezTo>
                      <a:pt x="6608" y="-17048"/>
                      <a:pt x="-319815" y="-1156"/>
                      <a:pt x="3897589" y="20082"/>
                    </a:cubicBezTo>
                    <a:cubicBezTo>
                      <a:pt x="4902036" y="23938"/>
                      <a:pt x="4804019" y="8556"/>
                      <a:pt x="4804019" y="507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2" name="Google Shape;2732;p24"/>
              <p:cNvSpPr/>
              <p:nvPr/>
            </p:nvSpPr>
            <p:spPr>
              <a:xfrm>
                <a:off x="14658470" y="6004031"/>
                <a:ext cx="4838572" cy="40178"/>
              </a:xfrm>
              <a:custGeom>
                <a:avLst/>
                <a:gdLst/>
                <a:ahLst/>
                <a:cxnLst/>
                <a:rect l="l" t="t" r="r" b="b"/>
                <a:pathLst>
                  <a:path w="4838572" h="40178" extrusionOk="0">
                    <a:moveTo>
                      <a:pt x="642279" y="37036"/>
                    </a:moveTo>
                    <a:cubicBezTo>
                      <a:pt x="-89331" y="37036"/>
                      <a:pt x="3839" y="46722"/>
                      <a:pt x="3839" y="0"/>
                    </a:cubicBezTo>
                    <a:cubicBezTo>
                      <a:pt x="5894274" y="33530"/>
                      <a:pt x="6747023" y="46829"/>
                      <a:pt x="642279" y="370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3" name="Google Shape;2733;p24"/>
              <p:cNvSpPr/>
              <p:nvPr/>
            </p:nvSpPr>
            <p:spPr>
              <a:xfrm>
                <a:off x="14626623" y="6558017"/>
                <a:ext cx="4857728" cy="49234"/>
              </a:xfrm>
              <a:custGeom>
                <a:avLst/>
                <a:gdLst/>
                <a:ahLst/>
                <a:cxnLst/>
                <a:rect l="l" t="t" r="r" b="b"/>
                <a:pathLst>
                  <a:path w="4857728" h="49234" extrusionOk="0">
                    <a:moveTo>
                      <a:pt x="4855131" y="49234"/>
                    </a:moveTo>
                    <a:cubicBezTo>
                      <a:pt x="4854083" y="49248"/>
                      <a:pt x="6536" y="32751"/>
                      <a:pt x="5072" y="32738"/>
                    </a:cubicBezTo>
                    <a:cubicBezTo>
                      <a:pt x="7449" y="-17302"/>
                      <a:pt x="-322519" y="336"/>
                      <a:pt x="3954314" y="18270"/>
                    </a:cubicBezTo>
                    <a:cubicBezTo>
                      <a:pt x="4952557" y="22125"/>
                      <a:pt x="4855131" y="7228"/>
                      <a:pt x="4855131" y="492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4" name="Google Shape;2734;p24"/>
              <p:cNvSpPr/>
              <p:nvPr/>
            </p:nvSpPr>
            <p:spPr>
              <a:xfrm>
                <a:off x="14648984" y="7110388"/>
                <a:ext cx="4847819" cy="48875"/>
              </a:xfrm>
              <a:custGeom>
                <a:avLst/>
                <a:gdLst/>
                <a:ahLst/>
                <a:cxnLst/>
                <a:rect l="l" t="t" r="r" b="b"/>
                <a:pathLst>
                  <a:path w="4847819" h="48875" extrusionOk="0">
                    <a:moveTo>
                      <a:pt x="4845512" y="48875"/>
                    </a:moveTo>
                    <a:cubicBezTo>
                      <a:pt x="4844330" y="48889"/>
                      <a:pt x="5027" y="32393"/>
                      <a:pt x="3617" y="32379"/>
                    </a:cubicBezTo>
                    <a:cubicBezTo>
                      <a:pt x="11042" y="-17110"/>
                      <a:pt x="-324189" y="286"/>
                      <a:pt x="3945205" y="18207"/>
                    </a:cubicBezTo>
                    <a:cubicBezTo>
                      <a:pt x="4944751" y="22062"/>
                      <a:pt x="4844303" y="7514"/>
                      <a:pt x="4845512" y="488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5" name="Google Shape;2735;p24"/>
              <p:cNvSpPr/>
              <p:nvPr/>
            </p:nvSpPr>
            <p:spPr>
              <a:xfrm>
                <a:off x="14631545" y="7662362"/>
                <a:ext cx="4888077" cy="49194"/>
              </a:xfrm>
              <a:custGeom>
                <a:avLst/>
                <a:gdLst/>
                <a:ahLst/>
                <a:cxnLst/>
                <a:rect l="l" t="t" r="r" b="b"/>
                <a:pathLst>
                  <a:path w="4888077" h="49194" extrusionOk="0">
                    <a:moveTo>
                      <a:pt x="4886664" y="49195"/>
                    </a:moveTo>
                    <a:cubicBezTo>
                      <a:pt x="4885684" y="49208"/>
                      <a:pt x="119894" y="33196"/>
                      <a:pt x="6530" y="32416"/>
                    </a:cubicBezTo>
                    <a:cubicBezTo>
                      <a:pt x="5429" y="-17382"/>
                      <a:pt x="-330931" y="458"/>
                      <a:pt x="3975656" y="18526"/>
                    </a:cubicBezTo>
                    <a:cubicBezTo>
                      <a:pt x="4986225" y="22395"/>
                      <a:pt x="4882878" y="7511"/>
                      <a:pt x="4886664" y="491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6" name="Google Shape;2736;p24"/>
              <p:cNvSpPr/>
              <p:nvPr/>
            </p:nvSpPr>
            <p:spPr>
              <a:xfrm>
                <a:off x="14646384" y="8212924"/>
                <a:ext cx="4898188" cy="44786"/>
              </a:xfrm>
              <a:custGeom>
                <a:avLst/>
                <a:gdLst/>
                <a:ahLst/>
                <a:cxnLst/>
                <a:rect l="l" t="t" r="r" b="b"/>
                <a:pathLst>
                  <a:path w="4898188" h="44786" extrusionOk="0">
                    <a:moveTo>
                      <a:pt x="1789496" y="39065"/>
                    </a:moveTo>
                    <a:cubicBezTo>
                      <a:pt x="-163540" y="31555"/>
                      <a:pt x="4351" y="53748"/>
                      <a:pt x="3169" y="0"/>
                    </a:cubicBezTo>
                    <a:cubicBezTo>
                      <a:pt x="5224497" y="14522"/>
                      <a:pt x="6948281" y="60827"/>
                      <a:pt x="1789496" y="390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7" name="Google Shape;2737;p24"/>
              <p:cNvSpPr/>
              <p:nvPr/>
            </p:nvSpPr>
            <p:spPr>
              <a:xfrm>
                <a:off x="14645514" y="8765859"/>
                <a:ext cx="4887527" cy="50285"/>
              </a:xfrm>
              <a:custGeom>
                <a:avLst/>
                <a:gdLst/>
                <a:ahLst/>
                <a:cxnLst/>
                <a:rect l="l" t="t" r="r" b="b"/>
                <a:pathLst>
                  <a:path w="4887527" h="50285" extrusionOk="0">
                    <a:moveTo>
                      <a:pt x="4884940" y="50286"/>
                    </a:moveTo>
                    <a:cubicBezTo>
                      <a:pt x="4883960" y="50299"/>
                      <a:pt x="110449" y="34219"/>
                      <a:pt x="5812" y="33507"/>
                    </a:cubicBezTo>
                    <a:cubicBezTo>
                      <a:pt x="5812" y="-18736"/>
                      <a:pt x="-324142" y="1240"/>
                      <a:pt x="3987950" y="19335"/>
                    </a:cubicBezTo>
                    <a:cubicBezTo>
                      <a:pt x="4981963" y="24144"/>
                      <a:pt x="4884940" y="6519"/>
                      <a:pt x="4884940" y="502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8" name="Google Shape;2738;p24"/>
              <p:cNvSpPr/>
              <p:nvPr/>
            </p:nvSpPr>
            <p:spPr>
              <a:xfrm>
                <a:off x="14631016" y="9317395"/>
                <a:ext cx="4924257" cy="51043"/>
              </a:xfrm>
              <a:custGeom>
                <a:avLst/>
                <a:gdLst/>
                <a:ahLst/>
                <a:cxnLst/>
                <a:rect l="l" t="t" r="r" b="b"/>
                <a:pathLst>
                  <a:path w="4924257" h="51043" extrusionOk="0">
                    <a:moveTo>
                      <a:pt x="4923152" y="51044"/>
                    </a:moveTo>
                    <a:cubicBezTo>
                      <a:pt x="4922172" y="51057"/>
                      <a:pt x="92120" y="34829"/>
                      <a:pt x="5019" y="34265"/>
                    </a:cubicBezTo>
                    <a:cubicBezTo>
                      <a:pt x="7530" y="-19805"/>
                      <a:pt x="-325339" y="1877"/>
                      <a:pt x="4015702" y="20093"/>
                    </a:cubicBezTo>
                    <a:cubicBezTo>
                      <a:pt x="5022028" y="23962"/>
                      <a:pt x="4918520" y="9037"/>
                      <a:pt x="4923152" y="510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9" name="Google Shape;2739;p24"/>
              <p:cNvSpPr/>
              <p:nvPr/>
            </p:nvSpPr>
            <p:spPr>
              <a:xfrm>
                <a:off x="14631988" y="9869242"/>
                <a:ext cx="4954460" cy="45655"/>
              </a:xfrm>
              <a:custGeom>
                <a:avLst/>
                <a:gdLst/>
                <a:ahLst/>
                <a:cxnLst/>
                <a:rect l="l" t="t" r="r" b="b"/>
                <a:pathLst>
                  <a:path w="4954460" h="45655" extrusionOk="0">
                    <a:moveTo>
                      <a:pt x="1843410" y="39347"/>
                    </a:moveTo>
                    <a:cubicBezTo>
                      <a:pt x="-193760" y="31529"/>
                      <a:pt x="5322" y="55561"/>
                      <a:pt x="5322" y="0"/>
                    </a:cubicBezTo>
                    <a:cubicBezTo>
                      <a:pt x="5195096" y="20003"/>
                      <a:pt x="7075707" y="61432"/>
                      <a:pt x="1843410" y="393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0" name="Google Shape;2740;p24"/>
              <p:cNvSpPr/>
              <p:nvPr/>
            </p:nvSpPr>
            <p:spPr>
              <a:xfrm>
                <a:off x="14611502" y="10422803"/>
                <a:ext cx="4974367" cy="49941"/>
              </a:xfrm>
              <a:custGeom>
                <a:avLst/>
                <a:gdLst/>
                <a:ahLst/>
                <a:cxnLst/>
                <a:rect l="l" t="t" r="r" b="b"/>
                <a:pathLst>
                  <a:path w="4974367" h="49941" extrusionOk="0">
                    <a:moveTo>
                      <a:pt x="4972500" y="49942"/>
                    </a:moveTo>
                    <a:cubicBezTo>
                      <a:pt x="4971479" y="49955"/>
                      <a:pt x="210939" y="34319"/>
                      <a:pt x="6177" y="32585"/>
                    </a:cubicBezTo>
                    <a:cubicBezTo>
                      <a:pt x="6177" y="-18005"/>
                      <a:pt x="-335405" y="828"/>
                      <a:pt x="4061492" y="19273"/>
                    </a:cubicBezTo>
                    <a:cubicBezTo>
                      <a:pt x="5071766" y="23142"/>
                      <a:pt x="4970123" y="8244"/>
                      <a:pt x="4972500" y="499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1" name="Google Shape;2741;p24"/>
              <p:cNvSpPr/>
              <p:nvPr/>
            </p:nvSpPr>
            <p:spPr>
              <a:xfrm>
                <a:off x="14628147" y="10973712"/>
                <a:ext cx="4952028" cy="51621"/>
              </a:xfrm>
              <a:custGeom>
                <a:avLst/>
                <a:gdLst/>
                <a:ahLst/>
                <a:cxnLst/>
                <a:rect l="l" t="t" r="r" b="b"/>
                <a:pathLst>
                  <a:path w="4952028" h="51621" extrusionOk="0">
                    <a:moveTo>
                      <a:pt x="4950242" y="51622"/>
                    </a:moveTo>
                    <a:cubicBezTo>
                      <a:pt x="4949275" y="51635"/>
                      <a:pt x="136168" y="35058"/>
                      <a:pt x="6356" y="33970"/>
                    </a:cubicBezTo>
                    <a:cubicBezTo>
                      <a:pt x="5148" y="-16755"/>
                      <a:pt x="-331051" y="-1441"/>
                      <a:pt x="4057843" y="20658"/>
                    </a:cubicBezTo>
                    <a:cubicBezTo>
                      <a:pt x="5047923" y="24526"/>
                      <a:pt x="4947704" y="8500"/>
                      <a:pt x="4950242" y="516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42" name="Google Shape;2742;p24"/>
            <p:cNvSpPr/>
            <p:nvPr/>
          </p:nvSpPr>
          <p:spPr>
            <a:xfrm>
              <a:off x="15266830" y="4610701"/>
              <a:ext cx="133602" cy="6652164"/>
            </a:xfrm>
            <a:custGeom>
              <a:avLst/>
              <a:gdLst/>
              <a:ahLst/>
              <a:cxnLst/>
              <a:rect l="l" t="t" r="r" b="b"/>
              <a:pathLst>
                <a:path w="133602" h="6652164" extrusionOk="0">
                  <a:moveTo>
                    <a:pt x="133602" y="6652165"/>
                  </a:moveTo>
                  <a:cubicBezTo>
                    <a:pt x="59861" y="6652165"/>
                    <a:pt x="-56242" y="2809429"/>
                    <a:pt x="31356" y="1"/>
                  </a:cubicBezTo>
                  <a:cubicBezTo>
                    <a:pt x="106010" y="-2269"/>
                    <a:pt x="-73845" y="2591953"/>
                    <a:pt x="133602" y="6652165"/>
                  </a:cubicBezTo>
                  <a:close/>
                </a:path>
              </a:pathLst>
            </a:custGeom>
            <a:solidFill>
              <a:srgbClr val="312249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43" name="Google Shape;2743;p24"/>
          <p:cNvGrpSpPr/>
          <p:nvPr/>
        </p:nvGrpSpPr>
        <p:grpSpPr>
          <a:xfrm rot="-5400000">
            <a:off x="2772670" y="-25706"/>
            <a:ext cx="3597318" cy="5194911"/>
            <a:chOff x="5545341" y="-51412"/>
            <a:chExt cx="7194636" cy="10389823"/>
          </a:xfrm>
        </p:grpSpPr>
        <p:sp>
          <p:nvSpPr>
            <p:cNvPr id="2744" name="Google Shape;2744;p24"/>
            <p:cNvSpPr/>
            <p:nvPr/>
          </p:nvSpPr>
          <p:spPr>
            <a:xfrm>
              <a:off x="5545341" y="-51412"/>
              <a:ext cx="7194636" cy="10389823"/>
            </a:xfrm>
            <a:custGeom>
              <a:avLst/>
              <a:gdLst/>
              <a:ahLst/>
              <a:cxnLst/>
              <a:rect l="l" t="t" r="r" b="b"/>
              <a:pathLst>
                <a:path w="7194636" h="10389823" extrusionOk="0">
                  <a:moveTo>
                    <a:pt x="2111811" y="10341508"/>
                  </a:moveTo>
                  <a:cubicBezTo>
                    <a:pt x="2060348" y="10341508"/>
                    <a:pt x="2011797" y="10335379"/>
                    <a:pt x="1956819" y="10318859"/>
                  </a:cubicBezTo>
                  <a:cubicBezTo>
                    <a:pt x="1861631" y="10288022"/>
                    <a:pt x="1649852" y="9949646"/>
                    <a:pt x="1564690" y="9694119"/>
                  </a:cubicBezTo>
                  <a:cubicBezTo>
                    <a:pt x="1446850" y="9337437"/>
                    <a:pt x="1512104" y="9223190"/>
                    <a:pt x="1441109" y="9208582"/>
                  </a:cubicBezTo>
                  <a:cubicBezTo>
                    <a:pt x="828984" y="9083427"/>
                    <a:pt x="307574" y="8636581"/>
                    <a:pt x="19702" y="8095895"/>
                  </a:cubicBezTo>
                  <a:cubicBezTo>
                    <a:pt x="-6861" y="8095895"/>
                    <a:pt x="1127" y="7973711"/>
                    <a:pt x="1127" y="169461"/>
                  </a:cubicBezTo>
                  <a:cubicBezTo>
                    <a:pt x="382542" y="121710"/>
                    <a:pt x="763272" y="84722"/>
                    <a:pt x="1146830" y="84639"/>
                  </a:cubicBezTo>
                  <a:cubicBezTo>
                    <a:pt x="4014709" y="83974"/>
                    <a:pt x="5477843" y="-38003"/>
                    <a:pt x="6994437" y="12055"/>
                  </a:cubicBezTo>
                  <a:cubicBezTo>
                    <a:pt x="7070009" y="15006"/>
                    <a:pt x="7202431" y="7295775"/>
                    <a:pt x="7194277" y="10334090"/>
                  </a:cubicBezTo>
                  <a:cubicBezTo>
                    <a:pt x="7194277" y="10455007"/>
                    <a:pt x="5987645" y="10341508"/>
                    <a:pt x="2111811" y="103415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45" name="Google Shape;2745;p24"/>
            <p:cNvGrpSpPr/>
            <p:nvPr/>
          </p:nvGrpSpPr>
          <p:grpSpPr>
            <a:xfrm>
              <a:off x="6074395" y="684110"/>
              <a:ext cx="5927595" cy="8780132"/>
              <a:chOff x="6074395" y="684110"/>
              <a:chExt cx="5927595" cy="8780132"/>
            </a:xfrm>
          </p:grpSpPr>
          <p:grpSp>
            <p:nvGrpSpPr>
              <p:cNvPr id="2746" name="Google Shape;2746;p24"/>
              <p:cNvGrpSpPr/>
              <p:nvPr/>
            </p:nvGrpSpPr>
            <p:grpSpPr>
              <a:xfrm>
                <a:off x="6074465" y="684110"/>
                <a:ext cx="5927519" cy="119346"/>
                <a:chOff x="6074465" y="684110"/>
                <a:chExt cx="5927519" cy="119346"/>
              </a:xfrm>
            </p:grpSpPr>
            <p:grpSp>
              <p:nvGrpSpPr>
                <p:cNvPr id="2747" name="Google Shape;2747;p24"/>
                <p:cNvGrpSpPr/>
                <p:nvPr/>
              </p:nvGrpSpPr>
              <p:grpSpPr>
                <a:xfrm>
                  <a:off x="6074465" y="684110"/>
                  <a:ext cx="106185" cy="119293"/>
                  <a:chOff x="6074465" y="684110"/>
                  <a:chExt cx="106185" cy="119293"/>
                </a:xfrm>
              </p:grpSpPr>
              <p:sp>
                <p:nvSpPr>
                  <p:cNvPr id="2748" name="Google Shape;2748;p24"/>
                  <p:cNvSpPr/>
                  <p:nvPr/>
                </p:nvSpPr>
                <p:spPr>
                  <a:xfrm>
                    <a:off x="6143077" y="686952"/>
                    <a:ext cx="60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" h="63" extrusionOk="0">
                        <a:moveTo>
                          <a:pt x="60" y="63"/>
                        </a:moveTo>
                        <a:cubicBezTo>
                          <a:pt x="40" y="1"/>
                          <a:pt x="-64" y="-41"/>
                          <a:pt x="60" y="63"/>
                        </a:cubicBezTo>
                        <a:lnTo>
                          <a:pt x="60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9" name="Google Shape;2749;p24"/>
                  <p:cNvSpPr/>
                  <p:nvPr/>
                </p:nvSpPr>
                <p:spPr>
                  <a:xfrm>
                    <a:off x="6074465" y="684110"/>
                    <a:ext cx="106185" cy="1192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85" h="119293" extrusionOk="0">
                        <a:moveTo>
                          <a:pt x="105990" y="58782"/>
                        </a:moveTo>
                        <a:cubicBezTo>
                          <a:pt x="101372" y="3945"/>
                          <a:pt x="51136" y="-5094"/>
                          <a:pt x="73332" y="5545"/>
                        </a:cubicBezTo>
                        <a:cubicBezTo>
                          <a:pt x="56732" y="-2830"/>
                          <a:pt x="40569" y="-1500"/>
                          <a:pt x="26029" y="8059"/>
                        </a:cubicBezTo>
                        <a:cubicBezTo>
                          <a:pt x="-30551" y="45982"/>
                          <a:pt x="15129" y="139345"/>
                          <a:pt x="67902" y="115427"/>
                        </a:cubicBezTo>
                        <a:cubicBezTo>
                          <a:pt x="113333" y="94544"/>
                          <a:pt x="105407" y="51385"/>
                          <a:pt x="105990" y="58782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50" name="Google Shape;2750;p24"/>
                <p:cNvGrpSpPr/>
                <p:nvPr/>
              </p:nvGrpSpPr>
              <p:grpSpPr>
                <a:xfrm>
                  <a:off x="6802183" y="684146"/>
                  <a:ext cx="106152" cy="119310"/>
                  <a:chOff x="6802183" y="684146"/>
                  <a:chExt cx="106152" cy="119310"/>
                </a:xfrm>
              </p:grpSpPr>
              <p:sp>
                <p:nvSpPr>
                  <p:cNvPr id="2751" name="Google Shape;2751;p24"/>
                  <p:cNvSpPr/>
                  <p:nvPr/>
                </p:nvSpPr>
                <p:spPr>
                  <a:xfrm>
                    <a:off x="6870742" y="686952"/>
                    <a:ext cx="51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63" extrusionOk="0">
                        <a:moveTo>
                          <a:pt x="51" y="63"/>
                        </a:moveTo>
                        <a:cubicBezTo>
                          <a:pt x="30" y="1"/>
                          <a:pt x="-53" y="-41"/>
                          <a:pt x="51" y="63"/>
                        </a:cubicBezTo>
                        <a:lnTo>
                          <a:pt x="51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52" name="Google Shape;2752;p24"/>
                  <p:cNvSpPr/>
                  <p:nvPr/>
                </p:nvSpPr>
                <p:spPr>
                  <a:xfrm>
                    <a:off x="6802183" y="684146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8" y="-3011"/>
                          <a:pt x="39925" y="-1244"/>
                          <a:pt x="25967" y="8023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33"/>
                          <a:pt x="105408" y="52326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53" name="Google Shape;2753;p24"/>
                <p:cNvGrpSpPr/>
                <p:nvPr/>
              </p:nvGrpSpPr>
              <p:grpSpPr>
                <a:xfrm>
                  <a:off x="7529860" y="684146"/>
                  <a:ext cx="106152" cy="119310"/>
                  <a:chOff x="7529860" y="684146"/>
                  <a:chExt cx="106152" cy="119310"/>
                </a:xfrm>
              </p:grpSpPr>
              <p:sp>
                <p:nvSpPr>
                  <p:cNvPr id="2754" name="Google Shape;2754;p24"/>
                  <p:cNvSpPr/>
                  <p:nvPr/>
                </p:nvSpPr>
                <p:spPr>
                  <a:xfrm>
                    <a:off x="7598410" y="686952"/>
                    <a:ext cx="60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" h="63" extrusionOk="0">
                        <a:moveTo>
                          <a:pt x="60" y="63"/>
                        </a:moveTo>
                        <a:cubicBezTo>
                          <a:pt x="40" y="1"/>
                          <a:pt x="-64" y="-41"/>
                          <a:pt x="60" y="63"/>
                        </a:cubicBezTo>
                        <a:lnTo>
                          <a:pt x="60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55" name="Google Shape;2755;p24"/>
                  <p:cNvSpPr/>
                  <p:nvPr/>
                </p:nvSpPr>
                <p:spPr>
                  <a:xfrm>
                    <a:off x="7529860" y="684146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8" y="-3011"/>
                          <a:pt x="39925" y="-1244"/>
                          <a:pt x="25967" y="8023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33"/>
                          <a:pt x="105408" y="52326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56" name="Google Shape;2756;p24"/>
                <p:cNvGrpSpPr/>
                <p:nvPr/>
              </p:nvGrpSpPr>
              <p:grpSpPr>
                <a:xfrm>
                  <a:off x="8257517" y="684146"/>
                  <a:ext cx="106152" cy="119310"/>
                  <a:chOff x="8257517" y="684146"/>
                  <a:chExt cx="106152" cy="119310"/>
                </a:xfrm>
              </p:grpSpPr>
              <p:sp>
                <p:nvSpPr>
                  <p:cNvPr id="2757" name="Google Shape;2757;p24"/>
                  <p:cNvSpPr/>
                  <p:nvPr/>
                </p:nvSpPr>
                <p:spPr>
                  <a:xfrm>
                    <a:off x="8326076" y="686952"/>
                    <a:ext cx="51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63" extrusionOk="0">
                        <a:moveTo>
                          <a:pt x="51" y="63"/>
                        </a:moveTo>
                        <a:cubicBezTo>
                          <a:pt x="30" y="1"/>
                          <a:pt x="-53" y="-41"/>
                          <a:pt x="51" y="63"/>
                        </a:cubicBezTo>
                        <a:lnTo>
                          <a:pt x="51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58" name="Google Shape;2758;p24"/>
                  <p:cNvSpPr/>
                  <p:nvPr/>
                </p:nvSpPr>
                <p:spPr>
                  <a:xfrm>
                    <a:off x="8257517" y="684146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7" y="-3011"/>
                          <a:pt x="39925" y="-1244"/>
                          <a:pt x="25967" y="8023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33"/>
                          <a:pt x="105408" y="52326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59" name="Google Shape;2759;p24"/>
                <p:cNvGrpSpPr/>
                <p:nvPr/>
              </p:nvGrpSpPr>
              <p:grpSpPr>
                <a:xfrm>
                  <a:off x="8985194" y="684146"/>
                  <a:ext cx="106152" cy="119310"/>
                  <a:chOff x="8985194" y="684146"/>
                  <a:chExt cx="106152" cy="119310"/>
                </a:xfrm>
              </p:grpSpPr>
              <p:sp>
                <p:nvSpPr>
                  <p:cNvPr id="2760" name="Google Shape;2760;p24"/>
                  <p:cNvSpPr/>
                  <p:nvPr/>
                </p:nvSpPr>
                <p:spPr>
                  <a:xfrm>
                    <a:off x="9053737" y="686952"/>
                    <a:ext cx="46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" h="63" extrusionOk="0">
                        <a:moveTo>
                          <a:pt x="46" y="63"/>
                        </a:moveTo>
                        <a:cubicBezTo>
                          <a:pt x="46" y="1"/>
                          <a:pt x="-58" y="-41"/>
                          <a:pt x="46" y="63"/>
                        </a:cubicBezTo>
                        <a:lnTo>
                          <a:pt x="46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61" name="Google Shape;2761;p24"/>
                  <p:cNvSpPr/>
                  <p:nvPr/>
                </p:nvSpPr>
                <p:spPr>
                  <a:xfrm>
                    <a:off x="8985194" y="684146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8" y="-3011"/>
                          <a:pt x="39925" y="-1244"/>
                          <a:pt x="25967" y="8023"/>
                        </a:cubicBezTo>
                        <a:cubicBezTo>
                          <a:pt x="-30363" y="45406"/>
                          <a:pt x="14838" y="139579"/>
                          <a:pt x="67841" y="115392"/>
                        </a:cubicBezTo>
                        <a:cubicBezTo>
                          <a:pt x="113292" y="94633"/>
                          <a:pt x="105408" y="52326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62" name="Google Shape;2762;p24"/>
                <p:cNvGrpSpPr/>
                <p:nvPr/>
              </p:nvGrpSpPr>
              <p:grpSpPr>
                <a:xfrm>
                  <a:off x="9712850" y="684146"/>
                  <a:ext cx="106152" cy="119310"/>
                  <a:chOff x="9712850" y="684146"/>
                  <a:chExt cx="106152" cy="119310"/>
                </a:xfrm>
              </p:grpSpPr>
              <p:sp>
                <p:nvSpPr>
                  <p:cNvPr id="2763" name="Google Shape;2763;p24"/>
                  <p:cNvSpPr/>
                  <p:nvPr/>
                </p:nvSpPr>
                <p:spPr>
                  <a:xfrm>
                    <a:off x="9781409" y="686952"/>
                    <a:ext cx="51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63" extrusionOk="0">
                        <a:moveTo>
                          <a:pt x="51" y="63"/>
                        </a:moveTo>
                        <a:cubicBezTo>
                          <a:pt x="30" y="1"/>
                          <a:pt x="-53" y="-41"/>
                          <a:pt x="51" y="63"/>
                        </a:cubicBezTo>
                        <a:lnTo>
                          <a:pt x="51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64" name="Google Shape;2764;p24"/>
                  <p:cNvSpPr/>
                  <p:nvPr/>
                </p:nvSpPr>
                <p:spPr>
                  <a:xfrm>
                    <a:off x="9712850" y="684146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7" y="-3011"/>
                          <a:pt x="39925" y="-1244"/>
                          <a:pt x="25967" y="8023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33"/>
                          <a:pt x="105408" y="52326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65" name="Google Shape;2765;p24"/>
                <p:cNvGrpSpPr/>
                <p:nvPr/>
              </p:nvGrpSpPr>
              <p:grpSpPr>
                <a:xfrm>
                  <a:off x="10440527" y="684146"/>
                  <a:ext cx="106152" cy="119310"/>
                  <a:chOff x="10440527" y="684146"/>
                  <a:chExt cx="106152" cy="119310"/>
                </a:xfrm>
              </p:grpSpPr>
              <p:sp>
                <p:nvSpPr>
                  <p:cNvPr id="2766" name="Google Shape;2766;p24"/>
                  <p:cNvSpPr/>
                  <p:nvPr/>
                </p:nvSpPr>
                <p:spPr>
                  <a:xfrm>
                    <a:off x="10509071" y="686952"/>
                    <a:ext cx="46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" h="63" extrusionOk="0">
                        <a:moveTo>
                          <a:pt x="46" y="63"/>
                        </a:moveTo>
                        <a:cubicBezTo>
                          <a:pt x="46" y="1"/>
                          <a:pt x="-58" y="-41"/>
                          <a:pt x="46" y="63"/>
                        </a:cubicBezTo>
                        <a:lnTo>
                          <a:pt x="46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67" name="Google Shape;2767;p24"/>
                  <p:cNvSpPr/>
                  <p:nvPr/>
                </p:nvSpPr>
                <p:spPr>
                  <a:xfrm>
                    <a:off x="10440527" y="684146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8" y="-3011"/>
                          <a:pt x="39925" y="-1244"/>
                          <a:pt x="25967" y="8023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33"/>
                          <a:pt x="105408" y="52326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68" name="Google Shape;2768;p24"/>
                <p:cNvGrpSpPr/>
                <p:nvPr/>
              </p:nvGrpSpPr>
              <p:grpSpPr>
                <a:xfrm>
                  <a:off x="11168184" y="684146"/>
                  <a:ext cx="106152" cy="119310"/>
                  <a:chOff x="11168184" y="684146"/>
                  <a:chExt cx="106152" cy="119310"/>
                </a:xfrm>
              </p:grpSpPr>
              <p:sp>
                <p:nvSpPr>
                  <p:cNvPr id="2769" name="Google Shape;2769;p24"/>
                  <p:cNvSpPr/>
                  <p:nvPr/>
                </p:nvSpPr>
                <p:spPr>
                  <a:xfrm>
                    <a:off x="11236743" y="686952"/>
                    <a:ext cx="51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63" extrusionOk="0">
                        <a:moveTo>
                          <a:pt x="51" y="63"/>
                        </a:moveTo>
                        <a:cubicBezTo>
                          <a:pt x="30" y="1"/>
                          <a:pt x="-53" y="-41"/>
                          <a:pt x="51" y="63"/>
                        </a:cubicBezTo>
                        <a:lnTo>
                          <a:pt x="51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70" name="Google Shape;2770;p24"/>
                  <p:cNvSpPr/>
                  <p:nvPr/>
                </p:nvSpPr>
                <p:spPr>
                  <a:xfrm>
                    <a:off x="11168184" y="684146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6" y="3930"/>
                          <a:pt x="50929" y="-5213"/>
                          <a:pt x="73270" y="5509"/>
                        </a:cubicBezTo>
                        <a:cubicBezTo>
                          <a:pt x="56337" y="-3011"/>
                          <a:pt x="39925" y="-1244"/>
                          <a:pt x="25967" y="8023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33"/>
                          <a:pt x="105408" y="52326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71" name="Google Shape;2771;p24"/>
                <p:cNvGrpSpPr/>
                <p:nvPr/>
              </p:nvGrpSpPr>
              <p:grpSpPr>
                <a:xfrm>
                  <a:off x="11895799" y="684110"/>
                  <a:ext cx="106185" cy="119293"/>
                  <a:chOff x="11895799" y="684110"/>
                  <a:chExt cx="106185" cy="119293"/>
                </a:xfrm>
              </p:grpSpPr>
              <p:sp>
                <p:nvSpPr>
                  <p:cNvPr id="2772" name="Google Shape;2772;p24"/>
                  <p:cNvSpPr/>
                  <p:nvPr/>
                </p:nvSpPr>
                <p:spPr>
                  <a:xfrm>
                    <a:off x="11964404" y="686952"/>
                    <a:ext cx="45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" h="63" extrusionOk="0">
                        <a:moveTo>
                          <a:pt x="46" y="63"/>
                        </a:moveTo>
                        <a:cubicBezTo>
                          <a:pt x="46" y="1"/>
                          <a:pt x="-57" y="-41"/>
                          <a:pt x="46" y="63"/>
                        </a:cubicBezTo>
                        <a:lnTo>
                          <a:pt x="46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73" name="Google Shape;2773;p24"/>
                  <p:cNvSpPr/>
                  <p:nvPr/>
                </p:nvSpPr>
                <p:spPr>
                  <a:xfrm>
                    <a:off x="11895799" y="684110"/>
                    <a:ext cx="106185" cy="1192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85" h="119293" extrusionOk="0">
                        <a:moveTo>
                          <a:pt x="105990" y="58782"/>
                        </a:moveTo>
                        <a:cubicBezTo>
                          <a:pt x="101372" y="3945"/>
                          <a:pt x="51137" y="-5094"/>
                          <a:pt x="73331" y="5545"/>
                        </a:cubicBezTo>
                        <a:cubicBezTo>
                          <a:pt x="56732" y="-2830"/>
                          <a:pt x="40569" y="-1500"/>
                          <a:pt x="26029" y="8059"/>
                        </a:cubicBezTo>
                        <a:cubicBezTo>
                          <a:pt x="-30551" y="45982"/>
                          <a:pt x="15129" y="139345"/>
                          <a:pt x="67903" y="115427"/>
                        </a:cubicBezTo>
                        <a:cubicBezTo>
                          <a:pt x="113333" y="94544"/>
                          <a:pt x="105407" y="51385"/>
                          <a:pt x="105990" y="58782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774" name="Google Shape;2774;p24"/>
              <p:cNvGrpSpPr/>
              <p:nvPr/>
            </p:nvGrpSpPr>
            <p:grpSpPr>
              <a:xfrm>
                <a:off x="6074395" y="1471430"/>
                <a:ext cx="5927595" cy="119366"/>
                <a:chOff x="6074395" y="1471430"/>
                <a:chExt cx="5927595" cy="119366"/>
              </a:xfrm>
            </p:grpSpPr>
            <p:grpSp>
              <p:nvGrpSpPr>
                <p:cNvPr id="2775" name="Google Shape;2775;p24"/>
                <p:cNvGrpSpPr/>
                <p:nvPr/>
              </p:nvGrpSpPr>
              <p:grpSpPr>
                <a:xfrm>
                  <a:off x="6074395" y="1471430"/>
                  <a:ext cx="106263" cy="119338"/>
                  <a:chOff x="6074395" y="1471430"/>
                  <a:chExt cx="106263" cy="119338"/>
                </a:xfrm>
              </p:grpSpPr>
              <p:sp>
                <p:nvSpPr>
                  <p:cNvPr id="2776" name="Google Shape;2776;p24"/>
                  <p:cNvSpPr/>
                  <p:nvPr/>
                </p:nvSpPr>
                <p:spPr>
                  <a:xfrm>
                    <a:off x="6143077" y="1474308"/>
                    <a:ext cx="60" cy="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" h="48" extrusionOk="0">
                        <a:moveTo>
                          <a:pt x="60" y="48"/>
                        </a:moveTo>
                        <a:cubicBezTo>
                          <a:pt x="40" y="6"/>
                          <a:pt x="-64" y="-35"/>
                          <a:pt x="60" y="48"/>
                        </a:cubicBezTo>
                        <a:lnTo>
                          <a:pt x="60" y="48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77" name="Google Shape;2777;p24"/>
                  <p:cNvSpPr/>
                  <p:nvPr/>
                </p:nvSpPr>
                <p:spPr>
                  <a:xfrm>
                    <a:off x="6074395" y="1471430"/>
                    <a:ext cx="106263" cy="1193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63" h="119338" extrusionOk="0">
                        <a:moveTo>
                          <a:pt x="106060" y="58803"/>
                        </a:moveTo>
                        <a:cubicBezTo>
                          <a:pt x="101442" y="3965"/>
                          <a:pt x="51206" y="-5074"/>
                          <a:pt x="73401" y="5565"/>
                        </a:cubicBezTo>
                        <a:cubicBezTo>
                          <a:pt x="56802" y="-2809"/>
                          <a:pt x="40597" y="-1541"/>
                          <a:pt x="26099" y="8080"/>
                        </a:cubicBezTo>
                        <a:cubicBezTo>
                          <a:pt x="-30668" y="45753"/>
                          <a:pt x="15261" y="139490"/>
                          <a:pt x="67972" y="115448"/>
                        </a:cubicBezTo>
                        <a:cubicBezTo>
                          <a:pt x="113465" y="94689"/>
                          <a:pt x="105477" y="51426"/>
                          <a:pt x="106060" y="58803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78" name="Google Shape;2778;p24"/>
                <p:cNvGrpSpPr/>
                <p:nvPr/>
              </p:nvGrpSpPr>
              <p:grpSpPr>
                <a:xfrm>
                  <a:off x="6802183" y="1471486"/>
                  <a:ext cx="106152" cy="119310"/>
                  <a:chOff x="6802183" y="1471486"/>
                  <a:chExt cx="106152" cy="119310"/>
                </a:xfrm>
              </p:grpSpPr>
              <p:sp>
                <p:nvSpPr>
                  <p:cNvPr id="2779" name="Google Shape;2779;p24"/>
                  <p:cNvSpPr/>
                  <p:nvPr/>
                </p:nvSpPr>
                <p:spPr>
                  <a:xfrm>
                    <a:off x="6870742" y="1474308"/>
                    <a:ext cx="51" cy="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48" extrusionOk="0">
                        <a:moveTo>
                          <a:pt x="51" y="48"/>
                        </a:moveTo>
                        <a:cubicBezTo>
                          <a:pt x="30" y="6"/>
                          <a:pt x="-53" y="-35"/>
                          <a:pt x="51" y="48"/>
                        </a:cubicBezTo>
                        <a:lnTo>
                          <a:pt x="51" y="48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80" name="Google Shape;2780;p24"/>
                  <p:cNvSpPr/>
                  <p:nvPr/>
                </p:nvSpPr>
                <p:spPr>
                  <a:xfrm>
                    <a:off x="6802183" y="1471486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8" y="-3011"/>
                          <a:pt x="39925" y="-1244"/>
                          <a:pt x="25967" y="8024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54"/>
                          <a:pt x="105408" y="52326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81" name="Google Shape;2781;p24"/>
                <p:cNvGrpSpPr/>
                <p:nvPr/>
              </p:nvGrpSpPr>
              <p:grpSpPr>
                <a:xfrm>
                  <a:off x="7529860" y="1471486"/>
                  <a:ext cx="106152" cy="119310"/>
                  <a:chOff x="7529860" y="1471486"/>
                  <a:chExt cx="106152" cy="119310"/>
                </a:xfrm>
              </p:grpSpPr>
              <p:sp>
                <p:nvSpPr>
                  <p:cNvPr id="2782" name="Google Shape;2782;p24"/>
                  <p:cNvSpPr/>
                  <p:nvPr/>
                </p:nvSpPr>
                <p:spPr>
                  <a:xfrm>
                    <a:off x="7598410" y="1474308"/>
                    <a:ext cx="60" cy="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" h="48" extrusionOk="0">
                        <a:moveTo>
                          <a:pt x="60" y="48"/>
                        </a:moveTo>
                        <a:cubicBezTo>
                          <a:pt x="40" y="6"/>
                          <a:pt x="-64" y="-35"/>
                          <a:pt x="60" y="48"/>
                        </a:cubicBezTo>
                        <a:lnTo>
                          <a:pt x="60" y="48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83" name="Google Shape;2783;p24"/>
                  <p:cNvSpPr/>
                  <p:nvPr/>
                </p:nvSpPr>
                <p:spPr>
                  <a:xfrm>
                    <a:off x="7529860" y="1471486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8" y="-3011"/>
                          <a:pt x="39925" y="-1244"/>
                          <a:pt x="25967" y="8024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54"/>
                          <a:pt x="105408" y="52326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84" name="Google Shape;2784;p24"/>
                <p:cNvGrpSpPr/>
                <p:nvPr/>
              </p:nvGrpSpPr>
              <p:grpSpPr>
                <a:xfrm>
                  <a:off x="8257517" y="1471486"/>
                  <a:ext cx="106152" cy="119310"/>
                  <a:chOff x="8257517" y="1471486"/>
                  <a:chExt cx="106152" cy="119310"/>
                </a:xfrm>
              </p:grpSpPr>
              <p:sp>
                <p:nvSpPr>
                  <p:cNvPr id="2785" name="Google Shape;2785;p24"/>
                  <p:cNvSpPr/>
                  <p:nvPr/>
                </p:nvSpPr>
                <p:spPr>
                  <a:xfrm>
                    <a:off x="8326076" y="1474308"/>
                    <a:ext cx="51" cy="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48" extrusionOk="0">
                        <a:moveTo>
                          <a:pt x="51" y="48"/>
                        </a:moveTo>
                        <a:cubicBezTo>
                          <a:pt x="30" y="6"/>
                          <a:pt x="-53" y="-35"/>
                          <a:pt x="51" y="48"/>
                        </a:cubicBezTo>
                        <a:lnTo>
                          <a:pt x="51" y="48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86" name="Google Shape;2786;p24"/>
                  <p:cNvSpPr/>
                  <p:nvPr/>
                </p:nvSpPr>
                <p:spPr>
                  <a:xfrm>
                    <a:off x="8257517" y="1471486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7" y="-3011"/>
                          <a:pt x="39925" y="-1244"/>
                          <a:pt x="25967" y="8024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54"/>
                          <a:pt x="105408" y="52326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87" name="Google Shape;2787;p24"/>
                <p:cNvGrpSpPr/>
                <p:nvPr/>
              </p:nvGrpSpPr>
              <p:grpSpPr>
                <a:xfrm>
                  <a:off x="8985194" y="1471486"/>
                  <a:ext cx="106152" cy="119310"/>
                  <a:chOff x="8985194" y="1471486"/>
                  <a:chExt cx="106152" cy="119310"/>
                </a:xfrm>
              </p:grpSpPr>
              <p:sp>
                <p:nvSpPr>
                  <p:cNvPr id="2788" name="Google Shape;2788;p24"/>
                  <p:cNvSpPr/>
                  <p:nvPr/>
                </p:nvSpPr>
                <p:spPr>
                  <a:xfrm>
                    <a:off x="9053737" y="1474308"/>
                    <a:ext cx="46" cy="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" h="48" extrusionOk="0">
                        <a:moveTo>
                          <a:pt x="46" y="48"/>
                        </a:moveTo>
                        <a:cubicBezTo>
                          <a:pt x="46" y="6"/>
                          <a:pt x="-58" y="-35"/>
                          <a:pt x="46" y="48"/>
                        </a:cubicBezTo>
                        <a:lnTo>
                          <a:pt x="46" y="48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89" name="Google Shape;2789;p24"/>
                  <p:cNvSpPr/>
                  <p:nvPr/>
                </p:nvSpPr>
                <p:spPr>
                  <a:xfrm>
                    <a:off x="8985194" y="1471486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8" y="-3011"/>
                          <a:pt x="39925" y="-1244"/>
                          <a:pt x="25967" y="8024"/>
                        </a:cubicBezTo>
                        <a:cubicBezTo>
                          <a:pt x="-30363" y="45406"/>
                          <a:pt x="14838" y="139579"/>
                          <a:pt x="67841" y="115392"/>
                        </a:cubicBezTo>
                        <a:cubicBezTo>
                          <a:pt x="113292" y="94654"/>
                          <a:pt x="105408" y="52326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90" name="Google Shape;2790;p24"/>
                <p:cNvGrpSpPr/>
                <p:nvPr/>
              </p:nvGrpSpPr>
              <p:grpSpPr>
                <a:xfrm>
                  <a:off x="9712850" y="1471486"/>
                  <a:ext cx="106152" cy="119310"/>
                  <a:chOff x="9712850" y="1471486"/>
                  <a:chExt cx="106152" cy="119310"/>
                </a:xfrm>
              </p:grpSpPr>
              <p:sp>
                <p:nvSpPr>
                  <p:cNvPr id="2791" name="Google Shape;2791;p24"/>
                  <p:cNvSpPr/>
                  <p:nvPr/>
                </p:nvSpPr>
                <p:spPr>
                  <a:xfrm>
                    <a:off x="9781409" y="1474308"/>
                    <a:ext cx="51" cy="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48" extrusionOk="0">
                        <a:moveTo>
                          <a:pt x="51" y="48"/>
                        </a:moveTo>
                        <a:cubicBezTo>
                          <a:pt x="30" y="6"/>
                          <a:pt x="-53" y="-35"/>
                          <a:pt x="51" y="48"/>
                        </a:cubicBezTo>
                        <a:lnTo>
                          <a:pt x="51" y="48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92" name="Google Shape;2792;p24"/>
                  <p:cNvSpPr/>
                  <p:nvPr/>
                </p:nvSpPr>
                <p:spPr>
                  <a:xfrm>
                    <a:off x="9712850" y="1471486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7" y="-3011"/>
                          <a:pt x="39925" y="-1244"/>
                          <a:pt x="25967" y="8024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54"/>
                          <a:pt x="105408" y="52326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93" name="Google Shape;2793;p24"/>
                <p:cNvGrpSpPr/>
                <p:nvPr/>
              </p:nvGrpSpPr>
              <p:grpSpPr>
                <a:xfrm>
                  <a:off x="10440527" y="1471486"/>
                  <a:ext cx="106152" cy="119310"/>
                  <a:chOff x="10440527" y="1471486"/>
                  <a:chExt cx="106152" cy="119310"/>
                </a:xfrm>
              </p:grpSpPr>
              <p:sp>
                <p:nvSpPr>
                  <p:cNvPr id="2794" name="Google Shape;2794;p24"/>
                  <p:cNvSpPr/>
                  <p:nvPr/>
                </p:nvSpPr>
                <p:spPr>
                  <a:xfrm>
                    <a:off x="10509071" y="1474308"/>
                    <a:ext cx="46" cy="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" h="48" extrusionOk="0">
                        <a:moveTo>
                          <a:pt x="46" y="48"/>
                        </a:moveTo>
                        <a:cubicBezTo>
                          <a:pt x="46" y="6"/>
                          <a:pt x="-58" y="-35"/>
                          <a:pt x="46" y="48"/>
                        </a:cubicBezTo>
                        <a:lnTo>
                          <a:pt x="46" y="48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95" name="Google Shape;2795;p24"/>
                  <p:cNvSpPr/>
                  <p:nvPr/>
                </p:nvSpPr>
                <p:spPr>
                  <a:xfrm>
                    <a:off x="10440527" y="1471486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8" y="-3011"/>
                          <a:pt x="39925" y="-1244"/>
                          <a:pt x="25967" y="8024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54"/>
                          <a:pt x="105408" y="52326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96" name="Google Shape;2796;p24"/>
                <p:cNvGrpSpPr/>
                <p:nvPr/>
              </p:nvGrpSpPr>
              <p:grpSpPr>
                <a:xfrm>
                  <a:off x="11168184" y="1471486"/>
                  <a:ext cx="106152" cy="119310"/>
                  <a:chOff x="11168184" y="1471486"/>
                  <a:chExt cx="106152" cy="119310"/>
                </a:xfrm>
              </p:grpSpPr>
              <p:sp>
                <p:nvSpPr>
                  <p:cNvPr id="2797" name="Google Shape;2797;p24"/>
                  <p:cNvSpPr/>
                  <p:nvPr/>
                </p:nvSpPr>
                <p:spPr>
                  <a:xfrm>
                    <a:off x="11236743" y="1474308"/>
                    <a:ext cx="51" cy="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48" extrusionOk="0">
                        <a:moveTo>
                          <a:pt x="51" y="48"/>
                        </a:moveTo>
                        <a:cubicBezTo>
                          <a:pt x="30" y="6"/>
                          <a:pt x="-53" y="-35"/>
                          <a:pt x="51" y="48"/>
                        </a:cubicBezTo>
                        <a:lnTo>
                          <a:pt x="51" y="48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98" name="Google Shape;2798;p24"/>
                  <p:cNvSpPr/>
                  <p:nvPr/>
                </p:nvSpPr>
                <p:spPr>
                  <a:xfrm>
                    <a:off x="11168184" y="1471486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6" y="3930"/>
                          <a:pt x="50929" y="-5213"/>
                          <a:pt x="73270" y="5509"/>
                        </a:cubicBezTo>
                        <a:cubicBezTo>
                          <a:pt x="56337" y="-3011"/>
                          <a:pt x="39925" y="-1244"/>
                          <a:pt x="25967" y="8024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54"/>
                          <a:pt x="105408" y="52326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99" name="Google Shape;2799;p24"/>
                <p:cNvGrpSpPr/>
                <p:nvPr/>
              </p:nvGrpSpPr>
              <p:grpSpPr>
                <a:xfrm>
                  <a:off x="11895730" y="1471430"/>
                  <a:ext cx="106260" cy="119338"/>
                  <a:chOff x="11895730" y="1471430"/>
                  <a:chExt cx="106260" cy="119338"/>
                </a:xfrm>
              </p:grpSpPr>
              <p:sp>
                <p:nvSpPr>
                  <p:cNvPr id="2800" name="Google Shape;2800;p24"/>
                  <p:cNvSpPr/>
                  <p:nvPr/>
                </p:nvSpPr>
                <p:spPr>
                  <a:xfrm>
                    <a:off x="11964404" y="1474308"/>
                    <a:ext cx="45" cy="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" h="48" extrusionOk="0">
                        <a:moveTo>
                          <a:pt x="46" y="48"/>
                        </a:moveTo>
                        <a:cubicBezTo>
                          <a:pt x="46" y="6"/>
                          <a:pt x="-57" y="-35"/>
                          <a:pt x="46" y="48"/>
                        </a:cubicBezTo>
                        <a:lnTo>
                          <a:pt x="46" y="48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01" name="Google Shape;2801;p24"/>
                  <p:cNvSpPr/>
                  <p:nvPr/>
                </p:nvSpPr>
                <p:spPr>
                  <a:xfrm>
                    <a:off x="11895730" y="1471430"/>
                    <a:ext cx="106260" cy="1193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60" h="119338" extrusionOk="0">
                        <a:moveTo>
                          <a:pt x="106060" y="58803"/>
                        </a:moveTo>
                        <a:cubicBezTo>
                          <a:pt x="101441" y="3965"/>
                          <a:pt x="51206" y="-5074"/>
                          <a:pt x="73401" y="5565"/>
                        </a:cubicBezTo>
                        <a:cubicBezTo>
                          <a:pt x="56801" y="-2809"/>
                          <a:pt x="40597" y="-1541"/>
                          <a:pt x="26099" y="8080"/>
                        </a:cubicBezTo>
                        <a:cubicBezTo>
                          <a:pt x="-30668" y="45753"/>
                          <a:pt x="15261" y="139490"/>
                          <a:pt x="67972" y="115448"/>
                        </a:cubicBezTo>
                        <a:cubicBezTo>
                          <a:pt x="113444" y="94689"/>
                          <a:pt x="105477" y="51426"/>
                          <a:pt x="106060" y="58803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802" name="Google Shape;2802;p24"/>
              <p:cNvGrpSpPr/>
              <p:nvPr/>
            </p:nvGrpSpPr>
            <p:grpSpPr>
              <a:xfrm>
                <a:off x="6074395" y="2258770"/>
                <a:ext cx="5927595" cy="119366"/>
                <a:chOff x="6074395" y="2258770"/>
                <a:chExt cx="5927595" cy="119366"/>
              </a:xfrm>
            </p:grpSpPr>
            <p:grpSp>
              <p:nvGrpSpPr>
                <p:cNvPr id="2803" name="Google Shape;2803;p24"/>
                <p:cNvGrpSpPr/>
                <p:nvPr/>
              </p:nvGrpSpPr>
              <p:grpSpPr>
                <a:xfrm>
                  <a:off x="6074395" y="2258770"/>
                  <a:ext cx="106263" cy="119338"/>
                  <a:chOff x="6074395" y="2258770"/>
                  <a:chExt cx="106263" cy="119338"/>
                </a:xfrm>
              </p:grpSpPr>
              <p:sp>
                <p:nvSpPr>
                  <p:cNvPr id="2804" name="Google Shape;2804;p24"/>
                  <p:cNvSpPr/>
                  <p:nvPr/>
                </p:nvSpPr>
                <p:spPr>
                  <a:xfrm>
                    <a:off x="6143077" y="2261648"/>
                    <a:ext cx="60" cy="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" h="48" extrusionOk="0">
                        <a:moveTo>
                          <a:pt x="60" y="48"/>
                        </a:moveTo>
                        <a:cubicBezTo>
                          <a:pt x="40" y="6"/>
                          <a:pt x="-64" y="-35"/>
                          <a:pt x="60" y="48"/>
                        </a:cubicBezTo>
                        <a:lnTo>
                          <a:pt x="60" y="48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05" name="Google Shape;2805;p24"/>
                  <p:cNvSpPr/>
                  <p:nvPr/>
                </p:nvSpPr>
                <p:spPr>
                  <a:xfrm>
                    <a:off x="6074395" y="2258770"/>
                    <a:ext cx="106263" cy="1193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63" h="119338" extrusionOk="0">
                        <a:moveTo>
                          <a:pt x="106060" y="58803"/>
                        </a:moveTo>
                        <a:cubicBezTo>
                          <a:pt x="101442" y="3965"/>
                          <a:pt x="51206" y="-5074"/>
                          <a:pt x="73401" y="5565"/>
                        </a:cubicBezTo>
                        <a:cubicBezTo>
                          <a:pt x="56802" y="-2809"/>
                          <a:pt x="40597" y="-1541"/>
                          <a:pt x="26099" y="8080"/>
                        </a:cubicBezTo>
                        <a:cubicBezTo>
                          <a:pt x="-30668" y="45753"/>
                          <a:pt x="15261" y="139490"/>
                          <a:pt x="67972" y="115448"/>
                        </a:cubicBezTo>
                        <a:cubicBezTo>
                          <a:pt x="113465" y="94689"/>
                          <a:pt x="105477" y="51426"/>
                          <a:pt x="106060" y="58803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806" name="Google Shape;2806;p24"/>
                <p:cNvGrpSpPr/>
                <p:nvPr/>
              </p:nvGrpSpPr>
              <p:grpSpPr>
                <a:xfrm>
                  <a:off x="6802183" y="2258826"/>
                  <a:ext cx="106152" cy="119310"/>
                  <a:chOff x="6802183" y="2258826"/>
                  <a:chExt cx="106152" cy="119310"/>
                </a:xfrm>
              </p:grpSpPr>
              <p:sp>
                <p:nvSpPr>
                  <p:cNvPr id="2807" name="Google Shape;2807;p24"/>
                  <p:cNvSpPr/>
                  <p:nvPr/>
                </p:nvSpPr>
                <p:spPr>
                  <a:xfrm>
                    <a:off x="6870742" y="2261648"/>
                    <a:ext cx="51" cy="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48" extrusionOk="0">
                        <a:moveTo>
                          <a:pt x="51" y="48"/>
                        </a:moveTo>
                        <a:cubicBezTo>
                          <a:pt x="30" y="6"/>
                          <a:pt x="-53" y="-35"/>
                          <a:pt x="51" y="48"/>
                        </a:cubicBezTo>
                        <a:lnTo>
                          <a:pt x="51" y="48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08" name="Google Shape;2808;p24"/>
                  <p:cNvSpPr/>
                  <p:nvPr/>
                </p:nvSpPr>
                <p:spPr>
                  <a:xfrm>
                    <a:off x="6802183" y="2258826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8" y="-3011"/>
                          <a:pt x="39925" y="-1244"/>
                          <a:pt x="25967" y="8024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54"/>
                          <a:pt x="105408" y="52326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809" name="Google Shape;2809;p24"/>
                <p:cNvGrpSpPr/>
                <p:nvPr/>
              </p:nvGrpSpPr>
              <p:grpSpPr>
                <a:xfrm>
                  <a:off x="7529860" y="2258826"/>
                  <a:ext cx="106152" cy="119310"/>
                  <a:chOff x="7529860" y="2258826"/>
                  <a:chExt cx="106152" cy="119310"/>
                </a:xfrm>
              </p:grpSpPr>
              <p:sp>
                <p:nvSpPr>
                  <p:cNvPr id="2810" name="Google Shape;2810;p24"/>
                  <p:cNvSpPr/>
                  <p:nvPr/>
                </p:nvSpPr>
                <p:spPr>
                  <a:xfrm>
                    <a:off x="7598410" y="2261648"/>
                    <a:ext cx="60" cy="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" h="48" extrusionOk="0">
                        <a:moveTo>
                          <a:pt x="60" y="48"/>
                        </a:moveTo>
                        <a:cubicBezTo>
                          <a:pt x="40" y="6"/>
                          <a:pt x="-64" y="-35"/>
                          <a:pt x="60" y="48"/>
                        </a:cubicBezTo>
                        <a:lnTo>
                          <a:pt x="60" y="48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11" name="Google Shape;2811;p24"/>
                  <p:cNvSpPr/>
                  <p:nvPr/>
                </p:nvSpPr>
                <p:spPr>
                  <a:xfrm>
                    <a:off x="7529860" y="2258826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8" y="-3011"/>
                          <a:pt x="39925" y="-1244"/>
                          <a:pt x="25967" y="8024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54"/>
                          <a:pt x="105408" y="52326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812" name="Google Shape;2812;p24"/>
                <p:cNvGrpSpPr/>
                <p:nvPr/>
              </p:nvGrpSpPr>
              <p:grpSpPr>
                <a:xfrm>
                  <a:off x="8257517" y="2258826"/>
                  <a:ext cx="106152" cy="119310"/>
                  <a:chOff x="8257517" y="2258826"/>
                  <a:chExt cx="106152" cy="119310"/>
                </a:xfrm>
              </p:grpSpPr>
              <p:sp>
                <p:nvSpPr>
                  <p:cNvPr id="2813" name="Google Shape;2813;p24"/>
                  <p:cNvSpPr/>
                  <p:nvPr/>
                </p:nvSpPr>
                <p:spPr>
                  <a:xfrm>
                    <a:off x="8326076" y="2261648"/>
                    <a:ext cx="51" cy="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48" extrusionOk="0">
                        <a:moveTo>
                          <a:pt x="51" y="48"/>
                        </a:moveTo>
                        <a:cubicBezTo>
                          <a:pt x="30" y="6"/>
                          <a:pt x="-53" y="-35"/>
                          <a:pt x="51" y="48"/>
                        </a:cubicBezTo>
                        <a:lnTo>
                          <a:pt x="51" y="48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14" name="Google Shape;2814;p24"/>
                  <p:cNvSpPr/>
                  <p:nvPr/>
                </p:nvSpPr>
                <p:spPr>
                  <a:xfrm>
                    <a:off x="8257517" y="2258826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7" y="-3011"/>
                          <a:pt x="39925" y="-1244"/>
                          <a:pt x="25967" y="8024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54"/>
                          <a:pt x="105408" y="52326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815" name="Google Shape;2815;p24"/>
                <p:cNvGrpSpPr/>
                <p:nvPr/>
              </p:nvGrpSpPr>
              <p:grpSpPr>
                <a:xfrm>
                  <a:off x="8985194" y="2258826"/>
                  <a:ext cx="106152" cy="119310"/>
                  <a:chOff x="8985194" y="2258826"/>
                  <a:chExt cx="106152" cy="119310"/>
                </a:xfrm>
              </p:grpSpPr>
              <p:sp>
                <p:nvSpPr>
                  <p:cNvPr id="2816" name="Google Shape;2816;p24"/>
                  <p:cNvSpPr/>
                  <p:nvPr/>
                </p:nvSpPr>
                <p:spPr>
                  <a:xfrm>
                    <a:off x="9053737" y="2261648"/>
                    <a:ext cx="46" cy="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" h="48" extrusionOk="0">
                        <a:moveTo>
                          <a:pt x="46" y="48"/>
                        </a:moveTo>
                        <a:cubicBezTo>
                          <a:pt x="46" y="6"/>
                          <a:pt x="-58" y="-35"/>
                          <a:pt x="46" y="48"/>
                        </a:cubicBezTo>
                        <a:lnTo>
                          <a:pt x="46" y="48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17" name="Google Shape;2817;p24"/>
                  <p:cNvSpPr/>
                  <p:nvPr/>
                </p:nvSpPr>
                <p:spPr>
                  <a:xfrm>
                    <a:off x="8985194" y="2258826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8" y="-3011"/>
                          <a:pt x="39925" y="-1244"/>
                          <a:pt x="25967" y="8024"/>
                        </a:cubicBezTo>
                        <a:cubicBezTo>
                          <a:pt x="-30363" y="45406"/>
                          <a:pt x="14838" y="139579"/>
                          <a:pt x="67841" y="115392"/>
                        </a:cubicBezTo>
                        <a:cubicBezTo>
                          <a:pt x="113292" y="94654"/>
                          <a:pt x="105408" y="52326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818" name="Google Shape;2818;p24"/>
                <p:cNvGrpSpPr/>
                <p:nvPr/>
              </p:nvGrpSpPr>
              <p:grpSpPr>
                <a:xfrm>
                  <a:off x="9712850" y="2258826"/>
                  <a:ext cx="106152" cy="119310"/>
                  <a:chOff x="9712850" y="2258826"/>
                  <a:chExt cx="106152" cy="119310"/>
                </a:xfrm>
              </p:grpSpPr>
              <p:sp>
                <p:nvSpPr>
                  <p:cNvPr id="2819" name="Google Shape;2819;p24"/>
                  <p:cNvSpPr/>
                  <p:nvPr/>
                </p:nvSpPr>
                <p:spPr>
                  <a:xfrm>
                    <a:off x="9781409" y="2261648"/>
                    <a:ext cx="51" cy="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48" extrusionOk="0">
                        <a:moveTo>
                          <a:pt x="51" y="48"/>
                        </a:moveTo>
                        <a:cubicBezTo>
                          <a:pt x="30" y="6"/>
                          <a:pt x="-53" y="-35"/>
                          <a:pt x="51" y="48"/>
                        </a:cubicBezTo>
                        <a:lnTo>
                          <a:pt x="51" y="48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20" name="Google Shape;2820;p24"/>
                  <p:cNvSpPr/>
                  <p:nvPr/>
                </p:nvSpPr>
                <p:spPr>
                  <a:xfrm>
                    <a:off x="9712850" y="2258826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7" y="-3011"/>
                          <a:pt x="39925" y="-1244"/>
                          <a:pt x="25967" y="8024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54"/>
                          <a:pt x="105408" y="52326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821" name="Google Shape;2821;p24"/>
                <p:cNvGrpSpPr/>
                <p:nvPr/>
              </p:nvGrpSpPr>
              <p:grpSpPr>
                <a:xfrm>
                  <a:off x="10440527" y="2258826"/>
                  <a:ext cx="106152" cy="119310"/>
                  <a:chOff x="10440527" y="2258826"/>
                  <a:chExt cx="106152" cy="119310"/>
                </a:xfrm>
              </p:grpSpPr>
              <p:sp>
                <p:nvSpPr>
                  <p:cNvPr id="2822" name="Google Shape;2822;p24"/>
                  <p:cNvSpPr/>
                  <p:nvPr/>
                </p:nvSpPr>
                <p:spPr>
                  <a:xfrm>
                    <a:off x="10509071" y="2261648"/>
                    <a:ext cx="46" cy="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" h="48" extrusionOk="0">
                        <a:moveTo>
                          <a:pt x="46" y="48"/>
                        </a:moveTo>
                        <a:cubicBezTo>
                          <a:pt x="46" y="6"/>
                          <a:pt x="-58" y="-35"/>
                          <a:pt x="46" y="48"/>
                        </a:cubicBezTo>
                        <a:lnTo>
                          <a:pt x="46" y="48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23" name="Google Shape;2823;p24"/>
                  <p:cNvSpPr/>
                  <p:nvPr/>
                </p:nvSpPr>
                <p:spPr>
                  <a:xfrm>
                    <a:off x="10440527" y="2258826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8" y="-3011"/>
                          <a:pt x="39925" y="-1244"/>
                          <a:pt x="25967" y="8024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54"/>
                          <a:pt x="105408" y="52326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824" name="Google Shape;2824;p24"/>
                <p:cNvGrpSpPr/>
                <p:nvPr/>
              </p:nvGrpSpPr>
              <p:grpSpPr>
                <a:xfrm>
                  <a:off x="11168184" y="2258826"/>
                  <a:ext cx="106152" cy="119310"/>
                  <a:chOff x="11168184" y="2258826"/>
                  <a:chExt cx="106152" cy="119310"/>
                </a:xfrm>
              </p:grpSpPr>
              <p:sp>
                <p:nvSpPr>
                  <p:cNvPr id="2825" name="Google Shape;2825;p24"/>
                  <p:cNvSpPr/>
                  <p:nvPr/>
                </p:nvSpPr>
                <p:spPr>
                  <a:xfrm>
                    <a:off x="11236743" y="2261648"/>
                    <a:ext cx="51" cy="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48" extrusionOk="0">
                        <a:moveTo>
                          <a:pt x="51" y="48"/>
                        </a:moveTo>
                        <a:cubicBezTo>
                          <a:pt x="30" y="6"/>
                          <a:pt x="-53" y="-35"/>
                          <a:pt x="51" y="48"/>
                        </a:cubicBezTo>
                        <a:lnTo>
                          <a:pt x="51" y="48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26" name="Google Shape;2826;p24"/>
                  <p:cNvSpPr/>
                  <p:nvPr/>
                </p:nvSpPr>
                <p:spPr>
                  <a:xfrm>
                    <a:off x="11168184" y="2258826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6" y="3930"/>
                          <a:pt x="50929" y="-5213"/>
                          <a:pt x="73270" y="5509"/>
                        </a:cubicBezTo>
                        <a:cubicBezTo>
                          <a:pt x="56337" y="-3011"/>
                          <a:pt x="39925" y="-1244"/>
                          <a:pt x="25967" y="8024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54"/>
                          <a:pt x="105408" y="52326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827" name="Google Shape;2827;p24"/>
                <p:cNvGrpSpPr/>
                <p:nvPr/>
              </p:nvGrpSpPr>
              <p:grpSpPr>
                <a:xfrm>
                  <a:off x="11895730" y="2258770"/>
                  <a:ext cx="106260" cy="119338"/>
                  <a:chOff x="11895730" y="2258770"/>
                  <a:chExt cx="106260" cy="119338"/>
                </a:xfrm>
              </p:grpSpPr>
              <p:sp>
                <p:nvSpPr>
                  <p:cNvPr id="2828" name="Google Shape;2828;p24"/>
                  <p:cNvSpPr/>
                  <p:nvPr/>
                </p:nvSpPr>
                <p:spPr>
                  <a:xfrm>
                    <a:off x="11964404" y="2261648"/>
                    <a:ext cx="45" cy="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" h="48" extrusionOk="0">
                        <a:moveTo>
                          <a:pt x="46" y="48"/>
                        </a:moveTo>
                        <a:cubicBezTo>
                          <a:pt x="46" y="6"/>
                          <a:pt x="-57" y="-35"/>
                          <a:pt x="46" y="48"/>
                        </a:cubicBezTo>
                        <a:lnTo>
                          <a:pt x="46" y="48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29" name="Google Shape;2829;p24"/>
                  <p:cNvSpPr/>
                  <p:nvPr/>
                </p:nvSpPr>
                <p:spPr>
                  <a:xfrm>
                    <a:off x="11895730" y="2258770"/>
                    <a:ext cx="106260" cy="1193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60" h="119338" extrusionOk="0">
                        <a:moveTo>
                          <a:pt x="106060" y="58803"/>
                        </a:moveTo>
                        <a:cubicBezTo>
                          <a:pt x="101441" y="3965"/>
                          <a:pt x="51206" y="-5074"/>
                          <a:pt x="73401" y="5565"/>
                        </a:cubicBezTo>
                        <a:cubicBezTo>
                          <a:pt x="56801" y="-2809"/>
                          <a:pt x="40597" y="-1541"/>
                          <a:pt x="26099" y="8080"/>
                        </a:cubicBezTo>
                        <a:cubicBezTo>
                          <a:pt x="-30668" y="45753"/>
                          <a:pt x="15261" y="139490"/>
                          <a:pt x="67972" y="115448"/>
                        </a:cubicBezTo>
                        <a:cubicBezTo>
                          <a:pt x="113444" y="94689"/>
                          <a:pt x="105477" y="51426"/>
                          <a:pt x="106060" y="58803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830" name="Google Shape;2830;p24"/>
              <p:cNvGrpSpPr/>
              <p:nvPr/>
            </p:nvGrpSpPr>
            <p:grpSpPr>
              <a:xfrm>
                <a:off x="6074395" y="3046131"/>
                <a:ext cx="5927595" cy="119367"/>
                <a:chOff x="6074395" y="3046131"/>
                <a:chExt cx="5927595" cy="119367"/>
              </a:xfrm>
            </p:grpSpPr>
            <p:grpSp>
              <p:nvGrpSpPr>
                <p:cNvPr id="2831" name="Google Shape;2831;p24"/>
                <p:cNvGrpSpPr/>
                <p:nvPr/>
              </p:nvGrpSpPr>
              <p:grpSpPr>
                <a:xfrm>
                  <a:off x="6074395" y="3046131"/>
                  <a:ext cx="106263" cy="119338"/>
                  <a:chOff x="6074395" y="3046131"/>
                  <a:chExt cx="106263" cy="119338"/>
                </a:xfrm>
              </p:grpSpPr>
              <p:sp>
                <p:nvSpPr>
                  <p:cNvPr id="2832" name="Google Shape;2832;p24"/>
                  <p:cNvSpPr/>
                  <p:nvPr/>
                </p:nvSpPr>
                <p:spPr>
                  <a:xfrm>
                    <a:off x="6143077" y="3048994"/>
                    <a:ext cx="60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" h="63" extrusionOk="0">
                        <a:moveTo>
                          <a:pt x="60" y="63"/>
                        </a:moveTo>
                        <a:cubicBezTo>
                          <a:pt x="40" y="1"/>
                          <a:pt x="-64" y="-41"/>
                          <a:pt x="60" y="63"/>
                        </a:cubicBezTo>
                        <a:lnTo>
                          <a:pt x="60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33" name="Google Shape;2833;p24"/>
                  <p:cNvSpPr/>
                  <p:nvPr/>
                </p:nvSpPr>
                <p:spPr>
                  <a:xfrm>
                    <a:off x="6074395" y="3046131"/>
                    <a:ext cx="106263" cy="1193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63" h="119338" extrusionOk="0">
                        <a:moveTo>
                          <a:pt x="106060" y="58803"/>
                        </a:moveTo>
                        <a:cubicBezTo>
                          <a:pt x="101442" y="3965"/>
                          <a:pt x="51206" y="-5074"/>
                          <a:pt x="73401" y="5565"/>
                        </a:cubicBezTo>
                        <a:cubicBezTo>
                          <a:pt x="56802" y="-2809"/>
                          <a:pt x="40597" y="-1541"/>
                          <a:pt x="26099" y="8080"/>
                        </a:cubicBezTo>
                        <a:cubicBezTo>
                          <a:pt x="-30668" y="45753"/>
                          <a:pt x="15261" y="139490"/>
                          <a:pt x="67972" y="115448"/>
                        </a:cubicBezTo>
                        <a:cubicBezTo>
                          <a:pt x="113465" y="94668"/>
                          <a:pt x="105477" y="51405"/>
                          <a:pt x="106060" y="58803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834" name="Google Shape;2834;p24"/>
                <p:cNvGrpSpPr/>
                <p:nvPr/>
              </p:nvGrpSpPr>
              <p:grpSpPr>
                <a:xfrm>
                  <a:off x="6802183" y="3046188"/>
                  <a:ext cx="106152" cy="119310"/>
                  <a:chOff x="6802183" y="3046188"/>
                  <a:chExt cx="106152" cy="119310"/>
                </a:xfrm>
              </p:grpSpPr>
              <p:sp>
                <p:nvSpPr>
                  <p:cNvPr id="2835" name="Google Shape;2835;p24"/>
                  <p:cNvSpPr/>
                  <p:nvPr/>
                </p:nvSpPr>
                <p:spPr>
                  <a:xfrm>
                    <a:off x="6870742" y="3048994"/>
                    <a:ext cx="51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63" extrusionOk="0">
                        <a:moveTo>
                          <a:pt x="51" y="63"/>
                        </a:moveTo>
                        <a:cubicBezTo>
                          <a:pt x="30" y="1"/>
                          <a:pt x="-53" y="-41"/>
                          <a:pt x="51" y="63"/>
                        </a:cubicBezTo>
                        <a:lnTo>
                          <a:pt x="51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36" name="Google Shape;2836;p24"/>
                  <p:cNvSpPr/>
                  <p:nvPr/>
                </p:nvSpPr>
                <p:spPr>
                  <a:xfrm>
                    <a:off x="6802183" y="3046188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8" y="-3011"/>
                          <a:pt x="39925" y="-1244"/>
                          <a:pt x="25967" y="8023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33"/>
                          <a:pt x="105408" y="52305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837" name="Google Shape;2837;p24"/>
                <p:cNvGrpSpPr/>
                <p:nvPr/>
              </p:nvGrpSpPr>
              <p:grpSpPr>
                <a:xfrm>
                  <a:off x="7529860" y="3046188"/>
                  <a:ext cx="106152" cy="119310"/>
                  <a:chOff x="7529860" y="3046188"/>
                  <a:chExt cx="106152" cy="119310"/>
                </a:xfrm>
              </p:grpSpPr>
              <p:sp>
                <p:nvSpPr>
                  <p:cNvPr id="2838" name="Google Shape;2838;p24"/>
                  <p:cNvSpPr/>
                  <p:nvPr/>
                </p:nvSpPr>
                <p:spPr>
                  <a:xfrm>
                    <a:off x="7598410" y="3048994"/>
                    <a:ext cx="60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" h="63" extrusionOk="0">
                        <a:moveTo>
                          <a:pt x="60" y="63"/>
                        </a:moveTo>
                        <a:cubicBezTo>
                          <a:pt x="40" y="1"/>
                          <a:pt x="-64" y="-41"/>
                          <a:pt x="60" y="63"/>
                        </a:cubicBezTo>
                        <a:lnTo>
                          <a:pt x="60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39" name="Google Shape;2839;p24"/>
                  <p:cNvSpPr/>
                  <p:nvPr/>
                </p:nvSpPr>
                <p:spPr>
                  <a:xfrm>
                    <a:off x="7529860" y="3046188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8" y="-3011"/>
                          <a:pt x="39925" y="-1244"/>
                          <a:pt x="25967" y="8023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33"/>
                          <a:pt x="105408" y="52305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840" name="Google Shape;2840;p24"/>
                <p:cNvGrpSpPr/>
                <p:nvPr/>
              </p:nvGrpSpPr>
              <p:grpSpPr>
                <a:xfrm>
                  <a:off x="8257517" y="3046188"/>
                  <a:ext cx="106152" cy="119310"/>
                  <a:chOff x="8257517" y="3046188"/>
                  <a:chExt cx="106152" cy="119310"/>
                </a:xfrm>
              </p:grpSpPr>
              <p:sp>
                <p:nvSpPr>
                  <p:cNvPr id="2841" name="Google Shape;2841;p24"/>
                  <p:cNvSpPr/>
                  <p:nvPr/>
                </p:nvSpPr>
                <p:spPr>
                  <a:xfrm>
                    <a:off x="8326076" y="3048994"/>
                    <a:ext cx="51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63" extrusionOk="0">
                        <a:moveTo>
                          <a:pt x="51" y="63"/>
                        </a:moveTo>
                        <a:cubicBezTo>
                          <a:pt x="30" y="1"/>
                          <a:pt x="-53" y="-41"/>
                          <a:pt x="51" y="63"/>
                        </a:cubicBezTo>
                        <a:lnTo>
                          <a:pt x="51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42" name="Google Shape;2842;p24"/>
                  <p:cNvSpPr/>
                  <p:nvPr/>
                </p:nvSpPr>
                <p:spPr>
                  <a:xfrm>
                    <a:off x="8257517" y="3046188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7" y="-3011"/>
                          <a:pt x="39925" y="-1244"/>
                          <a:pt x="25967" y="8023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33"/>
                          <a:pt x="105408" y="52305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843" name="Google Shape;2843;p24"/>
                <p:cNvGrpSpPr/>
                <p:nvPr/>
              </p:nvGrpSpPr>
              <p:grpSpPr>
                <a:xfrm>
                  <a:off x="8985194" y="3046188"/>
                  <a:ext cx="106152" cy="119310"/>
                  <a:chOff x="8985194" y="3046188"/>
                  <a:chExt cx="106152" cy="119310"/>
                </a:xfrm>
              </p:grpSpPr>
              <p:sp>
                <p:nvSpPr>
                  <p:cNvPr id="2844" name="Google Shape;2844;p24"/>
                  <p:cNvSpPr/>
                  <p:nvPr/>
                </p:nvSpPr>
                <p:spPr>
                  <a:xfrm>
                    <a:off x="9053737" y="3048994"/>
                    <a:ext cx="46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" h="63" extrusionOk="0">
                        <a:moveTo>
                          <a:pt x="46" y="63"/>
                        </a:moveTo>
                        <a:cubicBezTo>
                          <a:pt x="46" y="1"/>
                          <a:pt x="-58" y="-41"/>
                          <a:pt x="46" y="63"/>
                        </a:cubicBezTo>
                        <a:lnTo>
                          <a:pt x="46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45" name="Google Shape;2845;p24"/>
                  <p:cNvSpPr/>
                  <p:nvPr/>
                </p:nvSpPr>
                <p:spPr>
                  <a:xfrm>
                    <a:off x="8985194" y="3046188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8" y="-3011"/>
                          <a:pt x="39925" y="-1244"/>
                          <a:pt x="25967" y="8023"/>
                        </a:cubicBezTo>
                        <a:cubicBezTo>
                          <a:pt x="-30363" y="45406"/>
                          <a:pt x="14838" y="139579"/>
                          <a:pt x="67841" y="115392"/>
                        </a:cubicBezTo>
                        <a:cubicBezTo>
                          <a:pt x="113292" y="94633"/>
                          <a:pt x="105408" y="52305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846" name="Google Shape;2846;p24"/>
                <p:cNvGrpSpPr/>
                <p:nvPr/>
              </p:nvGrpSpPr>
              <p:grpSpPr>
                <a:xfrm>
                  <a:off x="9712850" y="3046188"/>
                  <a:ext cx="106152" cy="119310"/>
                  <a:chOff x="9712850" y="3046188"/>
                  <a:chExt cx="106152" cy="119310"/>
                </a:xfrm>
              </p:grpSpPr>
              <p:sp>
                <p:nvSpPr>
                  <p:cNvPr id="2847" name="Google Shape;2847;p24"/>
                  <p:cNvSpPr/>
                  <p:nvPr/>
                </p:nvSpPr>
                <p:spPr>
                  <a:xfrm>
                    <a:off x="9781409" y="3048994"/>
                    <a:ext cx="51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63" extrusionOk="0">
                        <a:moveTo>
                          <a:pt x="51" y="63"/>
                        </a:moveTo>
                        <a:cubicBezTo>
                          <a:pt x="30" y="1"/>
                          <a:pt x="-53" y="-41"/>
                          <a:pt x="51" y="63"/>
                        </a:cubicBezTo>
                        <a:lnTo>
                          <a:pt x="51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48" name="Google Shape;2848;p24"/>
                  <p:cNvSpPr/>
                  <p:nvPr/>
                </p:nvSpPr>
                <p:spPr>
                  <a:xfrm>
                    <a:off x="9712850" y="3046188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7" y="-3011"/>
                          <a:pt x="39925" y="-1244"/>
                          <a:pt x="25967" y="8023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33"/>
                          <a:pt x="105408" y="52305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849" name="Google Shape;2849;p24"/>
                <p:cNvGrpSpPr/>
                <p:nvPr/>
              </p:nvGrpSpPr>
              <p:grpSpPr>
                <a:xfrm>
                  <a:off x="10440527" y="3046188"/>
                  <a:ext cx="106152" cy="119310"/>
                  <a:chOff x="10440527" y="3046188"/>
                  <a:chExt cx="106152" cy="119310"/>
                </a:xfrm>
              </p:grpSpPr>
              <p:sp>
                <p:nvSpPr>
                  <p:cNvPr id="2850" name="Google Shape;2850;p24"/>
                  <p:cNvSpPr/>
                  <p:nvPr/>
                </p:nvSpPr>
                <p:spPr>
                  <a:xfrm>
                    <a:off x="10509071" y="3048994"/>
                    <a:ext cx="46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" h="63" extrusionOk="0">
                        <a:moveTo>
                          <a:pt x="46" y="63"/>
                        </a:moveTo>
                        <a:cubicBezTo>
                          <a:pt x="46" y="1"/>
                          <a:pt x="-58" y="-41"/>
                          <a:pt x="46" y="63"/>
                        </a:cubicBezTo>
                        <a:lnTo>
                          <a:pt x="46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1" name="Google Shape;2851;p24"/>
                  <p:cNvSpPr/>
                  <p:nvPr/>
                </p:nvSpPr>
                <p:spPr>
                  <a:xfrm>
                    <a:off x="10440527" y="3046188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8" y="-3011"/>
                          <a:pt x="39925" y="-1244"/>
                          <a:pt x="25967" y="8023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33"/>
                          <a:pt x="105408" y="52305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852" name="Google Shape;2852;p24"/>
                <p:cNvGrpSpPr/>
                <p:nvPr/>
              </p:nvGrpSpPr>
              <p:grpSpPr>
                <a:xfrm>
                  <a:off x="11168184" y="3046188"/>
                  <a:ext cx="106152" cy="119310"/>
                  <a:chOff x="11168184" y="3046188"/>
                  <a:chExt cx="106152" cy="119310"/>
                </a:xfrm>
              </p:grpSpPr>
              <p:sp>
                <p:nvSpPr>
                  <p:cNvPr id="2853" name="Google Shape;2853;p24"/>
                  <p:cNvSpPr/>
                  <p:nvPr/>
                </p:nvSpPr>
                <p:spPr>
                  <a:xfrm>
                    <a:off x="11236743" y="3048994"/>
                    <a:ext cx="51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63" extrusionOk="0">
                        <a:moveTo>
                          <a:pt x="51" y="63"/>
                        </a:moveTo>
                        <a:cubicBezTo>
                          <a:pt x="30" y="1"/>
                          <a:pt x="-53" y="-41"/>
                          <a:pt x="51" y="63"/>
                        </a:cubicBezTo>
                        <a:lnTo>
                          <a:pt x="51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4" name="Google Shape;2854;p24"/>
                  <p:cNvSpPr/>
                  <p:nvPr/>
                </p:nvSpPr>
                <p:spPr>
                  <a:xfrm>
                    <a:off x="11168184" y="3046188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6" y="3930"/>
                          <a:pt x="50929" y="-5213"/>
                          <a:pt x="73270" y="5509"/>
                        </a:cubicBezTo>
                        <a:cubicBezTo>
                          <a:pt x="56337" y="-3011"/>
                          <a:pt x="39925" y="-1244"/>
                          <a:pt x="25967" y="8023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33"/>
                          <a:pt x="105408" y="52305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855" name="Google Shape;2855;p24"/>
                <p:cNvGrpSpPr/>
                <p:nvPr/>
              </p:nvGrpSpPr>
              <p:grpSpPr>
                <a:xfrm>
                  <a:off x="11895730" y="3046131"/>
                  <a:ext cx="106260" cy="119338"/>
                  <a:chOff x="11895730" y="3046131"/>
                  <a:chExt cx="106260" cy="119338"/>
                </a:xfrm>
              </p:grpSpPr>
              <p:sp>
                <p:nvSpPr>
                  <p:cNvPr id="2856" name="Google Shape;2856;p24"/>
                  <p:cNvSpPr/>
                  <p:nvPr/>
                </p:nvSpPr>
                <p:spPr>
                  <a:xfrm>
                    <a:off x="11964404" y="3048994"/>
                    <a:ext cx="45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" h="63" extrusionOk="0">
                        <a:moveTo>
                          <a:pt x="46" y="63"/>
                        </a:moveTo>
                        <a:cubicBezTo>
                          <a:pt x="46" y="1"/>
                          <a:pt x="-57" y="-41"/>
                          <a:pt x="46" y="63"/>
                        </a:cubicBezTo>
                        <a:lnTo>
                          <a:pt x="46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7" name="Google Shape;2857;p24"/>
                  <p:cNvSpPr/>
                  <p:nvPr/>
                </p:nvSpPr>
                <p:spPr>
                  <a:xfrm>
                    <a:off x="11895730" y="3046131"/>
                    <a:ext cx="106260" cy="1193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60" h="119338" extrusionOk="0">
                        <a:moveTo>
                          <a:pt x="106060" y="58803"/>
                        </a:moveTo>
                        <a:cubicBezTo>
                          <a:pt x="101441" y="3965"/>
                          <a:pt x="51206" y="-5074"/>
                          <a:pt x="73401" y="5565"/>
                        </a:cubicBezTo>
                        <a:cubicBezTo>
                          <a:pt x="56801" y="-2809"/>
                          <a:pt x="40597" y="-1541"/>
                          <a:pt x="26099" y="8080"/>
                        </a:cubicBezTo>
                        <a:cubicBezTo>
                          <a:pt x="-30668" y="45753"/>
                          <a:pt x="15261" y="139490"/>
                          <a:pt x="67972" y="115448"/>
                        </a:cubicBezTo>
                        <a:cubicBezTo>
                          <a:pt x="113444" y="94668"/>
                          <a:pt x="105477" y="51405"/>
                          <a:pt x="106060" y="58803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858" name="Google Shape;2858;p24"/>
              <p:cNvGrpSpPr/>
              <p:nvPr/>
            </p:nvGrpSpPr>
            <p:grpSpPr>
              <a:xfrm>
                <a:off x="6074395" y="3833472"/>
                <a:ext cx="5927595" cy="119366"/>
                <a:chOff x="6074395" y="3833472"/>
                <a:chExt cx="5927595" cy="119366"/>
              </a:xfrm>
            </p:grpSpPr>
            <p:grpSp>
              <p:nvGrpSpPr>
                <p:cNvPr id="2859" name="Google Shape;2859;p24"/>
                <p:cNvGrpSpPr/>
                <p:nvPr/>
              </p:nvGrpSpPr>
              <p:grpSpPr>
                <a:xfrm>
                  <a:off x="6074395" y="3833472"/>
                  <a:ext cx="106263" cy="119338"/>
                  <a:chOff x="6074395" y="3833472"/>
                  <a:chExt cx="106263" cy="119338"/>
                </a:xfrm>
              </p:grpSpPr>
              <p:sp>
                <p:nvSpPr>
                  <p:cNvPr id="2860" name="Google Shape;2860;p24"/>
                  <p:cNvSpPr/>
                  <p:nvPr/>
                </p:nvSpPr>
                <p:spPr>
                  <a:xfrm>
                    <a:off x="6143077" y="3836335"/>
                    <a:ext cx="60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" h="63" extrusionOk="0">
                        <a:moveTo>
                          <a:pt x="60" y="63"/>
                        </a:moveTo>
                        <a:cubicBezTo>
                          <a:pt x="40" y="1"/>
                          <a:pt x="-64" y="-41"/>
                          <a:pt x="60" y="63"/>
                        </a:cubicBezTo>
                        <a:lnTo>
                          <a:pt x="60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1" name="Google Shape;2861;p24"/>
                  <p:cNvSpPr/>
                  <p:nvPr/>
                </p:nvSpPr>
                <p:spPr>
                  <a:xfrm>
                    <a:off x="6074395" y="3833472"/>
                    <a:ext cx="106263" cy="1193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63" h="119338" extrusionOk="0">
                        <a:moveTo>
                          <a:pt x="106060" y="58803"/>
                        </a:moveTo>
                        <a:cubicBezTo>
                          <a:pt x="101442" y="3965"/>
                          <a:pt x="51206" y="-5074"/>
                          <a:pt x="73401" y="5565"/>
                        </a:cubicBezTo>
                        <a:cubicBezTo>
                          <a:pt x="56802" y="-2809"/>
                          <a:pt x="40597" y="-1541"/>
                          <a:pt x="26099" y="8080"/>
                        </a:cubicBezTo>
                        <a:cubicBezTo>
                          <a:pt x="-30668" y="45753"/>
                          <a:pt x="15261" y="139490"/>
                          <a:pt x="67972" y="115448"/>
                        </a:cubicBezTo>
                        <a:cubicBezTo>
                          <a:pt x="113465" y="94668"/>
                          <a:pt x="105477" y="51405"/>
                          <a:pt x="106060" y="58803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862" name="Google Shape;2862;p24"/>
                <p:cNvGrpSpPr/>
                <p:nvPr/>
              </p:nvGrpSpPr>
              <p:grpSpPr>
                <a:xfrm>
                  <a:off x="6802183" y="3833528"/>
                  <a:ext cx="106152" cy="119310"/>
                  <a:chOff x="6802183" y="3833528"/>
                  <a:chExt cx="106152" cy="119310"/>
                </a:xfrm>
              </p:grpSpPr>
              <p:sp>
                <p:nvSpPr>
                  <p:cNvPr id="2863" name="Google Shape;2863;p24"/>
                  <p:cNvSpPr/>
                  <p:nvPr/>
                </p:nvSpPr>
                <p:spPr>
                  <a:xfrm>
                    <a:off x="6870742" y="3836335"/>
                    <a:ext cx="51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63" extrusionOk="0">
                        <a:moveTo>
                          <a:pt x="51" y="63"/>
                        </a:moveTo>
                        <a:cubicBezTo>
                          <a:pt x="30" y="1"/>
                          <a:pt x="-53" y="-41"/>
                          <a:pt x="51" y="63"/>
                        </a:cubicBezTo>
                        <a:lnTo>
                          <a:pt x="51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4" name="Google Shape;2864;p24"/>
                  <p:cNvSpPr/>
                  <p:nvPr/>
                </p:nvSpPr>
                <p:spPr>
                  <a:xfrm>
                    <a:off x="6802183" y="3833528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8" y="-3011"/>
                          <a:pt x="39925" y="-1244"/>
                          <a:pt x="25967" y="8023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33"/>
                          <a:pt x="105408" y="52305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865" name="Google Shape;2865;p24"/>
                <p:cNvGrpSpPr/>
                <p:nvPr/>
              </p:nvGrpSpPr>
              <p:grpSpPr>
                <a:xfrm>
                  <a:off x="7529860" y="3833528"/>
                  <a:ext cx="106152" cy="119310"/>
                  <a:chOff x="7529860" y="3833528"/>
                  <a:chExt cx="106152" cy="119310"/>
                </a:xfrm>
              </p:grpSpPr>
              <p:sp>
                <p:nvSpPr>
                  <p:cNvPr id="2866" name="Google Shape;2866;p24"/>
                  <p:cNvSpPr/>
                  <p:nvPr/>
                </p:nvSpPr>
                <p:spPr>
                  <a:xfrm>
                    <a:off x="7598410" y="3836335"/>
                    <a:ext cx="60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" h="63" extrusionOk="0">
                        <a:moveTo>
                          <a:pt x="60" y="63"/>
                        </a:moveTo>
                        <a:cubicBezTo>
                          <a:pt x="40" y="1"/>
                          <a:pt x="-64" y="-41"/>
                          <a:pt x="60" y="63"/>
                        </a:cubicBezTo>
                        <a:lnTo>
                          <a:pt x="60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7" name="Google Shape;2867;p24"/>
                  <p:cNvSpPr/>
                  <p:nvPr/>
                </p:nvSpPr>
                <p:spPr>
                  <a:xfrm>
                    <a:off x="7529860" y="3833528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8" y="-3011"/>
                          <a:pt x="39925" y="-1244"/>
                          <a:pt x="25967" y="8023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33"/>
                          <a:pt x="105408" y="52305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868" name="Google Shape;2868;p24"/>
                <p:cNvGrpSpPr/>
                <p:nvPr/>
              </p:nvGrpSpPr>
              <p:grpSpPr>
                <a:xfrm>
                  <a:off x="8257517" y="3833528"/>
                  <a:ext cx="106152" cy="119310"/>
                  <a:chOff x="8257517" y="3833528"/>
                  <a:chExt cx="106152" cy="119310"/>
                </a:xfrm>
              </p:grpSpPr>
              <p:sp>
                <p:nvSpPr>
                  <p:cNvPr id="2869" name="Google Shape;2869;p24"/>
                  <p:cNvSpPr/>
                  <p:nvPr/>
                </p:nvSpPr>
                <p:spPr>
                  <a:xfrm>
                    <a:off x="8326076" y="3836335"/>
                    <a:ext cx="51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63" extrusionOk="0">
                        <a:moveTo>
                          <a:pt x="51" y="63"/>
                        </a:moveTo>
                        <a:cubicBezTo>
                          <a:pt x="30" y="1"/>
                          <a:pt x="-53" y="-41"/>
                          <a:pt x="51" y="63"/>
                        </a:cubicBezTo>
                        <a:lnTo>
                          <a:pt x="51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70" name="Google Shape;2870;p24"/>
                  <p:cNvSpPr/>
                  <p:nvPr/>
                </p:nvSpPr>
                <p:spPr>
                  <a:xfrm>
                    <a:off x="8257517" y="3833528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7" y="-3011"/>
                          <a:pt x="39925" y="-1244"/>
                          <a:pt x="25967" y="8023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33"/>
                          <a:pt x="105408" y="52305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871" name="Google Shape;2871;p24"/>
                <p:cNvGrpSpPr/>
                <p:nvPr/>
              </p:nvGrpSpPr>
              <p:grpSpPr>
                <a:xfrm>
                  <a:off x="8985194" y="3833528"/>
                  <a:ext cx="106152" cy="119310"/>
                  <a:chOff x="8985194" y="3833528"/>
                  <a:chExt cx="106152" cy="119310"/>
                </a:xfrm>
              </p:grpSpPr>
              <p:sp>
                <p:nvSpPr>
                  <p:cNvPr id="2872" name="Google Shape;2872;p24"/>
                  <p:cNvSpPr/>
                  <p:nvPr/>
                </p:nvSpPr>
                <p:spPr>
                  <a:xfrm>
                    <a:off x="9053737" y="3836335"/>
                    <a:ext cx="46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" h="63" extrusionOk="0">
                        <a:moveTo>
                          <a:pt x="46" y="63"/>
                        </a:moveTo>
                        <a:cubicBezTo>
                          <a:pt x="46" y="1"/>
                          <a:pt x="-58" y="-41"/>
                          <a:pt x="46" y="63"/>
                        </a:cubicBezTo>
                        <a:lnTo>
                          <a:pt x="46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73" name="Google Shape;2873;p24"/>
                  <p:cNvSpPr/>
                  <p:nvPr/>
                </p:nvSpPr>
                <p:spPr>
                  <a:xfrm>
                    <a:off x="8985194" y="3833528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8" y="-3011"/>
                          <a:pt x="39925" y="-1244"/>
                          <a:pt x="25967" y="8023"/>
                        </a:cubicBezTo>
                        <a:cubicBezTo>
                          <a:pt x="-30363" y="45406"/>
                          <a:pt x="14838" y="139579"/>
                          <a:pt x="67841" y="115392"/>
                        </a:cubicBezTo>
                        <a:cubicBezTo>
                          <a:pt x="113292" y="94633"/>
                          <a:pt x="105408" y="52305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874" name="Google Shape;2874;p24"/>
                <p:cNvGrpSpPr/>
                <p:nvPr/>
              </p:nvGrpSpPr>
              <p:grpSpPr>
                <a:xfrm>
                  <a:off x="9712850" y="3833528"/>
                  <a:ext cx="106152" cy="119310"/>
                  <a:chOff x="9712850" y="3833528"/>
                  <a:chExt cx="106152" cy="119310"/>
                </a:xfrm>
              </p:grpSpPr>
              <p:sp>
                <p:nvSpPr>
                  <p:cNvPr id="2875" name="Google Shape;2875;p24"/>
                  <p:cNvSpPr/>
                  <p:nvPr/>
                </p:nvSpPr>
                <p:spPr>
                  <a:xfrm>
                    <a:off x="9781409" y="3836335"/>
                    <a:ext cx="51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63" extrusionOk="0">
                        <a:moveTo>
                          <a:pt x="51" y="63"/>
                        </a:moveTo>
                        <a:cubicBezTo>
                          <a:pt x="30" y="1"/>
                          <a:pt x="-53" y="-41"/>
                          <a:pt x="51" y="63"/>
                        </a:cubicBezTo>
                        <a:lnTo>
                          <a:pt x="51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76" name="Google Shape;2876;p24"/>
                  <p:cNvSpPr/>
                  <p:nvPr/>
                </p:nvSpPr>
                <p:spPr>
                  <a:xfrm>
                    <a:off x="9712850" y="3833528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7" y="-3011"/>
                          <a:pt x="39925" y="-1244"/>
                          <a:pt x="25967" y="8023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33"/>
                          <a:pt x="105408" y="52305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877" name="Google Shape;2877;p24"/>
                <p:cNvGrpSpPr/>
                <p:nvPr/>
              </p:nvGrpSpPr>
              <p:grpSpPr>
                <a:xfrm>
                  <a:off x="10440527" y="3833528"/>
                  <a:ext cx="106152" cy="119310"/>
                  <a:chOff x="10440527" y="3833528"/>
                  <a:chExt cx="106152" cy="119310"/>
                </a:xfrm>
              </p:grpSpPr>
              <p:sp>
                <p:nvSpPr>
                  <p:cNvPr id="2878" name="Google Shape;2878;p24"/>
                  <p:cNvSpPr/>
                  <p:nvPr/>
                </p:nvSpPr>
                <p:spPr>
                  <a:xfrm>
                    <a:off x="10509071" y="3836335"/>
                    <a:ext cx="46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" h="63" extrusionOk="0">
                        <a:moveTo>
                          <a:pt x="46" y="63"/>
                        </a:moveTo>
                        <a:cubicBezTo>
                          <a:pt x="46" y="1"/>
                          <a:pt x="-58" y="-41"/>
                          <a:pt x="46" y="63"/>
                        </a:cubicBezTo>
                        <a:lnTo>
                          <a:pt x="46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79" name="Google Shape;2879;p24"/>
                  <p:cNvSpPr/>
                  <p:nvPr/>
                </p:nvSpPr>
                <p:spPr>
                  <a:xfrm>
                    <a:off x="10440527" y="3833528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8" y="-3011"/>
                          <a:pt x="39925" y="-1244"/>
                          <a:pt x="25967" y="8023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33"/>
                          <a:pt x="105408" y="52305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880" name="Google Shape;2880;p24"/>
                <p:cNvGrpSpPr/>
                <p:nvPr/>
              </p:nvGrpSpPr>
              <p:grpSpPr>
                <a:xfrm>
                  <a:off x="11168184" y="3833528"/>
                  <a:ext cx="106152" cy="119310"/>
                  <a:chOff x="11168184" y="3833528"/>
                  <a:chExt cx="106152" cy="119310"/>
                </a:xfrm>
              </p:grpSpPr>
              <p:sp>
                <p:nvSpPr>
                  <p:cNvPr id="2881" name="Google Shape;2881;p24"/>
                  <p:cNvSpPr/>
                  <p:nvPr/>
                </p:nvSpPr>
                <p:spPr>
                  <a:xfrm>
                    <a:off x="11236743" y="3836335"/>
                    <a:ext cx="51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63" extrusionOk="0">
                        <a:moveTo>
                          <a:pt x="51" y="63"/>
                        </a:moveTo>
                        <a:cubicBezTo>
                          <a:pt x="30" y="1"/>
                          <a:pt x="-53" y="-41"/>
                          <a:pt x="51" y="63"/>
                        </a:cubicBezTo>
                        <a:lnTo>
                          <a:pt x="51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82" name="Google Shape;2882;p24"/>
                  <p:cNvSpPr/>
                  <p:nvPr/>
                </p:nvSpPr>
                <p:spPr>
                  <a:xfrm>
                    <a:off x="11168184" y="3833528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6" y="3930"/>
                          <a:pt x="50929" y="-5213"/>
                          <a:pt x="73270" y="5509"/>
                        </a:cubicBezTo>
                        <a:cubicBezTo>
                          <a:pt x="56337" y="-3011"/>
                          <a:pt x="39925" y="-1244"/>
                          <a:pt x="25967" y="8023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33"/>
                          <a:pt x="105408" y="52305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883" name="Google Shape;2883;p24"/>
                <p:cNvGrpSpPr/>
                <p:nvPr/>
              </p:nvGrpSpPr>
              <p:grpSpPr>
                <a:xfrm>
                  <a:off x="11895730" y="3833472"/>
                  <a:ext cx="106260" cy="119338"/>
                  <a:chOff x="11895730" y="3833472"/>
                  <a:chExt cx="106260" cy="119338"/>
                </a:xfrm>
              </p:grpSpPr>
              <p:sp>
                <p:nvSpPr>
                  <p:cNvPr id="2884" name="Google Shape;2884;p24"/>
                  <p:cNvSpPr/>
                  <p:nvPr/>
                </p:nvSpPr>
                <p:spPr>
                  <a:xfrm>
                    <a:off x="11964404" y="3836335"/>
                    <a:ext cx="45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" h="63" extrusionOk="0">
                        <a:moveTo>
                          <a:pt x="46" y="63"/>
                        </a:moveTo>
                        <a:cubicBezTo>
                          <a:pt x="46" y="1"/>
                          <a:pt x="-57" y="-41"/>
                          <a:pt x="46" y="63"/>
                        </a:cubicBezTo>
                        <a:lnTo>
                          <a:pt x="46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85" name="Google Shape;2885;p24"/>
                  <p:cNvSpPr/>
                  <p:nvPr/>
                </p:nvSpPr>
                <p:spPr>
                  <a:xfrm>
                    <a:off x="11895730" y="3833472"/>
                    <a:ext cx="106260" cy="1193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60" h="119338" extrusionOk="0">
                        <a:moveTo>
                          <a:pt x="106060" y="58803"/>
                        </a:moveTo>
                        <a:cubicBezTo>
                          <a:pt x="101441" y="3965"/>
                          <a:pt x="51206" y="-5074"/>
                          <a:pt x="73401" y="5565"/>
                        </a:cubicBezTo>
                        <a:cubicBezTo>
                          <a:pt x="56801" y="-2809"/>
                          <a:pt x="40597" y="-1541"/>
                          <a:pt x="26099" y="8080"/>
                        </a:cubicBezTo>
                        <a:cubicBezTo>
                          <a:pt x="-30668" y="45753"/>
                          <a:pt x="15261" y="139490"/>
                          <a:pt x="67972" y="115448"/>
                        </a:cubicBezTo>
                        <a:cubicBezTo>
                          <a:pt x="113444" y="94668"/>
                          <a:pt x="105477" y="51405"/>
                          <a:pt x="106060" y="58803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886" name="Google Shape;2886;p24"/>
              <p:cNvGrpSpPr/>
              <p:nvPr/>
            </p:nvGrpSpPr>
            <p:grpSpPr>
              <a:xfrm>
                <a:off x="6074395" y="4620812"/>
                <a:ext cx="5927595" cy="119366"/>
                <a:chOff x="6074395" y="4620812"/>
                <a:chExt cx="5927595" cy="119366"/>
              </a:xfrm>
            </p:grpSpPr>
            <p:grpSp>
              <p:nvGrpSpPr>
                <p:cNvPr id="2887" name="Google Shape;2887;p24"/>
                <p:cNvGrpSpPr/>
                <p:nvPr/>
              </p:nvGrpSpPr>
              <p:grpSpPr>
                <a:xfrm>
                  <a:off x="6074395" y="4620812"/>
                  <a:ext cx="106263" cy="119338"/>
                  <a:chOff x="6074395" y="4620812"/>
                  <a:chExt cx="106263" cy="119338"/>
                </a:xfrm>
              </p:grpSpPr>
              <p:sp>
                <p:nvSpPr>
                  <p:cNvPr id="2888" name="Google Shape;2888;p24"/>
                  <p:cNvSpPr/>
                  <p:nvPr/>
                </p:nvSpPr>
                <p:spPr>
                  <a:xfrm>
                    <a:off x="6143077" y="4623675"/>
                    <a:ext cx="60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" h="63" extrusionOk="0">
                        <a:moveTo>
                          <a:pt x="60" y="63"/>
                        </a:moveTo>
                        <a:cubicBezTo>
                          <a:pt x="40" y="1"/>
                          <a:pt x="-64" y="-41"/>
                          <a:pt x="60" y="63"/>
                        </a:cubicBezTo>
                        <a:lnTo>
                          <a:pt x="60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89" name="Google Shape;2889;p24"/>
                  <p:cNvSpPr/>
                  <p:nvPr/>
                </p:nvSpPr>
                <p:spPr>
                  <a:xfrm>
                    <a:off x="6074395" y="4620812"/>
                    <a:ext cx="106263" cy="1193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63" h="119338" extrusionOk="0">
                        <a:moveTo>
                          <a:pt x="106060" y="58803"/>
                        </a:moveTo>
                        <a:cubicBezTo>
                          <a:pt x="101442" y="3965"/>
                          <a:pt x="51206" y="-5074"/>
                          <a:pt x="73401" y="5565"/>
                        </a:cubicBezTo>
                        <a:cubicBezTo>
                          <a:pt x="56802" y="-2809"/>
                          <a:pt x="40597" y="-1541"/>
                          <a:pt x="26099" y="8080"/>
                        </a:cubicBezTo>
                        <a:cubicBezTo>
                          <a:pt x="-30668" y="45753"/>
                          <a:pt x="15261" y="139490"/>
                          <a:pt x="67972" y="115448"/>
                        </a:cubicBezTo>
                        <a:cubicBezTo>
                          <a:pt x="113465" y="94689"/>
                          <a:pt x="105477" y="51405"/>
                          <a:pt x="106060" y="58803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890" name="Google Shape;2890;p24"/>
                <p:cNvGrpSpPr/>
                <p:nvPr/>
              </p:nvGrpSpPr>
              <p:grpSpPr>
                <a:xfrm>
                  <a:off x="6802183" y="4620868"/>
                  <a:ext cx="106152" cy="119310"/>
                  <a:chOff x="6802183" y="4620868"/>
                  <a:chExt cx="106152" cy="119310"/>
                </a:xfrm>
              </p:grpSpPr>
              <p:sp>
                <p:nvSpPr>
                  <p:cNvPr id="2891" name="Google Shape;2891;p24"/>
                  <p:cNvSpPr/>
                  <p:nvPr/>
                </p:nvSpPr>
                <p:spPr>
                  <a:xfrm>
                    <a:off x="6870742" y="4623675"/>
                    <a:ext cx="51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63" extrusionOk="0">
                        <a:moveTo>
                          <a:pt x="51" y="63"/>
                        </a:moveTo>
                        <a:cubicBezTo>
                          <a:pt x="30" y="1"/>
                          <a:pt x="-53" y="-41"/>
                          <a:pt x="51" y="63"/>
                        </a:cubicBezTo>
                        <a:lnTo>
                          <a:pt x="51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92" name="Google Shape;2892;p24"/>
                  <p:cNvSpPr/>
                  <p:nvPr/>
                </p:nvSpPr>
                <p:spPr>
                  <a:xfrm>
                    <a:off x="6802183" y="4620868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8" y="-3011"/>
                          <a:pt x="39925" y="-1244"/>
                          <a:pt x="25967" y="8023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33"/>
                          <a:pt x="105408" y="52326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893" name="Google Shape;2893;p24"/>
                <p:cNvGrpSpPr/>
                <p:nvPr/>
              </p:nvGrpSpPr>
              <p:grpSpPr>
                <a:xfrm>
                  <a:off x="7529860" y="4620868"/>
                  <a:ext cx="106152" cy="119310"/>
                  <a:chOff x="7529860" y="4620868"/>
                  <a:chExt cx="106152" cy="119310"/>
                </a:xfrm>
              </p:grpSpPr>
              <p:sp>
                <p:nvSpPr>
                  <p:cNvPr id="2894" name="Google Shape;2894;p24"/>
                  <p:cNvSpPr/>
                  <p:nvPr/>
                </p:nvSpPr>
                <p:spPr>
                  <a:xfrm>
                    <a:off x="7598410" y="4623675"/>
                    <a:ext cx="60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" h="63" extrusionOk="0">
                        <a:moveTo>
                          <a:pt x="60" y="63"/>
                        </a:moveTo>
                        <a:cubicBezTo>
                          <a:pt x="40" y="1"/>
                          <a:pt x="-64" y="-41"/>
                          <a:pt x="60" y="63"/>
                        </a:cubicBezTo>
                        <a:lnTo>
                          <a:pt x="60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95" name="Google Shape;2895;p24"/>
                  <p:cNvSpPr/>
                  <p:nvPr/>
                </p:nvSpPr>
                <p:spPr>
                  <a:xfrm>
                    <a:off x="7529860" y="4620868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8" y="-3011"/>
                          <a:pt x="39925" y="-1244"/>
                          <a:pt x="25967" y="8023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33"/>
                          <a:pt x="105408" y="52326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896" name="Google Shape;2896;p24"/>
                <p:cNvGrpSpPr/>
                <p:nvPr/>
              </p:nvGrpSpPr>
              <p:grpSpPr>
                <a:xfrm>
                  <a:off x="8257517" y="4620868"/>
                  <a:ext cx="106152" cy="119310"/>
                  <a:chOff x="8257517" y="4620868"/>
                  <a:chExt cx="106152" cy="119310"/>
                </a:xfrm>
              </p:grpSpPr>
              <p:sp>
                <p:nvSpPr>
                  <p:cNvPr id="2897" name="Google Shape;2897;p24"/>
                  <p:cNvSpPr/>
                  <p:nvPr/>
                </p:nvSpPr>
                <p:spPr>
                  <a:xfrm>
                    <a:off x="8326076" y="4623675"/>
                    <a:ext cx="51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63" extrusionOk="0">
                        <a:moveTo>
                          <a:pt x="51" y="63"/>
                        </a:moveTo>
                        <a:cubicBezTo>
                          <a:pt x="30" y="1"/>
                          <a:pt x="-53" y="-41"/>
                          <a:pt x="51" y="63"/>
                        </a:cubicBezTo>
                        <a:lnTo>
                          <a:pt x="51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98" name="Google Shape;2898;p24"/>
                  <p:cNvSpPr/>
                  <p:nvPr/>
                </p:nvSpPr>
                <p:spPr>
                  <a:xfrm>
                    <a:off x="8257517" y="4620868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7" y="-3011"/>
                          <a:pt x="39925" y="-1244"/>
                          <a:pt x="25967" y="8023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33"/>
                          <a:pt x="105408" y="52326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899" name="Google Shape;2899;p24"/>
                <p:cNvGrpSpPr/>
                <p:nvPr/>
              </p:nvGrpSpPr>
              <p:grpSpPr>
                <a:xfrm>
                  <a:off x="8985194" y="4620868"/>
                  <a:ext cx="106152" cy="119310"/>
                  <a:chOff x="8985194" y="4620868"/>
                  <a:chExt cx="106152" cy="119310"/>
                </a:xfrm>
              </p:grpSpPr>
              <p:sp>
                <p:nvSpPr>
                  <p:cNvPr id="2900" name="Google Shape;2900;p24"/>
                  <p:cNvSpPr/>
                  <p:nvPr/>
                </p:nvSpPr>
                <p:spPr>
                  <a:xfrm>
                    <a:off x="9053737" y="4623675"/>
                    <a:ext cx="46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" h="63" extrusionOk="0">
                        <a:moveTo>
                          <a:pt x="46" y="63"/>
                        </a:moveTo>
                        <a:cubicBezTo>
                          <a:pt x="46" y="1"/>
                          <a:pt x="-58" y="-41"/>
                          <a:pt x="46" y="63"/>
                        </a:cubicBezTo>
                        <a:lnTo>
                          <a:pt x="46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01" name="Google Shape;2901;p24"/>
                  <p:cNvSpPr/>
                  <p:nvPr/>
                </p:nvSpPr>
                <p:spPr>
                  <a:xfrm>
                    <a:off x="8985194" y="4620868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8" y="-3011"/>
                          <a:pt x="39925" y="-1244"/>
                          <a:pt x="25967" y="8023"/>
                        </a:cubicBezTo>
                        <a:cubicBezTo>
                          <a:pt x="-30363" y="45406"/>
                          <a:pt x="14838" y="139579"/>
                          <a:pt x="67841" y="115392"/>
                        </a:cubicBezTo>
                        <a:cubicBezTo>
                          <a:pt x="113292" y="94633"/>
                          <a:pt x="105408" y="52326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02" name="Google Shape;2902;p24"/>
                <p:cNvGrpSpPr/>
                <p:nvPr/>
              </p:nvGrpSpPr>
              <p:grpSpPr>
                <a:xfrm>
                  <a:off x="9712850" y="4620868"/>
                  <a:ext cx="106152" cy="119310"/>
                  <a:chOff x="9712850" y="4620868"/>
                  <a:chExt cx="106152" cy="119310"/>
                </a:xfrm>
              </p:grpSpPr>
              <p:sp>
                <p:nvSpPr>
                  <p:cNvPr id="2903" name="Google Shape;2903;p24"/>
                  <p:cNvSpPr/>
                  <p:nvPr/>
                </p:nvSpPr>
                <p:spPr>
                  <a:xfrm>
                    <a:off x="9781409" y="4623675"/>
                    <a:ext cx="51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63" extrusionOk="0">
                        <a:moveTo>
                          <a:pt x="51" y="63"/>
                        </a:moveTo>
                        <a:cubicBezTo>
                          <a:pt x="30" y="1"/>
                          <a:pt x="-53" y="-41"/>
                          <a:pt x="51" y="63"/>
                        </a:cubicBezTo>
                        <a:lnTo>
                          <a:pt x="51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04" name="Google Shape;2904;p24"/>
                  <p:cNvSpPr/>
                  <p:nvPr/>
                </p:nvSpPr>
                <p:spPr>
                  <a:xfrm>
                    <a:off x="9712850" y="4620868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7" y="-3011"/>
                          <a:pt x="39925" y="-1244"/>
                          <a:pt x="25967" y="8023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33"/>
                          <a:pt x="105408" y="52326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05" name="Google Shape;2905;p24"/>
                <p:cNvGrpSpPr/>
                <p:nvPr/>
              </p:nvGrpSpPr>
              <p:grpSpPr>
                <a:xfrm>
                  <a:off x="10440527" y="4620868"/>
                  <a:ext cx="106152" cy="119310"/>
                  <a:chOff x="10440527" y="4620868"/>
                  <a:chExt cx="106152" cy="119310"/>
                </a:xfrm>
              </p:grpSpPr>
              <p:sp>
                <p:nvSpPr>
                  <p:cNvPr id="2906" name="Google Shape;2906;p24"/>
                  <p:cNvSpPr/>
                  <p:nvPr/>
                </p:nvSpPr>
                <p:spPr>
                  <a:xfrm>
                    <a:off x="10509071" y="4623675"/>
                    <a:ext cx="46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" h="63" extrusionOk="0">
                        <a:moveTo>
                          <a:pt x="46" y="63"/>
                        </a:moveTo>
                        <a:cubicBezTo>
                          <a:pt x="46" y="1"/>
                          <a:pt x="-58" y="-41"/>
                          <a:pt x="46" y="63"/>
                        </a:cubicBezTo>
                        <a:lnTo>
                          <a:pt x="46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07" name="Google Shape;2907;p24"/>
                  <p:cNvSpPr/>
                  <p:nvPr/>
                </p:nvSpPr>
                <p:spPr>
                  <a:xfrm>
                    <a:off x="10440527" y="4620868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8" y="-3011"/>
                          <a:pt x="39925" y="-1244"/>
                          <a:pt x="25967" y="8023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33"/>
                          <a:pt x="105408" y="52326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08" name="Google Shape;2908;p24"/>
                <p:cNvGrpSpPr/>
                <p:nvPr/>
              </p:nvGrpSpPr>
              <p:grpSpPr>
                <a:xfrm>
                  <a:off x="11168184" y="4620868"/>
                  <a:ext cx="106152" cy="119310"/>
                  <a:chOff x="11168184" y="4620868"/>
                  <a:chExt cx="106152" cy="119310"/>
                </a:xfrm>
              </p:grpSpPr>
              <p:sp>
                <p:nvSpPr>
                  <p:cNvPr id="2909" name="Google Shape;2909;p24"/>
                  <p:cNvSpPr/>
                  <p:nvPr/>
                </p:nvSpPr>
                <p:spPr>
                  <a:xfrm>
                    <a:off x="11236743" y="4623675"/>
                    <a:ext cx="51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63" extrusionOk="0">
                        <a:moveTo>
                          <a:pt x="51" y="63"/>
                        </a:moveTo>
                        <a:cubicBezTo>
                          <a:pt x="30" y="1"/>
                          <a:pt x="-53" y="-41"/>
                          <a:pt x="51" y="63"/>
                        </a:cubicBezTo>
                        <a:lnTo>
                          <a:pt x="51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10" name="Google Shape;2910;p24"/>
                  <p:cNvSpPr/>
                  <p:nvPr/>
                </p:nvSpPr>
                <p:spPr>
                  <a:xfrm>
                    <a:off x="11168184" y="4620868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6" y="3930"/>
                          <a:pt x="50929" y="-5213"/>
                          <a:pt x="73270" y="5509"/>
                        </a:cubicBezTo>
                        <a:cubicBezTo>
                          <a:pt x="56337" y="-3011"/>
                          <a:pt x="39925" y="-1244"/>
                          <a:pt x="25967" y="8023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33"/>
                          <a:pt x="105408" y="52326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11" name="Google Shape;2911;p24"/>
                <p:cNvGrpSpPr/>
                <p:nvPr/>
              </p:nvGrpSpPr>
              <p:grpSpPr>
                <a:xfrm>
                  <a:off x="11895730" y="4620812"/>
                  <a:ext cx="106260" cy="119338"/>
                  <a:chOff x="11895730" y="4620812"/>
                  <a:chExt cx="106260" cy="119338"/>
                </a:xfrm>
              </p:grpSpPr>
              <p:sp>
                <p:nvSpPr>
                  <p:cNvPr id="2912" name="Google Shape;2912;p24"/>
                  <p:cNvSpPr/>
                  <p:nvPr/>
                </p:nvSpPr>
                <p:spPr>
                  <a:xfrm>
                    <a:off x="11964404" y="4623675"/>
                    <a:ext cx="45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" h="63" extrusionOk="0">
                        <a:moveTo>
                          <a:pt x="46" y="63"/>
                        </a:moveTo>
                        <a:cubicBezTo>
                          <a:pt x="46" y="1"/>
                          <a:pt x="-57" y="-41"/>
                          <a:pt x="46" y="63"/>
                        </a:cubicBezTo>
                        <a:lnTo>
                          <a:pt x="46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13" name="Google Shape;2913;p24"/>
                  <p:cNvSpPr/>
                  <p:nvPr/>
                </p:nvSpPr>
                <p:spPr>
                  <a:xfrm>
                    <a:off x="11895730" y="4620812"/>
                    <a:ext cx="106260" cy="1193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60" h="119338" extrusionOk="0">
                        <a:moveTo>
                          <a:pt x="106060" y="58803"/>
                        </a:moveTo>
                        <a:cubicBezTo>
                          <a:pt x="101441" y="3965"/>
                          <a:pt x="51206" y="-5074"/>
                          <a:pt x="73401" y="5565"/>
                        </a:cubicBezTo>
                        <a:cubicBezTo>
                          <a:pt x="56801" y="-2809"/>
                          <a:pt x="40597" y="-1541"/>
                          <a:pt x="26099" y="8080"/>
                        </a:cubicBezTo>
                        <a:cubicBezTo>
                          <a:pt x="-30668" y="45753"/>
                          <a:pt x="15261" y="139490"/>
                          <a:pt x="67972" y="115448"/>
                        </a:cubicBezTo>
                        <a:cubicBezTo>
                          <a:pt x="113444" y="94689"/>
                          <a:pt x="105477" y="51405"/>
                          <a:pt x="106060" y="58803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914" name="Google Shape;2914;p24"/>
              <p:cNvGrpSpPr/>
              <p:nvPr/>
            </p:nvGrpSpPr>
            <p:grpSpPr>
              <a:xfrm>
                <a:off x="6074395" y="5408153"/>
                <a:ext cx="5927595" cy="119366"/>
                <a:chOff x="6074395" y="5408153"/>
                <a:chExt cx="5927595" cy="119366"/>
              </a:xfrm>
            </p:grpSpPr>
            <p:grpSp>
              <p:nvGrpSpPr>
                <p:cNvPr id="2915" name="Google Shape;2915;p24"/>
                <p:cNvGrpSpPr/>
                <p:nvPr/>
              </p:nvGrpSpPr>
              <p:grpSpPr>
                <a:xfrm>
                  <a:off x="6074395" y="5408153"/>
                  <a:ext cx="106263" cy="119338"/>
                  <a:chOff x="6074395" y="5408153"/>
                  <a:chExt cx="106263" cy="119338"/>
                </a:xfrm>
              </p:grpSpPr>
              <p:sp>
                <p:nvSpPr>
                  <p:cNvPr id="2916" name="Google Shape;2916;p24"/>
                  <p:cNvSpPr/>
                  <p:nvPr/>
                </p:nvSpPr>
                <p:spPr>
                  <a:xfrm>
                    <a:off x="6143077" y="5411031"/>
                    <a:ext cx="60" cy="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" h="48" extrusionOk="0">
                        <a:moveTo>
                          <a:pt x="60" y="48"/>
                        </a:moveTo>
                        <a:cubicBezTo>
                          <a:pt x="40" y="6"/>
                          <a:pt x="-64" y="-35"/>
                          <a:pt x="60" y="48"/>
                        </a:cubicBezTo>
                        <a:lnTo>
                          <a:pt x="60" y="48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17" name="Google Shape;2917;p24"/>
                  <p:cNvSpPr/>
                  <p:nvPr/>
                </p:nvSpPr>
                <p:spPr>
                  <a:xfrm>
                    <a:off x="6074395" y="5408153"/>
                    <a:ext cx="106263" cy="1193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63" h="119338" extrusionOk="0">
                        <a:moveTo>
                          <a:pt x="106060" y="58803"/>
                        </a:moveTo>
                        <a:cubicBezTo>
                          <a:pt x="101442" y="3965"/>
                          <a:pt x="51206" y="-5074"/>
                          <a:pt x="73401" y="5565"/>
                        </a:cubicBezTo>
                        <a:cubicBezTo>
                          <a:pt x="56802" y="-2809"/>
                          <a:pt x="40597" y="-1542"/>
                          <a:pt x="26099" y="8080"/>
                        </a:cubicBezTo>
                        <a:cubicBezTo>
                          <a:pt x="-30668" y="45753"/>
                          <a:pt x="15261" y="139490"/>
                          <a:pt x="67972" y="115448"/>
                        </a:cubicBezTo>
                        <a:cubicBezTo>
                          <a:pt x="113465" y="94689"/>
                          <a:pt x="105477" y="51426"/>
                          <a:pt x="106060" y="58803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18" name="Google Shape;2918;p24"/>
                <p:cNvGrpSpPr/>
                <p:nvPr/>
              </p:nvGrpSpPr>
              <p:grpSpPr>
                <a:xfrm>
                  <a:off x="6802183" y="5408209"/>
                  <a:ext cx="106152" cy="119310"/>
                  <a:chOff x="6802183" y="5408209"/>
                  <a:chExt cx="106152" cy="119310"/>
                </a:xfrm>
              </p:grpSpPr>
              <p:sp>
                <p:nvSpPr>
                  <p:cNvPr id="2919" name="Google Shape;2919;p24"/>
                  <p:cNvSpPr/>
                  <p:nvPr/>
                </p:nvSpPr>
                <p:spPr>
                  <a:xfrm>
                    <a:off x="6870742" y="5411031"/>
                    <a:ext cx="51" cy="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48" extrusionOk="0">
                        <a:moveTo>
                          <a:pt x="51" y="48"/>
                        </a:moveTo>
                        <a:cubicBezTo>
                          <a:pt x="30" y="6"/>
                          <a:pt x="-53" y="-35"/>
                          <a:pt x="51" y="48"/>
                        </a:cubicBezTo>
                        <a:lnTo>
                          <a:pt x="51" y="48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20" name="Google Shape;2920;p24"/>
                  <p:cNvSpPr/>
                  <p:nvPr/>
                </p:nvSpPr>
                <p:spPr>
                  <a:xfrm>
                    <a:off x="6802183" y="5408209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7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8" y="-3011"/>
                          <a:pt x="39925" y="-1244"/>
                          <a:pt x="25967" y="8024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54"/>
                          <a:pt x="105408" y="52326"/>
                          <a:pt x="105928" y="58747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21" name="Google Shape;2921;p24"/>
                <p:cNvGrpSpPr/>
                <p:nvPr/>
              </p:nvGrpSpPr>
              <p:grpSpPr>
                <a:xfrm>
                  <a:off x="7529860" y="5408209"/>
                  <a:ext cx="106152" cy="119310"/>
                  <a:chOff x="7529860" y="5408209"/>
                  <a:chExt cx="106152" cy="119310"/>
                </a:xfrm>
              </p:grpSpPr>
              <p:sp>
                <p:nvSpPr>
                  <p:cNvPr id="2922" name="Google Shape;2922;p24"/>
                  <p:cNvSpPr/>
                  <p:nvPr/>
                </p:nvSpPr>
                <p:spPr>
                  <a:xfrm>
                    <a:off x="7598410" y="5411031"/>
                    <a:ext cx="60" cy="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" h="48" extrusionOk="0">
                        <a:moveTo>
                          <a:pt x="60" y="48"/>
                        </a:moveTo>
                        <a:cubicBezTo>
                          <a:pt x="40" y="6"/>
                          <a:pt x="-64" y="-35"/>
                          <a:pt x="60" y="48"/>
                        </a:cubicBezTo>
                        <a:lnTo>
                          <a:pt x="60" y="48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23" name="Google Shape;2923;p24"/>
                  <p:cNvSpPr/>
                  <p:nvPr/>
                </p:nvSpPr>
                <p:spPr>
                  <a:xfrm>
                    <a:off x="7529860" y="5408209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7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8" y="-3011"/>
                          <a:pt x="39925" y="-1244"/>
                          <a:pt x="25967" y="8024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54"/>
                          <a:pt x="105408" y="52326"/>
                          <a:pt x="105928" y="58747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24" name="Google Shape;2924;p24"/>
                <p:cNvGrpSpPr/>
                <p:nvPr/>
              </p:nvGrpSpPr>
              <p:grpSpPr>
                <a:xfrm>
                  <a:off x="8257517" y="5408209"/>
                  <a:ext cx="106152" cy="119310"/>
                  <a:chOff x="8257517" y="5408209"/>
                  <a:chExt cx="106152" cy="119310"/>
                </a:xfrm>
              </p:grpSpPr>
              <p:sp>
                <p:nvSpPr>
                  <p:cNvPr id="2925" name="Google Shape;2925;p24"/>
                  <p:cNvSpPr/>
                  <p:nvPr/>
                </p:nvSpPr>
                <p:spPr>
                  <a:xfrm>
                    <a:off x="8326076" y="5411031"/>
                    <a:ext cx="51" cy="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48" extrusionOk="0">
                        <a:moveTo>
                          <a:pt x="51" y="48"/>
                        </a:moveTo>
                        <a:cubicBezTo>
                          <a:pt x="30" y="6"/>
                          <a:pt x="-53" y="-35"/>
                          <a:pt x="51" y="48"/>
                        </a:cubicBezTo>
                        <a:lnTo>
                          <a:pt x="51" y="48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26" name="Google Shape;2926;p24"/>
                  <p:cNvSpPr/>
                  <p:nvPr/>
                </p:nvSpPr>
                <p:spPr>
                  <a:xfrm>
                    <a:off x="8257517" y="5408209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7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7" y="-3011"/>
                          <a:pt x="39925" y="-1244"/>
                          <a:pt x="25967" y="8024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54"/>
                          <a:pt x="105408" y="52326"/>
                          <a:pt x="105928" y="58747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27" name="Google Shape;2927;p24"/>
                <p:cNvGrpSpPr/>
                <p:nvPr/>
              </p:nvGrpSpPr>
              <p:grpSpPr>
                <a:xfrm>
                  <a:off x="8985194" y="5408209"/>
                  <a:ext cx="106152" cy="119310"/>
                  <a:chOff x="8985194" y="5408209"/>
                  <a:chExt cx="106152" cy="119310"/>
                </a:xfrm>
              </p:grpSpPr>
              <p:sp>
                <p:nvSpPr>
                  <p:cNvPr id="2928" name="Google Shape;2928;p24"/>
                  <p:cNvSpPr/>
                  <p:nvPr/>
                </p:nvSpPr>
                <p:spPr>
                  <a:xfrm>
                    <a:off x="9053737" y="5411031"/>
                    <a:ext cx="46" cy="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" h="48" extrusionOk="0">
                        <a:moveTo>
                          <a:pt x="46" y="48"/>
                        </a:moveTo>
                        <a:cubicBezTo>
                          <a:pt x="46" y="6"/>
                          <a:pt x="-58" y="-35"/>
                          <a:pt x="46" y="48"/>
                        </a:cubicBezTo>
                        <a:lnTo>
                          <a:pt x="46" y="48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29" name="Google Shape;2929;p24"/>
                  <p:cNvSpPr/>
                  <p:nvPr/>
                </p:nvSpPr>
                <p:spPr>
                  <a:xfrm>
                    <a:off x="8985194" y="5408209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7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8" y="-3011"/>
                          <a:pt x="39925" y="-1244"/>
                          <a:pt x="25967" y="8024"/>
                        </a:cubicBezTo>
                        <a:cubicBezTo>
                          <a:pt x="-30363" y="45406"/>
                          <a:pt x="14838" y="139579"/>
                          <a:pt x="67841" y="115392"/>
                        </a:cubicBezTo>
                        <a:cubicBezTo>
                          <a:pt x="113292" y="94654"/>
                          <a:pt x="105408" y="52326"/>
                          <a:pt x="105928" y="58747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30" name="Google Shape;2930;p24"/>
                <p:cNvGrpSpPr/>
                <p:nvPr/>
              </p:nvGrpSpPr>
              <p:grpSpPr>
                <a:xfrm>
                  <a:off x="9712850" y="5408209"/>
                  <a:ext cx="106152" cy="119310"/>
                  <a:chOff x="9712850" y="5408209"/>
                  <a:chExt cx="106152" cy="119310"/>
                </a:xfrm>
              </p:grpSpPr>
              <p:sp>
                <p:nvSpPr>
                  <p:cNvPr id="2931" name="Google Shape;2931;p24"/>
                  <p:cNvSpPr/>
                  <p:nvPr/>
                </p:nvSpPr>
                <p:spPr>
                  <a:xfrm>
                    <a:off x="9781409" y="5411031"/>
                    <a:ext cx="51" cy="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48" extrusionOk="0">
                        <a:moveTo>
                          <a:pt x="51" y="48"/>
                        </a:moveTo>
                        <a:cubicBezTo>
                          <a:pt x="30" y="6"/>
                          <a:pt x="-53" y="-35"/>
                          <a:pt x="51" y="48"/>
                        </a:cubicBezTo>
                        <a:lnTo>
                          <a:pt x="51" y="48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32" name="Google Shape;2932;p24"/>
                  <p:cNvSpPr/>
                  <p:nvPr/>
                </p:nvSpPr>
                <p:spPr>
                  <a:xfrm>
                    <a:off x="9712850" y="5408209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7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7" y="-3011"/>
                          <a:pt x="39925" y="-1244"/>
                          <a:pt x="25967" y="8024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54"/>
                          <a:pt x="105408" y="52326"/>
                          <a:pt x="105928" y="58747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33" name="Google Shape;2933;p24"/>
                <p:cNvGrpSpPr/>
                <p:nvPr/>
              </p:nvGrpSpPr>
              <p:grpSpPr>
                <a:xfrm>
                  <a:off x="10440527" y="5408209"/>
                  <a:ext cx="106152" cy="119310"/>
                  <a:chOff x="10440527" y="5408209"/>
                  <a:chExt cx="106152" cy="119310"/>
                </a:xfrm>
              </p:grpSpPr>
              <p:sp>
                <p:nvSpPr>
                  <p:cNvPr id="2934" name="Google Shape;2934;p24"/>
                  <p:cNvSpPr/>
                  <p:nvPr/>
                </p:nvSpPr>
                <p:spPr>
                  <a:xfrm>
                    <a:off x="10509071" y="5411031"/>
                    <a:ext cx="46" cy="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" h="48" extrusionOk="0">
                        <a:moveTo>
                          <a:pt x="46" y="48"/>
                        </a:moveTo>
                        <a:cubicBezTo>
                          <a:pt x="46" y="6"/>
                          <a:pt x="-58" y="-35"/>
                          <a:pt x="46" y="48"/>
                        </a:cubicBezTo>
                        <a:lnTo>
                          <a:pt x="46" y="48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35" name="Google Shape;2935;p24"/>
                  <p:cNvSpPr/>
                  <p:nvPr/>
                </p:nvSpPr>
                <p:spPr>
                  <a:xfrm>
                    <a:off x="10440527" y="5408209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7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8" y="-3011"/>
                          <a:pt x="39925" y="-1244"/>
                          <a:pt x="25967" y="8024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54"/>
                          <a:pt x="105408" y="52326"/>
                          <a:pt x="105928" y="58747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36" name="Google Shape;2936;p24"/>
                <p:cNvGrpSpPr/>
                <p:nvPr/>
              </p:nvGrpSpPr>
              <p:grpSpPr>
                <a:xfrm>
                  <a:off x="11168184" y="5408209"/>
                  <a:ext cx="106152" cy="119310"/>
                  <a:chOff x="11168184" y="5408209"/>
                  <a:chExt cx="106152" cy="119310"/>
                </a:xfrm>
              </p:grpSpPr>
              <p:sp>
                <p:nvSpPr>
                  <p:cNvPr id="2937" name="Google Shape;2937;p24"/>
                  <p:cNvSpPr/>
                  <p:nvPr/>
                </p:nvSpPr>
                <p:spPr>
                  <a:xfrm>
                    <a:off x="11236743" y="5411031"/>
                    <a:ext cx="51" cy="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48" extrusionOk="0">
                        <a:moveTo>
                          <a:pt x="51" y="48"/>
                        </a:moveTo>
                        <a:cubicBezTo>
                          <a:pt x="30" y="6"/>
                          <a:pt x="-53" y="-35"/>
                          <a:pt x="51" y="48"/>
                        </a:cubicBezTo>
                        <a:lnTo>
                          <a:pt x="51" y="48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38" name="Google Shape;2938;p24"/>
                  <p:cNvSpPr/>
                  <p:nvPr/>
                </p:nvSpPr>
                <p:spPr>
                  <a:xfrm>
                    <a:off x="11168184" y="5408209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7"/>
                        </a:moveTo>
                        <a:cubicBezTo>
                          <a:pt x="101476" y="3930"/>
                          <a:pt x="50929" y="-5213"/>
                          <a:pt x="73270" y="5509"/>
                        </a:cubicBezTo>
                        <a:cubicBezTo>
                          <a:pt x="56337" y="-3011"/>
                          <a:pt x="39925" y="-1244"/>
                          <a:pt x="25967" y="8024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54"/>
                          <a:pt x="105408" y="52326"/>
                          <a:pt x="105928" y="58747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39" name="Google Shape;2939;p24"/>
                <p:cNvGrpSpPr/>
                <p:nvPr/>
              </p:nvGrpSpPr>
              <p:grpSpPr>
                <a:xfrm>
                  <a:off x="11895730" y="5408153"/>
                  <a:ext cx="106260" cy="119338"/>
                  <a:chOff x="11895730" y="5408153"/>
                  <a:chExt cx="106260" cy="119338"/>
                </a:xfrm>
              </p:grpSpPr>
              <p:sp>
                <p:nvSpPr>
                  <p:cNvPr id="2940" name="Google Shape;2940;p24"/>
                  <p:cNvSpPr/>
                  <p:nvPr/>
                </p:nvSpPr>
                <p:spPr>
                  <a:xfrm>
                    <a:off x="11964404" y="5411031"/>
                    <a:ext cx="45" cy="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" h="48" extrusionOk="0">
                        <a:moveTo>
                          <a:pt x="46" y="48"/>
                        </a:moveTo>
                        <a:cubicBezTo>
                          <a:pt x="46" y="6"/>
                          <a:pt x="-57" y="-35"/>
                          <a:pt x="46" y="48"/>
                        </a:cubicBezTo>
                        <a:lnTo>
                          <a:pt x="46" y="48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41" name="Google Shape;2941;p24"/>
                  <p:cNvSpPr/>
                  <p:nvPr/>
                </p:nvSpPr>
                <p:spPr>
                  <a:xfrm>
                    <a:off x="11895730" y="5408153"/>
                    <a:ext cx="106260" cy="1193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60" h="119338" extrusionOk="0">
                        <a:moveTo>
                          <a:pt x="106060" y="58803"/>
                        </a:moveTo>
                        <a:cubicBezTo>
                          <a:pt x="101441" y="3965"/>
                          <a:pt x="51206" y="-5074"/>
                          <a:pt x="73401" y="5565"/>
                        </a:cubicBezTo>
                        <a:cubicBezTo>
                          <a:pt x="56801" y="-2809"/>
                          <a:pt x="40597" y="-1542"/>
                          <a:pt x="26099" y="8080"/>
                        </a:cubicBezTo>
                        <a:cubicBezTo>
                          <a:pt x="-30668" y="45753"/>
                          <a:pt x="15261" y="139490"/>
                          <a:pt x="67972" y="115448"/>
                        </a:cubicBezTo>
                        <a:cubicBezTo>
                          <a:pt x="113444" y="94689"/>
                          <a:pt x="105477" y="51426"/>
                          <a:pt x="106060" y="58803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942" name="Google Shape;2942;p24"/>
              <p:cNvGrpSpPr/>
              <p:nvPr/>
            </p:nvGrpSpPr>
            <p:grpSpPr>
              <a:xfrm>
                <a:off x="6074395" y="6195493"/>
                <a:ext cx="5927595" cy="119366"/>
                <a:chOff x="6074395" y="6195493"/>
                <a:chExt cx="5927595" cy="119366"/>
              </a:xfrm>
            </p:grpSpPr>
            <p:grpSp>
              <p:nvGrpSpPr>
                <p:cNvPr id="2943" name="Google Shape;2943;p24"/>
                <p:cNvGrpSpPr/>
                <p:nvPr/>
              </p:nvGrpSpPr>
              <p:grpSpPr>
                <a:xfrm>
                  <a:off x="6074395" y="6195493"/>
                  <a:ext cx="106263" cy="119338"/>
                  <a:chOff x="6074395" y="6195493"/>
                  <a:chExt cx="106263" cy="119338"/>
                </a:xfrm>
              </p:grpSpPr>
              <p:sp>
                <p:nvSpPr>
                  <p:cNvPr id="2944" name="Google Shape;2944;p24"/>
                  <p:cNvSpPr/>
                  <p:nvPr/>
                </p:nvSpPr>
                <p:spPr>
                  <a:xfrm>
                    <a:off x="6143077" y="6198371"/>
                    <a:ext cx="60" cy="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" h="47" extrusionOk="0">
                        <a:moveTo>
                          <a:pt x="60" y="48"/>
                        </a:moveTo>
                        <a:cubicBezTo>
                          <a:pt x="40" y="7"/>
                          <a:pt x="-64" y="-35"/>
                          <a:pt x="60" y="48"/>
                        </a:cubicBezTo>
                        <a:lnTo>
                          <a:pt x="60" y="48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45" name="Google Shape;2945;p24"/>
                  <p:cNvSpPr/>
                  <p:nvPr/>
                </p:nvSpPr>
                <p:spPr>
                  <a:xfrm>
                    <a:off x="6074395" y="6195493"/>
                    <a:ext cx="106263" cy="1193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63" h="119338" extrusionOk="0">
                        <a:moveTo>
                          <a:pt x="106060" y="58803"/>
                        </a:moveTo>
                        <a:cubicBezTo>
                          <a:pt x="101442" y="3965"/>
                          <a:pt x="51206" y="-5074"/>
                          <a:pt x="73401" y="5566"/>
                        </a:cubicBezTo>
                        <a:cubicBezTo>
                          <a:pt x="56802" y="-2809"/>
                          <a:pt x="40597" y="-1541"/>
                          <a:pt x="26099" y="8080"/>
                        </a:cubicBezTo>
                        <a:cubicBezTo>
                          <a:pt x="-30668" y="45753"/>
                          <a:pt x="15261" y="139490"/>
                          <a:pt x="67972" y="115448"/>
                        </a:cubicBezTo>
                        <a:cubicBezTo>
                          <a:pt x="113465" y="94689"/>
                          <a:pt x="105477" y="51426"/>
                          <a:pt x="106060" y="58803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46" name="Google Shape;2946;p24"/>
                <p:cNvGrpSpPr/>
                <p:nvPr/>
              </p:nvGrpSpPr>
              <p:grpSpPr>
                <a:xfrm>
                  <a:off x="6802183" y="6195549"/>
                  <a:ext cx="106152" cy="119310"/>
                  <a:chOff x="6802183" y="6195549"/>
                  <a:chExt cx="106152" cy="119310"/>
                </a:xfrm>
              </p:grpSpPr>
              <p:sp>
                <p:nvSpPr>
                  <p:cNvPr id="2947" name="Google Shape;2947;p24"/>
                  <p:cNvSpPr/>
                  <p:nvPr/>
                </p:nvSpPr>
                <p:spPr>
                  <a:xfrm>
                    <a:off x="6870742" y="6198371"/>
                    <a:ext cx="51" cy="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47" extrusionOk="0">
                        <a:moveTo>
                          <a:pt x="51" y="48"/>
                        </a:moveTo>
                        <a:cubicBezTo>
                          <a:pt x="30" y="7"/>
                          <a:pt x="-53" y="-35"/>
                          <a:pt x="51" y="48"/>
                        </a:cubicBezTo>
                        <a:lnTo>
                          <a:pt x="51" y="48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48" name="Google Shape;2948;p24"/>
                  <p:cNvSpPr/>
                  <p:nvPr/>
                </p:nvSpPr>
                <p:spPr>
                  <a:xfrm>
                    <a:off x="6802183" y="6195549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4"/>
                          <a:pt x="73270" y="5509"/>
                        </a:cubicBezTo>
                        <a:cubicBezTo>
                          <a:pt x="56338" y="-3011"/>
                          <a:pt x="39925" y="-1244"/>
                          <a:pt x="25967" y="8024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53"/>
                          <a:pt x="105408" y="52326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49" name="Google Shape;2949;p24"/>
                <p:cNvGrpSpPr/>
                <p:nvPr/>
              </p:nvGrpSpPr>
              <p:grpSpPr>
                <a:xfrm>
                  <a:off x="7529860" y="6195549"/>
                  <a:ext cx="106152" cy="119310"/>
                  <a:chOff x="7529860" y="6195549"/>
                  <a:chExt cx="106152" cy="119310"/>
                </a:xfrm>
              </p:grpSpPr>
              <p:sp>
                <p:nvSpPr>
                  <p:cNvPr id="2950" name="Google Shape;2950;p24"/>
                  <p:cNvSpPr/>
                  <p:nvPr/>
                </p:nvSpPr>
                <p:spPr>
                  <a:xfrm>
                    <a:off x="7598410" y="6198371"/>
                    <a:ext cx="60" cy="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" h="47" extrusionOk="0">
                        <a:moveTo>
                          <a:pt x="60" y="48"/>
                        </a:moveTo>
                        <a:cubicBezTo>
                          <a:pt x="40" y="7"/>
                          <a:pt x="-64" y="-35"/>
                          <a:pt x="60" y="48"/>
                        </a:cubicBezTo>
                        <a:lnTo>
                          <a:pt x="60" y="48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51" name="Google Shape;2951;p24"/>
                  <p:cNvSpPr/>
                  <p:nvPr/>
                </p:nvSpPr>
                <p:spPr>
                  <a:xfrm>
                    <a:off x="7529860" y="6195549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4"/>
                          <a:pt x="73270" y="5509"/>
                        </a:cubicBezTo>
                        <a:cubicBezTo>
                          <a:pt x="56338" y="-3011"/>
                          <a:pt x="39925" y="-1244"/>
                          <a:pt x="25967" y="8024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53"/>
                          <a:pt x="105408" y="52326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52" name="Google Shape;2952;p24"/>
                <p:cNvGrpSpPr/>
                <p:nvPr/>
              </p:nvGrpSpPr>
              <p:grpSpPr>
                <a:xfrm>
                  <a:off x="8257517" y="6195549"/>
                  <a:ext cx="106152" cy="119310"/>
                  <a:chOff x="8257517" y="6195549"/>
                  <a:chExt cx="106152" cy="119310"/>
                </a:xfrm>
              </p:grpSpPr>
              <p:sp>
                <p:nvSpPr>
                  <p:cNvPr id="2953" name="Google Shape;2953;p24"/>
                  <p:cNvSpPr/>
                  <p:nvPr/>
                </p:nvSpPr>
                <p:spPr>
                  <a:xfrm>
                    <a:off x="8326076" y="6198371"/>
                    <a:ext cx="51" cy="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47" extrusionOk="0">
                        <a:moveTo>
                          <a:pt x="51" y="48"/>
                        </a:moveTo>
                        <a:cubicBezTo>
                          <a:pt x="30" y="7"/>
                          <a:pt x="-53" y="-35"/>
                          <a:pt x="51" y="48"/>
                        </a:cubicBezTo>
                        <a:lnTo>
                          <a:pt x="51" y="48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54" name="Google Shape;2954;p24"/>
                  <p:cNvSpPr/>
                  <p:nvPr/>
                </p:nvSpPr>
                <p:spPr>
                  <a:xfrm>
                    <a:off x="8257517" y="6195549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4"/>
                          <a:pt x="73270" y="5509"/>
                        </a:cubicBezTo>
                        <a:cubicBezTo>
                          <a:pt x="56337" y="-3011"/>
                          <a:pt x="39925" y="-1244"/>
                          <a:pt x="25967" y="8024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53"/>
                          <a:pt x="105408" y="52326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55" name="Google Shape;2955;p24"/>
                <p:cNvGrpSpPr/>
                <p:nvPr/>
              </p:nvGrpSpPr>
              <p:grpSpPr>
                <a:xfrm>
                  <a:off x="8985194" y="6195549"/>
                  <a:ext cx="106152" cy="119310"/>
                  <a:chOff x="8985194" y="6195549"/>
                  <a:chExt cx="106152" cy="119310"/>
                </a:xfrm>
              </p:grpSpPr>
              <p:sp>
                <p:nvSpPr>
                  <p:cNvPr id="2956" name="Google Shape;2956;p24"/>
                  <p:cNvSpPr/>
                  <p:nvPr/>
                </p:nvSpPr>
                <p:spPr>
                  <a:xfrm>
                    <a:off x="9053737" y="6198371"/>
                    <a:ext cx="46" cy="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" h="47" extrusionOk="0">
                        <a:moveTo>
                          <a:pt x="46" y="48"/>
                        </a:moveTo>
                        <a:cubicBezTo>
                          <a:pt x="46" y="7"/>
                          <a:pt x="-58" y="-35"/>
                          <a:pt x="46" y="48"/>
                        </a:cubicBezTo>
                        <a:lnTo>
                          <a:pt x="46" y="48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57" name="Google Shape;2957;p24"/>
                  <p:cNvSpPr/>
                  <p:nvPr/>
                </p:nvSpPr>
                <p:spPr>
                  <a:xfrm>
                    <a:off x="8985194" y="6195549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4"/>
                          <a:pt x="73270" y="5509"/>
                        </a:cubicBezTo>
                        <a:cubicBezTo>
                          <a:pt x="56338" y="-3011"/>
                          <a:pt x="39925" y="-1244"/>
                          <a:pt x="25967" y="8024"/>
                        </a:cubicBezTo>
                        <a:cubicBezTo>
                          <a:pt x="-30363" y="45406"/>
                          <a:pt x="14838" y="139579"/>
                          <a:pt x="67841" y="115392"/>
                        </a:cubicBezTo>
                        <a:cubicBezTo>
                          <a:pt x="113292" y="94653"/>
                          <a:pt x="105408" y="52326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58" name="Google Shape;2958;p24"/>
                <p:cNvGrpSpPr/>
                <p:nvPr/>
              </p:nvGrpSpPr>
              <p:grpSpPr>
                <a:xfrm>
                  <a:off x="9712850" y="6195549"/>
                  <a:ext cx="106152" cy="119310"/>
                  <a:chOff x="9712850" y="6195549"/>
                  <a:chExt cx="106152" cy="119310"/>
                </a:xfrm>
              </p:grpSpPr>
              <p:sp>
                <p:nvSpPr>
                  <p:cNvPr id="2959" name="Google Shape;2959;p24"/>
                  <p:cNvSpPr/>
                  <p:nvPr/>
                </p:nvSpPr>
                <p:spPr>
                  <a:xfrm>
                    <a:off x="9781409" y="6198371"/>
                    <a:ext cx="51" cy="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47" extrusionOk="0">
                        <a:moveTo>
                          <a:pt x="51" y="48"/>
                        </a:moveTo>
                        <a:cubicBezTo>
                          <a:pt x="30" y="7"/>
                          <a:pt x="-53" y="-35"/>
                          <a:pt x="51" y="48"/>
                        </a:cubicBezTo>
                        <a:lnTo>
                          <a:pt x="51" y="48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60" name="Google Shape;2960;p24"/>
                  <p:cNvSpPr/>
                  <p:nvPr/>
                </p:nvSpPr>
                <p:spPr>
                  <a:xfrm>
                    <a:off x="9712850" y="6195549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4"/>
                          <a:pt x="73270" y="5509"/>
                        </a:cubicBezTo>
                        <a:cubicBezTo>
                          <a:pt x="56337" y="-3011"/>
                          <a:pt x="39925" y="-1244"/>
                          <a:pt x="25967" y="8024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53"/>
                          <a:pt x="105408" y="52326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61" name="Google Shape;2961;p24"/>
                <p:cNvGrpSpPr/>
                <p:nvPr/>
              </p:nvGrpSpPr>
              <p:grpSpPr>
                <a:xfrm>
                  <a:off x="10440527" y="6195549"/>
                  <a:ext cx="106152" cy="119310"/>
                  <a:chOff x="10440527" y="6195549"/>
                  <a:chExt cx="106152" cy="119310"/>
                </a:xfrm>
              </p:grpSpPr>
              <p:sp>
                <p:nvSpPr>
                  <p:cNvPr id="2962" name="Google Shape;2962;p24"/>
                  <p:cNvSpPr/>
                  <p:nvPr/>
                </p:nvSpPr>
                <p:spPr>
                  <a:xfrm>
                    <a:off x="10509071" y="6198371"/>
                    <a:ext cx="46" cy="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" h="47" extrusionOk="0">
                        <a:moveTo>
                          <a:pt x="46" y="48"/>
                        </a:moveTo>
                        <a:cubicBezTo>
                          <a:pt x="46" y="7"/>
                          <a:pt x="-58" y="-35"/>
                          <a:pt x="46" y="48"/>
                        </a:cubicBezTo>
                        <a:lnTo>
                          <a:pt x="46" y="48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63" name="Google Shape;2963;p24"/>
                  <p:cNvSpPr/>
                  <p:nvPr/>
                </p:nvSpPr>
                <p:spPr>
                  <a:xfrm>
                    <a:off x="10440527" y="6195549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4"/>
                          <a:pt x="73270" y="5509"/>
                        </a:cubicBezTo>
                        <a:cubicBezTo>
                          <a:pt x="56338" y="-3011"/>
                          <a:pt x="39925" y="-1244"/>
                          <a:pt x="25967" y="8024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53"/>
                          <a:pt x="105408" y="52326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64" name="Google Shape;2964;p24"/>
                <p:cNvGrpSpPr/>
                <p:nvPr/>
              </p:nvGrpSpPr>
              <p:grpSpPr>
                <a:xfrm>
                  <a:off x="11168184" y="6195549"/>
                  <a:ext cx="106152" cy="119310"/>
                  <a:chOff x="11168184" y="6195549"/>
                  <a:chExt cx="106152" cy="119310"/>
                </a:xfrm>
              </p:grpSpPr>
              <p:sp>
                <p:nvSpPr>
                  <p:cNvPr id="2965" name="Google Shape;2965;p24"/>
                  <p:cNvSpPr/>
                  <p:nvPr/>
                </p:nvSpPr>
                <p:spPr>
                  <a:xfrm>
                    <a:off x="11236743" y="6198371"/>
                    <a:ext cx="51" cy="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47" extrusionOk="0">
                        <a:moveTo>
                          <a:pt x="51" y="48"/>
                        </a:moveTo>
                        <a:cubicBezTo>
                          <a:pt x="30" y="7"/>
                          <a:pt x="-53" y="-35"/>
                          <a:pt x="51" y="48"/>
                        </a:cubicBezTo>
                        <a:lnTo>
                          <a:pt x="51" y="48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66" name="Google Shape;2966;p24"/>
                  <p:cNvSpPr/>
                  <p:nvPr/>
                </p:nvSpPr>
                <p:spPr>
                  <a:xfrm>
                    <a:off x="11168184" y="6195549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6" y="3930"/>
                          <a:pt x="50929" y="-5214"/>
                          <a:pt x="73270" y="5509"/>
                        </a:cubicBezTo>
                        <a:cubicBezTo>
                          <a:pt x="56337" y="-3011"/>
                          <a:pt x="39925" y="-1244"/>
                          <a:pt x="25967" y="8024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53"/>
                          <a:pt x="105408" y="52326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67" name="Google Shape;2967;p24"/>
                <p:cNvGrpSpPr/>
                <p:nvPr/>
              </p:nvGrpSpPr>
              <p:grpSpPr>
                <a:xfrm>
                  <a:off x="11895730" y="6195493"/>
                  <a:ext cx="106260" cy="119338"/>
                  <a:chOff x="11895730" y="6195493"/>
                  <a:chExt cx="106260" cy="119338"/>
                </a:xfrm>
              </p:grpSpPr>
              <p:sp>
                <p:nvSpPr>
                  <p:cNvPr id="2968" name="Google Shape;2968;p24"/>
                  <p:cNvSpPr/>
                  <p:nvPr/>
                </p:nvSpPr>
                <p:spPr>
                  <a:xfrm>
                    <a:off x="11964404" y="6198371"/>
                    <a:ext cx="45" cy="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" h="47" extrusionOk="0">
                        <a:moveTo>
                          <a:pt x="46" y="48"/>
                        </a:moveTo>
                        <a:cubicBezTo>
                          <a:pt x="46" y="7"/>
                          <a:pt x="-57" y="-35"/>
                          <a:pt x="46" y="48"/>
                        </a:cubicBezTo>
                        <a:lnTo>
                          <a:pt x="46" y="48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69" name="Google Shape;2969;p24"/>
                  <p:cNvSpPr/>
                  <p:nvPr/>
                </p:nvSpPr>
                <p:spPr>
                  <a:xfrm>
                    <a:off x="11895730" y="6195493"/>
                    <a:ext cx="106260" cy="1193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60" h="119338" extrusionOk="0">
                        <a:moveTo>
                          <a:pt x="106060" y="58803"/>
                        </a:moveTo>
                        <a:cubicBezTo>
                          <a:pt x="101441" y="3965"/>
                          <a:pt x="51206" y="-5074"/>
                          <a:pt x="73401" y="5566"/>
                        </a:cubicBezTo>
                        <a:cubicBezTo>
                          <a:pt x="56801" y="-2809"/>
                          <a:pt x="40597" y="-1541"/>
                          <a:pt x="26099" y="8080"/>
                        </a:cubicBezTo>
                        <a:cubicBezTo>
                          <a:pt x="-30668" y="45753"/>
                          <a:pt x="15261" y="139490"/>
                          <a:pt x="67972" y="115448"/>
                        </a:cubicBezTo>
                        <a:cubicBezTo>
                          <a:pt x="113444" y="94689"/>
                          <a:pt x="105477" y="51426"/>
                          <a:pt x="106060" y="58803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970" name="Google Shape;2970;p24"/>
              <p:cNvGrpSpPr/>
              <p:nvPr/>
            </p:nvGrpSpPr>
            <p:grpSpPr>
              <a:xfrm>
                <a:off x="6074395" y="6982854"/>
                <a:ext cx="5927595" cy="119366"/>
                <a:chOff x="6074395" y="6982854"/>
                <a:chExt cx="5927595" cy="119366"/>
              </a:xfrm>
            </p:grpSpPr>
            <p:grpSp>
              <p:nvGrpSpPr>
                <p:cNvPr id="2971" name="Google Shape;2971;p24"/>
                <p:cNvGrpSpPr/>
                <p:nvPr/>
              </p:nvGrpSpPr>
              <p:grpSpPr>
                <a:xfrm>
                  <a:off x="6074395" y="6982854"/>
                  <a:ext cx="106263" cy="119338"/>
                  <a:chOff x="6074395" y="6982854"/>
                  <a:chExt cx="106263" cy="119338"/>
                </a:xfrm>
              </p:grpSpPr>
              <p:sp>
                <p:nvSpPr>
                  <p:cNvPr id="2972" name="Google Shape;2972;p24"/>
                  <p:cNvSpPr/>
                  <p:nvPr/>
                </p:nvSpPr>
                <p:spPr>
                  <a:xfrm>
                    <a:off x="6143077" y="6985717"/>
                    <a:ext cx="60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" h="63" extrusionOk="0">
                        <a:moveTo>
                          <a:pt x="60" y="63"/>
                        </a:moveTo>
                        <a:cubicBezTo>
                          <a:pt x="40" y="1"/>
                          <a:pt x="-64" y="-40"/>
                          <a:pt x="60" y="63"/>
                        </a:cubicBezTo>
                        <a:lnTo>
                          <a:pt x="60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73" name="Google Shape;2973;p24"/>
                  <p:cNvSpPr/>
                  <p:nvPr/>
                </p:nvSpPr>
                <p:spPr>
                  <a:xfrm>
                    <a:off x="6074395" y="6982854"/>
                    <a:ext cx="106263" cy="1193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63" h="119338" extrusionOk="0">
                        <a:moveTo>
                          <a:pt x="106060" y="58803"/>
                        </a:moveTo>
                        <a:cubicBezTo>
                          <a:pt x="101442" y="3966"/>
                          <a:pt x="51206" y="-5073"/>
                          <a:pt x="73401" y="5566"/>
                        </a:cubicBezTo>
                        <a:cubicBezTo>
                          <a:pt x="56802" y="-2809"/>
                          <a:pt x="40597" y="-1541"/>
                          <a:pt x="26099" y="8080"/>
                        </a:cubicBezTo>
                        <a:cubicBezTo>
                          <a:pt x="-30668" y="45753"/>
                          <a:pt x="15261" y="139490"/>
                          <a:pt x="67972" y="115448"/>
                        </a:cubicBezTo>
                        <a:cubicBezTo>
                          <a:pt x="113465" y="94669"/>
                          <a:pt x="105477" y="51405"/>
                          <a:pt x="106060" y="58803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74" name="Google Shape;2974;p24"/>
                <p:cNvGrpSpPr/>
                <p:nvPr/>
              </p:nvGrpSpPr>
              <p:grpSpPr>
                <a:xfrm>
                  <a:off x="6802183" y="6982910"/>
                  <a:ext cx="106152" cy="119310"/>
                  <a:chOff x="6802183" y="6982910"/>
                  <a:chExt cx="106152" cy="119310"/>
                </a:xfrm>
              </p:grpSpPr>
              <p:sp>
                <p:nvSpPr>
                  <p:cNvPr id="2975" name="Google Shape;2975;p24"/>
                  <p:cNvSpPr/>
                  <p:nvPr/>
                </p:nvSpPr>
                <p:spPr>
                  <a:xfrm>
                    <a:off x="6870742" y="6985717"/>
                    <a:ext cx="51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63" extrusionOk="0">
                        <a:moveTo>
                          <a:pt x="51" y="63"/>
                        </a:moveTo>
                        <a:cubicBezTo>
                          <a:pt x="30" y="1"/>
                          <a:pt x="-53" y="-40"/>
                          <a:pt x="51" y="63"/>
                        </a:cubicBezTo>
                        <a:lnTo>
                          <a:pt x="51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76" name="Google Shape;2976;p24"/>
                  <p:cNvSpPr/>
                  <p:nvPr/>
                </p:nvSpPr>
                <p:spPr>
                  <a:xfrm>
                    <a:off x="6802183" y="6982910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8" y="-3011"/>
                          <a:pt x="39925" y="-1244"/>
                          <a:pt x="25967" y="8024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33"/>
                          <a:pt x="105408" y="52305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77" name="Google Shape;2977;p24"/>
                <p:cNvGrpSpPr/>
                <p:nvPr/>
              </p:nvGrpSpPr>
              <p:grpSpPr>
                <a:xfrm>
                  <a:off x="7529860" y="6982910"/>
                  <a:ext cx="106152" cy="119310"/>
                  <a:chOff x="7529860" y="6982910"/>
                  <a:chExt cx="106152" cy="119310"/>
                </a:xfrm>
              </p:grpSpPr>
              <p:sp>
                <p:nvSpPr>
                  <p:cNvPr id="2978" name="Google Shape;2978;p24"/>
                  <p:cNvSpPr/>
                  <p:nvPr/>
                </p:nvSpPr>
                <p:spPr>
                  <a:xfrm>
                    <a:off x="7598410" y="6985717"/>
                    <a:ext cx="60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" h="63" extrusionOk="0">
                        <a:moveTo>
                          <a:pt x="60" y="63"/>
                        </a:moveTo>
                        <a:cubicBezTo>
                          <a:pt x="40" y="1"/>
                          <a:pt x="-64" y="-40"/>
                          <a:pt x="60" y="63"/>
                        </a:cubicBezTo>
                        <a:lnTo>
                          <a:pt x="60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79" name="Google Shape;2979;p24"/>
                  <p:cNvSpPr/>
                  <p:nvPr/>
                </p:nvSpPr>
                <p:spPr>
                  <a:xfrm>
                    <a:off x="7529860" y="6982910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8" y="-3011"/>
                          <a:pt x="39925" y="-1244"/>
                          <a:pt x="25967" y="8024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33"/>
                          <a:pt x="105408" y="52305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80" name="Google Shape;2980;p24"/>
                <p:cNvGrpSpPr/>
                <p:nvPr/>
              </p:nvGrpSpPr>
              <p:grpSpPr>
                <a:xfrm>
                  <a:off x="8257517" y="6982910"/>
                  <a:ext cx="106152" cy="119310"/>
                  <a:chOff x="8257517" y="6982910"/>
                  <a:chExt cx="106152" cy="119310"/>
                </a:xfrm>
              </p:grpSpPr>
              <p:sp>
                <p:nvSpPr>
                  <p:cNvPr id="2981" name="Google Shape;2981;p24"/>
                  <p:cNvSpPr/>
                  <p:nvPr/>
                </p:nvSpPr>
                <p:spPr>
                  <a:xfrm>
                    <a:off x="8326076" y="6985717"/>
                    <a:ext cx="51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63" extrusionOk="0">
                        <a:moveTo>
                          <a:pt x="51" y="63"/>
                        </a:moveTo>
                        <a:cubicBezTo>
                          <a:pt x="30" y="1"/>
                          <a:pt x="-53" y="-40"/>
                          <a:pt x="51" y="63"/>
                        </a:cubicBezTo>
                        <a:lnTo>
                          <a:pt x="51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82" name="Google Shape;2982;p24"/>
                  <p:cNvSpPr/>
                  <p:nvPr/>
                </p:nvSpPr>
                <p:spPr>
                  <a:xfrm>
                    <a:off x="8257517" y="6982910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7" y="-3011"/>
                          <a:pt x="39925" y="-1244"/>
                          <a:pt x="25967" y="8024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33"/>
                          <a:pt x="105408" y="52305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83" name="Google Shape;2983;p24"/>
                <p:cNvGrpSpPr/>
                <p:nvPr/>
              </p:nvGrpSpPr>
              <p:grpSpPr>
                <a:xfrm>
                  <a:off x="8985194" y="6982910"/>
                  <a:ext cx="106152" cy="119310"/>
                  <a:chOff x="8985194" y="6982910"/>
                  <a:chExt cx="106152" cy="119310"/>
                </a:xfrm>
              </p:grpSpPr>
              <p:sp>
                <p:nvSpPr>
                  <p:cNvPr id="2984" name="Google Shape;2984;p24"/>
                  <p:cNvSpPr/>
                  <p:nvPr/>
                </p:nvSpPr>
                <p:spPr>
                  <a:xfrm>
                    <a:off x="9053737" y="6985717"/>
                    <a:ext cx="46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" h="63" extrusionOk="0">
                        <a:moveTo>
                          <a:pt x="46" y="63"/>
                        </a:moveTo>
                        <a:cubicBezTo>
                          <a:pt x="46" y="1"/>
                          <a:pt x="-58" y="-40"/>
                          <a:pt x="46" y="63"/>
                        </a:cubicBezTo>
                        <a:lnTo>
                          <a:pt x="46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85" name="Google Shape;2985;p24"/>
                  <p:cNvSpPr/>
                  <p:nvPr/>
                </p:nvSpPr>
                <p:spPr>
                  <a:xfrm>
                    <a:off x="8985194" y="6982910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8" y="-3011"/>
                          <a:pt x="39925" y="-1244"/>
                          <a:pt x="25967" y="8024"/>
                        </a:cubicBezTo>
                        <a:cubicBezTo>
                          <a:pt x="-30363" y="45406"/>
                          <a:pt x="14838" y="139579"/>
                          <a:pt x="67841" y="115392"/>
                        </a:cubicBezTo>
                        <a:cubicBezTo>
                          <a:pt x="113292" y="94633"/>
                          <a:pt x="105408" y="52305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86" name="Google Shape;2986;p24"/>
                <p:cNvGrpSpPr/>
                <p:nvPr/>
              </p:nvGrpSpPr>
              <p:grpSpPr>
                <a:xfrm>
                  <a:off x="9712850" y="6982910"/>
                  <a:ext cx="106152" cy="119310"/>
                  <a:chOff x="9712850" y="6982910"/>
                  <a:chExt cx="106152" cy="119310"/>
                </a:xfrm>
              </p:grpSpPr>
              <p:sp>
                <p:nvSpPr>
                  <p:cNvPr id="2987" name="Google Shape;2987;p24"/>
                  <p:cNvSpPr/>
                  <p:nvPr/>
                </p:nvSpPr>
                <p:spPr>
                  <a:xfrm>
                    <a:off x="9781409" y="6985717"/>
                    <a:ext cx="51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63" extrusionOk="0">
                        <a:moveTo>
                          <a:pt x="51" y="63"/>
                        </a:moveTo>
                        <a:cubicBezTo>
                          <a:pt x="30" y="1"/>
                          <a:pt x="-53" y="-40"/>
                          <a:pt x="51" y="63"/>
                        </a:cubicBezTo>
                        <a:lnTo>
                          <a:pt x="51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88" name="Google Shape;2988;p24"/>
                  <p:cNvSpPr/>
                  <p:nvPr/>
                </p:nvSpPr>
                <p:spPr>
                  <a:xfrm>
                    <a:off x="9712850" y="6982910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7" y="-3011"/>
                          <a:pt x="39925" y="-1244"/>
                          <a:pt x="25967" y="8024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33"/>
                          <a:pt x="105408" y="52305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89" name="Google Shape;2989;p24"/>
                <p:cNvGrpSpPr/>
                <p:nvPr/>
              </p:nvGrpSpPr>
              <p:grpSpPr>
                <a:xfrm>
                  <a:off x="10440527" y="6982910"/>
                  <a:ext cx="106152" cy="119310"/>
                  <a:chOff x="10440527" y="6982910"/>
                  <a:chExt cx="106152" cy="119310"/>
                </a:xfrm>
              </p:grpSpPr>
              <p:sp>
                <p:nvSpPr>
                  <p:cNvPr id="2990" name="Google Shape;2990;p24"/>
                  <p:cNvSpPr/>
                  <p:nvPr/>
                </p:nvSpPr>
                <p:spPr>
                  <a:xfrm>
                    <a:off x="10509071" y="6985717"/>
                    <a:ext cx="46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" h="63" extrusionOk="0">
                        <a:moveTo>
                          <a:pt x="46" y="63"/>
                        </a:moveTo>
                        <a:cubicBezTo>
                          <a:pt x="46" y="1"/>
                          <a:pt x="-58" y="-40"/>
                          <a:pt x="46" y="63"/>
                        </a:cubicBezTo>
                        <a:lnTo>
                          <a:pt x="46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91" name="Google Shape;2991;p24"/>
                  <p:cNvSpPr/>
                  <p:nvPr/>
                </p:nvSpPr>
                <p:spPr>
                  <a:xfrm>
                    <a:off x="10440527" y="6982910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8" y="-3011"/>
                          <a:pt x="39925" y="-1244"/>
                          <a:pt x="25967" y="8024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33"/>
                          <a:pt x="105408" y="52305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92" name="Google Shape;2992;p24"/>
                <p:cNvGrpSpPr/>
                <p:nvPr/>
              </p:nvGrpSpPr>
              <p:grpSpPr>
                <a:xfrm>
                  <a:off x="11168184" y="6982910"/>
                  <a:ext cx="106152" cy="119310"/>
                  <a:chOff x="11168184" y="6982910"/>
                  <a:chExt cx="106152" cy="119310"/>
                </a:xfrm>
              </p:grpSpPr>
              <p:sp>
                <p:nvSpPr>
                  <p:cNvPr id="2993" name="Google Shape;2993;p24"/>
                  <p:cNvSpPr/>
                  <p:nvPr/>
                </p:nvSpPr>
                <p:spPr>
                  <a:xfrm>
                    <a:off x="11236743" y="6985717"/>
                    <a:ext cx="51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63" extrusionOk="0">
                        <a:moveTo>
                          <a:pt x="51" y="63"/>
                        </a:moveTo>
                        <a:cubicBezTo>
                          <a:pt x="30" y="1"/>
                          <a:pt x="-53" y="-40"/>
                          <a:pt x="51" y="63"/>
                        </a:cubicBezTo>
                        <a:lnTo>
                          <a:pt x="51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94" name="Google Shape;2994;p24"/>
                  <p:cNvSpPr/>
                  <p:nvPr/>
                </p:nvSpPr>
                <p:spPr>
                  <a:xfrm>
                    <a:off x="11168184" y="6982910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6" y="3930"/>
                          <a:pt x="50929" y="-5213"/>
                          <a:pt x="73270" y="5509"/>
                        </a:cubicBezTo>
                        <a:cubicBezTo>
                          <a:pt x="56337" y="-3011"/>
                          <a:pt x="39925" y="-1244"/>
                          <a:pt x="25967" y="8024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33"/>
                          <a:pt x="105408" y="52305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95" name="Google Shape;2995;p24"/>
                <p:cNvGrpSpPr/>
                <p:nvPr/>
              </p:nvGrpSpPr>
              <p:grpSpPr>
                <a:xfrm>
                  <a:off x="11895730" y="6982854"/>
                  <a:ext cx="106260" cy="119338"/>
                  <a:chOff x="11895730" y="6982854"/>
                  <a:chExt cx="106260" cy="119338"/>
                </a:xfrm>
              </p:grpSpPr>
              <p:sp>
                <p:nvSpPr>
                  <p:cNvPr id="2996" name="Google Shape;2996;p24"/>
                  <p:cNvSpPr/>
                  <p:nvPr/>
                </p:nvSpPr>
                <p:spPr>
                  <a:xfrm>
                    <a:off x="11964404" y="6985717"/>
                    <a:ext cx="45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" h="63" extrusionOk="0">
                        <a:moveTo>
                          <a:pt x="46" y="63"/>
                        </a:moveTo>
                        <a:cubicBezTo>
                          <a:pt x="46" y="1"/>
                          <a:pt x="-57" y="-40"/>
                          <a:pt x="46" y="63"/>
                        </a:cubicBezTo>
                        <a:lnTo>
                          <a:pt x="46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97" name="Google Shape;2997;p24"/>
                  <p:cNvSpPr/>
                  <p:nvPr/>
                </p:nvSpPr>
                <p:spPr>
                  <a:xfrm>
                    <a:off x="11895730" y="6982854"/>
                    <a:ext cx="106260" cy="1193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60" h="119338" extrusionOk="0">
                        <a:moveTo>
                          <a:pt x="106060" y="58803"/>
                        </a:moveTo>
                        <a:cubicBezTo>
                          <a:pt x="101441" y="3966"/>
                          <a:pt x="51206" y="-5073"/>
                          <a:pt x="73401" y="5566"/>
                        </a:cubicBezTo>
                        <a:cubicBezTo>
                          <a:pt x="56801" y="-2809"/>
                          <a:pt x="40597" y="-1541"/>
                          <a:pt x="26099" y="8080"/>
                        </a:cubicBezTo>
                        <a:cubicBezTo>
                          <a:pt x="-30668" y="45753"/>
                          <a:pt x="15261" y="139490"/>
                          <a:pt x="67972" y="115448"/>
                        </a:cubicBezTo>
                        <a:cubicBezTo>
                          <a:pt x="113444" y="94669"/>
                          <a:pt x="105477" y="51405"/>
                          <a:pt x="106060" y="58803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998" name="Google Shape;2998;p24"/>
              <p:cNvGrpSpPr/>
              <p:nvPr/>
            </p:nvGrpSpPr>
            <p:grpSpPr>
              <a:xfrm>
                <a:off x="6074395" y="7770195"/>
                <a:ext cx="5927595" cy="119365"/>
                <a:chOff x="6074395" y="7770195"/>
                <a:chExt cx="5927595" cy="119365"/>
              </a:xfrm>
            </p:grpSpPr>
            <p:grpSp>
              <p:nvGrpSpPr>
                <p:cNvPr id="2999" name="Google Shape;2999;p24"/>
                <p:cNvGrpSpPr/>
                <p:nvPr/>
              </p:nvGrpSpPr>
              <p:grpSpPr>
                <a:xfrm>
                  <a:off x="6074395" y="7770195"/>
                  <a:ext cx="106263" cy="119338"/>
                  <a:chOff x="6074395" y="7770195"/>
                  <a:chExt cx="106263" cy="119338"/>
                </a:xfrm>
              </p:grpSpPr>
              <p:sp>
                <p:nvSpPr>
                  <p:cNvPr id="3000" name="Google Shape;3000;p24"/>
                  <p:cNvSpPr/>
                  <p:nvPr/>
                </p:nvSpPr>
                <p:spPr>
                  <a:xfrm>
                    <a:off x="6143077" y="7773058"/>
                    <a:ext cx="60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" h="63" extrusionOk="0">
                        <a:moveTo>
                          <a:pt x="60" y="63"/>
                        </a:moveTo>
                        <a:cubicBezTo>
                          <a:pt x="40" y="1"/>
                          <a:pt x="-64" y="-41"/>
                          <a:pt x="60" y="63"/>
                        </a:cubicBezTo>
                        <a:lnTo>
                          <a:pt x="60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01" name="Google Shape;3001;p24"/>
                  <p:cNvSpPr/>
                  <p:nvPr/>
                </p:nvSpPr>
                <p:spPr>
                  <a:xfrm>
                    <a:off x="6074395" y="7770195"/>
                    <a:ext cx="106263" cy="1193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63" h="119338" extrusionOk="0">
                        <a:moveTo>
                          <a:pt x="106060" y="58803"/>
                        </a:moveTo>
                        <a:cubicBezTo>
                          <a:pt x="101442" y="3965"/>
                          <a:pt x="51206" y="-5074"/>
                          <a:pt x="73401" y="5565"/>
                        </a:cubicBezTo>
                        <a:cubicBezTo>
                          <a:pt x="56802" y="-2809"/>
                          <a:pt x="40597" y="-1541"/>
                          <a:pt x="26099" y="8079"/>
                        </a:cubicBezTo>
                        <a:cubicBezTo>
                          <a:pt x="-30668" y="45753"/>
                          <a:pt x="15261" y="139490"/>
                          <a:pt x="67972" y="115448"/>
                        </a:cubicBezTo>
                        <a:cubicBezTo>
                          <a:pt x="113465" y="94669"/>
                          <a:pt x="105477" y="51405"/>
                          <a:pt x="106060" y="58803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02" name="Google Shape;3002;p24"/>
                <p:cNvGrpSpPr/>
                <p:nvPr/>
              </p:nvGrpSpPr>
              <p:grpSpPr>
                <a:xfrm>
                  <a:off x="6802183" y="7770251"/>
                  <a:ext cx="106152" cy="119310"/>
                  <a:chOff x="6802183" y="7770251"/>
                  <a:chExt cx="106152" cy="119310"/>
                </a:xfrm>
              </p:grpSpPr>
              <p:sp>
                <p:nvSpPr>
                  <p:cNvPr id="3003" name="Google Shape;3003;p24"/>
                  <p:cNvSpPr/>
                  <p:nvPr/>
                </p:nvSpPr>
                <p:spPr>
                  <a:xfrm>
                    <a:off x="6870742" y="7773058"/>
                    <a:ext cx="51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63" extrusionOk="0">
                        <a:moveTo>
                          <a:pt x="51" y="63"/>
                        </a:moveTo>
                        <a:cubicBezTo>
                          <a:pt x="30" y="1"/>
                          <a:pt x="-53" y="-41"/>
                          <a:pt x="51" y="63"/>
                        </a:cubicBezTo>
                        <a:lnTo>
                          <a:pt x="51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04" name="Google Shape;3004;p24"/>
                  <p:cNvSpPr/>
                  <p:nvPr/>
                </p:nvSpPr>
                <p:spPr>
                  <a:xfrm>
                    <a:off x="6802183" y="7770251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8" y="-3010"/>
                          <a:pt x="39925" y="-1244"/>
                          <a:pt x="25967" y="8023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33"/>
                          <a:pt x="105408" y="52305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05" name="Google Shape;3005;p24"/>
                <p:cNvGrpSpPr/>
                <p:nvPr/>
              </p:nvGrpSpPr>
              <p:grpSpPr>
                <a:xfrm>
                  <a:off x="7529860" y="7770251"/>
                  <a:ext cx="106152" cy="119310"/>
                  <a:chOff x="7529860" y="7770251"/>
                  <a:chExt cx="106152" cy="119310"/>
                </a:xfrm>
              </p:grpSpPr>
              <p:sp>
                <p:nvSpPr>
                  <p:cNvPr id="3006" name="Google Shape;3006;p24"/>
                  <p:cNvSpPr/>
                  <p:nvPr/>
                </p:nvSpPr>
                <p:spPr>
                  <a:xfrm>
                    <a:off x="7598410" y="7773058"/>
                    <a:ext cx="60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" h="63" extrusionOk="0">
                        <a:moveTo>
                          <a:pt x="60" y="63"/>
                        </a:moveTo>
                        <a:cubicBezTo>
                          <a:pt x="40" y="1"/>
                          <a:pt x="-64" y="-41"/>
                          <a:pt x="60" y="63"/>
                        </a:cubicBezTo>
                        <a:lnTo>
                          <a:pt x="60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07" name="Google Shape;3007;p24"/>
                  <p:cNvSpPr/>
                  <p:nvPr/>
                </p:nvSpPr>
                <p:spPr>
                  <a:xfrm>
                    <a:off x="7529860" y="7770251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8" y="-3010"/>
                          <a:pt x="39925" y="-1244"/>
                          <a:pt x="25967" y="8023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33"/>
                          <a:pt x="105408" y="52305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08" name="Google Shape;3008;p24"/>
                <p:cNvGrpSpPr/>
                <p:nvPr/>
              </p:nvGrpSpPr>
              <p:grpSpPr>
                <a:xfrm>
                  <a:off x="8257517" y="7770251"/>
                  <a:ext cx="106152" cy="119310"/>
                  <a:chOff x="8257517" y="7770251"/>
                  <a:chExt cx="106152" cy="119310"/>
                </a:xfrm>
              </p:grpSpPr>
              <p:sp>
                <p:nvSpPr>
                  <p:cNvPr id="3009" name="Google Shape;3009;p24"/>
                  <p:cNvSpPr/>
                  <p:nvPr/>
                </p:nvSpPr>
                <p:spPr>
                  <a:xfrm>
                    <a:off x="8326076" y="7773058"/>
                    <a:ext cx="51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63" extrusionOk="0">
                        <a:moveTo>
                          <a:pt x="51" y="63"/>
                        </a:moveTo>
                        <a:cubicBezTo>
                          <a:pt x="30" y="1"/>
                          <a:pt x="-53" y="-41"/>
                          <a:pt x="51" y="63"/>
                        </a:cubicBezTo>
                        <a:lnTo>
                          <a:pt x="51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0" name="Google Shape;3010;p24"/>
                  <p:cNvSpPr/>
                  <p:nvPr/>
                </p:nvSpPr>
                <p:spPr>
                  <a:xfrm>
                    <a:off x="8257517" y="7770251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7" y="-3010"/>
                          <a:pt x="39925" y="-1244"/>
                          <a:pt x="25967" y="8023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33"/>
                          <a:pt x="105408" y="52305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11" name="Google Shape;3011;p24"/>
                <p:cNvGrpSpPr/>
                <p:nvPr/>
              </p:nvGrpSpPr>
              <p:grpSpPr>
                <a:xfrm>
                  <a:off x="8985194" y="7770251"/>
                  <a:ext cx="106152" cy="119310"/>
                  <a:chOff x="8985194" y="7770251"/>
                  <a:chExt cx="106152" cy="119310"/>
                </a:xfrm>
              </p:grpSpPr>
              <p:sp>
                <p:nvSpPr>
                  <p:cNvPr id="3012" name="Google Shape;3012;p24"/>
                  <p:cNvSpPr/>
                  <p:nvPr/>
                </p:nvSpPr>
                <p:spPr>
                  <a:xfrm>
                    <a:off x="9053737" y="7773058"/>
                    <a:ext cx="46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" h="63" extrusionOk="0">
                        <a:moveTo>
                          <a:pt x="46" y="63"/>
                        </a:moveTo>
                        <a:cubicBezTo>
                          <a:pt x="46" y="1"/>
                          <a:pt x="-58" y="-41"/>
                          <a:pt x="46" y="63"/>
                        </a:cubicBezTo>
                        <a:lnTo>
                          <a:pt x="46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3" name="Google Shape;3013;p24"/>
                  <p:cNvSpPr/>
                  <p:nvPr/>
                </p:nvSpPr>
                <p:spPr>
                  <a:xfrm>
                    <a:off x="8985194" y="7770251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8" y="-3010"/>
                          <a:pt x="39925" y="-1244"/>
                          <a:pt x="25967" y="8023"/>
                        </a:cubicBezTo>
                        <a:cubicBezTo>
                          <a:pt x="-30363" y="45406"/>
                          <a:pt x="14838" y="139579"/>
                          <a:pt x="67841" y="115392"/>
                        </a:cubicBezTo>
                        <a:cubicBezTo>
                          <a:pt x="113292" y="94633"/>
                          <a:pt x="105408" y="52305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14" name="Google Shape;3014;p24"/>
                <p:cNvGrpSpPr/>
                <p:nvPr/>
              </p:nvGrpSpPr>
              <p:grpSpPr>
                <a:xfrm>
                  <a:off x="9712850" y="7770251"/>
                  <a:ext cx="106152" cy="119310"/>
                  <a:chOff x="9712850" y="7770251"/>
                  <a:chExt cx="106152" cy="119310"/>
                </a:xfrm>
              </p:grpSpPr>
              <p:sp>
                <p:nvSpPr>
                  <p:cNvPr id="3015" name="Google Shape;3015;p24"/>
                  <p:cNvSpPr/>
                  <p:nvPr/>
                </p:nvSpPr>
                <p:spPr>
                  <a:xfrm>
                    <a:off x="9781409" y="7773058"/>
                    <a:ext cx="51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63" extrusionOk="0">
                        <a:moveTo>
                          <a:pt x="51" y="63"/>
                        </a:moveTo>
                        <a:cubicBezTo>
                          <a:pt x="30" y="1"/>
                          <a:pt x="-53" y="-41"/>
                          <a:pt x="51" y="63"/>
                        </a:cubicBezTo>
                        <a:lnTo>
                          <a:pt x="51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6" name="Google Shape;3016;p24"/>
                  <p:cNvSpPr/>
                  <p:nvPr/>
                </p:nvSpPr>
                <p:spPr>
                  <a:xfrm>
                    <a:off x="9712850" y="7770251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7" y="-3010"/>
                          <a:pt x="39925" y="-1244"/>
                          <a:pt x="25967" y="8023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33"/>
                          <a:pt x="105408" y="52305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17" name="Google Shape;3017;p24"/>
                <p:cNvGrpSpPr/>
                <p:nvPr/>
              </p:nvGrpSpPr>
              <p:grpSpPr>
                <a:xfrm>
                  <a:off x="10440527" y="7770251"/>
                  <a:ext cx="106152" cy="119310"/>
                  <a:chOff x="10440527" y="7770251"/>
                  <a:chExt cx="106152" cy="119310"/>
                </a:xfrm>
              </p:grpSpPr>
              <p:sp>
                <p:nvSpPr>
                  <p:cNvPr id="3018" name="Google Shape;3018;p24"/>
                  <p:cNvSpPr/>
                  <p:nvPr/>
                </p:nvSpPr>
                <p:spPr>
                  <a:xfrm>
                    <a:off x="10509071" y="7773058"/>
                    <a:ext cx="46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" h="63" extrusionOk="0">
                        <a:moveTo>
                          <a:pt x="46" y="63"/>
                        </a:moveTo>
                        <a:cubicBezTo>
                          <a:pt x="46" y="1"/>
                          <a:pt x="-58" y="-41"/>
                          <a:pt x="46" y="63"/>
                        </a:cubicBezTo>
                        <a:lnTo>
                          <a:pt x="46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9" name="Google Shape;3019;p24"/>
                  <p:cNvSpPr/>
                  <p:nvPr/>
                </p:nvSpPr>
                <p:spPr>
                  <a:xfrm>
                    <a:off x="10440527" y="7770251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8" y="-3010"/>
                          <a:pt x="39925" y="-1244"/>
                          <a:pt x="25967" y="8023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33"/>
                          <a:pt x="105408" y="52305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20" name="Google Shape;3020;p24"/>
                <p:cNvGrpSpPr/>
                <p:nvPr/>
              </p:nvGrpSpPr>
              <p:grpSpPr>
                <a:xfrm>
                  <a:off x="11168184" y="7770251"/>
                  <a:ext cx="106152" cy="119310"/>
                  <a:chOff x="11168184" y="7770251"/>
                  <a:chExt cx="106152" cy="119310"/>
                </a:xfrm>
              </p:grpSpPr>
              <p:sp>
                <p:nvSpPr>
                  <p:cNvPr id="3021" name="Google Shape;3021;p24"/>
                  <p:cNvSpPr/>
                  <p:nvPr/>
                </p:nvSpPr>
                <p:spPr>
                  <a:xfrm>
                    <a:off x="11236743" y="7773058"/>
                    <a:ext cx="51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63" extrusionOk="0">
                        <a:moveTo>
                          <a:pt x="51" y="63"/>
                        </a:moveTo>
                        <a:cubicBezTo>
                          <a:pt x="30" y="1"/>
                          <a:pt x="-53" y="-41"/>
                          <a:pt x="51" y="63"/>
                        </a:cubicBezTo>
                        <a:lnTo>
                          <a:pt x="51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22" name="Google Shape;3022;p24"/>
                  <p:cNvSpPr/>
                  <p:nvPr/>
                </p:nvSpPr>
                <p:spPr>
                  <a:xfrm>
                    <a:off x="11168184" y="7770251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6" y="3930"/>
                          <a:pt x="50929" y="-5213"/>
                          <a:pt x="73270" y="5509"/>
                        </a:cubicBezTo>
                        <a:cubicBezTo>
                          <a:pt x="56337" y="-3010"/>
                          <a:pt x="39925" y="-1244"/>
                          <a:pt x="25967" y="8023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33"/>
                          <a:pt x="105408" y="52305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23" name="Google Shape;3023;p24"/>
                <p:cNvGrpSpPr/>
                <p:nvPr/>
              </p:nvGrpSpPr>
              <p:grpSpPr>
                <a:xfrm>
                  <a:off x="11895730" y="7770195"/>
                  <a:ext cx="106260" cy="119338"/>
                  <a:chOff x="11895730" y="7770195"/>
                  <a:chExt cx="106260" cy="119338"/>
                </a:xfrm>
              </p:grpSpPr>
              <p:sp>
                <p:nvSpPr>
                  <p:cNvPr id="3024" name="Google Shape;3024;p24"/>
                  <p:cNvSpPr/>
                  <p:nvPr/>
                </p:nvSpPr>
                <p:spPr>
                  <a:xfrm>
                    <a:off x="11964404" y="7773058"/>
                    <a:ext cx="45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" h="63" extrusionOk="0">
                        <a:moveTo>
                          <a:pt x="46" y="63"/>
                        </a:moveTo>
                        <a:cubicBezTo>
                          <a:pt x="46" y="1"/>
                          <a:pt x="-57" y="-41"/>
                          <a:pt x="46" y="63"/>
                        </a:cubicBezTo>
                        <a:lnTo>
                          <a:pt x="46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25" name="Google Shape;3025;p24"/>
                  <p:cNvSpPr/>
                  <p:nvPr/>
                </p:nvSpPr>
                <p:spPr>
                  <a:xfrm>
                    <a:off x="11895730" y="7770195"/>
                    <a:ext cx="106260" cy="1193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60" h="119338" extrusionOk="0">
                        <a:moveTo>
                          <a:pt x="106060" y="58803"/>
                        </a:moveTo>
                        <a:cubicBezTo>
                          <a:pt x="101441" y="3965"/>
                          <a:pt x="51206" y="-5074"/>
                          <a:pt x="73401" y="5565"/>
                        </a:cubicBezTo>
                        <a:cubicBezTo>
                          <a:pt x="56801" y="-2809"/>
                          <a:pt x="40597" y="-1541"/>
                          <a:pt x="26099" y="8079"/>
                        </a:cubicBezTo>
                        <a:cubicBezTo>
                          <a:pt x="-30668" y="45753"/>
                          <a:pt x="15261" y="139490"/>
                          <a:pt x="67972" y="115448"/>
                        </a:cubicBezTo>
                        <a:cubicBezTo>
                          <a:pt x="113444" y="94669"/>
                          <a:pt x="105477" y="51405"/>
                          <a:pt x="106060" y="58803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026" name="Google Shape;3026;p24"/>
              <p:cNvGrpSpPr/>
              <p:nvPr/>
            </p:nvGrpSpPr>
            <p:grpSpPr>
              <a:xfrm>
                <a:off x="6802183" y="8557535"/>
                <a:ext cx="5199807" cy="119365"/>
                <a:chOff x="6802183" y="8557535"/>
                <a:chExt cx="5199807" cy="119365"/>
              </a:xfrm>
            </p:grpSpPr>
            <p:grpSp>
              <p:nvGrpSpPr>
                <p:cNvPr id="3027" name="Google Shape;3027;p24"/>
                <p:cNvGrpSpPr/>
                <p:nvPr/>
              </p:nvGrpSpPr>
              <p:grpSpPr>
                <a:xfrm>
                  <a:off x="6802183" y="8557591"/>
                  <a:ext cx="106152" cy="119310"/>
                  <a:chOff x="6802183" y="8557591"/>
                  <a:chExt cx="106152" cy="119310"/>
                </a:xfrm>
              </p:grpSpPr>
              <p:sp>
                <p:nvSpPr>
                  <p:cNvPr id="3028" name="Google Shape;3028;p24"/>
                  <p:cNvSpPr/>
                  <p:nvPr/>
                </p:nvSpPr>
                <p:spPr>
                  <a:xfrm>
                    <a:off x="6870742" y="8560398"/>
                    <a:ext cx="51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63" extrusionOk="0">
                        <a:moveTo>
                          <a:pt x="51" y="63"/>
                        </a:moveTo>
                        <a:cubicBezTo>
                          <a:pt x="30" y="1"/>
                          <a:pt x="-53" y="-40"/>
                          <a:pt x="51" y="63"/>
                        </a:cubicBezTo>
                        <a:lnTo>
                          <a:pt x="51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29" name="Google Shape;3029;p24"/>
                  <p:cNvSpPr/>
                  <p:nvPr/>
                </p:nvSpPr>
                <p:spPr>
                  <a:xfrm>
                    <a:off x="6802183" y="8557591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7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8" y="-3011"/>
                          <a:pt x="39925" y="-1244"/>
                          <a:pt x="25967" y="8024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33"/>
                          <a:pt x="105408" y="52326"/>
                          <a:pt x="105928" y="58747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30" name="Google Shape;3030;p24"/>
                <p:cNvGrpSpPr/>
                <p:nvPr/>
              </p:nvGrpSpPr>
              <p:grpSpPr>
                <a:xfrm>
                  <a:off x="7529860" y="8557591"/>
                  <a:ext cx="106152" cy="119310"/>
                  <a:chOff x="7529860" y="8557591"/>
                  <a:chExt cx="106152" cy="119310"/>
                </a:xfrm>
              </p:grpSpPr>
              <p:sp>
                <p:nvSpPr>
                  <p:cNvPr id="3031" name="Google Shape;3031;p24"/>
                  <p:cNvSpPr/>
                  <p:nvPr/>
                </p:nvSpPr>
                <p:spPr>
                  <a:xfrm>
                    <a:off x="7598410" y="8560398"/>
                    <a:ext cx="60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" h="63" extrusionOk="0">
                        <a:moveTo>
                          <a:pt x="60" y="63"/>
                        </a:moveTo>
                        <a:cubicBezTo>
                          <a:pt x="40" y="1"/>
                          <a:pt x="-64" y="-40"/>
                          <a:pt x="60" y="63"/>
                        </a:cubicBezTo>
                        <a:lnTo>
                          <a:pt x="60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32" name="Google Shape;3032;p24"/>
                  <p:cNvSpPr/>
                  <p:nvPr/>
                </p:nvSpPr>
                <p:spPr>
                  <a:xfrm>
                    <a:off x="7529860" y="8557591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7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8" y="-3011"/>
                          <a:pt x="39925" y="-1244"/>
                          <a:pt x="25967" y="8024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33"/>
                          <a:pt x="105408" y="52326"/>
                          <a:pt x="105928" y="58747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33" name="Google Shape;3033;p24"/>
                <p:cNvGrpSpPr/>
                <p:nvPr/>
              </p:nvGrpSpPr>
              <p:grpSpPr>
                <a:xfrm>
                  <a:off x="8257517" y="8557591"/>
                  <a:ext cx="106152" cy="119310"/>
                  <a:chOff x="8257517" y="8557591"/>
                  <a:chExt cx="106152" cy="119310"/>
                </a:xfrm>
              </p:grpSpPr>
              <p:sp>
                <p:nvSpPr>
                  <p:cNvPr id="3034" name="Google Shape;3034;p24"/>
                  <p:cNvSpPr/>
                  <p:nvPr/>
                </p:nvSpPr>
                <p:spPr>
                  <a:xfrm>
                    <a:off x="8326076" y="8560398"/>
                    <a:ext cx="51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63" extrusionOk="0">
                        <a:moveTo>
                          <a:pt x="51" y="63"/>
                        </a:moveTo>
                        <a:cubicBezTo>
                          <a:pt x="30" y="1"/>
                          <a:pt x="-53" y="-40"/>
                          <a:pt x="51" y="63"/>
                        </a:cubicBezTo>
                        <a:lnTo>
                          <a:pt x="51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35" name="Google Shape;3035;p24"/>
                  <p:cNvSpPr/>
                  <p:nvPr/>
                </p:nvSpPr>
                <p:spPr>
                  <a:xfrm>
                    <a:off x="8257517" y="8557591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7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7" y="-3011"/>
                          <a:pt x="39925" y="-1244"/>
                          <a:pt x="25967" y="8024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33"/>
                          <a:pt x="105408" y="52326"/>
                          <a:pt x="105928" y="58747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36" name="Google Shape;3036;p24"/>
                <p:cNvGrpSpPr/>
                <p:nvPr/>
              </p:nvGrpSpPr>
              <p:grpSpPr>
                <a:xfrm>
                  <a:off x="8985194" y="8557591"/>
                  <a:ext cx="106152" cy="119310"/>
                  <a:chOff x="8985194" y="8557591"/>
                  <a:chExt cx="106152" cy="119310"/>
                </a:xfrm>
              </p:grpSpPr>
              <p:sp>
                <p:nvSpPr>
                  <p:cNvPr id="3037" name="Google Shape;3037;p24"/>
                  <p:cNvSpPr/>
                  <p:nvPr/>
                </p:nvSpPr>
                <p:spPr>
                  <a:xfrm>
                    <a:off x="9053737" y="8560398"/>
                    <a:ext cx="46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" h="63" extrusionOk="0">
                        <a:moveTo>
                          <a:pt x="46" y="63"/>
                        </a:moveTo>
                        <a:cubicBezTo>
                          <a:pt x="46" y="1"/>
                          <a:pt x="-58" y="-40"/>
                          <a:pt x="46" y="63"/>
                        </a:cubicBezTo>
                        <a:lnTo>
                          <a:pt x="46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38" name="Google Shape;3038;p24"/>
                  <p:cNvSpPr/>
                  <p:nvPr/>
                </p:nvSpPr>
                <p:spPr>
                  <a:xfrm>
                    <a:off x="8985194" y="8557591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7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8" y="-3011"/>
                          <a:pt x="39925" y="-1244"/>
                          <a:pt x="25967" y="8024"/>
                        </a:cubicBezTo>
                        <a:cubicBezTo>
                          <a:pt x="-30363" y="45406"/>
                          <a:pt x="14838" y="139579"/>
                          <a:pt x="67841" y="115392"/>
                        </a:cubicBezTo>
                        <a:cubicBezTo>
                          <a:pt x="113292" y="94633"/>
                          <a:pt x="105408" y="52326"/>
                          <a:pt x="105928" y="58747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39" name="Google Shape;3039;p24"/>
                <p:cNvGrpSpPr/>
                <p:nvPr/>
              </p:nvGrpSpPr>
              <p:grpSpPr>
                <a:xfrm>
                  <a:off x="9712850" y="8557591"/>
                  <a:ext cx="106152" cy="119310"/>
                  <a:chOff x="9712850" y="8557591"/>
                  <a:chExt cx="106152" cy="119310"/>
                </a:xfrm>
              </p:grpSpPr>
              <p:sp>
                <p:nvSpPr>
                  <p:cNvPr id="3040" name="Google Shape;3040;p24"/>
                  <p:cNvSpPr/>
                  <p:nvPr/>
                </p:nvSpPr>
                <p:spPr>
                  <a:xfrm>
                    <a:off x="9781409" y="8560398"/>
                    <a:ext cx="51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63" extrusionOk="0">
                        <a:moveTo>
                          <a:pt x="51" y="63"/>
                        </a:moveTo>
                        <a:cubicBezTo>
                          <a:pt x="30" y="1"/>
                          <a:pt x="-53" y="-40"/>
                          <a:pt x="51" y="63"/>
                        </a:cubicBezTo>
                        <a:lnTo>
                          <a:pt x="51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1" name="Google Shape;3041;p24"/>
                  <p:cNvSpPr/>
                  <p:nvPr/>
                </p:nvSpPr>
                <p:spPr>
                  <a:xfrm>
                    <a:off x="9712850" y="8557591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7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7" y="-3011"/>
                          <a:pt x="39925" y="-1244"/>
                          <a:pt x="25967" y="8024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33"/>
                          <a:pt x="105408" y="52326"/>
                          <a:pt x="105928" y="58747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42" name="Google Shape;3042;p24"/>
                <p:cNvGrpSpPr/>
                <p:nvPr/>
              </p:nvGrpSpPr>
              <p:grpSpPr>
                <a:xfrm>
                  <a:off x="10440527" y="8557591"/>
                  <a:ext cx="106152" cy="119310"/>
                  <a:chOff x="10440527" y="8557591"/>
                  <a:chExt cx="106152" cy="119310"/>
                </a:xfrm>
              </p:grpSpPr>
              <p:sp>
                <p:nvSpPr>
                  <p:cNvPr id="3043" name="Google Shape;3043;p24"/>
                  <p:cNvSpPr/>
                  <p:nvPr/>
                </p:nvSpPr>
                <p:spPr>
                  <a:xfrm>
                    <a:off x="10509071" y="8560398"/>
                    <a:ext cx="46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" h="63" extrusionOk="0">
                        <a:moveTo>
                          <a:pt x="46" y="63"/>
                        </a:moveTo>
                        <a:cubicBezTo>
                          <a:pt x="46" y="1"/>
                          <a:pt x="-58" y="-40"/>
                          <a:pt x="46" y="63"/>
                        </a:cubicBezTo>
                        <a:lnTo>
                          <a:pt x="46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4" name="Google Shape;3044;p24"/>
                  <p:cNvSpPr/>
                  <p:nvPr/>
                </p:nvSpPr>
                <p:spPr>
                  <a:xfrm>
                    <a:off x="10440527" y="8557591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7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8" y="-3011"/>
                          <a:pt x="39925" y="-1244"/>
                          <a:pt x="25967" y="8024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33"/>
                          <a:pt x="105408" y="52326"/>
                          <a:pt x="105928" y="58747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45" name="Google Shape;3045;p24"/>
                <p:cNvGrpSpPr/>
                <p:nvPr/>
              </p:nvGrpSpPr>
              <p:grpSpPr>
                <a:xfrm>
                  <a:off x="11168184" y="8557591"/>
                  <a:ext cx="106152" cy="119310"/>
                  <a:chOff x="11168184" y="8557591"/>
                  <a:chExt cx="106152" cy="119310"/>
                </a:xfrm>
              </p:grpSpPr>
              <p:sp>
                <p:nvSpPr>
                  <p:cNvPr id="3046" name="Google Shape;3046;p24"/>
                  <p:cNvSpPr/>
                  <p:nvPr/>
                </p:nvSpPr>
                <p:spPr>
                  <a:xfrm>
                    <a:off x="11236743" y="8560398"/>
                    <a:ext cx="51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63" extrusionOk="0">
                        <a:moveTo>
                          <a:pt x="51" y="63"/>
                        </a:moveTo>
                        <a:cubicBezTo>
                          <a:pt x="30" y="1"/>
                          <a:pt x="-53" y="-40"/>
                          <a:pt x="51" y="63"/>
                        </a:cubicBezTo>
                        <a:lnTo>
                          <a:pt x="51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7" name="Google Shape;3047;p24"/>
                  <p:cNvSpPr/>
                  <p:nvPr/>
                </p:nvSpPr>
                <p:spPr>
                  <a:xfrm>
                    <a:off x="11168184" y="8557591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7"/>
                        </a:moveTo>
                        <a:cubicBezTo>
                          <a:pt x="101476" y="3930"/>
                          <a:pt x="50929" y="-5213"/>
                          <a:pt x="73270" y="5509"/>
                        </a:cubicBezTo>
                        <a:cubicBezTo>
                          <a:pt x="56337" y="-3011"/>
                          <a:pt x="39925" y="-1244"/>
                          <a:pt x="25967" y="8024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33"/>
                          <a:pt x="105408" y="52326"/>
                          <a:pt x="105928" y="58747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48" name="Google Shape;3048;p24"/>
                <p:cNvGrpSpPr/>
                <p:nvPr/>
              </p:nvGrpSpPr>
              <p:grpSpPr>
                <a:xfrm>
                  <a:off x="11895730" y="8557535"/>
                  <a:ext cx="106260" cy="119338"/>
                  <a:chOff x="11895730" y="8557535"/>
                  <a:chExt cx="106260" cy="119338"/>
                </a:xfrm>
              </p:grpSpPr>
              <p:sp>
                <p:nvSpPr>
                  <p:cNvPr id="3049" name="Google Shape;3049;p24"/>
                  <p:cNvSpPr/>
                  <p:nvPr/>
                </p:nvSpPr>
                <p:spPr>
                  <a:xfrm>
                    <a:off x="11964404" y="8560398"/>
                    <a:ext cx="45" cy="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" h="63" extrusionOk="0">
                        <a:moveTo>
                          <a:pt x="46" y="63"/>
                        </a:moveTo>
                        <a:cubicBezTo>
                          <a:pt x="46" y="1"/>
                          <a:pt x="-57" y="-40"/>
                          <a:pt x="46" y="63"/>
                        </a:cubicBezTo>
                        <a:lnTo>
                          <a:pt x="46" y="63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50" name="Google Shape;3050;p24"/>
                  <p:cNvSpPr/>
                  <p:nvPr/>
                </p:nvSpPr>
                <p:spPr>
                  <a:xfrm>
                    <a:off x="11895730" y="8557535"/>
                    <a:ext cx="106260" cy="1193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60" h="119338" extrusionOk="0">
                        <a:moveTo>
                          <a:pt x="106060" y="58803"/>
                        </a:moveTo>
                        <a:cubicBezTo>
                          <a:pt x="101441" y="3966"/>
                          <a:pt x="51206" y="-5073"/>
                          <a:pt x="73401" y="5566"/>
                        </a:cubicBezTo>
                        <a:cubicBezTo>
                          <a:pt x="56801" y="-2809"/>
                          <a:pt x="40597" y="-1541"/>
                          <a:pt x="26099" y="8080"/>
                        </a:cubicBezTo>
                        <a:cubicBezTo>
                          <a:pt x="-30668" y="45753"/>
                          <a:pt x="15261" y="139490"/>
                          <a:pt x="67972" y="115448"/>
                        </a:cubicBezTo>
                        <a:cubicBezTo>
                          <a:pt x="113444" y="94689"/>
                          <a:pt x="105477" y="51405"/>
                          <a:pt x="106060" y="58803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051" name="Google Shape;3051;p24"/>
              <p:cNvGrpSpPr/>
              <p:nvPr/>
            </p:nvGrpSpPr>
            <p:grpSpPr>
              <a:xfrm>
                <a:off x="7529860" y="9344896"/>
                <a:ext cx="4472124" cy="119346"/>
                <a:chOff x="7529860" y="9344896"/>
                <a:chExt cx="4472124" cy="119346"/>
              </a:xfrm>
            </p:grpSpPr>
            <p:grpSp>
              <p:nvGrpSpPr>
                <p:cNvPr id="3052" name="Google Shape;3052;p24"/>
                <p:cNvGrpSpPr/>
                <p:nvPr/>
              </p:nvGrpSpPr>
              <p:grpSpPr>
                <a:xfrm>
                  <a:off x="7529860" y="9344932"/>
                  <a:ext cx="106152" cy="119310"/>
                  <a:chOff x="7529860" y="9344932"/>
                  <a:chExt cx="106152" cy="119310"/>
                </a:xfrm>
              </p:grpSpPr>
              <p:sp>
                <p:nvSpPr>
                  <p:cNvPr id="3053" name="Google Shape;3053;p24"/>
                  <p:cNvSpPr/>
                  <p:nvPr/>
                </p:nvSpPr>
                <p:spPr>
                  <a:xfrm>
                    <a:off x="7598410" y="9347754"/>
                    <a:ext cx="60" cy="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" h="48" extrusionOk="0">
                        <a:moveTo>
                          <a:pt x="60" y="48"/>
                        </a:moveTo>
                        <a:cubicBezTo>
                          <a:pt x="40" y="6"/>
                          <a:pt x="-64" y="-35"/>
                          <a:pt x="60" y="48"/>
                        </a:cubicBezTo>
                        <a:lnTo>
                          <a:pt x="60" y="48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54" name="Google Shape;3054;p24"/>
                  <p:cNvSpPr/>
                  <p:nvPr/>
                </p:nvSpPr>
                <p:spPr>
                  <a:xfrm>
                    <a:off x="7529860" y="9344932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8" y="-3010"/>
                          <a:pt x="39925" y="-1244"/>
                          <a:pt x="25967" y="8023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54"/>
                          <a:pt x="105408" y="52326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55" name="Google Shape;3055;p24"/>
                <p:cNvGrpSpPr/>
                <p:nvPr/>
              </p:nvGrpSpPr>
              <p:grpSpPr>
                <a:xfrm>
                  <a:off x="8257517" y="9344932"/>
                  <a:ext cx="106152" cy="119310"/>
                  <a:chOff x="8257517" y="9344932"/>
                  <a:chExt cx="106152" cy="119310"/>
                </a:xfrm>
              </p:grpSpPr>
              <p:sp>
                <p:nvSpPr>
                  <p:cNvPr id="3056" name="Google Shape;3056;p24"/>
                  <p:cNvSpPr/>
                  <p:nvPr/>
                </p:nvSpPr>
                <p:spPr>
                  <a:xfrm>
                    <a:off x="8326076" y="9347754"/>
                    <a:ext cx="51" cy="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48" extrusionOk="0">
                        <a:moveTo>
                          <a:pt x="51" y="48"/>
                        </a:moveTo>
                        <a:cubicBezTo>
                          <a:pt x="30" y="6"/>
                          <a:pt x="-53" y="-35"/>
                          <a:pt x="51" y="48"/>
                        </a:cubicBezTo>
                        <a:lnTo>
                          <a:pt x="51" y="48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57" name="Google Shape;3057;p24"/>
                  <p:cNvSpPr/>
                  <p:nvPr/>
                </p:nvSpPr>
                <p:spPr>
                  <a:xfrm>
                    <a:off x="8257517" y="9344932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7" y="-3010"/>
                          <a:pt x="39925" y="-1244"/>
                          <a:pt x="25967" y="8023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54"/>
                          <a:pt x="105408" y="52326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58" name="Google Shape;3058;p24"/>
                <p:cNvGrpSpPr/>
                <p:nvPr/>
              </p:nvGrpSpPr>
              <p:grpSpPr>
                <a:xfrm>
                  <a:off x="8985194" y="9344932"/>
                  <a:ext cx="106152" cy="119310"/>
                  <a:chOff x="8985194" y="9344932"/>
                  <a:chExt cx="106152" cy="119310"/>
                </a:xfrm>
              </p:grpSpPr>
              <p:sp>
                <p:nvSpPr>
                  <p:cNvPr id="3059" name="Google Shape;3059;p24"/>
                  <p:cNvSpPr/>
                  <p:nvPr/>
                </p:nvSpPr>
                <p:spPr>
                  <a:xfrm>
                    <a:off x="9053737" y="9347754"/>
                    <a:ext cx="46" cy="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" h="48" extrusionOk="0">
                        <a:moveTo>
                          <a:pt x="46" y="48"/>
                        </a:moveTo>
                        <a:cubicBezTo>
                          <a:pt x="46" y="6"/>
                          <a:pt x="-58" y="-35"/>
                          <a:pt x="46" y="48"/>
                        </a:cubicBezTo>
                        <a:lnTo>
                          <a:pt x="46" y="48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60" name="Google Shape;3060;p24"/>
                  <p:cNvSpPr/>
                  <p:nvPr/>
                </p:nvSpPr>
                <p:spPr>
                  <a:xfrm>
                    <a:off x="8985194" y="9344932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8" y="-3010"/>
                          <a:pt x="39925" y="-1244"/>
                          <a:pt x="25967" y="8023"/>
                        </a:cubicBezTo>
                        <a:cubicBezTo>
                          <a:pt x="-30363" y="45406"/>
                          <a:pt x="14838" y="139579"/>
                          <a:pt x="67841" y="115392"/>
                        </a:cubicBezTo>
                        <a:cubicBezTo>
                          <a:pt x="113292" y="94654"/>
                          <a:pt x="105408" y="52326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61" name="Google Shape;3061;p24"/>
                <p:cNvGrpSpPr/>
                <p:nvPr/>
              </p:nvGrpSpPr>
              <p:grpSpPr>
                <a:xfrm>
                  <a:off x="9712850" y="9344932"/>
                  <a:ext cx="106152" cy="119310"/>
                  <a:chOff x="9712850" y="9344932"/>
                  <a:chExt cx="106152" cy="119310"/>
                </a:xfrm>
              </p:grpSpPr>
              <p:sp>
                <p:nvSpPr>
                  <p:cNvPr id="3062" name="Google Shape;3062;p24"/>
                  <p:cNvSpPr/>
                  <p:nvPr/>
                </p:nvSpPr>
                <p:spPr>
                  <a:xfrm>
                    <a:off x="9781409" y="9347754"/>
                    <a:ext cx="51" cy="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48" extrusionOk="0">
                        <a:moveTo>
                          <a:pt x="51" y="48"/>
                        </a:moveTo>
                        <a:cubicBezTo>
                          <a:pt x="30" y="6"/>
                          <a:pt x="-53" y="-35"/>
                          <a:pt x="51" y="48"/>
                        </a:cubicBezTo>
                        <a:lnTo>
                          <a:pt x="51" y="48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63" name="Google Shape;3063;p24"/>
                  <p:cNvSpPr/>
                  <p:nvPr/>
                </p:nvSpPr>
                <p:spPr>
                  <a:xfrm>
                    <a:off x="9712850" y="9344932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7" y="-3010"/>
                          <a:pt x="39925" y="-1244"/>
                          <a:pt x="25967" y="8023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54"/>
                          <a:pt x="105408" y="52326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64" name="Google Shape;3064;p24"/>
                <p:cNvGrpSpPr/>
                <p:nvPr/>
              </p:nvGrpSpPr>
              <p:grpSpPr>
                <a:xfrm>
                  <a:off x="10440527" y="9344932"/>
                  <a:ext cx="106152" cy="119310"/>
                  <a:chOff x="10440527" y="9344932"/>
                  <a:chExt cx="106152" cy="119310"/>
                </a:xfrm>
              </p:grpSpPr>
              <p:sp>
                <p:nvSpPr>
                  <p:cNvPr id="3065" name="Google Shape;3065;p24"/>
                  <p:cNvSpPr/>
                  <p:nvPr/>
                </p:nvSpPr>
                <p:spPr>
                  <a:xfrm>
                    <a:off x="10509071" y="9347754"/>
                    <a:ext cx="46" cy="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" h="48" extrusionOk="0">
                        <a:moveTo>
                          <a:pt x="46" y="48"/>
                        </a:moveTo>
                        <a:cubicBezTo>
                          <a:pt x="46" y="6"/>
                          <a:pt x="-58" y="-35"/>
                          <a:pt x="46" y="48"/>
                        </a:cubicBezTo>
                        <a:lnTo>
                          <a:pt x="46" y="48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66" name="Google Shape;3066;p24"/>
                  <p:cNvSpPr/>
                  <p:nvPr/>
                </p:nvSpPr>
                <p:spPr>
                  <a:xfrm>
                    <a:off x="10440527" y="9344932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7" y="3930"/>
                          <a:pt x="50929" y="-5213"/>
                          <a:pt x="73270" y="5509"/>
                        </a:cubicBezTo>
                        <a:cubicBezTo>
                          <a:pt x="56338" y="-3010"/>
                          <a:pt x="39925" y="-1244"/>
                          <a:pt x="25967" y="8023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54"/>
                          <a:pt x="105408" y="52326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67" name="Google Shape;3067;p24"/>
                <p:cNvGrpSpPr/>
                <p:nvPr/>
              </p:nvGrpSpPr>
              <p:grpSpPr>
                <a:xfrm>
                  <a:off x="11168184" y="9344932"/>
                  <a:ext cx="106152" cy="119310"/>
                  <a:chOff x="11168184" y="9344932"/>
                  <a:chExt cx="106152" cy="119310"/>
                </a:xfrm>
              </p:grpSpPr>
              <p:sp>
                <p:nvSpPr>
                  <p:cNvPr id="3068" name="Google Shape;3068;p24"/>
                  <p:cNvSpPr/>
                  <p:nvPr/>
                </p:nvSpPr>
                <p:spPr>
                  <a:xfrm>
                    <a:off x="11236743" y="9347754"/>
                    <a:ext cx="51" cy="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48" extrusionOk="0">
                        <a:moveTo>
                          <a:pt x="51" y="48"/>
                        </a:moveTo>
                        <a:cubicBezTo>
                          <a:pt x="30" y="6"/>
                          <a:pt x="-53" y="-35"/>
                          <a:pt x="51" y="48"/>
                        </a:cubicBezTo>
                        <a:lnTo>
                          <a:pt x="51" y="48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69" name="Google Shape;3069;p24"/>
                  <p:cNvSpPr/>
                  <p:nvPr/>
                </p:nvSpPr>
                <p:spPr>
                  <a:xfrm>
                    <a:off x="11168184" y="9344932"/>
                    <a:ext cx="106152" cy="11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52" h="119310" extrusionOk="0">
                        <a:moveTo>
                          <a:pt x="105928" y="58746"/>
                        </a:moveTo>
                        <a:cubicBezTo>
                          <a:pt x="101476" y="3930"/>
                          <a:pt x="50929" y="-5213"/>
                          <a:pt x="73270" y="5509"/>
                        </a:cubicBezTo>
                        <a:cubicBezTo>
                          <a:pt x="56337" y="-3010"/>
                          <a:pt x="39925" y="-1244"/>
                          <a:pt x="25967" y="8023"/>
                        </a:cubicBezTo>
                        <a:cubicBezTo>
                          <a:pt x="-30363" y="45406"/>
                          <a:pt x="14839" y="139579"/>
                          <a:pt x="67841" y="115392"/>
                        </a:cubicBezTo>
                        <a:cubicBezTo>
                          <a:pt x="113292" y="94654"/>
                          <a:pt x="105408" y="52326"/>
                          <a:pt x="105928" y="58746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70" name="Google Shape;3070;p24"/>
                <p:cNvGrpSpPr/>
                <p:nvPr/>
              </p:nvGrpSpPr>
              <p:grpSpPr>
                <a:xfrm>
                  <a:off x="11895799" y="9344896"/>
                  <a:ext cx="106185" cy="119293"/>
                  <a:chOff x="11895799" y="9344896"/>
                  <a:chExt cx="106185" cy="119293"/>
                </a:xfrm>
              </p:grpSpPr>
              <p:sp>
                <p:nvSpPr>
                  <p:cNvPr id="3071" name="Google Shape;3071;p24"/>
                  <p:cNvSpPr/>
                  <p:nvPr/>
                </p:nvSpPr>
                <p:spPr>
                  <a:xfrm>
                    <a:off x="11964404" y="9347754"/>
                    <a:ext cx="45" cy="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" h="48" extrusionOk="0">
                        <a:moveTo>
                          <a:pt x="46" y="48"/>
                        </a:moveTo>
                        <a:cubicBezTo>
                          <a:pt x="46" y="6"/>
                          <a:pt x="-57" y="-35"/>
                          <a:pt x="46" y="48"/>
                        </a:cubicBezTo>
                        <a:lnTo>
                          <a:pt x="46" y="48"/>
                        </a:ln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72" name="Google Shape;3072;p24"/>
                  <p:cNvSpPr/>
                  <p:nvPr/>
                </p:nvSpPr>
                <p:spPr>
                  <a:xfrm>
                    <a:off x="11895799" y="9344896"/>
                    <a:ext cx="106185" cy="1192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85" h="119293" extrusionOk="0">
                        <a:moveTo>
                          <a:pt x="105990" y="58782"/>
                        </a:moveTo>
                        <a:cubicBezTo>
                          <a:pt x="101372" y="3945"/>
                          <a:pt x="51137" y="-5095"/>
                          <a:pt x="73331" y="5544"/>
                        </a:cubicBezTo>
                        <a:cubicBezTo>
                          <a:pt x="56732" y="-2829"/>
                          <a:pt x="40569" y="-1500"/>
                          <a:pt x="26029" y="8059"/>
                        </a:cubicBezTo>
                        <a:cubicBezTo>
                          <a:pt x="-30551" y="45982"/>
                          <a:pt x="15129" y="139345"/>
                          <a:pt x="67903" y="115428"/>
                        </a:cubicBezTo>
                        <a:cubicBezTo>
                          <a:pt x="113333" y="94544"/>
                          <a:pt x="105407" y="51405"/>
                          <a:pt x="105990" y="58782"/>
                        </a:cubicBezTo>
                        <a:close/>
                      </a:path>
                    </a:pathLst>
                  </a:custGeom>
                  <a:solidFill>
                    <a:srgbClr val="BDDEAD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3073" name="Google Shape;3073;p24"/>
            <p:cNvSpPr/>
            <p:nvPr/>
          </p:nvSpPr>
          <p:spPr>
            <a:xfrm>
              <a:off x="5565064" y="8044461"/>
              <a:ext cx="1907099" cy="2211618"/>
            </a:xfrm>
            <a:custGeom>
              <a:avLst/>
              <a:gdLst/>
              <a:ahLst/>
              <a:cxnLst/>
              <a:rect l="l" t="t" r="r" b="b"/>
              <a:pathLst>
                <a:path w="1907099" h="2211618" extrusionOk="0">
                  <a:moveTo>
                    <a:pt x="1293789" y="1768119"/>
                  </a:moveTo>
                  <a:cubicBezTo>
                    <a:pt x="1421698" y="1891882"/>
                    <a:pt x="1560922" y="2003511"/>
                    <a:pt x="1710235" y="2100427"/>
                  </a:cubicBezTo>
                  <a:cubicBezTo>
                    <a:pt x="1786472" y="2149924"/>
                    <a:pt x="1859631" y="2193686"/>
                    <a:pt x="1907100" y="2211618"/>
                  </a:cubicBezTo>
                  <a:cubicBezTo>
                    <a:pt x="1748530" y="2040873"/>
                    <a:pt x="1699376" y="1786114"/>
                    <a:pt x="1622245" y="1554670"/>
                  </a:cubicBezTo>
                  <a:cubicBezTo>
                    <a:pt x="1527452" y="1267725"/>
                    <a:pt x="1595203" y="993121"/>
                    <a:pt x="1512829" y="976165"/>
                  </a:cubicBezTo>
                  <a:cubicBezTo>
                    <a:pt x="843583" y="839331"/>
                    <a:pt x="309276" y="580936"/>
                    <a:pt x="0" y="0"/>
                  </a:cubicBezTo>
                  <a:cubicBezTo>
                    <a:pt x="17120" y="69841"/>
                    <a:pt x="42830" y="150528"/>
                    <a:pt x="76529" y="238301"/>
                  </a:cubicBezTo>
                  <a:cubicBezTo>
                    <a:pt x="220246" y="612646"/>
                    <a:pt x="447523" y="949339"/>
                    <a:pt x="735831" y="1228264"/>
                  </a:cubicBezTo>
                </a:path>
              </a:pathLst>
            </a:custGeom>
            <a:solidFill>
              <a:srgbClr val="BDDEAD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4" name="Google Shape;3074;p24"/>
          <p:cNvGrpSpPr/>
          <p:nvPr/>
        </p:nvGrpSpPr>
        <p:grpSpPr>
          <a:xfrm>
            <a:off x="2835471" y="1909450"/>
            <a:ext cx="3473100" cy="1341849"/>
            <a:chOff x="0" y="-9525"/>
            <a:chExt cx="9261600" cy="3578264"/>
          </a:xfrm>
        </p:grpSpPr>
        <p:sp>
          <p:nvSpPr>
            <p:cNvPr id="3075" name="Google Shape;3075;p24"/>
            <p:cNvSpPr txBox="1"/>
            <p:nvPr/>
          </p:nvSpPr>
          <p:spPr>
            <a:xfrm>
              <a:off x="0" y="2091411"/>
              <a:ext cx="9261600" cy="1477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err="1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Pertemuan</a:t>
              </a:r>
              <a:r>
                <a:rPr lang="en-US" sz="1800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berikutnya</a:t>
              </a:r>
              <a:r>
                <a:rPr lang="en-US" sz="1800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:</a:t>
              </a:r>
              <a:br>
                <a:rPr lang="en-US" sz="1800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</a:br>
              <a:r>
                <a:rPr lang="en-US" sz="1800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Brute Force</a:t>
              </a:r>
            </a:p>
          </p:txBody>
        </p:sp>
        <p:sp>
          <p:nvSpPr>
            <p:cNvPr id="3076" name="Google Shape;3076;p24"/>
            <p:cNvSpPr txBox="1"/>
            <p:nvPr/>
          </p:nvSpPr>
          <p:spPr>
            <a:xfrm>
              <a:off x="0" y="-9525"/>
              <a:ext cx="9261600" cy="164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dirty="0">
                  <a:solidFill>
                    <a:schemeClr val="dk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Thank you!</a:t>
              </a:r>
              <a:endParaRPr sz="700" dirty="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grpSp>
        <p:nvGrpSpPr>
          <p:cNvPr id="3077" name="Google Shape;3077;p24"/>
          <p:cNvGrpSpPr/>
          <p:nvPr/>
        </p:nvGrpSpPr>
        <p:grpSpPr>
          <a:xfrm rot="-1136538">
            <a:off x="-120430" y="1694414"/>
            <a:ext cx="1706711" cy="1295262"/>
            <a:chOff x="-241316" y="3388730"/>
            <a:chExt cx="3413587" cy="2590482"/>
          </a:xfrm>
        </p:grpSpPr>
        <p:grpSp>
          <p:nvGrpSpPr>
            <p:cNvPr id="3078" name="Google Shape;3078;p24"/>
            <p:cNvGrpSpPr/>
            <p:nvPr/>
          </p:nvGrpSpPr>
          <p:grpSpPr>
            <a:xfrm>
              <a:off x="593723" y="3817256"/>
              <a:ext cx="2400996" cy="2062739"/>
              <a:chOff x="593723" y="3817256"/>
              <a:chExt cx="2400996" cy="2062739"/>
            </a:xfrm>
          </p:grpSpPr>
          <p:sp>
            <p:nvSpPr>
              <p:cNvPr id="3079" name="Google Shape;3079;p24"/>
              <p:cNvSpPr/>
              <p:nvPr/>
            </p:nvSpPr>
            <p:spPr>
              <a:xfrm>
                <a:off x="736696" y="3817256"/>
                <a:ext cx="1689023" cy="1542066"/>
              </a:xfrm>
              <a:custGeom>
                <a:avLst/>
                <a:gdLst/>
                <a:ahLst/>
                <a:cxnLst/>
                <a:rect l="l" t="t" r="r" b="b"/>
                <a:pathLst>
                  <a:path w="1689023" h="1542066" extrusionOk="0">
                    <a:moveTo>
                      <a:pt x="803" y="18208"/>
                    </a:moveTo>
                    <a:cubicBezTo>
                      <a:pt x="-2386" y="8961"/>
                      <a:pt x="4298" y="-1214"/>
                      <a:pt x="14259" y="118"/>
                    </a:cubicBezTo>
                    <a:cubicBezTo>
                      <a:pt x="104050" y="8135"/>
                      <a:pt x="1682525" y="1515048"/>
                      <a:pt x="1686738" y="1518442"/>
                    </a:cubicBezTo>
                    <a:cubicBezTo>
                      <a:pt x="1694855" y="1530980"/>
                      <a:pt x="1680061" y="1551330"/>
                      <a:pt x="1662699" y="1537351"/>
                    </a:cubicBezTo>
                    <a:cubicBezTo>
                      <a:pt x="1661675" y="1537146"/>
                      <a:pt x="5015" y="310153"/>
                      <a:pt x="14880" y="285801"/>
                    </a:cubicBezTo>
                    <a:cubicBezTo>
                      <a:pt x="16833" y="279635"/>
                      <a:pt x="25360" y="276453"/>
                      <a:pt x="30699" y="280768"/>
                    </a:cubicBezTo>
                    <a:cubicBezTo>
                      <a:pt x="93980" y="327525"/>
                      <a:pt x="90696" y="358665"/>
                      <a:pt x="803" y="1820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0" name="Google Shape;3080;p24"/>
              <p:cNvSpPr/>
              <p:nvPr/>
            </p:nvSpPr>
            <p:spPr>
              <a:xfrm>
                <a:off x="593723" y="4674844"/>
                <a:ext cx="2400996" cy="1205151"/>
              </a:xfrm>
              <a:custGeom>
                <a:avLst/>
                <a:gdLst/>
                <a:ahLst/>
                <a:cxnLst/>
                <a:rect l="l" t="t" r="r" b="b"/>
                <a:pathLst>
                  <a:path w="2400996" h="1205151" extrusionOk="0">
                    <a:moveTo>
                      <a:pt x="2370013" y="1204167"/>
                    </a:moveTo>
                    <a:cubicBezTo>
                      <a:pt x="2338369" y="1193480"/>
                      <a:pt x="2303441" y="1174264"/>
                      <a:pt x="2274979" y="1160183"/>
                    </a:cubicBezTo>
                    <a:cubicBezTo>
                      <a:pt x="2229052" y="1138706"/>
                      <a:pt x="2181795" y="1120104"/>
                      <a:pt x="2134332" y="1102124"/>
                    </a:cubicBezTo>
                    <a:cubicBezTo>
                      <a:pt x="1988954" y="1049098"/>
                      <a:pt x="1847386" y="986000"/>
                      <a:pt x="1703039" y="930100"/>
                    </a:cubicBezTo>
                    <a:cubicBezTo>
                      <a:pt x="1609651" y="893006"/>
                      <a:pt x="1519034" y="849431"/>
                      <a:pt x="1426259" y="810486"/>
                    </a:cubicBezTo>
                    <a:cubicBezTo>
                      <a:pt x="1329375" y="768455"/>
                      <a:pt x="1228695" y="735882"/>
                      <a:pt x="1130479" y="697142"/>
                    </a:cubicBezTo>
                    <a:cubicBezTo>
                      <a:pt x="941339" y="618324"/>
                      <a:pt x="746854" y="551941"/>
                      <a:pt x="561926" y="463665"/>
                    </a:cubicBezTo>
                    <a:cubicBezTo>
                      <a:pt x="408335" y="401188"/>
                      <a:pt x="249092" y="351549"/>
                      <a:pt x="101966" y="274070"/>
                    </a:cubicBezTo>
                    <a:cubicBezTo>
                      <a:pt x="88714" y="267084"/>
                      <a:pt x="74739" y="259886"/>
                      <a:pt x="63440" y="249923"/>
                    </a:cubicBezTo>
                    <a:cubicBezTo>
                      <a:pt x="43512" y="230297"/>
                      <a:pt x="38883" y="200701"/>
                      <a:pt x="26765" y="176343"/>
                    </a:cubicBezTo>
                    <a:cubicBezTo>
                      <a:pt x="15671" y="149724"/>
                      <a:pt x="10735" y="121159"/>
                      <a:pt x="4570" y="93106"/>
                    </a:cubicBezTo>
                    <a:cubicBezTo>
                      <a:pt x="-52" y="72347"/>
                      <a:pt x="-3753" y="48610"/>
                      <a:pt x="6932" y="29086"/>
                    </a:cubicBezTo>
                    <a:cubicBezTo>
                      <a:pt x="12994" y="18604"/>
                      <a:pt x="23986" y="16241"/>
                      <a:pt x="32616" y="19116"/>
                    </a:cubicBezTo>
                    <a:cubicBezTo>
                      <a:pt x="32411" y="8224"/>
                      <a:pt x="41962" y="-2975"/>
                      <a:pt x="54804" y="719"/>
                    </a:cubicBezTo>
                    <a:cubicBezTo>
                      <a:pt x="61174" y="2365"/>
                      <a:pt x="67236" y="5343"/>
                      <a:pt x="73299" y="7910"/>
                    </a:cubicBezTo>
                    <a:cubicBezTo>
                      <a:pt x="315042" y="109543"/>
                      <a:pt x="560690" y="202442"/>
                      <a:pt x="798938" y="312188"/>
                    </a:cubicBezTo>
                    <a:cubicBezTo>
                      <a:pt x="1004313" y="409710"/>
                      <a:pt x="1196948" y="531174"/>
                      <a:pt x="1397387" y="638052"/>
                    </a:cubicBezTo>
                    <a:cubicBezTo>
                      <a:pt x="1492319" y="692519"/>
                      <a:pt x="1594747" y="739173"/>
                      <a:pt x="1675089" y="814495"/>
                    </a:cubicBezTo>
                    <a:cubicBezTo>
                      <a:pt x="1761391" y="847895"/>
                      <a:pt x="1848410" y="880775"/>
                      <a:pt x="1932241" y="916333"/>
                    </a:cubicBezTo>
                    <a:cubicBezTo>
                      <a:pt x="1955153" y="929690"/>
                      <a:pt x="2015150" y="935139"/>
                      <a:pt x="2004670" y="970492"/>
                    </a:cubicBezTo>
                    <a:cubicBezTo>
                      <a:pt x="2000970" y="981384"/>
                      <a:pt x="1988640" y="989299"/>
                      <a:pt x="1977239" y="986321"/>
                    </a:cubicBezTo>
                    <a:cubicBezTo>
                      <a:pt x="1941178" y="972240"/>
                      <a:pt x="1905117" y="957961"/>
                      <a:pt x="1869056" y="943573"/>
                    </a:cubicBezTo>
                    <a:cubicBezTo>
                      <a:pt x="2022544" y="1012838"/>
                      <a:pt x="2185488" y="1059799"/>
                      <a:pt x="2335590" y="1136050"/>
                    </a:cubicBezTo>
                    <a:cubicBezTo>
                      <a:pt x="2350385" y="1142933"/>
                      <a:pt x="2365077" y="1150028"/>
                      <a:pt x="2380281" y="1155778"/>
                    </a:cubicBezTo>
                    <a:cubicBezTo>
                      <a:pt x="2389422" y="1158653"/>
                      <a:pt x="2397540" y="1165127"/>
                      <a:pt x="2400005" y="1174790"/>
                    </a:cubicBezTo>
                    <a:cubicBezTo>
                      <a:pt x="2405453" y="1192142"/>
                      <a:pt x="2387477" y="1209514"/>
                      <a:pt x="2370013" y="12041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81" name="Google Shape;3081;p24"/>
            <p:cNvSpPr/>
            <p:nvPr/>
          </p:nvSpPr>
          <p:spPr>
            <a:xfrm>
              <a:off x="-241316" y="3388730"/>
              <a:ext cx="3413587" cy="2590482"/>
            </a:xfrm>
            <a:custGeom>
              <a:avLst/>
              <a:gdLst/>
              <a:ahLst/>
              <a:cxnLst/>
              <a:rect l="l" t="t" r="r" b="b"/>
              <a:pathLst>
                <a:path w="3413587" h="2590482" extrusionOk="0">
                  <a:moveTo>
                    <a:pt x="3403914" y="2525135"/>
                  </a:moveTo>
                  <a:cubicBezTo>
                    <a:pt x="3389434" y="2489420"/>
                    <a:pt x="3362910" y="2449909"/>
                    <a:pt x="3354315" y="2437153"/>
                  </a:cubicBezTo>
                  <a:cubicBezTo>
                    <a:pt x="3220448" y="2238557"/>
                    <a:pt x="3073022" y="2049782"/>
                    <a:pt x="2933816" y="1855052"/>
                  </a:cubicBezTo>
                  <a:cubicBezTo>
                    <a:pt x="2802919" y="1671910"/>
                    <a:pt x="2673107" y="1487996"/>
                    <a:pt x="2544790" y="1303038"/>
                  </a:cubicBezTo>
                  <a:cubicBezTo>
                    <a:pt x="2444854" y="1158991"/>
                    <a:pt x="2345826" y="1014316"/>
                    <a:pt x="2247999" y="868828"/>
                  </a:cubicBezTo>
                  <a:cubicBezTo>
                    <a:pt x="2174464" y="759465"/>
                    <a:pt x="2101625" y="649637"/>
                    <a:pt x="2029564" y="539297"/>
                  </a:cubicBezTo>
                  <a:cubicBezTo>
                    <a:pt x="1977903" y="460193"/>
                    <a:pt x="1926686" y="380794"/>
                    <a:pt x="1875598" y="301314"/>
                  </a:cubicBezTo>
                  <a:cubicBezTo>
                    <a:pt x="1841332" y="248001"/>
                    <a:pt x="1807258" y="194559"/>
                    <a:pt x="1772228" y="141745"/>
                  </a:cubicBezTo>
                  <a:cubicBezTo>
                    <a:pt x="1750988" y="109724"/>
                    <a:pt x="1729708" y="77404"/>
                    <a:pt x="1705560" y="47466"/>
                  </a:cubicBezTo>
                  <a:cubicBezTo>
                    <a:pt x="1693360" y="32340"/>
                    <a:pt x="1679467" y="14381"/>
                    <a:pt x="1661723" y="5346"/>
                  </a:cubicBezTo>
                  <a:cubicBezTo>
                    <a:pt x="1650049" y="-602"/>
                    <a:pt x="1639337" y="-1517"/>
                    <a:pt x="1626830" y="2253"/>
                  </a:cubicBezTo>
                  <a:cubicBezTo>
                    <a:pt x="1612390" y="6609"/>
                    <a:pt x="1599405" y="16866"/>
                    <a:pt x="1587000" y="25061"/>
                  </a:cubicBezTo>
                  <a:cubicBezTo>
                    <a:pt x="1571762" y="35127"/>
                    <a:pt x="1556551" y="45172"/>
                    <a:pt x="1540582" y="54070"/>
                  </a:cubicBezTo>
                  <a:cubicBezTo>
                    <a:pt x="1278494" y="200199"/>
                    <a:pt x="1194042" y="288373"/>
                    <a:pt x="1032845" y="377776"/>
                  </a:cubicBezTo>
                  <a:cubicBezTo>
                    <a:pt x="980344" y="407781"/>
                    <a:pt x="983533" y="427926"/>
                    <a:pt x="992265" y="428643"/>
                  </a:cubicBezTo>
                  <a:cubicBezTo>
                    <a:pt x="993289" y="428746"/>
                    <a:pt x="1812426" y="1145928"/>
                    <a:pt x="2248860" y="1560068"/>
                  </a:cubicBezTo>
                  <a:cubicBezTo>
                    <a:pt x="2347594" y="1654196"/>
                    <a:pt x="2555120" y="1858391"/>
                    <a:pt x="2664743" y="1946967"/>
                  </a:cubicBezTo>
                  <a:cubicBezTo>
                    <a:pt x="2672554" y="1959095"/>
                    <a:pt x="2658579" y="1980162"/>
                    <a:pt x="2640705" y="1965876"/>
                  </a:cubicBezTo>
                  <a:cubicBezTo>
                    <a:pt x="2640261" y="1965788"/>
                    <a:pt x="2329379" y="1735684"/>
                    <a:pt x="1977801" y="1472802"/>
                  </a:cubicBezTo>
                  <a:cubicBezTo>
                    <a:pt x="1976756" y="1470405"/>
                    <a:pt x="1975172" y="1468186"/>
                    <a:pt x="1973022" y="1466431"/>
                  </a:cubicBezTo>
                  <a:cubicBezTo>
                    <a:pt x="1949461" y="1447283"/>
                    <a:pt x="1925907" y="1428135"/>
                    <a:pt x="1902347" y="1408987"/>
                  </a:cubicBezTo>
                  <a:cubicBezTo>
                    <a:pt x="1866040" y="1379446"/>
                    <a:pt x="1829726" y="1349925"/>
                    <a:pt x="1793399" y="1320397"/>
                  </a:cubicBezTo>
                  <a:cubicBezTo>
                    <a:pt x="1788770" y="1312913"/>
                    <a:pt x="1778126" y="1307368"/>
                    <a:pt x="1771586" y="1301877"/>
                  </a:cubicBezTo>
                  <a:cubicBezTo>
                    <a:pt x="1730452" y="1268744"/>
                    <a:pt x="1691100" y="1233378"/>
                    <a:pt x="1648663" y="1201883"/>
                  </a:cubicBezTo>
                  <a:cubicBezTo>
                    <a:pt x="1635527" y="1191175"/>
                    <a:pt x="1622228" y="1180686"/>
                    <a:pt x="1608854" y="1170300"/>
                  </a:cubicBezTo>
                  <a:cubicBezTo>
                    <a:pt x="1568314" y="1137344"/>
                    <a:pt x="1527754" y="1104374"/>
                    <a:pt x="1487228" y="1071398"/>
                  </a:cubicBezTo>
                  <a:cubicBezTo>
                    <a:pt x="1440953" y="1033785"/>
                    <a:pt x="1394685" y="996172"/>
                    <a:pt x="1348411" y="958559"/>
                  </a:cubicBezTo>
                  <a:cubicBezTo>
                    <a:pt x="1302539" y="921226"/>
                    <a:pt x="1256667" y="883934"/>
                    <a:pt x="1210796" y="846601"/>
                  </a:cubicBezTo>
                  <a:cubicBezTo>
                    <a:pt x="1165245" y="809588"/>
                    <a:pt x="1119694" y="772542"/>
                    <a:pt x="1074143" y="735489"/>
                  </a:cubicBezTo>
                  <a:cubicBezTo>
                    <a:pt x="1027827" y="697876"/>
                    <a:pt x="981560" y="660222"/>
                    <a:pt x="935203" y="622609"/>
                  </a:cubicBezTo>
                  <a:cubicBezTo>
                    <a:pt x="912810" y="604424"/>
                    <a:pt x="890335" y="586321"/>
                    <a:pt x="867621" y="568497"/>
                  </a:cubicBezTo>
                  <a:cubicBezTo>
                    <a:pt x="856302" y="559627"/>
                    <a:pt x="845030" y="550715"/>
                    <a:pt x="833547" y="541961"/>
                  </a:cubicBezTo>
                  <a:cubicBezTo>
                    <a:pt x="827327" y="537181"/>
                    <a:pt x="821067" y="532407"/>
                    <a:pt x="814806" y="527668"/>
                  </a:cubicBezTo>
                  <a:cubicBezTo>
                    <a:pt x="814806" y="527668"/>
                    <a:pt x="814799" y="527661"/>
                    <a:pt x="814799" y="527661"/>
                  </a:cubicBezTo>
                  <a:cubicBezTo>
                    <a:pt x="814410" y="527272"/>
                    <a:pt x="814185" y="526814"/>
                    <a:pt x="813707" y="526459"/>
                  </a:cubicBezTo>
                  <a:cubicBezTo>
                    <a:pt x="812976" y="526097"/>
                    <a:pt x="812273" y="525688"/>
                    <a:pt x="811577" y="525278"/>
                  </a:cubicBezTo>
                  <a:cubicBezTo>
                    <a:pt x="809583" y="523796"/>
                    <a:pt x="807590" y="522307"/>
                    <a:pt x="805583" y="520846"/>
                  </a:cubicBezTo>
                  <a:cubicBezTo>
                    <a:pt x="803016" y="518961"/>
                    <a:pt x="800285" y="516674"/>
                    <a:pt x="797233" y="515629"/>
                  </a:cubicBezTo>
                  <a:cubicBezTo>
                    <a:pt x="793881" y="514475"/>
                    <a:pt x="790365" y="514796"/>
                    <a:pt x="787395" y="516353"/>
                  </a:cubicBezTo>
                  <a:cubicBezTo>
                    <a:pt x="770088" y="518886"/>
                    <a:pt x="753348" y="523687"/>
                    <a:pt x="736983" y="529758"/>
                  </a:cubicBezTo>
                  <a:cubicBezTo>
                    <a:pt x="716870" y="534162"/>
                    <a:pt x="697570" y="546413"/>
                    <a:pt x="669975" y="556786"/>
                  </a:cubicBezTo>
                  <a:cubicBezTo>
                    <a:pt x="643779" y="556786"/>
                    <a:pt x="148884" y="806912"/>
                    <a:pt x="105941" y="836303"/>
                  </a:cubicBezTo>
                  <a:cubicBezTo>
                    <a:pt x="-198059" y="966405"/>
                    <a:pt x="47794" y="953253"/>
                    <a:pt x="2241671" y="2020657"/>
                  </a:cubicBezTo>
                  <a:cubicBezTo>
                    <a:pt x="2335025" y="2067386"/>
                    <a:pt x="2427220" y="2116561"/>
                    <a:pt x="2520171" y="2164089"/>
                  </a:cubicBezTo>
                  <a:cubicBezTo>
                    <a:pt x="2686638" y="2249210"/>
                    <a:pt x="2853351" y="2333970"/>
                    <a:pt x="3021661" y="2415389"/>
                  </a:cubicBezTo>
                  <a:cubicBezTo>
                    <a:pt x="3129687" y="2467643"/>
                    <a:pt x="3236273" y="2522854"/>
                    <a:pt x="3343262" y="2577205"/>
                  </a:cubicBezTo>
                  <a:cubicBezTo>
                    <a:pt x="3355216" y="2583276"/>
                    <a:pt x="3367600" y="2589469"/>
                    <a:pt x="3380982" y="2590337"/>
                  </a:cubicBezTo>
                  <a:cubicBezTo>
                    <a:pt x="3420839" y="2592918"/>
                    <a:pt x="3418422" y="2560932"/>
                    <a:pt x="3403914" y="25251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2" name="Google Shape;3082;p24"/>
            <p:cNvSpPr/>
            <p:nvPr/>
          </p:nvSpPr>
          <p:spPr>
            <a:xfrm>
              <a:off x="1677127" y="4123618"/>
              <a:ext cx="155094" cy="398742"/>
            </a:xfrm>
            <a:custGeom>
              <a:avLst/>
              <a:gdLst/>
              <a:ahLst/>
              <a:cxnLst/>
              <a:rect l="l" t="t" r="r" b="b"/>
              <a:pathLst>
                <a:path w="155094" h="398742" extrusionOk="0">
                  <a:moveTo>
                    <a:pt x="5238" y="394877"/>
                  </a:moveTo>
                  <a:cubicBezTo>
                    <a:pt x="-831" y="389632"/>
                    <a:pt x="-1862" y="379894"/>
                    <a:pt x="3388" y="373694"/>
                  </a:cubicBezTo>
                  <a:cubicBezTo>
                    <a:pt x="11874" y="356642"/>
                    <a:pt x="20627" y="339734"/>
                    <a:pt x="27713" y="322027"/>
                  </a:cubicBezTo>
                  <a:cubicBezTo>
                    <a:pt x="57732" y="241795"/>
                    <a:pt x="77975" y="158402"/>
                    <a:pt x="104123" y="76914"/>
                  </a:cubicBezTo>
                  <a:cubicBezTo>
                    <a:pt x="112241" y="54249"/>
                    <a:pt x="120699" y="31700"/>
                    <a:pt x="130667" y="9814"/>
                  </a:cubicBezTo>
                  <a:cubicBezTo>
                    <a:pt x="131855" y="4590"/>
                    <a:pt x="136156" y="506"/>
                    <a:pt x="141727" y="42"/>
                  </a:cubicBezTo>
                  <a:cubicBezTo>
                    <a:pt x="148227" y="-518"/>
                    <a:pt x="154767" y="4617"/>
                    <a:pt x="155095" y="11364"/>
                  </a:cubicBezTo>
                  <a:cubicBezTo>
                    <a:pt x="148288" y="42176"/>
                    <a:pt x="132859" y="71410"/>
                    <a:pt x="125437" y="102447"/>
                  </a:cubicBezTo>
                  <a:cubicBezTo>
                    <a:pt x="98415" y="191324"/>
                    <a:pt x="79457" y="283663"/>
                    <a:pt x="40234" y="368265"/>
                  </a:cubicBezTo>
                  <a:cubicBezTo>
                    <a:pt x="33701" y="381779"/>
                    <a:pt x="24191" y="408766"/>
                    <a:pt x="5238" y="3948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3" name="Google Shape;3083;p24"/>
            <p:cNvSpPr/>
            <p:nvPr/>
          </p:nvSpPr>
          <p:spPr>
            <a:xfrm>
              <a:off x="998798" y="4684558"/>
              <a:ext cx="425142" cy="142680"/>
            </a:xfrm>
            <a:custGeom>
              <a:avLst/>
              <a:gdLst/>
              <a:ahLst/>
              <a:cxnLst/>
              <a:rect l="l" t="t" r="r" b="b"/>
              <a:pathLst>
                <a:path w="425142" h="142680" extrusionOk="0">
                  <a:moveTo>
                    <a:pt x="584" y="131986"/>
                  </a:moveTo>
                  <a:cubicBezTo>
                    <a:pt x="-1663" y="124400"/>
                    <a:pt x="2748" y="114887"/>
                    <a:pt x="10858" y="113002"/>
                  </a:cubicBezTo>
                  <a:cubicBezTo>
                    <a:pt x="28356" y="108905"/>
                    <a:pt x="46134" y="106016"/>
                    <a:pt x="63789" y="102807"/>
                  </a:cubicBezTo>
                  <a:cubicBezTo>
                    <a:pt x="111266" y="94462"/>
                    <a:pt x="157731" y="81801"/>
                    <a:pt x="203289" y="66239"/>
                  </a:cubicBezTo>
                  <a:cubicBezTo>
                    <a:pt x="249563" y="50935"/>
                    <a:pt x="295067" y="33426"/>
                    <a:pt x="341300" y="17945"/>
                  </a:cubicBezTo>
                  <a:cubicBezTo>
                    <a:pt x="358778" y="14422"/>
                    <a:pt x="422496" y="-16800"/>
                    <a:pt x="425138" y="12284"/>
                  </a:cubicBezTo>
                  <a:cubicBezTo>
                    <a:pt x="425377" y="21886"/>
                    <a:pt x="416413" y="25320"/>
                    <a:pt x="408370" y="26365"/>
                  </a:cubicBezTo>
                  <a:cubicBezTo>
                    <a:pt x="332206" y="48286"/>
                    <a:pt x="259449" y="80634"/>
                    <a:pt x="183784" y="104214"/>
                  </a:cubicBezTo>
                  <a:cubicBezTo>
                    <a:pt x="141981" y="118151"/>
                    <a:pt x="98820" y="127534"/>
                    <a:pt x="55481" y="135367"/>
                  </a:cubicBezTo>
                  <a:cubicBezTo>
                    <a:pt x="38652" y="135537"/>
                    <a:pt x="8687" y="153784"/>
                    <a:pt x="584" y="1319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4" name="Google Shape;3084;p24"/>
            <p:cNvSpPr/>
            <p:nvPr/>
          </p:nvSpPr>
          <p:spPr>
            <a:xfrm>
              <a:off x="2479292" y="5390443"/>
              <a:ext cx="595697" cy="481899"/>
            </a:xfrm>
            <a:custGeom>
              <a:avLst/>
              <a:gdLst/>
              <a:ahLst/>
              <a:cxnLst/>
              <a:rect l="l" t="t" r="r" b="b"/>
              <a:pathLst>
                <a:path w="595697" h="481899" extrusionOk="0">
                  <a:moveTo>
                    <a:pt x="591439" y="459956"/>
                  </a:moveTo>
                  <a:cubicBezTo>
                    <a:pt x="603441" y="470595"/>
                    <a:pt x="587548" y="489381"/>
                    <a:pt x="574945" y="478742"/>
                  </a:cubicBezTo>
                  <a:cubicBezTo>
                    <a:pt x="419756" y="353938"/>
                    <a:pt x="264520" y="229217"/>
                    <a:pt x="108929" y="104940"/>
                  </a:cubicBezTo>
                  <a:cubicBezTo>
                    <a:pt x="74097" y="77003"/>
                    <a:pt x="39101" y="49264"/>
                    <a:pt x="4146" y="21403"/>
                  </a:cubicBezTo>
                  <a:cubicBezTo>
                    <a:pt x="-7536" y="11084"/>
                    <a:pt x="7921" y="-7340"/>
                    <a:pt x="20237" y="3102"/>
                  </a:cubicBezTo>
                  <a:cubicBezTo>
                    <a:pt x="175508" y="126457"/>
                    <a:pt x="330819" y="249690"/>
                    <a:pt x="485167" y="374213"/>
                  </a:cubicBezTo>
                  <a:cubicBezTo>
                    <a:pt x="520648" y="402751"/>
                    <a:pt x="555999" y="431370"/>
                    <a:pt x="591439" y="4599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5" name="Google Shape;3085;p24"/>
          <p:cNvGrpSpPr/>
          <p:nvPr/>
        </p:nvGrpSpPr>
        <p:grpSpPr>
          <a:xfrm rot="-919227">
            <a:off x="82758" y="-253470"/>
            <a:ext cx="2057244" cy="2535294"/>
            <a:chOff x="165284" y="-507141"/>
            <a:chExt cx="4114757" cy="5070652"/>
          </a:xfrm>
        </p:grpSpPr>
        <p:sp>
          <p:nvSpPr>
            <p:cNvPr id="3086" name="Google Shape;3086;p24"/>
            <p:cNvSpPr/>
            <p:nvPr/>
          </p:nvSpPr>
          <p:spPr>
            <a:xfrm>
              <a:off x="1297730" y="2966675"/>
              <a:ext cx="2963336" cy="1509475"/>
            </a:xfrm>
            <a:custGeom>
              <a:avLst/>
              <a:gdLst/>
              <a:ahLst/>
              <a:cxnLst/>
              <a:rect l="l" t="t" r="r" b="b"/>
              <a:pathLst>
                <a:path w="2963336" h="1509475" extrusionOk="0">
                  <a:moveTo>
                    <a:pt x="2947374" y="478065"/>
                  </a:moveTo>
                  <a:cubicBezTo>
                    <a:pt x="2979005" y="544937"/>
                    <a:pt x="2957434" y="604304"/>
                    <a:pt x="2935914" y="669076"/>
                  </a:cubicBezTo>
                  <a:cubicBezTo>
                    <a:pt x="2957840" y="721760"/>
                    <a:pt x="2961095" y="780722"/>
                    <a:pt x="2935448" y="832939"/>
                  </a:cubicBezTo>
                  <a:cubicBezTo>
                    <a:pt x="2932426" y="842827"/>
                    <a:pt x="2923238" y="852705"/>
                    <a:pt x="2924637" y="863059"/>
                  </a:cubicBezTo>
                  <a:cubicBezTo>
                    <a:pt x="2935225" y="885796"/>
                    <a:pt x="2948763" y="907944"/>
                    <a:pt x="2950690" y="933653"/>
                  </a:cubicBezTo>
                  <a:cubicBezTo>
                    <a:pt x="2950396" y="954524"/>
                    <a:pt x="2950690" y="1009418"/>
                    <a:pt x="2934758" y="1035116"/>
                  </a:cubicBezTo>
                  <a:cubicBezTo>
                    <a:pt x="2935052" y="1042621"/>
                    <a:pt x="2932142" y="1050176"/>
                    <a:pt x="2925337" y="1055115"/>
                  </a:cubicBezTo>
                  <a:cubicBezTo>
                    <a:pt x="2909577" y="1066980"/>
                    <a:pt x="2886090" y="1060459"/>
                    <a:pt x="2868292" y="1064364"/>
                  </a:cubicBezTo>
                  <a:cubicBezTo>
                    <a:pt x="2763340" y="1076807"/>
                    <a:pt x="2663154" y="1116348"/>
                    <a:pt x="2557147" y="1124309"/>
                  </a:cubicBezTo>
                  <a:cubicBezTo>
                    <a:pt x="2405555" y="1131753"/>
                    <a:pt x="2258911" y="1168677"/>
                    <a:pt x="2112725" y="1206991"/>
                  </a:cubicBezTo>
                  <a:cubicBezTo>
                    <a:pt x="1834204" y="1266652"/>
                    <a:pt x="1558006" y="1341597"/>
                    <a:pt x="1280580" y="1404807"/>
                  </a:cubicBezTo>
                  <a:cubicBezTo>
                    <a:pt x="1087064" y="1457725"/>
                    <a:pt x="888731" y="1501505"/>
                    <a:pt x="687710" y="1509476"/>
                  </a:cubicBezTo>
                  <a:cubicBezTo>
                    <a:pt x="580374" y="1505176"/>
                    <a:pt x="473201" y="1504588"/>
                    <a:pt x="365805" y="1506220"/>
                  </a:cubicBezTo>
                  <a:cubicBezTo>
                    <a:pt x="254220" y="1505693"/>
                    <a:pt x="86229" y="1522264"/>
                    <a:pt x="50765" y="1385336"/>
                  </a:cubicBezTo>
                  <a:cubicBezTo>
                    <a:pt x="35360" y="1308992"/>
                    <a:pt x="39599" y="1230205"/>
                    <a:pt x="30766" y="1153039"/>
                  </a:cubicBezTo>
                  <a:cubicBezTo>
                    <a:pt x="25645" y="1104077"/>
                    <a:pt x="19023" y="1056859"/>
                    <a:pt x="13384" y="1008191"/>
                  </a:cubicBezTo>
                  <a:cubicBezTo>
                    <a:pt x="-2609" y="857877"/>
                    <a:pt x="-9819" y="703557"/>
                    <a:pt x="24083" y="555169"/>
                  </a:cubicBezTo>
                  <a:cubicBezTo>
                    <a:pt x="33444" y="491147"/>
                    <a:pt x="89910" y="481209"/>
                    <a:pt x="141945" y="463583"/>
                  </a:cubicBezTo>
                  <a:cubicBezTo>
                    <a:pt x="199224" y="447012"/>
                    <a:pt x="257546" y="433991"/>
                    <a:pt x="316274" y="423343"/>
                  </a:cubicBezTo>
                  <a:cubicBezTo>
                    <a:pt x="313252" y="421020"/>
                    <a:pt x="310747" y="417815"/>
                    <a:pt x="308892" y="413455"/>
                  </a:cubicBezTo>
                  <a:cubicBezTo>
                    <a:pt x="299764" y="387402"/>
                    <a:pt x="321274" y="374786"/>
                    <a:pt x="344711" y="373214"/>
                  </a:cubicBezTo>
                  <a:cubicBezTo>
                    <a:pt x="390235" y="365071"/>
                    <a:pt x="436063" y="358154"/>
                    <a:pt x="482054" y="352982"/>
                  </a:cubicBezTo>
                  <a:cubicBezTo>
                    <a:pt x="653533" y="330823"/>
                    <a:pt x="824658" y="307042"/>
                    <a:pt x="996654" y="288899"/>
                  </a:cubicBezTo>
                  <a:cubicBezTo>
                    <a:pt x="1106150" y="277034"/>
                    <a:pt x="1212613" y="274478"/>
                    <a:pt x="1321115" y="258607"/>
                  </a:cubicBezTo>
                  <a:cubicBezTo>
                    <a:pt x="1571615" y="225465"/>
                    <a:pt x="1820189" y="182081"/>
                    <a:pt x="2068245" y="134752"/>
                  </a:cubicBezTo>
                  <a:cubicBezTo>
                    <a:pt x="2233731" y="109398"/>
                    <a:pt x="2399683" y="86377"/>
                    <a:pt x="2565290" y="62302"/>
                  </a:cubicBezTo>
                  <a:cubicBezTo>
                    <a:pt x="2660710" y="46715"/>
                    <a:pt x="2754091" y="21950"/>
                    <a:pt x="2849399" y="5785"/>
                  </a:cubicBezTo>
                  <a:cubicBezTo>
                    <a:pt x="2852360" y="5551"/>
                    <a:pt x="2855504" y="5085"/>
                    <a:pt x="2858698" y="4446"/>
                  </a:cubicBezTo>
                  <a:cubicBezTo>
                    <a:pt x="2862998" y="1657"/>
                    <a:pt x="2867826" y="897"/>
                    <a:pt x="2872825" y="1596"/>
                  </a:cubicBezTo>
                  <a:cubicBezTo>
                    <a:pt x="2886485" y="-959"/>
                    <a:pt x="2900035" y="-1832"/>
                    <a:pt x="2908756" y="9912"/>
                  </a:cubicBezTo>
                  <a:cubicBezTo>
                    <a:pt x="2911778" y="16595"/>
                    <a:pt x="2912011" y="21889"/>
                    <a:pt x="2910389" y="26189"/>
                  </a:cubicBezTo>
                  <a:cubicBezTo>
                    <a:pt x="2910855" y="26828"/>
                    <a:pt x="2911372" y="27406"/>
                    <a:pt x="2911839" y="27994"/>
                  </a:cubicBezTo>
                  <a:cubicBezTo>
                    <a:pt x="2968011" y="77940"/>
                    <a:pt x="2945214" y="154061"/>
                    <a:pt x="2928643" y="217089"/>
                  </a:cubicBezTo>
                  <a:cubicBezTo>
                    <a:pt x="2958469" y="265524"/>
                    <a:pt x="2957018" y="325418"/>
                    <a:pt x="2941786" y="378508"/>
                  </a:cubicBezTo>
                  <a:cubicBezTo>
                    <a:pt x="2938003" y="394034"/>
                    <a:pt x="2931959" y="409155"/>
                    <a:pt x="2928704" y="424793"/>
                  </a:cubicBezTo>
                  <a:cubicBezTo>
                    <a:pt x="2933186" y="443118"/>
                    <a:pt x="2941147" y="460328"/>
                    <a:pt x="2947374" y="4780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7" name="Google Shape;3087;p24"/>
            <p:cNvSpPr/>
            <p:nvPr/>
          </p:nvSpPr>
          <p:spPr>
            <a:xfrm>
              <a:off x="165284" y="-507141"/>
              <a:ext cx="4095561" cy="5070652"/>
            </a:xfrm>
            <a:custGeom>
              <a:avLst/>
              <a:gdLst/>
              <a:ahLst/>
              <a:cxnLst/>
              <a:rect l="l" t="t" r="r" b="b"/>
              <a:pathLst>
                <a:path w="4095561" h="5070652" extrusionOk="0">
                  <a:moveTo>
                    <a:pt x="4083187" y="3400702"/>
                  </a:moveTo>
                  <a:cubicBezTo>
                    <a:pt x="4143487" y="3530257"/>
                    <a:pt x="3968114" y="3533391"/>
                    <a:pt x="3886477" y="3562466"/>
                  </a:cubicBezTo>
                  <a:cubicBezTo>
                    <a:pt x="3761465" y="3591480"/>
                    <a:pt x="3636615" y="3621306"/>
                    <a:pt x="3510964" y="3647714"/>
                  </a:cubicBezTo>
                  <a:cubicBezTo>
                    <a:pt x="3239827" y="3695976"/>
                    <a:pt x="2971589" y="3733306"/>
                    <a:pt x="2701212" y="3781569"/>
                  </a:cubicBezTo>
                  <a:cubicBezTo>
                    <a:pt x="2565613" y="3800178"/>
                    <a:pt x="2430886" y="3824132"/>
                    <a:pt x="2296392" y="3849779"/>
                  </a:cubicBezTo>
                  <a:cubicBezTo>
                    <a:pt x="2160904" y="3876349"/>
                    <a:pt x="2022921" y="3891176"/>
                    <a:pt x="1888022" y="3919206"/>
                  </a:cubicBezTo>
                  <a:cubicBezTo>
                    <a:pt x="1803474" y="3936416"/>
                    <a:pt x="1720325" y="3960370"/>
                    <a:pt x="1635777" y="3977468"/>
                  </a:cubicBezTo>
                  <a:cubicBezTo>
                    <a:pt x="1554140" y="3995317"/>
                    <a:pt x="1470231" y="4001949"/>
                    <a:pt x="1389638" y="4024564"/>
                  </a:cubicBezTo>
                  <a:cubicBezTo>
                    <a:pt x="1378533" y="4027587"/>
                    <a:pt x="1365217" y="4033286"/>
                    <a:pt x="1353119" y="4034685"/>
                  </a:cubicBezTo>
                  <a:cubicBezTo>
                    <a:pt x="1309045" y="4177201"/>
                    <a:pt x="1300790" y="4329027"/>
                    <a:pt x="1311539" y="4477009"/>
                  </a:cubicBezTo>
                  <a:cubicBezTo>
                    <a:pt x="1319967" y="4578705"/>
                    <a:pt x="1324561" y="4681863"/>
                    <a:pt x="1352013" y="4780649"/>
                  </a:cubicBezTo>
                  <a:cubicBezTo>
                    <a:pt x="1365501" y="4828445"/>
                    <a:pt x="1382894" y="4876829"/>
                    <a:pt x="1404697" y="4920376"/>
                  </a:cubicBezTo>
                  <a:cubicBezTo>
                    <a:pt x="1412780" y="4916248"/>
                    <a:pt x="1422779" y="4914798"/>
                    <a:pt x="1431156" y="4913277"/>
                  </a:cubicBezTo>
                  <a:cubicBezTo>
                    <a:pt x="1445283" y="4910661"/>
                    <a:pt x="1459359" y="4908217"/>
                    <a:pt x="1473486" y="4905833"/>
                  </a:cubicBezTo>
                  <a:cubicBezTo>
                    <a:pt x="1499650" y="4901412"/>
                    <a:pt x="1525876" y="4897223"/>
                    <a:pt x="1552040" y="4892984"/>
                  </a:cubicBezTo>
                  <a:cubicBezTo>
                    <a:pt x="1607047" y="4884090"/>
                    <a:pt x="1661992" y="4874608"/>
                    <a:pt x="1716999" y="4865309"/>
                  </a:cubicBezTo>
                  <a:cubicBezTo>
                    <a:pt x="1825156" y="4847054"/>
                    <a:pt x="1933303" y="4828790"/>
                    <a:pt x="2041632" y="4811347"/>
                  </a:cubicBezTo>
                  <a:cubicBezTo>
                    <a:pt x="2095594" y="4802686"/>
                    <a:pt x="2149556" y="4793731"/>
                    <a:pt x="2203517" y="4785010"/>
                  </a:cubicBezTo>
                  <a:cubicBezTo>
                    <a:pt x="2259518" y="4775944"/>
                    <a:pt x="2315569" y="4767334"/>
                    <a:pt x="2371559" y="4758318"/>
                  </a:cubicBezTo>
                  <a:cubicBezTo>
                    <a:pt x="2479361" y="4740875"/>
                    <a:pt x="2587112" y="4723199"/>
                    <a:pt x="2694803" y="4705228"/>
                  </a:cubicBezTo>
                  <a:cubicBezTo>
                    <a:pt x="2804755" y="4686913"/>
                    <a:pt x="2914484" y="4667026"/>
                    <a:pt x="3024324" y="4648011"/>
                  </a:cubicBezTo>
                  <a:cubicBezTo>
                    <a:pt x="3131954" y="4629402"/>
                    <a:pt x="3239583" y="4610620"/>
                    <a:pt x="3347446" y="4593532"/>
                  </a:cubicBezTo>
                  <a:cubicBezTo>
                    <a:pt x="3401753" y="4584922"/>
                    <a:pt x="3456009" y="4576089"/>
                    <a:pt x="3510204" y="4566729"/>
                  </a:cubicBezTo>
                  <a:cubicBezTo>
                    <a:pt x="3563587" y="4557541"/>
                    <a:pt x="3616850" y="4547653"/>
                    <a:pt x="3670162" y="4538008"/>
                  </a:cubicBezTo>
                  <a:cubicBezTo>
                    <a:pt x="3723364" y="4528354"/>
                    <a:pt x="3776454" y="4517422"/>
                    <a:pt x="3830010" y="4509633"/>
                  </a:cubicBezTo>
                  <a:cubicBezTo>
                    <a:pt x="3855008" y="4505972"/>
                    <a:pt x="3879956" y="4502189"/>
                    <a:pt x="3904903" y="4497889"/>
                  </a:cubicBezTo>
                  <a:cubicBezTo>
                    <a:pt x="3927640" y="4493934"/>
                    <a:pt x="3950204" y="4489280"/>
                    <a:pt x="3972992" y="4485385"/>
                  </a:cubicBezTo>
                  <a:cubicBezTo>
                    <a:pt x="3977119" y="4484686"/>
                    <a:pt x="3981308" y="4483986"/>
                    <a:pt x="3985496" y="4483296"/>
                  </a:cubicBezTo>
                  <a:cubicBezTo>
                    <a:pt x="3996084" y="4481552"/>
                    <a:pt x="4006367" y="4487018"/>
                    <a:pt x="4011833" y="4495739"/>
                  </a:cubicBezTo>
                  <a:cubicBezTo>
                    <a:pt x="4017593" y="4498123"/>
                    <a:pt x="4023110" y="4501439"/>
                    <a:pt x="4028232" y="4505860"/>
                  </a:cubicBezTo>
                  <a:cubicBezTo>
                    <a:pt x="4054690" y="4532836"/>
                    <a:pt x="4062712" y="4583370"/>
                    <a:pt x="4042013" y="4615701"/>
                  </a:cubicBezTo>
                  <a:cubicBezTo>
                    <a:pt x="4001428" y="4658609"/>
                    <a:pt x="3933451" y="4656053"/>
                    <a:pt x="3880077" y="4673091"/>
                  </a:cubicBezTo>
                  <a:cubicBezTo>
                    <a:pt x="3766109" y="4706232"/>
                    <a:pt x="3647426" y="4715248"/>
                    <a:pt x="3531196" y="4737397"/>
                  </a:cubicBezTo>
                  <a:cubicBezTo>
                    <a:pt x="3368621" y="4761989"/>
                    <a:pt x="3207141" y="4792575"/>
                    <a:pt x="3044911" y="4818862"/>
                  </a:cubicBezTo>
                  <a:cubicBezTo>
                    <a:pt x="2900184" y="4853575"/>
                    <a:pt x="2752547" y="4872590"/>
                    <a:pt x="2606888" y="4902416"/>
                  </a:cubicBezTo>
                  <a:cubicBezTo>
                    <a:pt x="2403078" y="4943001"/>
                    <a:pt x="2196074" y="4963649"/>
                    <a:pt x="1990936" y="4995685"/>
                  </a:cubicBezTo>
                  <a:cubicBezTo>
                    <a:pt x="1902382" y="5010745"/>
                    <a:pt x="1812368" y="5015167"/>
                    <a:pt x="1723520" y="5027438"/>
                  </a:cubicBezTo>
                  <a:cubicBezTo>
                    <a:pt x="1571927" y="5051980"/>
                    <a:pt x="1416968" y="5072445"/>
                    <a:pt x="1263520" y="5070528"/>
                  </a:cubicBezTo>
                  <a:cubicBezTo>
                    <a:pt x="1230784" y="5070416"/>
                    <a:pt x="1207936" y="5042264"/>
                    <a:pt x="1197521" y="5013483"/>
                  </a:cubicBezTo>
                  <a:cubicBezTo>
                    <a:pt x="1194093" y="5010289"/>
                    <a:pt x="1191416" y="5006212"/>
                    <a:pt x="1189966" y="5001446"/>
                  </a:cubicBezTo>
                  <a:cubicBezTo>
                    <a:pt x="1139492" y="4837937"/>
                    <a:pt x="1088968" y="4674429"/>
                    <a:pt x="1038495" y="4510921"/>
                  </a:cubicBezTo>
                  <a:cubicBezTo>
                    <a:pt x="992555" y="4362067"/>
                    <a:pt x="946564" y="4213203"/>
                    <a:pt x="900685" y="4064349"/>
                  </a:cubicBezTo>
                  <a:cubicBezTo>
                    <a:pt x="849978" y="3900080"/>
                    <a:pt x="799221" y="3735761"/>
                    <a:pt x="748515" y="3571492"/>
                  </a:cubicBezTo>
                  <a:cubicBezTo>
                    <a:pt x="698802" y="3410478"/>
                    <a:pt x="649201" y="3249536"/>
                    <a:pt x="599427" y="3088583"/>
                  </a:cubicBezTo>
                  <a:cubicBezTo>
                    <a:pt x="548204" y="2922976"/>
                    <a:pt x="497203" y="2757379"/>
                    <a:pt x="446091" y="2591771"/>
                  </a:cubicBezTo>
                  <a:cubicBezTo>
                    <a:pt x="395445" y="2427502"/>
                    <a:pt x="344800" y="2263183"/>
                    <a:pt x="294154" y="2098914"/>
                  </a:cubicBezTo>
                  <a:cubicBezTo>
                    <a:pt x="244553" y="1938083"/>
                    <a:pt x="195134" y="1777131"/>
                    <a:pt x="145767" y="1616239"/>
                  </a:cubicBezTo>
                  <a:cubicBezTo>
                    <a:pt x="124541" y="1547156"/>
                    <a:pt x="103315" y="1478023"/>
                    <a:pt x="82444" y="1408829"/>
                  </a:cubicBezTo>
                  <a:cubicBezTo>
                    <a:pt x="71451" y="1372483"/>
                    <a:pt x="60286" y="1336146"/>
                    <a:pt x="49941" y="1299567"/>
                  </a:cubicBezTo>
                  <a:cubicBezTo>
                    <a:pt x="48775" y="1297528"/>
                    <a:pt x="47791" y="1295206"/>
                    <a:pt x="47031" y="1292589"/>
                  </a:cubicBezTo>
                  <a:cubicBezTo>
                    <a:pt x="36737" y="1258687"/>
                    <a:pt x="27904" y="1224328"/>
                    <a:pt x="20805" y="1189665"/>
                  </a:cubicBezTo>
                  <a:cubicBezTo>
                    <a:pt x="20805" y="1189554"/>
                    <a:pt x="20745" y="1189432"/>
                    <a:pt x="20745" y="1189321"/>
                  </a:cubicBezTo>
                  <a:cubicBezTo>
                    <a:pt x="20450" y="1188337"/>
                    <a:pt x="20167" y="1187282"/>
                    <a:pt x="19872" y="1186298"/>
                  </a:cubicBezTo>
                  <a:cubicBezTo>
                    <a:pt x="19406" y="1184727"/>
                    <a:pt x="19173" y="1183155"/>
                    <a:pt x="19112" y="1181532"/>
                  </a:cubicBezTo>
                  <a:cubicBezTo>
                    <a:pt x="-2814" y="1070292"/>
                    <a:pt x="-7114" y="956213"/>
                    <a:pt x="12713" y="843695"/>
                  </a:cubicBezTo>
                  <a:cubicBezTo>
                    <a:pt x="33411" y="725245"/>
                    <a:pt x="105171" y="351132"/>
                    <a:pt x="265069" y="358403"/>
                  </a:cubicBezTo>
                  <a:cubicBezTo>
                    <a:pt x="266813" y="356770"/>
                    <a:pt x="268902" y="355381"/>
                    <a:pt x="271235" y="354387"/>
                  </a:cubicBezTo>
                  <a:cubicBezTo>
                    <a:pt x="276468" y="352116"/>
                    <a:pt x="282106" y="351193"/>
                    <a:pt x="287633" y="350138"/>
                  </a:cubicBezTo>
                  <a:cubicBezTo>
                    <a:pt x="295249" y="348627"/>
                    <a:pt x="302865" y="347349"/>
                    <a:pt x="310431" y="346011"/>
                  </a:cubicBezTo>
                  <a:cubicBezTo>
                    <a:pt x="323635" y="343688"/>
                    <a:pt x="336950" y="341761"/>
                    <a:pt x="350205" y="339784"/>
                  </a:cubicBezTo>
                  <a:cubicBezTo>
                    <a:pt x="379280" y="335535"/>
                    <a:pt x="408355" y="331407"/>
                    <a:pt x="437481" y="327401"/>
                  </a:cubicBezTo>
                  <a:cubicBezTo>
                    <a:pt x="497659" y="319146"/>
                    <a:pt x="557960" y="311175"/>
                    <a:pt x="618199" y="303214"/>
                  </a:cubicBezTo>
                  <a:cubicBezTo>
                    <a:pt x="731183" y="288388"/>
                    <a:pt x="844157" y="273734"/>
                    <a:pt x="957142" y="259079"/>
                  </a:cubicBezTo>
                  <a:cubicBezTo>
                    <a:pt x="1077975" y="243441"/>
                    <a:pt x="1198799" y="227793"/>
                    <a:pt x="1319632" y="212156"/>
                  </a:cubicBezTo>
                  <a:cubicBezTo>
                    <a:pt x="1432434" y="197562"/>
                    <a:pt x="1545246" y="182908"/>
                    <a:pt x="1658047" y="168315"/>
                  </a:cubicBezTo>
                  <a:cubicBezTo>
                    <a:pt x="1777076" y="152910"/>
                    <a:pt x="1896155" y="137495"/>
                    <a:pt x="2015244" y="122091"/>
                  </a:cubicBezTo>
                  <a:cubicBezTo>
                    <a:pt x="2129973" y="107264"/>
                    <a:pt x="2244691" y="92377"/>
                    <a:pt x="2359359" y="77550"/>
                  </a:cubicBezTo>
                  <a:cubicBezTo>
                    <a:pt x="2473499" y="62784"/>
                    <a:pt x="2587589" y="48008"/>
                    <a:pt x="2701668" y="33243"/>
                  </a:cubicBezTo>
                  <a:cubicBezTo>
                    <a:pt x="2786561" y="22250"/>
                    <a:pt x="2871515" y="11206"/>
                    <a:pt x="2956408" y="213"/>
                  </a:cubicBezTo>
                  <a:cubicBezTo>
                    <a:pt x="2970829" y="-1643"/>
                    <a:pt x="2984438" y="8873"/>
                    <a:pt x="2986294" y="23294"/>
                  </a:cubicBezTo>
                  <a:cubicBezTo>
                    <a:pt x="2986700" y="26438"/>
                    <a:pt x="2986527" y="29521"/>
                    <a:pt x="2985828" y="32482"/>
                  </a:cubicBezTo>
                  <a:cubicBezTo>
                    <a:pt x="2990421" y="42015"/>
                    <a:pt x="2996638" y="51203"/>
                    <a:pt x="2994549" y="61436"/>
                  </a:cubicBezTo>
                  <a:cubicBezTo>
                    <a:pt x="3200276" y="716929"/>
                    <a:pt x="3418902" y="1368172"/>
                    <a:pt x="3627194" y="2022854"/>
                  </a:cubicBezTo>
                  <a:cubicBezTo>
                    <a:pt x="3778786" y="2482215"/>
                    <a:pt x="3914507" y="2947102"/>
                    <a:pt x="4083187" y="3400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8" name="Google Shape;3088;p24"/>
            <p:cNvSpPr/>
            <p:nvPr/>
          </p:nvSpPr>
          <p:spPr>
            <a:xfrm>
              <a:off x="3915274" y="3961307"/>
              <a:ext cx="364767" cy="217723"/>
            </a:xfrm>
            <a:custGeom>
              <a:avLst/>
              <a:gdLst/>
              <a:ahLst/>
              <a:cxnLst/>
              <a:rect l="l" t="t" r="r" b="b"/>
              <a:pathLst>
                <a:path w="364767" h="217723" extrusionOk="0">
                  <a:moveTo>
                    <a:pt x="39576" y="217724"/>
                  </a:moveTo>
                  <a:cubicBezTo>
                    <a:pt x="32497" y="217237"/>
                    <a:pt x="26240" y="212947"/>
                    <a:pt x="22599" y="207045"/>
                  </a:cubicBezTo>
                  <a:cubicBezTo>
                    <a:pt x="1870" y="207734"/>
                    <a:pt x="-8180" y="180302"/>
                    <a:pt x="8067" y="167301"/>
                  </a:cubicBezTo>
                  <a:cubicBezTo>
                    <a:pt x="24333" y="157576"/>
                    <a:pt x="45306" y="157535"/>
                    <a:pt x="63773" y="153813"/>
                  </a:cubicBezTo>
                  <a:cubicBezTo>
                    <a:pt x="100545" y="144605"/>
                    <a:pt x="137176" y="134007"/>
                    <a:pt x="174658" y="127344"/>
                  </a:cubicBezTo>
                  <a:cubicBezTo>
                    <a:pt x="173319" y="116300"/>
                    <a:pt x="179830" y="105764"/>
                    <a:pt x="190032" y="101687"/>
                  </a:cubicBezTo>
                  <a:cubicBezTo>
                    <a:pt x="189931" y="99375"/>
                    <a:pt x="190144" y="97052"/>
                    <a:pt x="190711" y="94791"/>
                  </a:cubicBezTo>
                  <a:cubicBezTo>
                    <a:pt x="192628" y="86820"/>
                    <a:pt x="196005" y="80603"/>
                    <a:pt x="202982" y="76009"/>
                  </a:cubicBezTo>
                  <a:cubicBezTo>
                    <a:pt x="202982" y="76009"/>
                    <a:pt x="202982" y="76009"/>
                    <a:pt x="202982" y="76009"/>
                  </a:cubicBezTo>
                  <a:cubicBezTo>
                    <a:pt x="203246" y="74843"/>
                    <a:pt x="203591" y="73677"/>
                    <a:pt x="204027" y="72520"/>
                  </a:cubicBezTo>
                  <a:cubicBezTo>
                    <a:pt x="204179" y="72125"/>
                    <a:pt x="204331" y="71729"/>
                    <a:pt x="204494" y="71344"/>
                  </a:cubicBezTo>
                  <a:cubicBezTo>
                    <a:pt x="164993" y="75695"/>
                    <a:pt x="125412" y="86089"/>
                    <a:pt x="86337" y="89436"/>
                  </a:cubicBezTo>
                  <a:cubicBezTo>
                    <a:pt x="73367" y="85836"/>
                    <a:pt x="67383" y="71182"/>
                    <a:pt x="75060" y="59783"/>
                  </a:cubicBezTo>
                  <a:cubicBezTo>
                    <a:pt x="82696" y="50260"/>
                    <a:pt x="95951" y="48019"/>
                    <a:pt x="106924" y="43972"/>
                  </a:cubicBezTo>
                  <a:cubicBezTo>
                    <a:pt x="163462" y="25505"/>
                    <a:pt x="222241" y="15557"/>
                    <a:pt x="280665" y="5131"/>
                  </a:cubicBezTo>
                  <a:cubicBezTo>
                    <a:pt x="355761" y="-18812"/>
                    <a:pt x="372717" y="45463"/>
                    <a:pt x="361724" y="106250"/>
                  </a:cubicBezTo>
                  <a:cubicBezTo>
                    <a:pt x="355203" y="170211"/>
                    <a:pt x="278454" y="176773"/>
                    <a:pt x="228103" y="186144"/>
                  </a:cubicBezTo>
                  <a:cubicBezTo>
                    <a:pt x="165622" y="198232"/>
                    <a:pt x="103212" y="213616"/>
                    <a:pt x="39576" y="217724"/>
                  </a:cubicBezTo>
                  <a:close/>
                </a:path>
              </a:pathLst>
            </a:custGeom>
            <a:solidFill>
              <a:srgbClr val="7AAED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9" name="Google Shape;3089;p24"/>
            <p:cNvSpPr/>
            <p:nvPr/>
          </p:nvSpPr>
          <p:spPr>
            <a:xfrm>
              <a:off x="474743" y="9411"/>
              <a:ext cx="1131675" cy="3332273"/>
            </a:xfrm>
            <a:custGeom>
              <a:avLst/>
              <a:gdLst/>
              <a:ahLst/>
              <a:cxnLst/>
              <a:rect l="l" t="t" r="r" b="b"/>
              <a:pathLst>
                <a:path w="1131675" h="3332273" extrusionOk="0">
                  <a:moveTo>
                    <a:pt x="1079519" y="3313603"/>
                  </a:moveTo>
                  <a:cubicBezTo>
                    <a:pt x="1035506" y="3180326"/>
                    <a:pt x="991544" y="3046938"/>
                    <a:pt x="947469" y="2913671"/>
                  </a:cubicBezTo>
                  <a:cubicBezTo>
                    <a:pt x="902990" y="2779177"/>
                    <a:pt x="858682" y="2644683"/>
                    <a:pt x="814192" y="2510190"/>
                  </a:cubicBezTo>
                  <a:cubicBezTo>
                    <a:pt x="768435" y="2371629"/>
                    <a:pt x="722667" y="2232997"/>
                    <a:pt x="676910" y="2094437"/>
                  </a:cubicBezTo>
                  <a:cubicBezTo>
                    <a:pt x="632430" y="1959770"/>
                    <a:pt x="587940" y="1825155"/>
                    <a:pt x="543521" y="1690488"/>
                  </a:cubicBezTo>
                  <a:cubicBezTo>
                    <a:pt x="498808" y="1554950"/>
                    <a:pt x="454095" y="1419412"/>
                    <a:pt x="409260" y="1283863"/>
                  </a:cubicBezTo>
                  <a:cubicBezTo>
                    <a:pt x="364193" y="1147625"/>
                    <a:pt x="319307" y="1011326"/>
                    <a:pt x="274300" y="875087"/>
                  </a:cubicBezTo>
                  <a:cubicBezTo>
                    <a:pt x="230337" y="742165"/>
                    <a:pt x="186497" y="609182"/>
                    <a:pt x="142534" y="476200"/>
                  </a:cubicBezTo>
                  <a:cubicBezTo>
                    <a:pt x="119331" y="405900"/>
                    <a:pt x="96188" y="335601"/>
                    <a:pt x="73107" y="265301"/>
                  </a:cubicBezTo>
                  <a:cubicBezTo>
                    <a:pt x="51070" y="198084"/>
                    <a:pt x="28972" y="130919"/>
                    <a:pt x="8568" y="63185"/>
                  </a:cubicBezTo>
                  <a:cubicBezTo>
                    <a:pt x="6357" y="55741"/>
                    <a:pt x="3679" y="48014"/>
                    <a:pt x="2229" y="40337"/>
                  </a:cubicBezTo>
                  <a:cubicBezTo>
                    <a:pt x="1530" y="36676"/>
                    <a:pt x="424" y="32893"/>
                    <a:pt x="313" y="29171"/>
                  </a:cubicBezTo>
                  <a:cubicBezTo>
                    <a:pt x="242" y="27092"/>
                    <a:pt x="211" y="25044"/>
                    <a:pt x="242" y="22985"/>
                  </a:cubicBezTo>
                  <a:cubicBezTo>
                    <a:pt x="-1300" y="13523"/>
                    <a:pt x="4683" y="3818"/>
                    <a:pt x="13973" y="917"/>
                  </a:cubicBezTo>
                  <a:cubicBezTo>
                    <a:pt x="23252" y="-2024"/>
                    <a:pt x="33018" y="2347"/>
                    <a:pt x="37521" y="10592"/>
                  </a:cubicBezTo>
                  <a:cubicBezTo>
                    <a:pt x="46638" y="22914"/>
                    <a:pt x="51252" y="38004"/>
                    <a:pt x="56424" y="52324"/>
                  </a:cubicBezTo>
                  <a:cubicBezTo>
                    <a:pt x="62469" y="69067"/>
                    <a:pt x="68462" y="85759"/>
                    <a:pt x="74222" y="102564"/>
                  </a:cubicBezTo>
                  <a:cubicBezTo>
                    <a:pt x="86088" y="137166"/>
                    <a:pt x="97710" y="171758"/>
                    <a:pt x="109281" y="206411"/>
                  </a:cubicBezTo>
                  <a:cubicBezTo>
                    <a:pt x="132362" y="275371"/>
                    <a:pt x="155160" y="344393"/>
                    <a:pt x="177948" y="413415"/>
                  </a:cubicBezTo>
                  <a:cubicBezTo>
                    <a:pt x="222143" y="547158"/>
                    <a:pt x="266329" y="680952"/>
                    <a:pt x="310525" y="814686"/>
                  </a:cubicBezTo>
                  <a:cubicBezTo>
                    <a:pt x="355359" y="950579"/>
                    <a:pt x="400245" y="1086462"/>
                    <a:pt x="445140" y="1222356"/>
                  </a:cubicBezTo>
                  <a:cubicBezTo>
                    <a:pt x="489620" y="1357195"/>
                    <a:pt x="534161" y="1492044"/>
                    <a:pt x="578701" y="1626832"/>
                  </a:cubicBezTo>
                  <a:cubicBezTo>
                    <a:pt x="623181" y="1761498"/>
                    <a:pt x="667610" y="1896164"/>
                    <a:pt x="712090" y="2030780"/>
                  </a:cubicBezTo>
                  <a:cubicBezTo>
                    <a:pt x="756630" y="2165619"/>
                    <a:pt x="801171" y="2300468"/>
                    <a:pt x="845651" y="2435306"/>
                  </a:cubicBezTo>
                  <a:cubicBezTo>
                    <a:pt x="890658" y="2571605"/>
                    <a:pt x="935726" y="2707904"/>
                    <a:pt x="980672" y="2844193"/>
                  </a:cubicBezTo>
                  <a:cubicBezTo>
                    <a:pt x="1025740" y="2980604"/>
                    <a:pt x="1070798" y="3117015"/>
                    <a:pt x="1115866" y="3253486"/>
                  </a:cubicBezTo>
                  <a:cubicBezTo>
                    <a:pt x="1120693" y="3268201"/>
                    <a:pt x="1125581" y="3282906"/>
                    <a:pt x="1130398" y="3297621"/>
                  </a:cubicBezTo>
                  <a:cubicBezTo>
                    <a:pt x="1134992" y="3311403"/>
                    <a:pt x="1126737" y="3326757"/>
                    <a:pt x="1113016" y="3331057"/>
                  </a:cubicBezTo>
                  <a:cubicBezTo>
                    <a:pt x="1110400" y="3331878"/>
                    <a:pt x="1107743" y="3332274"/>
                    <a:pt x="1105146" y="3332274"/>
                  </a:cubicBezTo>
                  <a:cubicBezTo>
                    <a:pt x="1093798" y="3332274"/>
                    <a:pt x="1083261" y="3324860"/>
                    <a:pt x="1079519" y="33136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0" name="Google Shape;3090;p24"/>
            <p:cNvSpPr/>
            <p:nvPr/>
          </p:nvSpPr>
          <p:spPr>
            <a:xfrm>
              <a:off x="404204" y="119465"/>
              <a:ext cx="1047450" cy="3099874"/>
            </a:xfrm>
            <a:custGeom>
              <a:avLst/>
              <a:gdLst/>
              <a:ahLst/>
              <a:cxnLst/>
              <a:rect l="l" t="t" r="r" b="b"/>
              <a:pathLst>
                <a:path w="1047450" h="3099874" extrusionOk="0">
                  <a:moveTo>
                    <a:pt x="1000200" y="3083172"/>
                  </a:moveTo>
                  <a:cubicBezTo>
                    <a:pt x="991306" y="3053052"/>
                    <a:pt x="981418" y="3023277"/>
                    <a:pt x="971763" y="2993391"/>
                  </a:cubicBezTo>
                  <a:cubicBezTo>
                    <a:pt x="961997" y="2963211"/>
                    <a:pt x="952404" y="2933030"/>
                    <a:pt x="942749" y="2902859"/>
                  </a:cubicBezTo>
                  <a:cubicBezTo>
                    <a:pt x="922517" y="2839649"/>
                    <a:pt x="902164" y="2776560"/>
                    <a:pt x="881810" y="2713420"/>
                  </a:cubicBezTo>
                  <a:cubicBezTo>
                    <a:pt x="841803" y="2589219"/>
                    <a:pt x="800923" y="2465303"/>
                    <a:pt x="760165" y="2341397"/>
                  </a:cubicBezTo>
                  <a:cubicBezTo>
                    <a:pt x="718586" y="2215097"/>
                    <a:pt x="676895" y="2088868"/>
                    <a:pt x="635498" y="1962507"/>
                  </a:cubicBezTo>
                  <a:cubicBezTo>
                    <a:pt x="594446" y="1837201"/>
                    <a:pt x="553628" y="1711896"/>
                    <a:pt x="512576" y="1586590"/>
                  </a:cubicBezTo>
                  <a:cubicBezTo>
                    <a:pt x="471929" y="1462622"/>
                    <a:pt x="431232" y="1338706"/>
                    <a:pt x="390464" y="1214799"/>
                  </a:cubicBezTo>
                  <a:cubicBezTo>
                    <a:pt x="349179" y="1089372"/>
                    <a:pt x="307894" y="964015"/>
                    <a:pt x="266669" y="838648"/>
                  </a:cubicBezTo>
                  <a:cubicBezTo>
                    <a:pt x="225384" y="713282"/>
                    <a:pt x="184160" y="587864"/>
                    <a:pt x="143169" y="462437"/>
                  </a:cubicBezTo>
                  <a:cubicBezTo>
                    <a:pt x="102634" y="338449"/>
                    <a:pt x="61764" y="214654"/>
                    <a:pt x="21230" y="90687"/>
                  </a:cubicBezTo>
                  <a:cubicBezTo>
                    <a:pt x="16808" y="77138"/>
                    <a:pt x="12336" y="63589"/>
                    <a:pt x="8086" y="49980"/>
                  </a:cubicBezTo>
                  <a:cubicBezTo>
                    <a:pt x="5936" y="43236"/>
                    <a:pt x="3837" y="36553"/>
                    <a:pt x="1921" y="29748"/>
                  </a:cubicBezTo>
                  <a:cubicBezTo>
                    <a:pt x="-169" y="22477"/>
                    <a:pt x="-1558" y="14861"/>
                    <a:pt x="3259" y="8177"/>
                  </a:cubicBezTo>
                  <a:cubicBezTo>
                    <a:pt x="8320" y="1139"/>
                    <a:pt x="16869" y="-1650"/>
                    <a:pt x="25124" y="967"/>
                  </a:cubicBezTo>
                  <a:cubicBezTo>
                    <a:pt x="33095" y="3472"/>
                    <a:pt x="36462" y="10621"/>
                    <a:pt x="39078" y="17771"/>
                  </a:cubicBezTo>
                  <a:cubicBezTo>
                    <a:pt x="41695" y="24748"/>
                    <a:pt x="44139" y="31847"/>
                    <a:pt x="46522" y="38875"/>
                  </a:cubicBezTo>
                  <a:cubicBezTo>
                    <a:pt x="51461" y="53408"/>
                    <a:pt x="56237" y="67950"/>
                    <a:pt x="61054" y="82432"/>
                  </a:cubicBezTo>
                  <a:cubicBezTo>
                    <a:pt x="71054" y="112896"/>
                    <a:pt x="81114" y="143371"/>
                    <a:pt x="91113" y="173836"/>
                  </a:cubicBezTo>
                  <a:cubicBezTo>
                    <a:pt x="111234" y="234714"/>
                    <a:pt x="131182" y="295592"/>
                    <a:pt x="151180" y="356480"/>
                  </a:cubicBezTo>
                  <a:cubicBezTo>
                    <a:pt x="192871" y="483064"/>
                    <a:pt x="234562" y="609709"/>
                    <a:pt x="276192" y="736292"/>
                  </a:cubicBezTo>
                  <a:cubicBezTo>
                    <a:pt x="317356" y="861426"/>
                    <a:pt x="358357" y="986620"/>
                    <a:pt x="399348" y="1111804"/>
                  </a:cubicBezTo>
                  <a:cubicBezTo>
                    <a:pt x="440339" y="1236816"/>
                    <a:pt x="481280" y="1361838"/>
                    <a:pt x="522504" y="1486738"/>
                  </a:cubicBezTo>
                  <a:cubicBezTo>
                    <a:pt x="563384" y="1610645"/>
                    <a:pt x="604375" y="1734501"/>
                    <a:pt x="645193" y="1858478"/>
                  </a:cubicBezTo>
                  <a:cubicBezTo>
                    <a:pt x="686418" y="1983612"/>
                    <a:pt x="727409" y="2108856"/>
                    <a:pt x="768522" y="2234051"/>
                  </a:cubicBezTo>
                  <a:cubicBezTo>
                    <a:pt x="809868" y="2360057"/>
                    <a:pt x="851092" y="2486123"/>
                    <a:pt x="892783" y="2612007"/>
                  </a:cubicBezTo>
                  <a:cubicBezTo>
                    <a:pt x="933602" y="2735569"/>
                    <a:pt x="975759" y="2858613"/>
                    <a:pt x="1016811" y="2982053"/>
                  </a:cubicBezTo>
                  <a:cubicBezTo>
                    <a:pt x="1026405" y="3010895"/>
                    <a:pt x="1035887" y="3039798"/>
                    <a:pt x="1046180" y="3068345"/>
                  </a:cubicBezTo>
                  <a:cubicBezTo>
                    <a:pt x="1050653" y="3080728"/>
                    <a:pt x="1042803" y="3094804"/>
                    <a:pt x="1030593" y="3098759"/>
                  </a:cubicBezTo>
                  <a:cubicBezTo>
                    <a:pt x="1028240" y="3099509"/>
                    <a:pt x="1025827" y="3099874"/>
                    <a:pt x="1023423" y="3099874"/>
                  </a:cubicBezTo>
                  <a:cubicBezTo>
                    <a:pt x="1013211" y="3099864"/>
                    <a:pt x="1003252" y="3093384"/>
                    <a:pt x="1000200" y="30831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1" name="Google Shape;3091;p24"/>
            <p:cNvSpPr/>
            <p:nvPr/>
          </p:nvSpPr>
          <p:spPr>
            <a:xfrm>
              <a:off x="1449001" y="3522333"/>
              <a:ext cx="154282" cy="899591"/>
            </a:xfrm>
            <a:custGeom>
              <a:avLst/>
              <a:gdLst/>
              <a:ahLst/>
              <a:cxnLst/>
              <a:rect l="l" t="t" r="r" b="b"/>
              <a:pathLst>
                <a:path w="154282" h="899591" extrusionOk="0">
                  <a:moveTo>
                    <a:pt x="122481" y="898872"/>
                  </a:moveTo>
                  <a:cubicBezTo>
                    <a:pt x="48591" y="877119"/>
                    <a:pt x="48672" y="782967"/>
                    <a:pt x="41371" y="721288"/>
                  </a:cubicBezTo>
                  <a:cubicBezTo>
                    <a:pt x="31980" y="651313"/>
                    <a:pt x="24445" y="580983"/>
                    <a:pt x="18695" y="510623"/>
                  </a:cubicBezTo>
                  <a:cubicBezTo>
                    <a:pt x="11433" y="392862"/>
                    <a:pt x="-777" y="275213"/>
                    <a:pt x="552" y="157087"/>
                  </a:cubicBezTo>
                  <a:cubicBezTo>
                    <a:pt x="136" y="113875"/>
                    <a:pt x="-3870" y="66566"/>
                    <a:pt x="17883" y="27420"/>
                  </a:cubicBezTo>
                  <a:cubicBezTo>
                    <a:pt x="29069" y="10332"/>
                    <a:pt x="52181" y="-7071"/>
                    <a:pt x="72951" y="2939"/>
                  </a:cubicBezTo>
                  <a:cubicBezTo>
                    <a:pt x="82200" y="8466"/>
                    <a:pt x="86560" y="18465"/>
                    <a:pt x="83183" y="28931"/>
                  </a:cubicBezTo>
                  <a:cubicBezTo>
                    <a:pt x="80374" y="37592"/>
                    <a:pt x="72129" y="43372"/>
                    <a:pt x="66268" y="50045"/>
                  </a:cubicBezTo>
                  <a:cubicBezTo>
                    <a:pt x="53571" y="67995"/>
                    <a:pt x="55366" y="92193"/>
                    <a:pt x="53388" y="113216"/>
                  </a:cubicBezTo>
                  <a:cubicBezTo>
                    <a:pt x="53794" y="182765"/>
                    <a:pt x="53672" y="252192"/>
                    <a:pt x="59402" y="321589"/>
                  </a:cubicBezTo>
                  <a:cubicBezTo>
                    <a:pt x="69117" y="482379"/>
                    <a:pt x="81185" y="644650"/>
                    <a:pt x="106224" y="803534"/>
                  </a:cubicBezTo>
                  <a:cubicBezTo>
                    <a:pt x="110240" y="823107"/>
                    <a:pt x="119966" y="842963"/>
                    <a:pt x="140228" y="849454"/>
                  </a:cubicBezTo>
                  <a:cubicBezTo>
                    <a:pt x="167153" y="863307"/>
                    <a:pt x="152164" y="905596"/>
                    <a:pt x="122481" y="8988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2" name="Google Shape;3092;p24"/>
            <p:cNvSpPr/>
            <p:nvPr/>
          </p:nvSpPr>
          <p:spPr>
            <a:xfrm>
              <a:off x="1343793" y="3445676"/>
              <a:ext cx="166066" cy="1069613"/>
            </a:xfrm>
            <a:custGeom>
              <a:avLst/>
              <a:gdLst/>
              <a:ahLst/>
              <a:cxnLst/>
              <a:rect l="l" t="t" r="r" b="b"/>
              <a:pathLst>
                <a:path w="166066" h="1069613" extrusionOk="0">
                  <a:moveTo>
                    <a:pt x="121297" y="1062339"/>
                  </a:moveTo>
                  <a:cubicBezTo>
                    <a:pt x="62112" y="1013954"/>
                    <a:pt x="54881" y="936049"/>
                    <a:pt x="45298" y="865455"/>
                  </a:cubicBezTo>
                  <a:cubicBezTo>
                    <a:pt x="28605" y="741133"/>
                    <a:pt x="28544" y="615239"/>
                    <a:pt x="22267" y="490116"/>
                  </a:cubicBezTo>
                  <a:cubicBezTo>
                    <a:pt x="17450" y="391816"/>
                    <a:pt x="8434" y="293831"/>
                    <a:pt x="1680" y="195663"/>
                  </a:cubicBezTo>
                  <a:cubicBezTo>
                    <a:pt x="-2194" y="129917"/>
                    <a:pt x="-4121" y="50795"/>
                    <a:pt x="52123" y="5494"/>
                  </a:cubicBezTo>
                  <a:cubicBezTo>
                    <a:pt x="79525" y="-14059"/>
                    <a:pt x="97110" y="23190"/>
                    <a:pt x="80001" y="45126"/>
                  </a:cubicBezTo>
                  <a:cubicBezTo>
                    <a:pt x="33544" y="117717"/>
                    <a:pt x="59911" y="208857"/>
                    <a:pt x="62274" y="289572"/>
                  </a:cubicBezTo>
                  <a:cubicBezTo>
                    <a:pt x="66229" y="338067"/>
                    <a:pt x="69373" y="386624"/>
                    <a:pt x="72507" y="435170"/>
                  </a:cubicBezTo>
                  <a:cubicBezTo>
                    <a:pt x="83236" y="587675"/>
                    <a:pt x="78460" y="741772"/>
                    <a:pt x="103499" y="892959"/>
                  </a:cubicBezTo>
                  <a:cubicBezTo>
                    <a:pt x="109056" y="940674"/>
                    <a:pt x="118143" y="991198"/>
                    <a:pt x="157511" y="1023325"/>
                  </a:cubicBezTo>
                  <a:cubicBezTo>
                    <a:pt x="182530" y="1046995"/>
                    <a:pt x="147238" y="1085816"/>
                    <a:pt x="121297" y="10623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3" name="Google Shape;3093;p24"/>
            <p:cNvSpPr/>
            <p:nvPr/>
          </p:nvSpPr>
          <p:spPr>
            <a:xfrm>
              <a:off x="1636651" y="2935444"/>
              <a:ext cx="2487201" cy="482542"/>
            </a:xfrm>
            <a:custGeom>
              <a:avLst/>
              <a:gdLst/>
              <a:ahLst/>
              <a:cxnLst/>
              <a:rect l="l" t="t" r="r" b="b"/>
              <a:pathLst>
                <a:path w="2487201" h="482542" extrusionOk="0">
                  <a:moveTo>
                    <a:pt x="10982" y="482442"/>
                  </a:moveTo>
                  <a:cubicBezTo>
                    <a:pt x="-2445" y="477513"/>
                    <a:pt x="-4047" y="456744"/>
                    <a:pt x="8883" y="450112"/>
                  </a:cubicBezTo>
                  <a:cubicBezTo>
                    <a:pt x="41832" y="440345"/>
                    <a:pt x="82306" y="437100"/>
                    <a:pt x="114707" y="429474"/>
                  </a:cubicBezTo>
                  <a:cubicBezTo>
                    <a:pt x="223503" y="407346"/>
                    <a:pt x="332309" y="385126"/>
                    <a:pt x="441440" y="364641"/>
                  </a:cubicBezTo>
                  <a:cubicBezTo>
                    <a:pt x="844333" y="294645"/>
                    <a:pt x="1251294" y="236677"/>
                    <a:pt x="1652352" y="157525"/>
                  </a:cubicBezTo>
                  <a:cubicBezTo>
                    <a:pt x="1924838" y="103421"/>
                    <a:pt x="2196209" y="44307"/>
                    <a:pt x="2470136" y="0"/>
                  </a:cubicBezTo>
                  <a:cubicBezTo>
                    <a:pt x="2478857" y="811"/>
                    <a:pt x="2485956" y="8488"/>
                    <a:pt x="2487062" y="16976"/>
                  </a:cubicBezTo>
                  <a:cubicBezTo>
                    <a:pt x="2488106" y="25465"/>
                    <a:pt x="2483228" y="34714"/>
                    <a:pt x="2474913" y="37675"/>
                  </a:cubicBezTo>
                  <a:cubicBezTo>
                    <a:pt x="2441558" y="48556"/>
                    <a:pt x="2406804" y="55016"/>
                    <a:pt x="2372516" y="62389"/>
                  </a:cubicBezTo>
                  <a:cubicBezTo>
                    <a:pt x="1794300" y="175110"/>
                    <a:pt x="1218233" y="291015"/>
                    <a:pt x="635838" y="379234"/>
                  </a:cubicBezTo>
                  <a:cubicBezTo>
                    <a:pt x="510593" y="398634"/>
                    <a:pt x="389750" y="419180"/>
                    <a:pt x="267527" y="443073"/>
                  </a:cubicBezTo>
                  <a:cubicBezTo>
                    <a:pt x="182461" y="455801"/>
                    <a:pt x="97133" y="484450"/>
                    <a:pt x="10982" y="482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4" name="Google Shape;3094;p24"/>
            <p:cNvSpPr/>
            <p:nvPr/>
          </p:nvSpPr>
          <p:spPr>
            <a:xfrm>
              <a:off x="1748335" y="3158327"/>
              <a:ext cx="2379980" cy="487352"/>
            </a:xfrm>
            <a:custGeom>
              <a:avLst/>
              <a:gdLst/>
              <a:ahLst/>
              <a:cxnLst/>
              <a:rect l="l" t="t" r="r" b="b"/>
              <a:pathLst>
                <a:path w="2379980" h="487352" extrusionOk="0">
                  <a:moveTo>
                    <a:pt x="437" y="469727"/>
                  </a:moveTo>
                  <a:cubicBezTo>
                    <a:pt x="-1713" y="459434"/>
                    <a:pt x="4220" y="447163"/>
                    <a:pt x="14797" y="444201"/>
                  </a:cubicBezTo>
                  <a:cubicBezTo>
                    <a:pt x="28458" y="440409"/>
                    <a:pt x="42179" y="438046"/>
                    <a:pt x="56164" y="436149"/>
                  </a:cubicBezTo>
                  <a:cubicBezTo>
                    <a:pt x="79773" y="432579"/>
                    <a:pt x="103159" y="427924"/>
                    <a:pt x="126555" y="423330"/>
                  </a:cubicBezTo>
                  <a:cubicBezTo>
                    <a:pt x="151736" y="418442"/>
                    <a:pt x="176967" y="413504"/>
                    <a:pt x="202148" y="408565"/>
                  </a:cubicBezTo>
                  <a:cubicBezTo>
                    <a:pt x="251627" y="398850"/>
                    <a:pt x="301117" y="389205"/>
                    <a:pt x="350657" y="379551"/>
                  </a:cubicBezTo>
                  <a:cubicBezTo>
                    <a:pt x="448460" y="360536"/>
                    <a:pt x="546090" y="340710"/>
                    <a:pt x="643832" y="321461"/>
                  </a:cubicBezTo>
                  <a:cubicBezTo>
                    <a:pt x="746634" y="301168"/>
                    <a:pt x="849498" y="280876"/>
                    <a:pt x="952361" y="260989"/>
                  </a:cubicBezTo>
                  <a:cubicBezTo>
                    <a:pt x="1056269" y="240929"/>
                    <a:pt x="1160237" y="221275"/>
                    <a:pt x="1264206" y="201561"/>
                  </a:cubicBezTo>
                  <a:cubicBezTo>
                    <a:pt x="1364970" y="182485"/>
                    <a:pt x="1465683" y="163419"/>
                    <a:pt x="1566457" y="144404"/>
                  </a:cubicBezTo>
                  <a:cubicBezTo>
                    <a:pt x="1663915" y="125967"/>
                    <a:pt x="1761312" y="107541"/>
                    <a:pt x="1858821" y="89509"/>
                  </a:cubicBezTo>
                  <a:cubicBezTo>
                    <a:pt x="1960690" y="70728"/>
                    <a:pt x="2062509" y="51713"/>
                    <a:pt x="2164560" y="33631"/>
                  </a:cubicBezTo>
                  <a:cubicBezTo>
                    <a:pt x="2197936" y="27698"/>
                    <a:pt x="2231310" y="21826"/>
                    <a:pt x="2264746" y="16066"/>
                  </a:cubicBezTo>
                  <a:cubicBezTo>
                    <a:pt x="2295211" y="10772"/>
                    <a:pt x="2325797" y="6178"/>
                    <a:pt x="2356150" y="367"/>
                  </a:cubicBezTo>
                  <a:cubicBezTo>
                    <a:pt x="2366737" y="-1671"/>
                    <a:pt x="2377315" y="4961"/>
                    <a:pt x="2379586" y="15661"/>
                  </a:cubicBezTo>
                  <a:cubicBezTo>
                    <a:pt x="2381736" y="26066"/>
                    <a:pt x="2374881" y="37059"/>
                    <a:pt x="2364293" y="39097"/>
                  </a:cubicBezTo>
                  <a:cubicBezTo>
                    <a:pt x="2340512" y="43630"/>
                    <a:pt x="2316792" y="48985"/>
                    <a:pt x="2293061" y="53984"/>
                  </a:cubicBezTo>
                  <a:cubicBezTo>
                    <a:pt x="2270152" y="58812"/>
                    <a:pt x="2247182" y="63700"/>
                    <a:pt x="2224161" y="68344"/>
                  </a:cubicBezTo>
                  <a:cubicBezTo>
                    <a:pt x="2174215" y="78516"/>
                    <a:pt x="2124208" y="88759"/>
                    <a:pt x="2074202" y="98636"/>
                  </a:cubicBezTo>
                  <a:cubicBezTo>
                    <a:pt x="1967211" y="119862"/>
                    <a:pt x="1860220" y="140794"/>
                    <a:pt x="1753169" y="161553"/>
                  </a:cubicBezTo>
                  <a:cubicBezTo>
                    <a:pt x="1657749" y="179990"/>
                    <a:pt x="1562269" y="198356"/>
                    <a:pt x="1466798" y="216681"/>
                  </a:cubicBezTo>
                  <a:cubicBezTo>
                    <a:pt x="1360386" y="237096"/>
                    <a:pt x="1253922" y="257500"/>
                    <a:pt x="1147459" y="277793"/>
                  </a:cubicBezTo>
                  <a:cubicBezTo>
                    <a:pt x="1050823" y="296280"/>
                    <a:pt x="954115" y="314657"/>
                    <a:pt x="857306" y="332566"/>
                  </a:cubicBezTo>
                  <a:cubicBezTo>
                    <a:pt x="752587" y="351926"/>
                    <a:pt x="647858" y="371296"/>
                    <a:pt x="543017" y="390250"/>
                  </a:cubicBezTo>
                  <a:cubicBezTo>
                    <a:pt x="445215" y="407865"/>
                    <a:pt x="347523" y="426180"/>
                    <a:pt x="249842" y="444272"/>
                  </a:cubicBezTo>
                  <a:cubicBezTo>
                    <a:pt x="209774" y="451655"/>
                    <a:pt x="169777" y="459038"/>
                    <a:pt x="129708" y="466543"/>
                  </a:cubicBezTo>
                  <a:cubicBezTo>
                    <a:pt x="111454" y="469920"/>
                    <a:pt x="93078" y="473226"/>
                    <a:pt x="74874" y="477242"/>
                  </a:cubicBezTo>
                  <a:cubicBezTo>
                    <a:pt x="57898" y="480964"/>
                    <a:pt x="41205" y="485436"/>
                    <a:pt x="23884" y="487241"/>
                  </a:cubicBezTo>
                  <a:cubicBezTo>
                    <a:pt x="23184" y="487312"/>
                    <a:pt x="22485" y="487353"/>
                    <a:pt x="21795" y="487353"/>
                  </a:cubicBezTo>
                  <a:cubicBezTo>
                    <a:pt x="11654" y="487332"/>
                    <a:pt x="2506" y="479574"/>
                    <a:pt x="437" y="4697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5" name="Google Shape;3095;p24"/>
            <p:cNvSpPr/>
            <p:nvPr/>
          </p:nvSpPr>
          <p:spPr>
            <a:xfrm>
              <a:off x="1647961" y="3413160"/>
              <a:ext cx="2437959" cy="463377"/>
            </a:xfrm>
            <a:custGeom>
              <a:avLst/>
              <a:gdLst/>
              <a:ahLst/>
              <a:cxnLst/>
              <a:rect l="l" t="t" r="r" b="b"/>
              <a:pathLst>
                <a:path w="2437959" h="463377" extrusionOk="0">
                  <a:moveTo>
                    <a:pt x="57" y="445893"/>
                  </a:moveTo>
                  <a:cubicBezTo>
                    <a:pt x="-754" y="435255"/>
                    <a:pt x="7207" y="426878"/>
                    <a:pt x="17439" y="425539"/>
                  </a:cubicBezTo>
                  <a:cubicBezTo>
                    <a:pt x="70002" y="418562"/>
                    <a:pt x="122574" y="411463"/>
                    <a:pt x="175136" y="404314"/>
                  </a:cubicBezTo>
                  <a:cubicBezTo>
                    <a:pt x="363146" y="378230"/>
                    <a:pt x="549147" y="349683"/>
                    <a:pt x="736255" y="319238"/>
                  </a:cubicBezTo>
                  <a:cubicBezTo>
                    <a:pt x="1298407" y="227997"/>
                    <a:pt x="1856969" y="116919"/>
                    <a:pt x="2414315" y="426"/>
                  </a:cubicBezTo>
                  <a:cubicBezTo>
                    <a:pt x="2438279" y="-4371"/>
                    <a:pt x="2448978" y="32787"/>
                    <a:pt x="2422459" y="39206"/>
                  </a:cubicBezTo>
                  <a:cubicBezTo>
                    <a:pt x="1857324" y="161267"/>
                    <a:pt x="1290659" y="276716"/>
                    <a:pt x="719450" y="367156"/>
                  </a:cubicBezTo>
                  <a:cubicBezTo>
                    <a:pt x="551642" y="392945"/>
                    <a:pt x="383966" y="419049"/>
                    <a:pt x="215489" y="440011"/>
                  </a:cubicBezTo>
                  <a:cubicBezTo>
                    <a:pt x="150534" y="448266"/>
                    <a:pt x="85467" y="455649"/>
                    <a:pt x="20400" y="463265"/>
                  </a:cubicBezTo>
                  <a:cubicBezTo>
                    <a:pt x="10320" y="464462"/>
                    <a:pt x="807" y="455923"/>
                    <a:pt x="57" y="4458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6" name="Google Shape;3096;p24"/>
            <p:cNvSpPr/>
            <p:nvPr/>
          </p:nvSpPr>
          <p:spPr>
            <a:xfrm>
              <a:off x="1995161" y="3587648"/>
              <a:ext cx="1984677" cy="386514"/>
            </a:xfrm>
            <a:custGeom>
              <a:avLst/>
              <a:gdLst/>
              <a:ahLst/>
              <a:cxnLst/>
              <a:rect l="l" t="t" r="r" b="b"/>
              <a:pathLst>
                <a:path w="1984677" h="386514" extrusionOk="0">
                  <a:moveTo>
                    <a:pt x="430" y="369796"/>
                  </a:moveTo>
                  <a:cubicBezTo>
                    <a:pt x="-1893" y="358802"/>
                    <a:pt x="5429" y="346592"/>
                    <a:pt x="16828" y="344615"/>
                  </a:cubicBezTo>
                  <a:cubicBezTo>
                    <a:pt x="133240" y="324667"/>
                    <a:pt x="249652" y="304668"/>
                    <a:pt x="366064" y="284892"/>
                  </a:cubicBezTo>
                  <a:cubicBezTo>
                    <a:pt x="558820" y="252217"/>
                    <a:pt x="751352" y="218629"/>
                    <a:pt x="943875" y="184362"/>
                  </a:cubicBezTo>
                  <a:cubicBezTo>
                    <a:pt x="1222436" y="134598"/>
                    <a:pt x="1501302" y="86184"/>
                    <a:pt x="1779741" y="35913"/>
                  </a:cubicBezTo>
                  <a:cubicBezTo>
                    <a:pt x="1840274" y="24809"/>
                    <a:pt x="1900747" y="13755"/>
                    <a:pt x="1960814" y="439"/>
                  </a:cubicBezTo>
                  <a:cubicBezTo>
                    <a:pt x="1971341" y="-1883"/>
                    <a:pt x="1982101" y="5266"/>
                    <a:pt x="1984251" y="15732"/>
                  </a:cubicBezTo>
                  <a:cubicBezTo>
                    <a:pt x="1986522" y="26431"/>
                    <a:pt x="1979484" y="36836"/>
                    <a:pt x="1968958" y="39219"/>
                  </a:cubicBezTo>
                  <a:cubicBezTo>
                    <a:pt x="1880160" y="59066"/>
                    <a:pt x="1790542" y="75089"/>
                    <a:pt x="1701187" y="91904"/>
                  </a:cubicBezTo>
                  <a:cubicBezTo>
                    <a:pt x="1503147" y="127966"/>
                    <a:pt x="1305240" y="164039"/>
                    <a:pt x="1107211" y="200061"/>
                  </a:cubicBezTo>
                  <a:cubicBezTo>
                    <a:pt x="838182" y="249337"/>
                    <a:pt x="568971" y="298208"/>
                    <a:pt x="298969" y="341654"/>
                  </a:cubicBezTo>
                  <a:cubicBezTo>
                    <a:pt x="207850" y="356602"/>
                    <a:pt x="116740" y="371428"/>
                    <a:pt x="25560" y="386194"/>
                  </a:cubicBezTo>
                  <a:cubicBezTo>
                    <a:pt x="14435" y="388070"/>
                    <a:pt x="2793" y="381600"/>
                    <a:pt x="430" y="3697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7" name="Google Shape;3097;p24"/>
            <p:cNvSpPr/>
            <p:nvPr/>
          </p:nvSpPr>
          <p:spPr>
            <a:xfrm>
              <a:off x="1719441" y="3735644"/>
              <a:ext cx="2380101" cy="498248"/>
            </a:xfrm>
            <a:custGeom>
              <a:avLst/>
              <a:gdLst/>
              <a:ahLst/>
              <a:cxnLst/>
              <a:rect l="l" t="t" r="r" b="b"/>
              <a:pathLst>
                <a:path w="2380101" h="498248" extrusionOk="0">
                  <a:moveTo>
                    <a:pt x="64" y="480342"/>
                  </a:moveTo>
                  <a:cubicBezTo>
                    <a:pt x="-808" y="469410"/>
                    <a:pt x="7386" y="460800"/>
                    <a:pt x="17862" y="459472"/>
                  </a:cubicBezTo>
                  <a:cubicBezTo>
                    <a:pt x="147468" y="443012"/>
                    <a:pt x="277084" y="426563"/>
                    <a:pt x="406750" y="410276"/>
                  </a:cubicBezTo>
                  <a:cubicBezTo>
                    <a:pt x="569508" y="390004"/>
                    <a:pt x="726759" y="367693"/>
                    <a:pt x="887397" y="340261"/>
                  </a:cubicBezTo>
                  <a:cubicBezTo>
                    <a:pt x="1383185" y="258633"/>
                    <a:pt x="1873537" y="144899"/>
                    <a:pt x="2354742" y="1034"/>
                  </a:cubicBezTo>
                  <a:cubicBezTo>
                    <a:pt x="2377256" y="-6379"/>
                    <a:pt x="2391920" y="28192"/>
                    <a:pt x="2367358" y="37198"/>
                  </a:cubicBezTo>
                  <a:cubicBezTo>
                    <a:pt x="1841988" y="194510"/>
                    <a:pt x="1306953" y="318761"/>
                    <a:pt x="764941" y="402711"/>
                  </a:cubicBezTo>
                  <a:cubicBezTo>
                    <a:pt x="601139" y="429017"/>
                    <a:pt x="436353" y="449036"/>
                    <a:pt x="271617" y="468416"/>
                  </a:cubicBezTo>
                  <a:cubicBezTo>
                    <a:pt x="188063" y="478415"/>
                    <a:pt x="104499" y="488242"/>
                    <a:pt x="20945" y="498130"/>
                  </a:cubicBezTo>
                  <a:cubicBezTo>
                    <a:pt x="10590" y="499378"/>
                    <a:pt x="814" y="490605"/>
                    <a:pt x="64" y="4803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8" name="Google Shape;3098;p24"/>
            <p:cNvSpPr/>
            <p:nvPr/>
          </p:nvSpPr>
          <p:spPr>
            <a:xfrm>
              <a:off x="1434118" y="1176192"/>
              <a:ext cx="2242753" cy="1718321"/>
            </a:xfrm>
            <a:custGeom>
              <a:avLst/>
              <a:gdLst/>
              <a:ahLst/>
              <a:cxnLst/>
              <a:rect l="l" t="t" r="r" b="b"/>
              <a:pathLst>
                <a:path w="2242753" h="1718321" extrusionOk="0">
                  <a:moveTo>
                    <a:pt x="467179" y="1717734"/>
                  </a:moveTo>
                  <a:cubicBezTo>
                    <a:pt x="465668" y="1718028"/>
                    <a:pt x="464096" y="1718200"/>
                    <a:pt x="462646" y="1718200"/>
                  </a:cubicBezTo>
                  <a:cubicBezTo>
                    <a:pt x="452880" y="1718200"/>
                    <a:pt x="443864" y="1711750"/>
                    <a:pt x="440842" y="1702035"/>
                  </a:cubicBezTo>
                  <a:cubicBezTo>
                    <a:pt x="408806" y="1598066"/>
                    <a:pt x="376759" y="1494098"/>
                    <a:pt x="344784" y="1390078"/>
                  </a:cubicBezTo>
                  <a:cubicBezTo>
                    <a:pt x="312626" y="1285593"/>
                    <a:pt x="280417" y="1181096"/>
                    <a:pt x="248259" y="1076611"/>
                  </a:cubicBezTo>
                  <a:cubicBezTo>
                    <a:pt x="215928" y="971831"/>
                    <a:pt x="183659" y="867101"/>
                    <a:pt x="151440" y="762271"/>
                  </a:cubicBezTo>
                  <a:cubicBezTo>
                    <a:pt x="119748" y="659296"/>
                    <a:pt x="88006" y="556372"/>
                    <a:pt x="56254" y="453397"/>
                  </a:cubicBezTo>
                  <a:cubicBezTo>
                    <a:pt x="37503" y="392428"/>
                    <a:pt x="18751" y="331448"/>
                    <a:pt x="0" y="270489"/>
                  </a:cubicBezTo>
                  <a:cubicBezTo>
                    <a:pt x="43141" y="264394"/>
                    <a:pt x="86262" y="258279"/>
                    <a:pt x="129403" y="252143"/>
                  </a:cubicBezTo>
                  <a:cubicBezTo>
                    <a:pt x="125448" y="252671"/>
                    <a:pt x="121493" y="253249"/>
                    <a:pt x="117538" y="253776"/>
                  </a:cubicBezTo>
                  <a:cubicBezTo>
                    <a:pt x="426239" y="210980"/>
                    <a:pt x="735001" y="168295"/>
                    <a:pt x="1043702" y="125326"/>
                  </a:cubicBezTo>
                  <a:cubicBezTo>
                    <a:pt x="1078010" y="120621"/>
                    <a:pt x="1112257" y="115844"/>
                    <a:pt x="1146565" y="111139"/>
                  </a:cubicBezTo>
                  <a:cubicBezTo>
                    <a:pt x="1209654" y="102356"/>
                    <a:pt x="1272682" y="93574"/>
                    <a:pt x="1335660" y="84163"/>
                  </a:cubicBezTo>
                  <a:cubicBezTo>
                    <a:pt x="1393689" y="75441"/>
                    <a:pt x="1451717" y="66781"/>
                    <a:pt x="1509695" y="58110"/>
                  </a:cubicBezTo>
                  <a:cubicBezTo>
                    <a:pt x="1544520" y="52877"/>
                    <a:pt x="1579528" y="48455"/>
                    <a:pt x="1614130" y="42289"/>
                  </a:cubicBezTo>
                  <a:cubicBezTo>
                    <a:pt x="1654543" y="35079"/>
                    <a:pt x="1694834" y="27757"/>
                    <a:pt x="1735197" y="20485"/>
                  </a:cubicBezTo>
                  <a:cubicBezTo>
                    <a:pt x="1763106" y="15425"/>
                    <a:pt x="1791014" y="10425"/>
                    <a:pt x="1818873" y="5365"/>
                  </a:cubicBezTo>
                  <a:cubicBezTo>
                    <a:pt x="1828791" y="3621"/>
                    <a:pt x="1838861" y="2201"/>
                    <a:pt x="1848739" y="0"/>
                  </a:cubicBezTo>
                  <a:cubicBezTo>
                    <a:pt x="1881110" y="97377"/>
                    <a:pt x="1912811" y="194967"/>
                    <a:pt x="1943773" y="292790"/>
                  </a:cubicBezTo>
                  <a:cubicBezTo>
                    <a:pt x="2046869" y="633476"/>
                    <a:pt x="2139500" y="976891"/>
                    <a:pt x="2235153" y="1319373"/>
                  </a:cubicBezTo>
                  <a:cubicBezTo>
                    <a:pt x="2244868" y="1347454"/>
                    <a:pt x="2252484" y="1378041"/>
                    <a:pt x="2210266" y="1379440"/>
                  </a:cubicBezTo>
                  <a:cubicBezTo>
                    <a:pt x="2153394" y="1388395"/>
                    <a:pt x="2096704" y="1398516"/>
                    <a:pt x="2039892" y="1407988"/>
                  </a:cubicBezTo>
                  <a:cubicBezTo>
                    <a:pt x="1921269" y="1425725"/>
                    <a:pt x="1804340" y="1451251"/>
                    <a:pt x="1686711" y="1474626"/>
                  </a:cubicBezTo>
                  <a:cubicBezTo>
                    <a:pt x="1364461" y="1530505"/>
                    <a:pt x="1046978" y="1610165"/>
                    <a:pt x="724667" y="1665993"/>
                  </a:cubicBezTo>
                  <a:cubicBezTo>
                    <a:pt x="643141" y="1680525"/>
                    <a:pt x="563481" y="1703617"/>
                    <a:pt x="481783" y="1717277"/>
                  </a:cubicBezTo>
                  <a:cubicBezTo>
                    <a:pt x="478821" y="1717855"/>
                    <a:pt x="475678" y="1718322"/>
                    <a:pt x="472656" y="1718322"/>
                  </a:cubicBezTo>
                  <a:cubicBezTo>
                    <a:pt x="470789" y="1718322"/>
                    <a:pt x="468984" y="1718139"/>
                    <a:pt x="467179" y="17177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9" name="Google Shape;3099;p24"/>
            <p:cNvSpPr/>
            <p:nvPr/>
          </p:nvSpPr>
          <p:spPr>
            <a:xfrm>
              <a:off x="1110372" y="71612"/>
              <a:ext cx="1995052" cy="876795"/>
            </a:xfrm>
            <a:custGeom>
              <a:avLst/>
              <a:gdLst/>
              <a:ahLst/>
              <a:cxnLst/>
              <a:rect l="l" t="t" r="r" b="b"/>
              <a:pathLst>
                <a:path w="1995052" h="876795" extrusionOk="0">
                  <a:moveTo>
                    <a:pt x="93346" y="626762"/>
                  </a:moveTo>
                  <a:cubicBezTo>
                    <a:pt x="77181" y="574372"/>
                    <a:pt x="61015" y="521861"/>
                    <a:pt x="44972" y="469471"/>
                  </a:cubicBezTo>
                  <a:cubicBezTo>
                    <a:pt x="36717" y="442667"/>
                    <a:pt x="28513" y="415914"/>
                    <a:pt x="20379" y="389111"/>
                  </a:cubicBezTo>
                  <a:cubicBezTo>
                    <a:pt x="16424" y="375907"/>
                    <a:pt x="12236" y="362774"/>
                    <a:pt x="8514" y="349570"/>
                  </a:cubicBezTo>
                  <a:cubicBezTo>
                    <a:pt x="6831" y="343576"/>
                    <a:pt x="5198" y="337654"/>
                    <a:pt x="3575" y="331600"/>
                  </a:cubicBezTo>
                  <a:cubicBezTo>
                    <a:pt x="1942" y="325261"/>
                    <a:pt x="320" y="318690"/>
                    <a:pt x="26" y="312118"/>
                  </a:cubicBezTo>
                  <a:cubicBezTo>
                    <a:pt x="-147" y="308924"/>
                    <a:pt x="553" y="305841"/>
                    <a:pt x="1942" y="303103"/>
                  </a:cubicBezTo>
                  <a:cubicBezTo>
                    <a:pt x="1831" y="302869"/>
                    <a:pt x="1770" y="302697"/>
                    <a:pt x="1709" y="302464"/>
                  </a:cubicBezTo>
                  <a:cubicBezTo>
                    <a:pt x="-3524" y="266006"/>
                    <a:pt x="52527" y="272638"/>
                    <a:pt x="75436" y="263095"/>
                  </a:cubicBezTo>
                  <a:cubicBezTo>
                    <a:pt x="133637" y="251412"/>
                    <a:pt x="191443" y="238320"/>
                    <a:pt x="249350" y="225420"/>
                  </a:cubicBezTo>
                  <a:cubicBezTo>
                    <a:pt x="461414" y="189946"/>
                    <a:pt x="673996" y="161114"/>
                    <a:pt x="885189" y="125113"/>
                  </a:cubicBezTo>
                  <a:cubicBezTo>
                    <a:pt x="967698" y="111858"/>
                    <a:pt x="1048991" y="93309"/>
                    <a:pt x="1131440" y="79994"/>
                  </a:cubicBezTo>
                  <a:cubicBezTo>
                    <a:pt x="1238958" y="64295"/>
                    <a:pt x="1347693" y="57896"/>
                    <a:pt x="1455029" y="41031"/>
                  </a:cubicBezTo>
                  <a:cubicBezTo>
                    <a:pt x="1537832" y="28182"/>
                    <a:pt x="1620869" y="15739"/>
                    <a:pt x="1703896" y="4685"/>
                  </a:cubicBezTo>
                  <a:cubicBezTo>
                    <a:pt x="1727038" y="3924"/>
                    <a:pt x="1788039" y="-12120"/>
                    <a:pt x="1785767" y="19917"/>
                  </a:cubicBezTo>
                  <a:cubicBezTo>
                    <a:pt x="1796577" y="45676"/>
                    <a:pt x="1805999" y="72074"/>
                    <a:pt x="1815592" y="98360"/>
                  </a:cubicBezTo>
                  <a:cubicBezTo>
                    <a:pt x="1876582" y="261746"/>
                    <a:pt x="1936537" y="425518"/>
                    <a:pt x="1995053" y="589848"/>
                  </a:cubicBezTo>
                  <a:cubicBezTo>
                    <a:pt x="1913436" y="599512"/>
                    <a:pt x="1831869" y="609441"/>
                    <a:pt x="1750292" y="619582"/>
                  </a:cubicBezTo>
                  <a:cubicBezTo>
                    <a:pt x="1588762" y="639642"/>
                    <a:pt x="1428042" y="666506"/>
                    <a:pt x="1267323" y="691971"/>
                  </a:cubicBezTo>
                  <a:cubicBezTo>
                    <a:pt x="1121370" y="715113"/>
                    <a:pt x="975659" y="740111"/>
                    <a:pt x="830112" y="765525"/>
                  </a:cubicBezTo>
                  <a:cubicBezTo>
                    <a:pt x="650844" y="796751"/>
                    <a:pt x="471576" y="827509"/>
                    <a:pt x="292197" y="857923"/>
                  </a:cubicBezTo>
                  <a:cubicBezTo>
                    <a:pt x="251682" y="864809"/>
                    <a:pt x="210995" y="870894"/>
                    <a:pt x="170298" y="876796"/>
                  </a:cubicBezTo>
                  <a:cubicBezTo>
                    <a:pt x="144641" y="793455"/>
                    <a:pt x="118953" y="710113"/>
                    <a:pt x="93346" y="626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00" name="Google Shape;3100;p24"/>
          <p:cNvGrpSpPr/>
          <p:nvPr/>
        </p:nvGrpSpPr>
        <p:grpSpPr>
          <a:xfrm>
            <a:off x="6780022" y="299647"/>
            <a:ext cx="596822" cy="1056580"/>
            <a:chOff x="13560044" y="599293"/>
            <a:chExt cx="1193644" cy="2113161"/>
          </a:xfrm>
        </p:grpSpPr>
        <p:grpSp>
          <p:nvGrpSpPr>
            <p:cNvPr id="3101" name="Google Shape;3101;p24"/>
            <p:cNvGrpSpPr/>
            <p:nvPr/>
          </p:nvGrpSpPr>
          <p:grpSpPr>
            <a:xfrm>
              <a:off x="13560044" y="599293"/>
              <a:ext cx="1193644" cy="2113161"/>
              <a:chOff x="13560044" y="599293"/>
              <a:chExt cx="1193644" cy="2113161"/>
            </a:xfrm>
          </p:grpSpPr>
          <p:sp>
            <p:nvSpPr>
              <p:cNvPr id="3102" name="Google Shape;3102;p24"/>
              <p:cNvSpPr/>
              <p:nvPr/>
            </p:nvSpPr>
            <p:spPr>
              <a:xfrm>
                <a:off x="13669898" y="1733483"/>
                <a:ext cx="448725" cy="978971"/>
              </a:xfrm>
              <a:custGeom>
                <a:avLst/>
                <a:gdLst/>
                <a:ahLst/>
                <a:cxnLst/>
                <a:rect l="l" t="t" r="r" b="b"/>
                <a:pathLst>
                  <a:path w="448725" h="978971" extrusionOk="0">
                    <a:moveTo>
                      <a:pt x="412222" y="261636"/>
                    </a:moveTo>
                    <a:cubicBezTo>
                      <a:pt x="295481" y="505263"/>
                      <a:pt x="176921" y="726295"/>
                      <a:pt x="36184" y="969194"/>
                    </a:cubicBezTo>
                    <a:cubicBezTo>
                      <a:pt x="25768" y="987177"/>
                      <a:pt x="-4476" y="978750"/>
                      <a:pt x="561" y="956955"/>
                    </a:cubicBezTo>
                    <a:cubicBezTo>
                      <a:pt x="134027" y="379859"/>
                      <a:pt x="216838" y="-6786"/>
                      <a:pt x="252507" y="90"/>
                    </a:cubicBezTo>
                    <a:cubicBezTo>
                      <a:pt x="330235" y="15102"/>
                      <a:pt x="428153" y="42176"/>
                      <a:pt x="446621" y="132421"/>
                    </a:cubicBezTo>
                    <a:cubicBezTo>
                      <a:pt x="456113" y="178864"/>
                      <a:pt x="431531" y="221207"/>
                      <a:pt x="412222" y="2616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3" name="Google Shape;3103;p24"/>
              <p:cNvSpPr/>
              <p:nvPr/>
            </p:nvSpPr>
            <p:spPr>
              <a:xfrm>
                <a:off x="13846677" y="1732787"/>
                <a:ext cx="269489" cy="393043"/>
              </a:xfrm>
              <a:custGeom>
                <a:avLst/>
                <a:gdLst/>
                <a:ahLst/>
                <a:cxnLst/>
                <a:rect l="l" t="t" r="r" b="b"/>
                <a:pathLst>
                  <a:path w="269489" h="393043" extrusionOk="0">
                    <a:moveTo>
                      <a:pt x="171588" y="393044"/>
                    </a:moveTo>
                    <a:cubicBezTo>
                      <a:pt x="19009" y="234903"/>
                      <a:pt x="27191" y="243770"/>
                      <a:pt x="0" y="214384"/>
                    </a:cubicBezTo>
                    <a:cubicBezTo>
                      <a:pt x="55831" y="-1090"/>
                      <a:pt x="55687" y="-3077"/>
                      <a:pt x="75730" y="786"/>
                    </a:cubicBezTo>
                    <a:cubicBezTo>
                      <a:pt x="371714" y="57951"/>
                      <a:pt x="264402" y="206545"/>
                      <a:pt x="171588" y="3930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4" name="Google Shape;3104;p24"/>
              <p:cNvSpPr/>
              <p:nvPr/>
            </p:nvSpPr>
            <p:spPr>
              <a:xfrm>
                <a:off x="13560044" y="599293"/>
                <a:ext cx="1193644" cy="1409048"/>
              </a:xfrm>
              <a:custGeom>
                <a:avLst/>
                <a:gdLst/>
                <a:ahLst/>
                <a:cxnLst/>
                <a:rect l="l" t="t" r="r" b="b"/>
                <a:pathLst>
                  <a:path w="1193644" h="1409048" extrusionOk="0">
                    <a:moveTo>
                      <a:pt x="740418" y="3807"/>
                    </a:moveTo>
                    <a:cubicBezTo>
                      <a:pt x="387252" y="-28372"/>
                      <a:pt x="658756" y="138322"/>
                      <a:pt x="375059" y="700322"/>
                    </a:cubicBezTo>
                    <a:cubicBezTo>
                      <a:pt x="242497" y="700322"/>
                      <a:pt x="76545" y="797113"/>
                      <a:pt x="11658" y="882979"/>
                    </a:cubicBezTo>
                    <a:cubicBezTo>
                      <a:pt x="-48674" y="962814"/>
                      <a:pt x="131152" y="1253522"/>
                      <a:pt x="412666" y="1361242"/>
                    </a:cubicBezTo>
                    <a:cubicBezTo>
                      <a:pt x="688354" y="1468003"/>
                      <a:pt x="1021679" y="1376715"/>
                      <a:pt x="1030495" y="1275173"/>
                    </a:cubicBezTo>
                    <a:cubicBezTo>
                      <a:pt x="1039856" y="1167339"/>
                      <a:pt x="981044" y="984432"/>
                      <a:pt x="883008" y="895852"/>
                    </a:cubicBezTo>
                    <a:cubicBezTo>
                      <a:pt x="1050648" y="280956"/>
                      <a:pt x="1363661" y="348193"/>
                      <a:pt x="1078046" y="133775"/>
                    </a:cubicBezTo>
                    <a:cubicBezTo>
                      <a:pt x="1017930" y="88642"/>
                      <a:pt x="887733" y="17225"/>
                      <a:pt x="740418" y="38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5" name="Google Shape;3105;p24"/>
              <p:cNvSpPr/>
              <p:nvPr/>
            </p:nvSpPr>
            <p:spPr>
              <a:xfrm>
                <a:off x="13930383" y="1344016"/>
                <a:ext cx="497089" cy="213113"/>
              </a:xfrm>
              <a:custGeom>
                <a:avLst/>
                <a:gdLst/>
                <a:ahLst/>
                <a:cxnLst/>
                <a:rect l="l" t="t" r="r" b="b"/>
                <a:pathLst>
                  <a:path w="497089" h="213113" extrusionOk="0">
                    <a:moveTo>
                      <a:pt x="487395" y="184065"/>
                    </a:moveTo>
                    <a:cubicBezTo>
                      <a:pt x="291985" y="172510"/>
                      <a:pt x="222234" y="171073"/>
                      <a:pt x="22783" y="3106"/>
                    </a:cubicBezTo>
                    <a:cubicBezTo>
                      <a:pt x="12282" y="-5740"/>
                      <a:pt x="-6612" y="5811"/>
                      <a:pt x="2339" y="18896"/>
                    </a:cubicBezTo>
                    <a:cubicBezTo>
                      <a:pt x="96993" y="157253"/>
                      <a:pt x="345650" y="242874"/>
                      <a:pt x="490030" y="203514"/>
                    </a:cubicBezTo>
                    <a:cubicBezTo>
                      <a:pt x="501117" y="200492"/>
                      <a:pt x="498314" y="184711"/>
                      <a:pt x="487395" y="1840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06" name="Google Shape;3106;p24"/>
            <p:cNvSpPr/>
            <p:nvPr/>
          </p:nvSpPr>
          <p:spPr>
            <a:xfrm>
              <a:off x="14135798" y="634310"/>
              <a:ext cx="564012" cy="292337"/>
            </a:xfrm>
            <a:custGeom>
              <a:avLst/>
              <a:gdLst/>
              <a:ahLst/>
              <a:cxnLst/>
              <a:rect l="l" t="t" r="r" b="b"/>
              <a:pathLst>
                <a:path w="564012" h="292337" extrusionOk="0">
                  <a:moveTo>
                    <a:pt x="546402" y="189454"/>
                  </a:moveTo>
                  <a:cubicBezTo>
                    <a:pt x="540985" y="181952"/>
                    <a:pt x="525747" y="186216"/>
                    <a:pt x="529986" y="196381"/>
                  </a:cubicBezTo>
                  <a:cubicBezTo>
                    <a:pt x="615512" y="401531"/>
                    <a:pt x="-120203" y="97481"/>
                    <a:pt x="40775" y="20350"/>
                  </a:cubicBezTo>
                  <a:cubicBezTo>
                    <a:pt x="51727" y="15101"/>
                    <a:pt x="44013" y="-3512"/>
                    <a:pt x="32448" y="584"/>
                  </a:cubicBezTo>
                  <a:cubicBezTo>
                    <a:pt x="-31422" y="23190"/>
                    <a:pt x="13098" y="99568"/>
                    <a:pt x="46209" y="128434"/>
                  </a:cubicBezTo>
                  <a:cubicBezTo>
                    <a:pt x="101043" y="176242"/>
                    <a:pt x="175608" y="205767"/>
                    <a:pt x="242320" y="232714"/>
                  </a:cubicBezTo>
                  <a:cubicBezTo>
                    <a:pt x="548150" y="356241"/>
                    <a:pt x="597825" y="260672"/>
                    <a:pt x="546402" y="189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07" name="Google Shape;3107;p24"/>
          <p:cNvGrpSpPr/>
          <p:nvPr/>
        </p:nvGrpSpPr>
        <p:grpSpPr>
          <a:xfrm rot="897523">
            <a:off x="5869719" y="3357850"/>
            <a:ext cx="1993546" cy="2007487"/>
            <a:chOff x="11790588" y="6767226"/>
            <a:chExt cx="3880695" cy="3907832"/>
          </a:xfrm>
        </p:grpSpPr>
        <p:grpSp>
          <p:nvGrpSpPr>
            <p:cNvPr id="3108" name="Google Shape;3108;p24"/>
            <p:cNvGrpSpPr/>
            <p:nvPr/>
          </p:nvGrpSpPr>
          <p:grpSpPr>
            <a:xfrm>
              <a:off x="11790588" y="6767226"/>
              <a:ext cx="3880695" cy="3907832"/>
              <a:chOff x="11790588" y="6767226"/>
              <a:chExt cx="3880695" cy="3907832"/>
            </a:xfrm>
          </p:grpSpPr>
          <p:sp>
            <p:nvSpPr>
              <p:cNvPr id="3109" name="Google Shape;3109;p24"/>
              <p:cNvSpPr/>
              <p:nvPr/>
            </p:nvSpPr>
            <p:spPr>
              <a:xfrm>
                <a:off x="14915080" y="7840933"/>
                <a:ext cx="756204" cy="2360681"/>
              </a:xfrm>
              <a:custGeom>
                <a:avLst/>
                <a:gdLst/>
                <a:ahLst/>
                <a:cxnLst/>
                <a:rect l="l" t="t" r="r" b="b"/>
                <a:pathLst>
                  <a:path w="756204" h="2360681" extrusionOk="0">
                    <a:moveTo>
                      <a:pt x="330390" y="2313631"/>
                    </a:moveTo>
                    <a:cubicBezTo>
                      <a:pt x="294117" y="2328764"/>
                      <a:pt x="256003" y="2339094"/>
                      <a:pt x="218449" y="2350704"/>
                    </a:cubicBezTo>
                    <a:cubicBezTo>
                      <a:pt x="190424" y="2360953"/>
                      <a:pt x="146705" y="2372404"/>
                      <a:pt x="135495" y="2334289"/>
                    </a:cubicBezTo>
                    <a:cubicBezTo>
                      <a:pt x="121002" y="2283684"/>
                      <a:pt x="192586" y="2280401"/>
                      <a:pt x="283468" y="2247491"/>
                    </a:cubicBezTo>
                    <a:cubicBezTo>
                      <a:pt x="253441" y="2220587"/>
                      <a:pt x="206118" y="2138673"/>
                      <a:pt x="226216" y="2093833"/>
                    </a:cubicBezTo>
                    <a:cubicBezTo>
                      <a:pt x="259847" y="2059562"/>
                      <a:pt x="540339" y="1846090"/>
                      <a:pt x="448496" y="1588659"/>
                    </a:cubicBezTo>
                    <a:cubicBezTo>
                      <a:pt x="378673" y="1418425"/>
                      <a:pt x="335915" y="1413461"/>
                      <a:pt x="180095" y="1064587"/>
                    </a:cubicBezTo>
                    <a:cubicBezTo>
                      <a:pt x="142141" y="979471"/>
                      <a:pt x="97300" y="873776"/>
                      <a:pt x="43732" y="740215"/>
                    </a:cubicBezTo>
                    <a:cubicBezTo>
                      <a:pt x="36926" y="721879"/>
                      <a:pt x="20912" y="702101"/>
                      <a:pt x="35324" y="683204"/>
                    </a:cubicBezTo>
                    <a:cubicBezTo>
                      <a:pt x="54942" y="663667"/>
                      <a:pt x="72478" y="669592"/>
                      <a:pt x="87692" y="686327"/>
                    </a:cubicBezTo>
                    <a:cubicBezTo>
                      <a:pt x="91535" y="332569"/>
                      <a:pt x="55903" y="203973"/>
                      <a:pt x="13" y="29176"/>
                    </a:cubicBezTo>
                    <a:cubicBezTo>
                      <a:pt x="-147" y="24131"/>
                      <a:pt x="1214" y="19247"/>
                      <a:pt x="3616" y="15003"/>
                    </a:cubicBezTo>
                    <a:cubicBezTo>
                      <a:pt x="14346" y="-3574"/>
                      <a:pt x="45734" y="-10620"/>
                      <a:pt x="59266" y="28055"/>
                    </a:cubicBezTo>
                    <a:cubicBezTo>
                      <a:pt x="102745" y="129106"/>
                      <a:pt x="82167" y="97157"/>
                      <a:pt x="263690" y="534751"/>
                    </a:cubicBezTo>
                    <a:cubicBezTo>
                      <a:pt x="278423" y="570223"/>
                      <a:pt x="294518" y="608817"/>
                      <a:pt x="312053" y="650855"/>
                    </a:cubicBezTo>
                    <a:cubicBezTo>
                      <a:pt x="599192" y="1348042"/>
                      <a:pt x="654201" y="1277899"/>
                      <a:pt x="724825" y="1479360"/>
                    </a:cubicBezTo>
                    <a:cubicBezTo>
                      <a:pt x="815466" y="1765938"/>
                      <a:pt x="717378" y="2153006"/>
                      <a:pt x="330390" y="23136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0" name="Google Shape;3110;p24"/>
              <p:cNvSpPr/>
              <p:nvPr/>
            </p:nvSpPr>
            <p:spPr>
              <a:xfrm>
                <a:off x="14915080" y="7840933"/>
                <a:ext cx="263690" cy="1064587"/>
              </a:xfrm>
              <a:custGeom>
                <a:avLst/>
                <a:gdLst/>
                <a:ahLst/>
                <a:cxnLst/>
                <a:rect l="l" t="t" r="r" b="b"/>
                <a:pathLst>
                  <a:path w="263690" h="1064587" extrusionOk="0">
                    <a:moveTo>
                      <a:pt x="263690" y="534751"/>
                    </a:moveTo>
                    <a:lnTo>
                      <a:pt x="180095" y="1064587"/>
                    </a:lnTo>
                    <a:cubicBezTo>
                      <a:pt x="142141" y="979471"/>
                      <a:pt x="97300" y="873776"/>
                      <a:pt x="43732" y="740215"/>
                    </a:cubicBezTo>
                    <a:cubicBezTo>
                      <a:pt x="36926" y="721879"/>
                      <a:pt x="20912" y="702101"/>
                      <a:pt x="35324" y="683204"/>
                    </a:cubicBezTo>
                    <a:cubicBezTo>
                      <a:pt x="54942" y="663667"/>
                      <a:pt x="72478" y="669592"/>
                      <a:pt x="87692" y="686327"/>
                    </a:cubicBezTo>
                    <a:cubicBezTo>
                      <a:pt x="91535" y="332569"/>
                      <a:pt x="55903" y="203973"/>
                      <a:pt x="13" y="29176"/>
                    </a:cubicBezTo>
                    <a:cubicBezTo>
                      <a:pt x="-147" y="24131"/>
                      <a:pt x="1214" y="19247"/>
                      <a:pt x="3616" y="15003"/>
                    </a:cubicBezTo>
                    <a:cubicBezTo>
                      <a:pt x="14346" y="-3574"/>
                      <a:pt x="45734" y="-10620"/>
                      <a:pt x="59266" y="28055"/>
                    </a:cubicBezTo>
                    <a:cubicBezTo>
                      <a:pt x="102745" y="129106"/>
                      <a:pt x="82167" y="97157"/>
                      <a:pt x="263690" y="5347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1" name="Google Shape;3111;p24"/>
              <p:cNvSpPr/>
              <p:nvPr/>
            </p:nvSpPr>
            <p:spPr>
              <a:xfrm>
                <a:off x="11790588" y="7936313"/>
                <a:ext cx="663012" cy="2361099"/>
              </a:xfrm>
              <a:custGeom>
                <a:avLst/>
                <a:gdLst/>
                <a:ahLst/>
                <a:cxnLst/>
                <a:rect l="l" t="t" r="r" b="b"/>
                <a:pathLst>
                  <a:path w="663012" h="2361099" extrusionOk="0">
                    <a:moveTo>
                      <a:pt x="597832" y="2361099"/>
                    </a:moveTo>
                    <a:cubicBezTo>
                      <a:pt x="394769" y="2327869"/>
                      <a:pt x="187623" y="2238028"/>
                      <a:pt x="66794" y="2064672"/>
                    </a:cubicBezTo>
                    <a:cubicBezTo>
                      <a:pt x="-84862" y="1862170"/>
                      <a:pt x="56305" y="1562381"/>
                      <a:pt x="149829" y="1336337"/>
                    </a:cubicBezTo>
                    <a:cubicBezTo>
                      <a:pt x="245035" y="1120303"/>
                      <a:pt x="299083" y="1028941"/>
                      <a:pt x="394689" y="695281"/>
                    </a:cubicBezTo>
                    <a:cubicBezTo>
                      <a:pt x="436887" y="548108"/>
                      <a:pt x="487173" y="353773"/>
                      <a:pt x="552591" y="80728"/>
                    </a:cubicBezTo>
                    <a:cubicBezTo>
                      <a:pt x="563001" y="54704"/>
                      <a:pt x="554994" y="6981"/>
                      <a:pt x="586782" y="656"/>
                    </a:cubicBezTo>
                    <a:cubicBezTo>
                      <a:pt x="589264" y="175"/>
                      <a:pt x="592067" y="-65"/>
                      <a:pt x="595110" y="15"/>
                    </a:cubicBezTo>
                    <a:cubicBezTo>
                      <a:pt x="610724" y="1697"/>
                      <a:pt x="621533" y="15869"/>
                      <a:pt x="620172" y="31163"/>
                    </a:cubicBezTo>
                    <a:cubicBezTo>
                      <a:pt x="603437" y="229582"/>
                      <a:pt x="595990" y="19232"/>
                      <a:pt x="621453" y="289876"/>
                    </a:cubicBezTo>
                    <a:cubicBezTo>
                      <a:pt x="640671" y="424397"/>
                      <a:pt x="614167" y="493099"/>
                      <a:pt x="612245" y="699364"/>
                    </a:cubicBezTo>
                    <a:cubicBezTo>
                      <a:pt x="609523" y="739320"/>
                      <a:pt x="605599" y="778235"/>
                      <a:pt x="600555" y="815949"/>
                    </a:cubicBezTo>
                    <a:cubicBezTo>
                      <a:pt x="585661" y="928771"/>
                      <a:pt x="561479" y="1031983"/>
                      <a:pt x="533935" y="1126869"/>
                    </a:cubicBezTo>
                    <a:cubicBezTo>
                      <a:pt x="392928" y="1612666"/>
                      <a:pt x="163601" y="1879546"/>
                      <a:pt x="632423" y="2094939"/>
                    </a:cubicBezTo>
                    <a:cubicBezTo>
                      <a:pt x="677424" y="2114477"/>
                      <a:pt x="646196" y="2157156"/>
                      <a:pt x="646196" y="2157956"/>
                    </a:cubicBezTo>
                    <a:cubicBezTo>
                      <a:pt x="665653" y="2212645"/>
                      <a:pt x="685751" y="2361339"/>
                      <a:pt x="597832" y="23610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2" name="Google Shape;3112;p24"/>
              <p:cNvSpPr/>
              <p:nvPr/>
            </p:nvSpPr>
            <p:spPr>
              <a:xfrm>
                <a:off x="12185278" y="7936969"/>
                <a:ext cx="205865" cy="1126212"/>
              </a:xfrm>
              <a:custGeom>
                <a:avLst/>
                <a:gdLst/>
                <a:ahLst/>
                <a:cxnLst/>
                <a:rect l="l" t="t" r="r" b="b"/>
                <a:pathLst>
                  <a:path w="205865" h="1126212" extrusionOk="0">
                    <a:moveTo>
                      <a:pt x="205865" y="815293"/>
                    </a:moveTo>
                    <a:cubicBezTo>
                      <a:pt x="190972" y="928115"/>
                      <a:pt x="166790" y="1031328"/>
                      <a:pt x="139245" y="1126213"/>
                    </a:cubicBezTo>
                    <a:lnTo>
                      <a:pt x="0" y="694625"/>
                    </a:lnTo>
                    <a:cubicBezTo>
                      <a:pt x="42198" y="547452"/>
                      <a:pt x="92483" y="353118"/>
                      <a:pt x="157902" y="80072"/>
                    </a:cubicBezTo>
                    <a:cubicBezTo>
                      <a:pt x="168311" y="54049"/>
                      <a:pt x="160304" y="6326"/>
                      <a:pt x="192093" y="0"/>
                    </a:cubicBezTo>
                    <a:lnTo>
                      <a:pt x="205865" y="8152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3" name="Google Shape;3113;p24"/>
              <p:cNvSpPr/>
              <p:nvPr/>
            </p:nvSpPr>
            <p:spPr>
              <a:xfrm>
                <a:off x="12301220" y="7033993"/>
                <a:ext cx="2990864" cy="3641065"/>
              </a:xfrm>
              <a:custGeom>
                <a:avLst/>
                <a:gdLst/>
                <a:ahLst/>
                <a:cxnLst/>
                <a:rect l="l" t="t" r="r" b="b"/>
                <a:pathLst>
                  <a:path w="2990864" h="3641065" extrusionOk="0">
                    <a:moveTo>
                      <a:pt x="2796036" y="3440939"/>
                    </a:moveTo>
                    <a:cubicBezTo>
                      <a:pt x="2607627" y="3567213"/>
                      <a:pt x="2373977" y="3559686"/>
                      <a:pt x="2157382" y="3585309"/>
                    </a:cubicBezTo>
                    <a:cubicBezTo>
                      <a:pt x="1827565" y="3624705"/>
                      <a:pt x="1031970" y="3646644"/>
                      <a:pt x="799521" y="3639838"/>
                    </a:cubicBezTo>
                    <a:cubicBezTo>
                      <a:pt x="695427" y="3634473"/>
                      <a:pt x="347114" y="3635274"/>
                      <a:pt x="193856" y="3438537"/>
                    </a:cubicBezTo>
                    <a:cubicBezTo>
                      <a:pt x="160065" y="3396499"/>
                      <a:pt x="80154" y="3258295"/>
                      <a:pt x="60536" y="3203766"/>
                    </a:cubicBezTo>
                    <a:cubicBezTo>
                      <a:pt x="45082" y="3156764"/>
                      <a:pt x="27466" y="3028088"/>
                      <a:pt x="15295" y="2898451"/>
                    </a:cubicBezTo>
                    <a:cubicBezTo>
                      <a:pt x="3445" y="2772979"/>
                      <a:pt x="-3362" y="2646625"/>
                      <a:pt x="1683" y="2592336"/>
                    </a:cubicBezTo>
                    <a:cubicBezTo>
                      <a:pt x="10491" y="2455973"/>
                      <a:pt x="69584" y="2296470"/>
                      <a:pt x="33792" y="1611133"/>
                    </a:cubicBezTo>
                    <a:cubicBezTo>
                      <a:pt x="23623" y="1415277"/>
                      <a:pt x="12813" y="1219261"/>
                      <a:pt x="8809" y="1023164"/>
                    </a:cubicBezTo>
                    <a:cubicBezTo>
                      <a:pt x="4726" y="826427"/>
                      <a:pt x="15696" y="545855"/>
                      <a:pt x="124113" y="374821"/>
                    </a:cubicBezTo>
                    <a:cubicBezTo>
                      <a:pt x="237655" y="188814"/>
                      <a:pt x="632891" y="117630"/>
                      <a:pt x="754040" y="104338"/>
                    </a:cubicBezTo>
                    <a:cubicBezTo>
                      <a:pt x="1038616" y="63822"/>
                      <a:pt x="1323912" y="24426"/>
                      <a:pt x="1611371" y="11374"/>
                    </a:cubicBezTo>
                    <a:cubicBezTo>
                      <a:pt x="1856792" y="164"/>
                      <a:pt x="2196617" y="-31784"/>
                      <a:pt x="2415134" y="104899"/>
                    </a:cubicBezTo>
                    <a:cubicBezTo>
                      <a:pt x="2660875" y="262400"/>
                      <a:pt x="2683856" y="569236"/>
                      <a:pt x="2716205" y="853412"/>
                    </a:cubicBezTo>
                    <a:cubicBezTo>
                      <a:pt x="2740306" y="1081697"/>
                      <a:pt x="2761846" y="1087382"/>
                      <a:pt x="2744310" y="1477413"/>
                    </a:cubicBezTo>
                    <a:cubicBezTo>
                      <a:pt x="2769373" y="2032873"/>
                      <a:pt x="2963227" y="2534524"/>
                      <a:pt x="2988209" y="2914946"/>
                    </a:cubicBezTo>
                    <a:cubicBezTo>
                      <a:pt x="3002702" y="3135304"/>
                      <a:pt x="2960504" y="3314986"/>
                      <a:pt x="2796036" y="34409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4" name="Google Shape;3114;p24"/>
              <p:cNvSpPr/>
              <p:nvPr/>
            </p:nvSpPr>
            <p:spPr>
              <a:xfrm>
                <a:off x="13155444" y="6767226"/>
                <a:ext cx="1096021" cy="492287"/>
              </a:xfrm>
              <a:custGeom>
                <a:avLst/>
                <a:gdLst/>
                <a:ahLst/>
                <a:cxnLst/>
                <a:rect l="l" t="t" r="r" b="b"/>
                <a:pathLst>
                  <a:path w="1096021" h="492287" extrusionOk="0">
                    <a:moveTo>
                      <a:pt x="20901" y="485400"/>
                    </a:moveTo>
                    <a:cubicBezTo>
                      <a:pt x="10949" y="479274"/>
                      <a:pt x="3790" y="469273"/>
                      <a:pt x="1084" y="457863"/>
                    </a:cubicBezTo>
                    <a:cubicBezTo>
                      <a:pt x="-2712" y="441728"/>
                      <a:pt x="3710" y="423392"/>
                      <a:pt x="16473" y="412838"/>
                    </a:cubicBezTo>
                    <a:cubicBezTo>
                      <a:pt x="37837" y="159459"/>
                      <a:pt x="125211" y="64757"/>
                      <a:pt x="383099" y="55893"/>
                    </a:cubicBezTo>
                    <a:cubicBezTo>
                      <a:pt x="496657" y="48719"/>
                      <a:pt x="607637" y="21607"/>
                      <a:pt x="720090" y="5880"/>
                    </a:cubicBezTo>
                    <a:cubicBezTo>
                      <a:pt x="835754" y="-18021"/>
                      <a:pt x="943363" y="32696"/>
                      <a:pt x="1012209" y="126109"/>
                    </a:cubicBezTo>
                    <a:cubicBezTo>
                      <a:pt x="1050011" y="173263"/>
                      <a:pt x="1074281" y="229417"/>
                      <a:pt x="1092233" y="286725"/>
                    </a:cubicBezTo>
                    <a:cubicBezTo>
                      <a:pt x="1102114" y="313982"/>
                      <a:pt x="1092914" y="348957"/>
                      <a:pt x="1061710" y="355635"/>
                    </a:cubicBezTo>
                    <a:cubicBezTo>
                      <a:pt x="980236" y="371553"/>
                      <a:pt x="1016285" y="218343"/>
                      <a:pt x="874301" y="121192"/>
                    </a:cubicBezTo>
                    <a:cubicBezTo>
                      <a:pt x="807769" y="72460"/>
                      <a:pt x="719874" y="101518"/>
                      <a:pt x="646472" y="111575"/>
                    </a:cubicBezTo>
                    <a:cubicBezTo>
                      <a:pt x="541097" y="132170"/>
                      <a:pt x="435130" y="147095"/>
                      <a:pt x="327938" y="153549"/>
                    </a:cubicBezTo>
                    <a:cubicBezTo>
                      <a:pt x="167033" y="163967"/>
                      <a:pt x="126877" y="247394"/>
                      <a:pt x="109157" y="394990"/>
                    </a:cubicBezTo>
                    <a:cubicBezTo>
                      <a:pt x="105890" y="441064"/>
                      <a:pt x="80035" y="515275"/>
                      <a:pt x="20901" y="4854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5" name="Google Shape;3115;p24"/>
              <p:cNvSpPr/>
              <p:nvPr/>
            </p:nvSpPr>
            <p:spPr>
              <a:xfrm>
                <a:off x="12430397" y="7332539"/>
                <a:ext cx="2567533" cy="1753152"/>
              </a:xfrm>
              <a:custGeom>
                <a:avLst/>
                <a:gdLst/>
                <a:ahLst/>
                <a:cxnLst/>
                <a:rect l="l" t="t" r="r" b="b"/>
                <a:pathLst>
                  <a:path w="2567533" h="1753152" extrusionOk="0">
                    <a:moveTo>
                      <a:pt x="2553382" y="1753087"/>
                    </a:moveTo>
                    <a:cubicBezTo>
                      <a:pt x="2511112" y="1749412"/>
                      <a:pt x="2531578" y="836014"/>
                      <a:pt x="2488307" y="416981"/>
                    </a:cubicBezTo>
                    <a:cubicBezTo>
                      <a:pt x="2483255" y="338111"/>
                      <a:pt x="2438054" y="120579"/>
                      <a:pt x="2330709" y="77228"/>
                    </a:cubicBezTo>
                    <a:cubicBezTo>
                      <a:pt x="2225439" y="48458"/>
                      <a:pt x="2002342" y="15909"/>
                      <a:pt x="1691142" y="49275"/>
                    </a:cubicBezTo>
                    <a:cubicBezTo>
                      <a:pt x="1566966" y="58715"/>
                      <a:pt x="1593262" y="44094"/>
                      <a:pt x="1065491" y="54976"/>
                    </a:cubicBezTo>
                    <a:cubicBezTo>
                      <a:pt x="1008104" y="59780"/>
                      <a:pt x="649493" y="85940"/>
                      <a:pt x="505700" y="81159"/>
                    </a:cubicBezTo>
                    <a:cubicBezTo>
                      <a:pt x="304158" y="91553"/>
                      <a:pt x="70532" y="33773"/>
                      <a:pt x="36694" y="474906"/>
                    </a:cubicBezTo>
                    <a:cubicBezTo>
                      <a:pt x="19318" y="712800"/>
                      <a:pt x="83632" y="1731268"/>
                      <a:pt x="8084" y="1565454"/>
                    </a:cubicBezTo>
                    <a:cubicBezTo>
                      <a:pt x="3848" y="1555309"/>
                      <a:pt x="16075" y="1638512"/>
                      <a:pt x="557" y="746550"/>
                    </a:cubicBezTo>
                    <a:cubicBezTo>
                      <a:pt x="-14176" y="-130431"/>
                      <a:pt x="263658" y="90103"/>
                      <a:pt x="776175" y="37640"/>
                    </a:cubicBezTo>
                    <a:cubicBezTo>
                      <a:pt x="1171651" y="11593"/>
                      <a:pt x="1198939" y="12514"/>
                      <a:pt x="1593166" y="16605"/>
                    </a:cubicBezTo>
                    <a:cubicBezTo>
                      <a:pt x="1658897" y="18775"/>
                      <a:pt x="2293700" y="-56725"/>
                      <a:pt x="2416931" y="97382"/>
                    </a:cubicBezTo>
                    <a:cubicBezTo>
                      <a:pt x="2520464" y="210524"/>
                      <a:pt x="2555143" y="452493"/>
                      <a:pt x="2567498" y="1737898"/>
                    </a:cubicBezTo>
                    <a:cubicBezTo>
                      <a:pt x="2568067" y="1745801"/>
                      <a:pt x="2561773" y="1753968"/>
                      <a:pt x="2553382" y="17530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6" name="Google Shape;3116;p24"/>
              <p:cNvSpPr/>
              <p:nvPr/>
            </p:nvSpPr>
            <p:spPr>
              <a:xfrm>
                <a:off x="12488657" y="7247662"/>
                <a:ext cx="2395413" cy="213614"/>
              </a:xfrm>
              <a:custGeom>
                <a:avLst/>
                <a:gdLst/>
                <a:ahLst/>
                <a:cxnLst/>
                <a:rect l="l" t="t" r="r" b="b"/>
                <a:pathLst>
                  <a:path w="2395413" h="213614" extrusionOk="0">
                    <a:moveTo>
                      <a:pt x="3785" y="209227"/>
                    </a:moveTo>
                    <a:cubicBezTo>
                      <a:pt x="-17138" y="187536"/>
                      <a:pt x="54831" y="143536"/>
                      <a:pt x="69420" y="131165"/>
                    </a:cubicBezTo>
                    <a:cubicBezTo>
                      <a:pt x="276262" y="-20932"/>
                      <a:pt x="371020" y="82609"/>
                      <a:pt x="1449630" y="20754"/>
                    </a:cubicBezTo>
                    <a:cubicBezTo>
                      <a:pt x="1545124" y="12610"/>
                      <a:pt x="1640682" y="1913"/>
                      <a:pt x="1736584" y="31"/>
                    </a:cubicBezTo>
                    <a:cubicBezTo>
                      <a:pt x="1861648" y="-882"/>
                      <a:pt x="2167676" y="18504"/>
                      <a:pt x="2257805" y="48234"/>
                    </a:cubicBezTo>
                    <a:cubicBezTo>
                      <a:pt x="2314464" y="60389"/>
                      <a:pt x="2412656" y="117793"/>
                      <a:pt x="2392806" y="145274"/>
                    </a:cubicBezTo>
                    <a:cubicBezTo>
                      <a:pt x="2378834" y="159751"/>
                      <a:pt x="2373573" y="138860"/>
                      <a:pt x="2319060" y="102731"/>
                    </a:cubicBezTo>
                    <a:cubicBezTo>
                      <a:pt x="2192386" y="35583"/>
                      <a:pt x="1805974" y="24004"/>
                      <a:pt x="1654270" y="33061"/>
                    </a:cubicBezTo>
                    <a:cubicBezTo>
                      <a:pt x="585757" y="124871"/>
                      <a:pt x="304720" y="-7856"/>
                      <a:pt x="86099" y="154194"/>
                    </a:cubicBezTo>
                    <a:cubicBezTo>
                      <a:pt x="17093" y="201588"/>
                      <a:pt x="17117" y="223704"/>
                      <a:pt x="3785" y="209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7" name="Google Shape;3117;p24"/>
              <p:cNvSpPr/>
              <p:nvPr/>
            </p:nvSpPr>
            <p:spPr>
              <a:xfrm>
                <a:off x="13234770" y="6846033"/>
                <a:ext cx="960242" cy="364360"/>
              </a:xfrm>
              <a:custGeom>
                <a:avLst/>
                <a:gdLst/>
                <a:ahLst/>
                <a:cxnLst/>
                <a:rect l="l" t="t" r="r" b="b"/>
                <a:pathLst>
                  <a:path w="960242" h="364360" extrusionOk="0">
                    <a:moveTo>
                      <a:pt x="7362" y="363130"/>
                    </a:moveTo>
                    <a:cubicBezTo>
                      <a:pt x="-12239" y="346923"/>
                      <a:pt x="12863" y="299344"/>
                      <a:pt x="18581" y="278846"/>
                    </a:cubicBezTo>
                    <a:cubicBezTo>
                      <a:pt x="27869" y="254752"/>
                      <a:pt x="32521" y="230282"/>
                      <a:pt x="43259" y="207133"/>
                    </a:cubicBezTo>
                    <a:cubicBezTo>
                      <a:pt x="71668" y="148312"/>
                      <a:pt x="121153" y="95929"/>
                      <a:pt x="182888" y="72452"/>
                    </a:cubicBezTo>
                    <a:cubicBezTo>
                      <a:pt x="267717" y="48679"/>
                      <a:pt x="357461" y="51041"/>
                      <a:pt x="444532" y="40856"/>
                    </a:cubicBezTo>
                    <a:cubicBezTo>
                      <a:pt x="505739" y="36404"/>
                      <a:pt x="565937" y="24281"/>
                      <a:pt x="626519" y="15145"/>
                    </a:cubicBezTo>
                    <a:cubicBezTo>
                      <a:pt x="686966" y="1308"/>
                      <a:pt x="754266" y="-12841"/>
                      <a:pt x="811029" y="20613"/>
                    </a:cubicBezTo>
                    <a:cubicBezTo>
                      <a:pt x="863605" y="59080"/>
                      <a:pt x="904265" y="114298"/>
                      <a:pt x="928591" y="174552"/>
                    </a:cubicBezTo>
                    <a:cubicBezTo>
                      <a:pt x="942355" y="210240"/>
                      <a:pt x="950843" y="247530"/>
                      <a:pt x="959443" y="284683"/>
                    </a:cubicBezTo>
                    <a:cubicBezTo>
                      <a:pt x="962253" y="294468"/>
                      <a:pt x="957617" y="306463"/>
                      <a:pt x="946167" y="306607"/>
                    </a:cubicBezTo>
                    <a:cubicBezTo>
                      <a:pt x="936214" y="306935"/>
                      <a:pt x="931153" y="297743"/>
                      <a:pt x="931161" y="288887"/>
                    </a:cubicBezTo>
                    <a:cubicBezTo>
                      <a:pt x="931298" y="289495"/>
                      <a:pt x="931442" y="290104"/>
                      <a:pt x="931586" y="290712"/>
                    </a:cubicBezTo>
                    <a:cubicBezTo>
                      <a:pt x="918270" y="232532"/>
                      <a:pt x="903953" y="171701"/>
                      <a:pt x="868809" y="122441"/>
                    </a:cubicBezTo>
                    <a:cubicBezTo>
                      <a:pt x="843322" y="89275"/>
                      <a:pt x="816586" y="50344"/>
                      <a:pt x="775694" y="35731"/>
                    </a:cubicBezTo>
                    <a:cubicBezTo>
                      <a:pt x="708937" y="14768"/>
                      <a:pt x="642742" y="46317"/>
                      <a:pt x="575986" y="51737"/>
                    </a:cubicBezTo>
                    <a:cubicBezTo>
                      <a:pt x="449945" y="78698"/>
                      <a:pt x="317850" y="69129"/>
                      <a:pt x="193202" y="99092"/>
                    </a:cubicBezTo>
                    <a:cubicBezTo>
                      <a:pt x="148001" y="115619"/>
                      <a:pt x="111544" y="151611"/>
                      <a:pt x="84872" y="190782"/>
                    </a:cubicBezTo>
                    <a:cubicBezTo>
                      <a:pt x="62324" y="223988"/>
                      <a:pt x="55798" y="263488"/>
                      <a:pt x="41113" y="299777"/>
                    </a:cubicBezTo>
                    <a:cubicBezTo>
                      <a:pt x="34651" y="317216"/>
                      <a:pt x="28029" y="332974"/>
                      <a:pt x="23817" y="349749"/>
                    </a:cubicBezTo>
                    <a:cubicBezTo>
                      <a:pt x="23353" y="358694"/>
                      <a:pt x="16347" y="368054"/>
                      <a:pt x="7026" y="362881"/>
                    </a:cubicBezTo>
                    <a:cubicBezTo>
                      <a:pt x="7034" y="362897"/>
                      <a:pt x="7371" y="363130"/>
                      <a:pt x="7362" y="3631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8" name="Google Shape;3118;p24"/>
              <p:cNvSpPr/>
              <p:nvPr/>
            </p:nvSpPr>
            <p:spPr>
              <a:xfrm>
                <a:off x="13117205" y="7184800"/>
                <a:ext cx="169991" cy="38011"/>
              </a:xfrm>
              <a:custGeom>
                <a:avLst/>
                <a:gdLst/>
                <a:ahLst/>
                <a:cxnLst/>
                <a:rect l="l" t="t" r="r" b="b"/>
                <a:pathLst>
                  <a:path w="169991" h="38011" extrusionOk="0">
                    <a:moveTo>
                      <a:pt x="63" y="27341"/>
                    </a:moveTo>
                    <a:cubicBezTo>
                      <a:pt x="-545" y="21688"/>
                      <a:pt x="3290" y="15514"/>
                      <a:pt x="9087" y="14441"/>
                    </a:cubicBezTo>
                    <a:cubicBezTo>
                      <a:pt x="33005" y="9661"/>
                      <a:pt x="57315" y="7835"/>
                      <a:pt x="81545" y="5513"/>
                    </a:cubicBezTo>
                    <a:cubicBezTo>
                      <a:pt x="107536" y="3143"/>
                      <a:pt x="133487" y="837"/>
                      <a:pt x="159278" y="4"/>
                    </a:cubicBezTo>
                    <a:cubicBezTo>
                      <a:pt x="163530" y="-124"/>
                      <a:pt x="167638" y="2599"/>
                      <a:pt x="169199" y="6586"/>
                    </a:cubicBezTo>
                    <a:cubicBezTo>
                      <a:pt x="173163" y="17172"/>
                      <a:pt x="161408" y="22256"/>
                      <a:pt x="152745" y="22529"/>
                    </a:cubicBezTo>
                    <a:cubicBezTo>
                      <a:pt x="130413" y="26204"/>
                      <a:pt x="107912" y="28798"/>
                      <a:pt x="85476" y="31737"/>
                    </a:cubicBezTo>
                    <a:cubicBezTo>
                      <a:pt x="60942" y="34812"/>
                      <a:pt x="36384" y="38255"/>
                      <a:pt x="11626" y="37999"/>
                    </a:cubicBezTo>
                    <a:cubicBezTo>
                      <a:pt x="5716" y="37999"/>
                      <a:pt x="672" y="33106"/>
                      <a:pt x="63" y="273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9" name="Google Shape;3119;p24"/>
              <p:cNvSpPr/>
              <p:nvPr/>
            </p:nvSpPr>
            <p:spPr>
              <a:xfrm>
                <a:off x="14132727" y="7115299"/>
                <a:ext cx="153171" cy="44587"/>
              </a:xfrm>
              <a:custGeom>
                <a:avLst/>
                <a:gdLst/>
                <a:ahLst/>
                <a:cxnLst/>
                <a:rect l="l" t="t" r="r" b="b"/>
                <a:pathLst>
                  <a:path w="153171" h="44587" extrusionOk="0">
                    <a:moveTo>
                      <a:pt x="11080" y="44587"/>
                    </a:moveTo>
                    <a:cubicBezTo>
                      <a:pt x="5988" y="44539"/>
                      <a:pt x="1544" y="40896"/>
                      <a:pt x="327" y="35980"/>
                    </a:cubicBezTo>
                    <a:cubicBezTo>
                      <a:pt x="-5991" y="10629"/>
                      <a:pt x="81215" y="13423"/>
                      <a:pt x="99448" y="6881"/>
                    </a:cubicBezTo>
                    <a:cubicBezTo>
                      <a:pt x="115334" y="5832"/>
                      <a:pt x="147251" y="-10911"/>
                      <a:pt x="153096" y="12006"/>
                    </a:cubicBezTo>
                    <a:cubicBezTo>
                      <a:pt x="153656" y="17147"/>
                      <a:pt x="151038" y="21919"/>
                      <a:pt x="146642" y="24537"/>
                    </a:cubicBezTo>
                    <a:cubicBezTo>
                      <a:pt x="103572" y="39719"/>
                      <a:pt x="56129" y="38886"/>
                      <a:pt x="11080" y="445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0" name="Google Shape;3120;p24"/>
              <p:cNvSpPr/>
              <p:nvPr/>
            </p:nvSpPr>
            <p:spPr>
              <a:xfrm>
                <a:off x="12548550" y="8554033"/>
                <a:ext cx="2402103" cy="1941903"/>
              </a:xfrm>
              <a:custGeom>
                <a:avLst/>
                <a:gdLst/>
                <a:ahLst/>
                <a:cxnLst/>
                <a:rect l="l" t="t" r="r" b="b"/>
                <a:pathLst>
                  <a:path w="2402103" h="1941903" extrusionOk="0">
                    <a:moveTo>
                      <a:pt x="2238612" y="1842469"/>
                    </a:moveTo>
                    <a:cubicBezTo>
                      <a:pt x="2151934" y="1869861"/>
                      <a:pt x="2043372" y="1869861"/>
                      <a:pt x="1967104" y="1874569"/>
                    </a:cubicBezTo>
                    <a:cubicBezTo>
                      <a:pt x="1476615" y="1904869"/>
                      <a:pt x="987118" y="1936729"/>
                      <a:pt x="495604" y="1939804"/>
                    </a:cubicBezTo>
                    <a:cubicBezTo>
                      <a:pt x="347071" y="1940765"/>
                      <a:pt x="211268" y="1963906"/>
                      <a:pt x="114221" y="1829865"/>
                    </a:cubicBezTo>
                    <a:cubicBezTo>
                      <a:pt x="38873" y="1725772"/>
                      <a:pt x="45840" y="1585806"/>
                      <a:pt x="33909" y="1463856"/>
                    </a:cubicBezTo>
                    <a:cubicBezTo>
                      <a:pt x="9735" y="1216794"/>
                      <a:pt x="-4045" y="968226"/>
                      <a:pt x="1055" y="719931"/>
                    </a:cubicBezTo>
                    <a:cubicBezTo>
                      <a:pt x="4891" y="533483"/>
                      <a:pt x="25477" y="320532"/>
                      <a:pt x="190562" y="202994"/>
                    </a:cubicBezTo>
                    <a:cubicBezTo>
                      <a:pt x="295769" y="128094"/>
                      <a:pt x="424925" y="96146"/>
                      <a:pt x="551527" y="70651"/>
                    </a:cubicBezTo>
                    <a:cubicBezTo>
                      <a:pt x="887301" y="3046"/>
                      <a:pt x="1245567" y="-11863"/>
                      <a:pt x="1588723" y="8339"/>
                    </a:cubicBezTo>
                    <a:cubicBezTo>
                      <a:pt x="1828659" y="22463"/>
                      <a:pt x="2115549" y="57591"/>
                      <a:pt x="2246755" y="280231"/>
                    </a:cubicBezTo>
                    <a:cubicBezTo>
                      <a:pt x="2307170" y="382796"/>
                      <a:pt x="2320029" y="479370"/>
                      <a:pt x="2330519" y="596140"/>
                    </a:cubicBezTo>
                    <a:cubicBezTo>
                      <a:pt x="2356878" y="889676"/>
                      <a:pt x="2404089" y="1190178"/>
                      <a:pt x="2402039" y="1484555"/>
                    </a:cubicBezTo>
                    <a:cubicBezTo>
                      <a:pt x="2401359" y="1582331"/>
                      <a:pt x="2409934" y="1719558"/>
                      <a:pt x="2330078" y="1793104"/>
                    </a:cubicBezTo>
                    <a:cubicBezTo>
                      <a:pt x="2305688" y="1815564"/>
                      <a:pt x="2273972" y="1831298"/>
                      <a:pt x="2238612" y="18424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1" name="Google Shape;3121;p24"/>
              <p:cNvSpPr/>
              <p:nvPr/>
            </p:nvSpPr>
            <p:spPr>
              <a:xfrm>
                <a:off x="12793164" y="8861125"/>
                <a:ext cx="1849693" cy="325057"/>
              </a:xfrm>
              <a:custGeom>
                <a:avLst/>
                <a:gdLst/>
                <a:ahLst/>
                <a:cxnLst/>
                <a:rect l="l" t="t" r="r" b="b"/>
                <a:pathLst>
                  <a:path w="1849693" h="325057" extrusionOk="0">
                    <a:moveTo>
                      <a:pt x="1848019" y="105818"/>
                    </a:moveTo>
                    <a:cubicBezTo>
                      <a:pt x="1850005" y="117789"/>
                      <a:pt x="1850269" y="130360"/>
                      <a:pt x="1848572" y="143276"/>
                    </a:cubicBezTo>
                    <a:cubicBezTo>
                      <a:pt x="1834239" y="252390"/>
                      <a:pt x="1713522" y="264064"/>
                      <a:pt x="1627340" y="274514"/>
                    </a:cubicBezTo>
                    <a:cubicBezTo>
                      <a:pt x="1163908" y="330732"/>
                      <a:pt x="701860" y="327401"/>
                      <a:pt x="236137" y="322677"/>
                    </a:cubicBezTo>
                    <a:cubicBezTo>
                      <a:pt x="190416" y="322213"/>
                      <a:pt x="143862" y="321620"/>
                      <a:pt x="100391" y="307471"/>
                    </a:cubicBezTo>
                    <a:cubicBezTo>
                      <a:pt x="-31456" y="264569"/>
                      <a:pt x="-39142" y="86881"/>
                      <a:pt x="111433" y="66663"/>
                    </a:cubicBezTo>
                    <a:cubicBezTo>
                      <a:pt x="328492" y="37525"/>
                      <a:pt x="549227" y="34938"/>
                      <a:pt x="767879" y="26523"/>
                    </a:cubicBezTo>
                    <a:cubicBezTo>
                      <a:pt x="994347" y="17811"/>
                      <a:pt x="1220895" y="11093"/>
                      <a:pt x="1447483" y="6377"/>
                    </a:cubicBezTo>
                    <a:cubicBezTo>
                      <a:pt x="1537356" y="4503"/>
                      <a:pt x="1629871" y="-3368"/>
                      <a:pt x="1719607" y="1644"/>
                    </a:cubicBezTo>
                    <a:cubicBezTo>
                      <a:pt x="1773160" y="4631"/>
                      <a:pt x="1848019" y="41793"/>
                      <a:pt x="1848019" y="10581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2" name="Google Shape;3122;p24"/>
              <p:cNvSpPr/>
              <p:nvPr/>
            </p:nvSpPr>
            <p:spPr>
              <a:xfrm>
                <a:off x="12623774" y="8749469"/>
                <a:ext cx="2200180" cy="1677396"/>
              </a:xfrm>
              <a:custGeom>
                <a:avLst/>
                <a:gdLst/>
                <a:ahLst/>
                <a:cxnLst/>
                <a:rect l="l" t="t" r="r" b="b"/>
                <a:pathLst>
                  <a:path w="2200180" h="1677396" extrusionOk="0">
                    <a:moveTo>
                      <a:pt x="337065" y="1677380"/>
                    </a:moveTo>
                    <a:cubicBezTo>
                      <a:pt x="278909" y="1677796"/>
                      <a:pt x="218871" y="1670766"/>
                      <a:pt x="173310" y="1631010"/>
                    </a:cubicBezTo>
                    <a:cubicBezTo>
                      <a:pt x="132737" y="1604330"/>
                      <a:pt x="116931" y="1557536"/>
                      <a:pt x="104216" y="1512976"/>
                    </a:cubicBezTo>
                    <a:cubicBezTo>
                      <a:pt x="67847" y="1389377"/>
                      <a:pt x="60120" y="1260157"/>
                      <a:pt x="43729" y="1132978"/>
                    </a:cubicBezTo>
                    <a:cubicBezTo>
                      <a:pt x="25289" y="1000459"/>
                      <a:pt x="21541" y="864168"/>
                      <a:pt x="18531" y="731193"/>
                    </a:cubicBezTo>
                    <a:cubicBezTo>
                      <a:pt x="7961" y="590442"/>
                      <a:pt x="-14555" y="448146"/>
                      <a:pt x="13710" y="307996"/>
                    </a:cubicBezTo>
                    <a:cubicBezTo>
                      <a:pt x="20845" y="274622"/>
                      <a:pt x="40310" y="123846"/>
                      <a:pt x="76959" y="126625"/>
                    </a:cubicBezTo>
                    <a:cubicBezTo>
                      <a:pt x="82244" y="128122"/>
                      <a:pt x="85559" y="133543"/>
                      <a:pt x="84158" y="138916"/>
                    </a:cubicBezTo>
                    <a:cubicBezTo>
                      <a:pt x="65749" y="165436"/>
                      <a:pt x="60424" y="202181"/>
                      <a:pt x="52513" y="232881"/>
                    </a:cubicBezTo>
                    <a:cubicBezTo>
                      <a:pt x="40598" y="297827"/>
                      <a:pt x="28003" y="363046"/>
                      <a:pt x="26105" y="429217"/>
                    </a:cubicBezTo>
                    <a:cubicBezTo>
                      <a:pt x="24336" y="512132"/>
                      <a:pt x="35017" y="594190"/>
                      <a:pt x="42704" y="676415"/>
                    </a:cubicBezTo>
                    <a:cubicBezTo>
                      <a:pt x="53882" y="813114"/>
                      <a:pt x="47749" y="950502"/>
                      <a:pt x="67238" y="1086056"/>
                    </a:cubicBezTo>
                    <a:cubicBezTo>
                      <a:pt x="80602" y="1194561"/>
                      <a:pt x="89947" y="1303716"/>
                      <a:pt x="108964" y="1411413"/>
                    </a:cubicBezTo>
                    <a:cubicBezTo>
                      <a:pt x="120542" y="1464388"/>
                      <a:pt x="132057" y="1517900"/>
                      <a:pt x="154269" y="1567513"/>
                    </a:cubicBezTo>
                    <a:cubicBezTo>
                      <a:pt x="166872" y="1593552"/>
                      <a:pt x="192079" y="1610704"/>
                      <a:pt x="216076" y="1625413"/>
                    </a:cubicBezTo>
                    <a:cubicBezTo>
                      <a:pt x="268724" y="1656113"/>
                      <a:pt x="335368" y="1649010"/>
                      <a:pt x="393620" y="1645928"/>
                    </a:cubicBezTo>
                    <a:cubicBezTo>
                      <a:pt x="461441" y="1645327"/>
                      <a:pt x="529214" y="1644798"/>
                      <a:pt x="596450" y="1634341"/>
                    </a:cubicBezTo>
                    <a:cubicBezTo>
                      <a:pt x="667787" y="1626334"/>
                      <a:pt x="739587" y="1627935"/>
                      <a:pt x="811203" y="1628216"/>
                    </a:cubicBezTo>
                    <a:cubicBezTo>
                      <a:pt x="870601" y="1626726"/>
                      <a:pt x="929110" y="1617782"/>
                      <a:pt x="987954" y="1610632"/>
                    </a:cubicBezTo>
                    <a:cubicBezTo>
                      <a:pt x="1129610" y="1591463"/>
                      <a:pt x="1272603" y="1594017"/>
                      <a:pt x="1414330" y="1579732"/>
                    </a:cubicBezTo>
                    <a:cubicBezTo>
                      <a:pt x="1528833" y="1574431"/>
                      <a:pt x="1642687" y="1591150"/>
                      <a:pt x="1757311" y="1579123"/>
                    </a:cubicBezTo>
                    <a:cubicBezTo>
                      <a:pt x="1830232" y="1579948"/>
                      <a:pt x="1902729" y="1589108"/>
                      <a:pt x="1974962" y="1573983"/>
                    </a:cubicBezTo>
                    <a:cubicBezTo>
                      <a:pt x="2030861" y="1567689"/>
                      <a:pt x="2089914" y="1559746"/>
                      <a:pt x="2133153" y="1520230"/>
                    </a:cubicBezTo>
                    <a:cubicBezTo>
                      <a:pt x="2167207" y="1484318"/>
                      <a:pt x="2162083" y="1429229"/>
                      <a:pt x="2166951" y="1383259"/>
                    </a:cubicBezTo>
                    <a:cubicBezTo>
                      <a:pt x="2169105" y="1337074"/>
                      <a:pt x="2170738" y="1290936"/>
                      <a:pt x="2171531" y="1244703"/>
                    </a:cubicBezTo>
                    <a:cubicBezTo>
                      <a:pt x="2172252" y="1152444"/>
                      <a:pt x="2167672" y="1060273"/>
                      <a:pt x="2171571" y="968014"/>
                    </a:cubicBezTo>
                    <a:cubicBezTo>
                      <a:pt x="2170690" y="868396"/>
                      <a:pt x="2162691" y="769067"/>
                      <a:pt x="2154884" y="669818"/>
                    </a:cubicBezTo>
                    <a:cubicBezTo>
                      <a:pt x="2143898" y="560319"/>
                      <a:pt x="2153275" y="449339"/>
                      <a:pt x="2134081" y="341050"/>
                    </a:cubicBezTo>
                    <a:cubicBezTo>
                      <a:pt x="2123840" y="266174"/>
                      <a:pt x="2117306" y="186911"/>
                      <a:pt x="2079816" y="119875"/>
                    </a:cubicBezTo>
                    <a:cubicBezTo>
                      <a:pt x="2048140" y="77685"/>
                      <a:pt x="2000121" y="49548"/>
                      <a:pt x="1956073" y="22291"/>
                    </a:cubicBezTo>
                    <a:cubicBezTo>
                      <a:pt x="1943318" y="15557"/>
                      <a:pt x="1953175" y="-4645"/>
                      <a:pt x="1966355" y="976"/>
                    </a:cubicBezTo>
                    <a:cubicBezTo>
                      <a:pt x="2015639" y="21154"/>
                      <a:pt x="2060447" y="54080"/>
                      <a:pt x="2095983" y="93579"/>
                    </a:cubicBezTo>
                    <a:cubicBezTo>
                      <a:pt x="2124064" y="129444"/>
                      <a:pt x="2133529" y="176093"/>
                      <a:pt x="2144507" y="219372"/>
                    </a:cubicBezTo>
                    <a:cubicBezTo>
                      <a:pt x="2157583" y="287185"/>
                      <a:pt x="2165726" y="356176"/>
                      <a:pt x="2172828" y="424869"/>
                    </a:cubicBezTo>
                    <a:cubicBezTo>
                      <a:pt x="2178369" y="489631"/>
                      <a:pt x="2175062" y="557004"/>
                      <a:pt x="2179795" y="621438"/>
                    </a:cubicBezTo>
                    <a:cubicBezTo>
                      <a:pt x="2188602" y="739400"/>
                      <a:pt x="2199644" y="857370"/>
                      <a:pt x="2200181" y="975733"/>
                    </a:cubicBezTo>
                    <a:cubicBezTo>
                      <a:pt x="2195240" y="1090276"/>
                      <a:pt x="2203688" y="1204891"/>
                      <a:pt x="2198083" y="1319506"/>
                    </a:cubicBezTo>
                    <a:cubicBezTo>
                      <a:pt x="2190196" y="1395494"/>
                      <a:pt x="2207027" y="1499916"/>
                      <a:pt x="2139687" y="1551875"/>
                    </a:cubicBezTo>
                    <a:cubicBezTo>
                      <a:pt x="2088913" y="1589493"/>
                      <a:pt x="2028330" y="1595602"/>
                      <a:pt x="1967708" y="1603585"/>
                    </a:cubicBezTo>
                    <a:cubicBezTo>
                      <a:pt x="1872582" y="1621834"/>
                      <a:pt x="1777368" y="1600391"/>
                      <a:pt x="1682043" y="1611721"/>
                    </a:cubicBezTo>
                    <a:cubicBezTo>
                      <a:pt x="1596101" y="1617118"/>
                      <a:pt x="1508815" y="1602288"/>
                      <a:pt x="1423018" y="1607749"/>
                    </a:cubicBezTo>
                    <a:cubicBezTo>
                      <a:pt x="1310308" y="1616717"/>
                      <a:pt x="1197783" y="1623868"/>
                      <a:pt x="1084898" y="1628152"/>
                    </a:cubicBezTo>
                    <a:cubicBezTo>
                      <a:pt x="1016580" y="1634109"/>
                      <a:pt x="948855" y="1645679"/>
                      <a:pt x="880570" y="1652349"/>
                    </a:cubicBezTo>
                    <a:cubicBezTo>
                      <a:pt x="801210" y="1661317"/>
                      <a:pt x="718392" y="1652790"/>
                      <a:pt x="639449" y="1659364"/>
                    </a:cubicBezTo>
                    <a:cubicBezTo>
                      <a:pt x="590509" y="1662815"/>
                      <a:pt x="542041" y="1670478"/>
                      <a:pt x="493037" y="1673208"/>
                    </a:cubicBezTo>
                    <a:cubicBezTo>
                      <a:pt x="440974" y="1673833"/>
                      <a:pt x="389072" y="1674609"/>
                      <a:pt x="337065" y="1677380"/>
                    </a:cubicBezTo>
                    <a:close/>
                  </a:path>
                </a:pathLst>
              </a:custGeom>
              <a:solidFill>
                <a:srgbClr val="312249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3" name="Google Shape;3123;p24"/>
              <p:cNvSpPr/>
              <p:nvPr/>
            </p:nvSpPr>
            <p:spPr>
              <a:xfrm>
                <a:off x="12768363" y="8619781"/>
                <a:ext cx="1718094" cy="209598"/>
              </a:xfrm>
              <a:custGeom>
                <a:avLst/>
                <a:gdLst/>
                <a:ahLst/>
                <a:cxnLst/>
                <a:rect l="l" t="t" r="r" b="b"/>
                <a:pathLst>
                  <a:path w="1718094" h="209598" extrusionOk="0">
                    <a:moveTo>
                      <a:pt x="1937" y="206340"/>
                    </a:moveTo>
                    <a:cubicBezTo>
                      <a:pt x="-52849" y="110470"/>
                      <a:pt x="1068768" y="-62846"/>
                      <a:pt x="1583559" y="23327"/>
                    </a:cubicBezTo>
                    <a:cubicBezTo>
                      <a:pt x="1606876" y="27171"/>
                      <a:pt x="1721844" y="54588"/>
                      <a:pt x="1718000" y="80267"/>
                    </a:cubicBezTo>
                    <a:cubicBezTo>
                      <a:pt x="1712083" y="102070"/>
                      <a:pt x="1691136" y="84214"/>
                      <a:pt x="1636471" y="65614"/>
                    </a:cubicBezTo>
                    <a:cubicBezTo>
                      <a:pt x="1358685" y="-28143"/>
                      <a:pt x="241800" y="72580"/>
                      <a:pt x="27904" y="198789"/>
                    </a:cubicBezTo>
                    <a:cubicBezTo>
                      <a:pt x="19633" y="203370"/>
                      <a:pt x="11241" y="215324"/>
                      <a:pt x="1937" y="206340"/>
                    </a:cubicBezTo>
                    <a:close/>
                  </a:path>
                </a:pathLst>
              </a:custGeom>
              <a:solidFill>
                <a:srgbClr val="312249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4" name="Google Shape;3124;p24"/>
              <p:cNvSpPr/>
              <p:nvPr/>
            </p:nvSpPr>
            <p:spPr>
              <a:xfrm>
                <a:off x="12862144" y="8931458"/>
                <a:ext cx="1690318" cy="176910"/>
              </a:xfrm>
              <a:custGeom>
                <a:avLst/>
                <a:gdLst/>
                <a:ahLst/>
                <a:cxnLst/>
                <a:rect l="l" t="t" r="r" b="b"/>
                <a:pathLst>
                  <a:path w="1690318" h="176910" extrusionOk="0">
                    <a:moveTo>
                      <a:pt x="1635838" y="3176"/>
                    </a:moveTo>
                    <a:cubicBezTo>
                      <a:pt x="1648785" y="5194"/>
                      <a:pt x="1660500" y="8821"/>
                      <a:pt x="1668643" y="15307"/>
                    </a:cubicBezTo>
                    <a:cubicBezTo>
                      <a:pt x="1718864" y="55343"/>
                      <a:pt x="1672751" y="122452"/>
                      <a:pt x="1622210" y="128281"/>
                    </a:cubicBezTo>
                    <a:cubicBezTo>
                      <a:pt x="1465492" y="146353"/>
                      <a:pt x="1302129" y="137994"/>
                      <a:pt x="1143755" y="144984"/>
                    </a:cubicBezTo>
                    <a:cubicBezTo>
                      <a:pt x="796130" y="160326"/>
                      <a:pt x="450307" y="180216"/>
                      <a:pt x="102330" y="176444"/>
                    </a:cubicBezTo>
                    <a:cubicBezTo>
                      <a:pt x="82937" y="176236"/>
                      <a:pt x="63175" y="175964"/>
                      <a:pt x="44775" y="169838"/>
                    </a:cubicBezTo>
                    <a:cubicBezTo>
                      <a:pt x="18767" y="161182"/>
                      <a:pt x="3257" y="142446"/>
                      <a:pt x="479" y="115565"/>
                    </a:cubicBezTo>
                    <a:cubicBezTo>
                      <a:pt x="-7048" y="42764"/>
                      <a:pt x="75907" y="35277"/>
                      <a:pt x="127825" y="34981"/>
                    </a:cubicBezTo>
                    <a:cubicBezTo>
                      <a:pt x="571136" y="32475"/>
                      <a:pt x="1014158" y="15876"/>
                      <a:pt x="1457381" y="1671"/>
                    </a:cubicBezTo>
                    <a:cubicBezTo>
                      <a:pt x="1494022" y="494"/>
                      <a:pt x="1530727" y="-723"/>
                      <a:pt x="1567392" y="526"/>
                    </a:cubicBezTo>
                    <a:cubicBezTo>
                      <a:pt x="1585032" y="1127"/>
                      <a:pt x="1612449" y="-467"/>
                      <a:pt x="1635838" y="3176"/>
                    </a:cubicBezTo>
                    <a:close/>
                  </a:path>
                </a:pathLst>
              </a:custGeom>
              <a:solidFill>
                <a:srgbClr val="312249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5" name="Google Shape;3125;p24"/>
              <p:cNvSpPr/>
              <p:nvPr/>
            </p:nvSpPr>
            <p:spPr>
              <a:xfrm>
                <a:off x="12932423" y="8946440"/>
                <a:ext cx="1533944" cy="147648"/>
              </a:xfrm>
              <a:custGeom>
                <a:avLst/>
                <a:gdLst/>
                <a:ahLst/>
                <a:cxnLst/>
                <a:rect l="l" t="t" r="r" b="b"/>
                <a:pathLst>
                  <a:path w="1533944" h="147648" extrusionOk="0">
                    <a:moveTo>
                      <a:pt x="1529382" y="27013"/>
                    </a:moveTo>
                    <a:cubicBezTo>
                      <a:pt x="1526315" y="26060"/>
                      <a:pt x="1522896" y="27598"/>
                      <a:pt x="1521591" y="30536"/>
                    </a:cubicBezTo>
                    <a:cubicBezTo>
                      <a:pt x="1514721" y="43884"/>
                      <a:pt x="1509212" y="57945"/>
                      <a:pt x="1502566" y="71413"/>
                    </a:cubicBezTo>
                    <a:cubicBezTo>
                      <a:pt x="1487456" y="59859"/>
                      <a:pt x="1454178" y="-15369"/>
                      <a:pt x="1435818" y="2824"/>
                    </a:cubicBezTo>
                    <a:cubicBezTo>
                      <a:pt x="1411276" y="23034"/>
                      <a:pt x="1407472" y="56079"/>
                      <a:pt x="1391338" y="81478"/>
                    </a:cubicBezTo>
                    <a:cubicBezTo>
                      <a:pt x="1316174" y="46527"/>
                      <a:pt x="1317848" y="-56662"/>
                      <a:pt x="1273520" y="87388"/>
                    </a:cubicBezTo>
                    <a:cubicBezTo>
                      <a:pt x="1260884" y="70124"/>
                      <a:pt x="1249947" y="51595"/>
                      <a:pt x="1242019" y="31681"/>
                    </a:cubicBezTo>
                    <a:cubicBezTo>
                      <a:pt x="1238432" y="22481"/>
                      <a:pt x="1232819" y="3969"/>
                      <a:pt x="1220680" y="15795"/>
                    </a:cubicBezTo>
                    <a:cubicBezTo>
                      <a:pt x="1199750" y="33275"/>
                      <a:pt x="1180852" y="52924"/>
                      <a:pt x="1164518" y="74760"/>
                    </a:cubicBezTo>
                    <a:cubicBezTo>
                      <a:pt x="1156623" y="60291"/>
                      <a:pt x="1149272" y="45406"/>
                      <a:pt x="1139976" y="31801"/>
                    </a:cubicBezTo>
                    <a:cubicBezTo>
                      <a:pt x="1137694" y="28831"/>
                      <a:pt x="1134619" y="26164"/>
                      <a:pt x="1130719" y="26044"/>
                    </a:cubicBezTo>
                    <a:cubicBezTo>
                      <a:pt x="1126427" y="25884"/>
                      <a:pt x="1122752" y="28254"/>
                      <a:pt x="1119782" y="31161"/>
                    </a:cubicBezTo>
                    <a:cubicBezTo>
                      <a:pt x="1098875" y="51723"/>
                      <a:pt x="1080098" y="74312"/>
                      <a:pt x="1062242" y="97533"/>
                    </a:cubicBezTo>
                    <a:cubicBezTo>
                      <a:pt x="1047452" y="80982"/>
                      <a:pt x="1038100" y="60579"/>
                      <a:pt x="1029684" y="40185"/>
                    </a:cubicBezTo>
                    <a:cubicBezTo>
                      <a:pt x="1026233" y="29936"/>
                      <a:pt x="1018611" y="12384"/>
                      <a:pt x="1006464" y="24739"/>
                    </a:cubicBezTo>
                    <a:cubicBezTo>
                      <a:pt x="981089" y="43740"/>
                      <a:pt x="967469" y="72830"/>
                      <a:pt x="954297" y="100776"/>
                    </a:cubicBezTo>
                    <a:cubicBezTo>
                      <a:pt x="939203" y="79621"/>
                      <a:pt x="926856" y="56848"/>
                      <a:pt x="914261" y="34116"/>
                    </a:cubicBezTo>
                    <a:cubicBezTo>
                      <a:pt x="912323" y="31577"/>
                      <a:pt x="910129" y="28390"/>
                      <a:pt x="906710" y="27830"/>
                    </a:cubicBezTo>
                    <a:cubicBezTo>
                      <a:pt x="904692" y="27486"/>
                      <a:pt x="902546" y="27758"/>
                      <a:pt x="900841" y="28895"/>
                    </a:cubicBezTo>
                    <a:cubicBezTo>
                      <a:pt x="878741" y="46495"/>
                      <a:pt x="868243" y="73559"/>
                      <a:pt x="854487" y="97501"/>
                    </a:cubicBezTo>
                    <a:cubicBezTo>
                      <a:pt x="781493" y="7876"/>
                      <a:pt x="806420" y="-9908"/>
                      <a:pt x="743099" y="99735"/>
                    </a:cubicBezTo>
                    <a:cubicBezTo>
                      <a:pt x="728389" y="82223"/>
                      <a:pt x="717932" y="61788"/>
                      <a:pt x="705209" y="42892"/>
                    </a:cubicBezTo>
                    <a:cubicBezTo>
                      <a:pt x="702943" y="39632"/>
                      <a:pt x="699644" y="36966"/>
                      <a:pt x="695640" y="36302"/>
                    </a:cubicBezTo>
                    <a:cubicBezTo>
                      <a:pt x="691684" y="35797"/>
                      <a:pt x="688097" y="38279"/>
                      <a:pt x="685839" y="41282"/>
                    </a:cubicBezTo>
                    <a:cubicBezTo>
                      <a:pt x="667927" y="61300"/>
                      <a:pt x="654243" y="84721"/>
                      <a:pt x="648301" y="111065"/>
                    </a:cubicBezTo>
                    <a:cubicBezTo>
                      <a:pt x="631670" y="92920"/>
                      <a:pt x="623751" y="67450"/>
                      <a:pt x="606608" y="50402"/>
                    </a:cubicBezTo>
                    <a:cubicBezTo>
                      <a:pt x="602756" y="48641"/>
                      <a:pt x="598417" y="50514"/>
                      <a:pt x="596143" y="53853"/>
                    </a:cubicBezTo>
                    <a:cubicBezTo>
                      <a:pt x="579728" y="72966"/>
                      <a:pt x="564618" y="93385"/>
                      <a:pt x="551959" y="115205"/>
                    </a:cubicBezTo>
                    <a:cubicBezTo>
                      <a:pt x="541493" y="96259"/>
                      <a:pt x="531252" y="77218"/>
                      <a:pt x="520266" y="58586"/>
                    </a:cubicBezTo>
                    <a:cubicBezTo>
                      <a:pt x="517223" y="52364"/>
                      <a:pt x="509889" y="43692"/>
                      <a:pt x="502891" y="50226"/>
                    </a:cubicBezTo>
                    <a:cubicBezTo>
                      <a:pt x="488093" y="66689"/>
                      <a:pt x="476195" y="85738"/>
                      <a:pt x="468372" y="106485"/>
                    </a:cubicBezTo>
                    <a:cubicBezTo>
                      <a:pt x="458002" y="90430"/>
                      <a:pt x="447353" y="75129"/>
                      <a:pt x="438809" y="57857"/>
                    </a:cubicBezTo>
                    <a:cubicBezTo>
                      <a:pt x="437176" y="53397"/>
                      <a:pt x="433620" y="47688"/>
                      <a:pt x="428007" y="49914"/>
                    </a:cubicBezTo>
                    <a:cubicBezTo>
                      <a:pt x="403369" y="73055"/>
                      <a:pt x="384080" y="102625"/>
                      <a:pt x="364935" y="130554"/>
                    </a:cubicBezTo>
                    <a:cubicBezTo>
                      <a:pt x="347927" y="107445"/>
                      <a:pt x="334908" y="81911"/>
                      <a:pt x="320422" y="57224"/>
                    </a:cubicBezTo>
                    <a:cubicBezTo>
                      <a:pt x="315090" y="46935"/>
                      <a:pt x="307098" y="47912"/>
                      <a:pt x="300749" y="56624"/>
                    </a:cubicBezTo>
                    <a:cubicBezTo>
                      <a:pt x="281908" y="77547"/>
                      <a:pt x="266654" y="101816"/>
                      <a:pt x="255540" y="127664"/>
                    </a:cubicBezTo>
                    <a:cubicBezTo>
                      <a:pt x="243385" y="105404"/>
                      <a:pt x="233520" y="82047"/>
                      <a:pt x="221846" y="59571"/>
                    </a:cubicBezTo>
                    <a:cubicBezTo>
                      <a:pt x="219732" y="55999"/>
                      <a:pt x="216873" y="51868"/>
                      <a:pt x="212357" y="51579"/>
                    </a:cubicBezTo>
                    <a:cubicBezTo>
                      <a:pt x="185781" y="61884"/>
                      <a:pt x="178911" y="99302"/>
                      <a:pt x="156627" y="115669"/>
                    </a:cubicBezTo>
                    <a:cubicBezTo>
                      <a:pt x="155650" y="116349"/>
                      <a:pt x="154337" y="116886"/>
                      <a:pt x="153328" y="115973"/>
                    </a:cubicBezTo>
                    <a:cubicBezTo>
                      <a:pt x="143063" y="104115"/>
                      <a:pt x="134703" y="90750"/>
                      <a:pt x="126376" y="77450"/>
                    </a:cubicBezTo>
                    <a:cubicBezTo>
                      <a:pt x="120443" y="67666"/>
                      <a:pt x="114509" y="57361"/>
                      <a:pt x="107895" y="47295"/>
                    </a:cubicBezTo>
                    <a:cubicBezTo>
                      <a:pt x="105621" y="41466"/>
                      <a:pt x="97150" y="40329"/>
                      <a:pt x="94339" y="46262"/>
                    </a:cubicBezTo>
                    <a:cubicBezTo>
                      <a:pt x="90015" y="64735"/>
                      <a:pt x="80407" y="86867"/>
                      <a:pt x="75538" y="107005"/>
                    </a:cubicBezTo>
                    <a:cubicBezTo>
                      <a:pt x="65777" y="88220"/>
                      <a:pt x="47681" y="63838"/>
                      <a:pt x="45287" y="58866"/>
                    </a:cubicBezTo>
                    <a:cubicBezTo>
                      <a:pt x="41500" y="54726"/>
                      <a:pt x="34613" y="57152"/>
                      <a:pt x="32539" y="61884"/>
                    </a:cubicBezTo>
                    <a:cubicBezTo>
                      <a:pt x="22514" y="80421"/>
                      <a:pt x="11873" y="98774"/>
                      <a:pt x="975" y="116830"/>
                    </a:cubicBezTo>
                    <a:cubicBezTo>
                      <a:pt x="-899" y="119945"/>
                      <a:pt x="-10" y="124109"/>
                      <a:pt x="3105" y="126070"/>
                    </a:cubicBezTo>
                    <a:cubicBezTo>
                      <a:pt x="6180" y="127944"/>
                      <a:pt x="10472" y="127055"/>
                      <a:pt x="12345" y="123900"/>
                    </a:cubicBezTo>
                    <a:cubicBezTo>
                      <a:pt x="21994" y="108006"/>
                      <a:pt x="31298" y="91928"/>
                      <a:pt x="40347" y="75681"/>
                    </a:cubicBezTo>
                    <a:cubicBezTo>
                      <a:pt x="50812" y="91279"/>
                      <a:pt x="61390" y="106805"/>
                      <a:pt x="69821" y="123644"/>
                    </a:cubicBezTo>
                    <a:cubicBezTo>
                      <a:pt x="70782" y="125414"/>
                      <a:pt x="71775" y="127431"/>
                      <a:pt x="73392" y="128681"/>
                    </a:cubicBezTo>
                    <a:cubicBezTo>
                      <a:pt x="75867" y="131339"/>
                      <a:pt x="80855" y="130827"/>
                      <a:pt x="82232" y="127127"/>
                    </a:cubicBezTo>
                    <a:cubicBezTo>
                      <a:pt x="88846" y="106092"/>
                      <a:pt x="96469" y="85274"/>
                      <a:pt x="102691" y="64087"/>
                    </a:cubicBezTo>
                    <a:cubicBezTo>
                      <a:pt x="158269" y="154976"/>
                      <a:pt x="150614" y="148162"/>
                      <a:pt x="210884" y="67409"/>
                    </a:cubicBezTo>
                    <a:cubicBezTo>
                      <a:pt x="223928" y="93137"/>
                      <a:pt x="235082" y="120001"/>
                      <a:pt x="249887" y="144791"/>
                    </a:cubicBezTo>
                    <a:cubicBezTo>
                      <a:pt x="261113" y="155201"/>
                      <a:pt x="266950" y="134390"/>
                      <a:pt x="270602" y="126679"/>
                    </a:cubicBezTo>
                    <a:cubicBezTo>
                      <a:pt x="280659" y="104707"/>
                      <a:pt x="294151" y="84265"/>
                      <a:pt x="310133" y="66136"/>
                    </a:cubicBezTo>
                    <a:cubicBezTo>
                      <a:pt x="379948" y="186269"/>
                      <a:pt x="351250" y="156866"/>
                      <a:pt x="428768" y="67698"/>
                    </a:cubicBezTo>
                    <a:cubicBezTo>
                      <a:pt x="438048" y="85642"/>
                      <a:pt x="449723" y="102217"/>
                      <a:pt x="460653" y="119168"/>
                    </a:cubicBezTo>
                    <a:cubicBezTo>
                      <a:pt x="463479" y="125662"/>
                      <a:pt x="472711" y="127071"/>
                      <a:pt x="476387" y="120569"/>
                    </a:cubicBezTo>
                    <a:cubicBezTo>
                      <a:pt x="485323" y="100920"/>
                      <a:pt x="493746" y="80982"/>
                      <a:pt x="508183" y="64511"/>
                    </a:cubicBezTo>
                    <a:cubicBezTo>
                      <a:pt x="568790" y="168444"/>
                      <a:pt x="535680" y="146665"/>
                      <a:pt x="603117" y="66184"/>
                    </a:cubicBezTo>
                    <a:cubicBezTo>
                      <a:pt x="676607" y="186188"/>
                      <a:pt x="638597" y="113443"/>
                      <a:pt x="694799" y="51427"/>
                    </a:cubicBezTo>
                    <a:cubicBezTo>
                      <a:pt x="755414" y="152718"/>
                      <a:pt x="743243" y="119016"/>
                      <a:pt x="793648" y="38776"/>
                    </a:cubicBezTo>
                    <a:cubicBezTo>
                      <a:pt x="812481" y="60491"/>
                      <a:pt x="826958" y="87500"/>
                      <a:pt x="846712" y="109039"/>
                    </a:cubicBezTo>
                    <a:cubicBezTo>
                      <a:pt x="853190" y="118864"/>
                      <a:pt x="861837" y="113195"/>
                      <a:pt x="865841" y="104603"/>
                    </a:cubicBezTo>
                    <a:cubicBezTo>
                      <a:pt x="877756" y="83776"/>
                      <a:pt x="887004" y="60828"/>
                      <a:pt x="904276" y="43516"/>
                    </a:cubicBezTo>
                    <a:cubicBezTo>
                      <a:pt x="979639" y="178645"/>
                      <a:pt x="942446" y="101232"/>
                      <a:pt x="1013470" y="36270"/>
                    </a:cubicBezTo>
                    <a:cubicBezTo>
                      <a:pt x="1023103" y="56368"/>
                      <a:pt x="1040694" y="109303"/>
                      <a:pt x="1064644" y="112146"/>
                    </a:cubicBezTo>
                    <a:cubicBezTo>
                      <a:pt x="1069504" y="111033"/>
                      <a:pt x="1072475" y="106204"/>
                      <a:pt x="1075309" y="102521"/>
                    </a:cubicBezTo>
                    <a:cubicBezTo>
                      <a:pt x="1092141" y="80709"/>
                      <a:pt x="1109773" y="59499"/>
                      <a:pt x="1129582" y="40329"/>
                    </a:cubicBezTo>
                    <a:cubicBezTo>
                      <a:pt x="1140808" y="55198"/>
                      <a:pt x="1146349" y="75257"/>
                      <a:pt x="1158905" y="88885"/>
                    </a:cubicBezTo>
                    <a:cubicBezTo>
                      <a:pt x="1171500" y="94065"/>
                      <a:pt x="1178642" y="77010"/>
                      <a:pt x="1185705" y="69483"/>
                    </a:cubicBezTo>
                    <a:cubicBezTo>
                      <a:pt x="1197651" y="54406"/>
                      <a:pt x="1211824" y="41282"/>
                      <a:pt x="1226285" y="28647"/>
                    </a:cubicBezTo>
                    <a:cubicBezTo>
                      <a:pt x="1237792" y="56584"/>
                      <a:pt x="1251636" y="86130"/>
                      <a:pt x="1273528" y="107181"/>
                    </a:cubicBezTo>
                    <a:cubicBezTo>
                      <a:pt x="1287052" y="110408"/>
                      <a:pt x="1285426" y="87756"/>
                      <a:pt x="1289406" y="79444"/>
                    </a:cubicBezTo>
                    <a:cubicBezTo>
                      <a:pt x="1293978" y="61132"/>
                      <a:pt x="1302346" y="43972"/>
                      <a:pt x="1312483" y="27974"/>
                    </a:cubicBezTo>
                    <a:cubicBezTo>
                      <a:pt x="1335944" y="52356"/>
                      <a:pt x="1356442" y="84345"/>
                      <a:pt x="1390129" y="94882"/>
                    </a:cubicBezTo>
                    <a:cubicBezTo>
                      <a:pt x="1405406" y="95467"/>
                      <a:pt x="1409362" y="75649"/>
                      <a:pt x="1414575" y="64583"/>
                    </a:cubicBezTo>
                    <a:cubicBezTo>
                      <a:pt x="1421781" y="46383"/>
                      <a:pt x="1428683" y="27686"/>
                      <a:pt x="1443449" y="14081"/>
                    </a:cubicBezTo>
                    <a:cubicBezTo>
                      <a:pt x="1462986" y="35557"/>
                      <a:pt x="1475606" y="63174"/>
                      <a:pt x="1496088" y="84153"/>
                    </a:cubicBezTo>
                    <a:cubicBezTo>
                      <a:pt x="1498154" y="86162"/>
                      <a:pt x="1501789" y="87508"/>
                      <a:pt x="1504640" y="86363"/>
                    </a:cubicBezTo>
                    <a:cubicBezTo>
                      <a:pt x="1510029" y="84441"/>
                      <a:pt x="1513784" y="79733"/>
                      <a:pt x="1515906" y="74592"/>
                    </a:cubicBezTo>
                    <a:cubicBezTo>
                      <a:pt x="1521775" y="61396"/>
                      <a:pt x="1528261" y="48408"/>
                      <a:pt x="1533674" y="35068"/>
                    </a:cubicBezTo>
                    <a:cubicBezTo>
                      <a:pt x="1534699" y="31689"/>
                      <a:pt x="1532721" y="28014"/>
                      <a:pt x="1529382" y="270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26" name="Google Shape;3126;p24"/>
            <p:cNvSpPr/>
            <p:nvPr/>
          </p:nvSpPr>
          <p:spPr>
            <a:xfrm>
              <a:off x="14987791" y="9228477"/>
              <a:ext cx="134593" cy="1196517"/>
            </a:xfrm>
            <a:custGeom>
              <a:avLst/>
              <a:gdLst/>
              <a:ahLst/>
              <a:cxnLst/>
              <a:rect l="l" t="t" r="r" b="b"/>
              <a:pathLst>
                <a:path w="134593" h="1196517" extrusionOk="0">
                  <a:moveTo>
                    <a:pt x="125625" y="800221"/>
                  </a:moveTo>
                  <a:cubicBezTo>
                    <a:pt x="107088" y="631590"/>
                    <a:pt x="85373" y="463278"/>
                    <a:pt x="64795" y="294887"/>
                  </a:cubicBezTo>
                  <a:cubicBezTo>
                    <a:pt x="53176" y="199833"/>
                    <a:pt x="44120" y="103907"/>
                    <a:pt x="26752" y="9702"/>
                  </a:cubicBezTo>
                  <a:cubicBezTo>
                    <a:pt x="23982" y="-5319"/>
                    <a:pt x="-881" y="-1956"/>
                    <a:pt x="24" y="13322"/>
                  </a:cubicBezTo>
                  <a:cubicBezTo>
                    <a:pt x="4892" y="95555"/>
                    <a:pt x="16671" y="177445"/>
                    <a:pt x="26528" y="259199"/>
                  </a:cubicBezTo>
                  <a:cubicBezTo>
                    <a:pt x="36481" y="341817"/>
                    <a:pt x="46442" y="424435"/>
                    <a:pt x="56403" y="507062"/>
                  </a:cubicBezTo>
                  <a:cubicBezTo>
                    <a:pt x="66284" y="589039"/>
                    <a:pt x="76421" y="670985"/>
                    <a:pt x="86510" y="752939"/>
                  </a:cubicBezTo>
                  <a:cubicBezTo>
                    <a:pt x="96367" y="833067"/>
                    <a:pt x="110948" y="914092"/>
                    <a:pt x="101387" y="995005"/>
                  </a:cubicBezTo>
                  <a:cubicBezTo>
                    <a:pt x="92796" y="1067710"/>
                    <a:pt x="60174" y="1136115"/>
                    <a:pt x="3179" y="1183062"/>
                  </a:cubicBezTo>
                  <a:cubicBezTo>
                    <a:pt x="-4035" y="1189003"/>
                    <a:pt x="5173" y="1199741"/>
                    <a:pt x="12844" y="1195585"/>
                  </a:cubicBezTo>
                  <a:cubicBezTo>
                    <a:pt x="71561" y="1163780"/>
                    <a:pt x="106256" y="1100595"/>
                    <a:pt x="122206" y="1037643"/>
                  </a:cubicBezTo>
                  <a:cubicBezTo>
                    <a:pt x="141888" y="959981"/>
                    <a:pt x="134265" y="878836"/>
                    <a:pt x="125625" y="80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7" name="Google Shape;3127;p24"/>
            <p:cNvSpPr/>
            <p:nvPr/>
          </p:nvSpPr>
          <p:spPr>
            <a:xfrm>
              <a:off x="12430956" y="9121219"/>
              <a:ext cx="183716" cy="1312298"/>
            </a:xfrm>
            <a:custGeom>
              <a:avLst/>
              <a:gdLst/>
              <a:ahLst/>
              <a:cxnLst/>
              <a:rect l="l" t="t" r="r" b="b"/>
              <a:pathLst>
                <a:path w="183716" h="1312298" extrusionOk="0">
                  <a:moveTo>
                    <a:pt x="181530" y="1297662"/>
                  </a:moveTo>
                  <a:cubicBezTo>
                    <a:pt x="132742" y="1239018"/>
                    <a:pt x="95388" y="1173623"/>
                    <a:pt x="72696" y="1100605"/>
                  </a:cubicBezTo>
                  <a:cubicBezTo>
                    <a:pt x="50084" y="1027852"/>
                    <a:pt x="39290" y="951439"/>
                    <a:pt x="33837" y="875619"/>
                  </a:cubicBezTo>
                  <a:cubicBezTo>
                    <a:pt x="28112" y="795995"/>
                    <a:pt x="28761" y="716131"/>
                    <a:pt x="29978" y="636372"/>
                  </a:cubicBezTo>
                  <a:cubicBezTo>
                    <a:pt x="31475" y="538163"/>
                    <a:pt x="32964" y="439955"/>
                    <a:pt x="34454" y="341739"/>
                  </a:cubicBezTo>
                  <a:cubicBezTo>
                    <a:pt x="35302" y="286000"/>
                    <a:pt x="36311" y="230262"/>
                    <a:pt x="36768" y="174524"/>
                  </a:cubicBezTo>
                  <a:cubicBezTo>
                    <a:pt x="37232" y="118738"/>
                    <a:pt x="37873" y="63096"/>
                    <a:pt x="33036" y="7518"/>
                  </a:cubicBezTo>
                  <a:cubicBezTo>
                    <a:pt x="32308" y="-833"/>
                    <a:pt x="18495" y="-3412"/>
                    <a:pt x="17398" y="5940"/>
                  </a:cubicBezTo>
                  <a:cubicBezTo>
                    <a:pt x="5724" y="105454"/>
                    <a:pt x="7638" y="206769"/>
                    <a:pt x="6100" y="306891"/>
                  </a:cubicBezTo>
                  <a:cubicBezTo>
                    <a:pt x="4555" y="407758"/>
                    <a:pt x="3001" y="508617"/>
                    <a:pt x="1456" y="609483"/>
                  </a:cubicBezTo>
                  <a:cubicBezTo>
                    <a:pt x="-1002" y="769451"/>
                    <a:pt x="-6031" y="934936"/>
                    <a:pt x="42285" y="1089443"/>
                  </a:cubicBezTo>
                  <a:cubicBezTo>
                    <a:pt x="67643" y="1170532"/>
                    <a:pt x="107255" y="1251213"/>
                    <a:pt x="170136" y="1309865"/>
                  </a:cubicBezTo>
                  <a:cubicBezTo>
                    <a:pt x="178231" y="1317424"/>
                    <a:pt x="188200" y="1305678"/>
                    <a:pt x="181530" y="12976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6DA9DBD-ECB9-1152-5DCB-2FD06F540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7" y="128298"/>
            <a:ext cx="1540012" cy="3646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8" name="Google Shape;1238;p14"/>
          <p:cNvGrpSpPr/>
          <p:nvPr/>
        </p:nvGrpSpPr>
        <p:grpSpPr>
          <a:xfrm rot="426648">
            <a:off x="-165301" y="449918"/>
            <a:ext cx="3826582" cy="5145623"/>
            <a:chOff x="-331069" y="899320"/>
            <a:chExt cx="7652460" cy="10290553"/>
          </a:xfrm>
        </p:grpSpPr>
        <p:sp>
          <p:nvSpPr>
            <p:cNvPr id="1239" name="Google Shape;1239;p14"/>
            <p:cNvSpPr/>
            <p:nvPr/>
          </p:nvSpPr>
          <p:spPr>
            <a:xfrm>
              <a:off x="-322887" y="899320"/>
              <a:ext cx="7644278" cy="10290553"/>
            </a:xfrm>
            <a:custGeom>
              <a:avLst/>
              <a:gdLst/>
              <a:ahLst/>
              <a:cxnLst/>
              <a:rect l="l" t="t" r="r" b="b"/>
              <a:pathLst>
                <a:path w="7644278" h="10290553" extrusionOk="0">
                  <a:moveTo>
                    <a:pt x="7601410" y="9918006"/>
                  </a:moveTo>
                  <a:cubicBezTo>
                    <a:pt x="7586743" y="9668543"/>
                    <a:pt x="7626322" y="9375283"/>
                    <a:pt x="7610009" y="9071403"/>
                  </a:cubicBezTo>
                  <a:cubicBezTo>
                    <a:pt x="7569957" y="8367716"/>
                    <a:pt x="7592812" y="8878929"/>
                    <a:pt x="7592812" y="8185347"/>
                  </a:cubicBezTo>
                  <a:cubicBezTo>
                    <a:pt x="7594355" y="7404048"/>
                    <a:pt x="7489668" y="6909300"/>
                    <a:pt x="7526799" y="5646445"/>
                  </a:cubicBezTo>
                  <a:cubicBezTo>
                    <a:pt x="7540664" y="5350509"/>
                    <a:pt x="7546136" y="5506906"/>
                    <a:pt x="7506105" y="4801180"/>
                  </a:cubicBezTo>
                  <a:cubicBezTo>
                    <a:pt x="7436698" y="3801248"/>
                    <a:pt x="7429972" y="12869"/>
                    <a:pt x="7355710" y="11037"/>
                  </a:cubicBezTo>
                  <a:cubicBezTo>
                    <a:pt x="6727574" y="-6251"/>
                    <a:pt x="6004523" y="24333"/>
                    <a:pt x="6008432" y="24333"/>
                  </a:cubicBezTo>
                  <a:cubicBezTo>
                    <a:pt x="5299863" y="24333"/>
                    <a:pt x="5956367" y="-45252"/>
                    <a:pt x="5092404" y="50924"/>
                  </a:cubicBezTo>
                  <a:cubicBezTo>
                    <a:pt x="4708405" y="93465"/>
                    <a:pt x="3761521" y="40736"/>
                    <a:pt x="3716985" y="38060"/>
                  </a:cubicBezTo>
                  <a:cubicBezTo>
                    <a:pt x="3681438" y="40715"/>
                    <a:pt x="2883385" y="103220"/>
                    <a:pt x="2800566" y="96120"/>
                  </a:cubicBezTo>
                  <a:cubicBezTo>
                    <a:pt x="1983671" y="26473"/>
                    <a:pt x="413114" y="133742"/>
                    <a:pt x="510662" y="126291"/>
                  </a:cubicBezTo>
                  <a:cubicBezTo>
                    <a:pt x="485277" y="126291"/>
                    <a:pt x="70422" y="118306"/>
                    <a:pt x="74330" y="118759"/>
                  </a:cubicBezTo>
                  <a:cubicBezTo>
                    <a:pt x="71697" y="118759"/>
                    <a:pt x="69640" y="1349878"/>
                    <a:pt x="69640" y="2254766"/>
                  </a:cubicBezTo>
                  <a:cubicBezTo>
                    <a:pt x="69558" y="2256289"/>
                    <a:pt x="21072" y="2990272"/>
                    <a:pt x="16896" y="3321648"/>
                  </a:cubicBezTo>
                  <a:cubicBezTo>
                    <a:pt x="16896" y="3363324"/>
                    <a:pt x="68467" y="3852104"/>
                    <a:pt x="61823" y="3916935"/>
                  </a:cubicBezTo>
                  <a:cubicBezTo>
                    <a:pt x="-25234" y="4780414"/>
                    <a:pt x="109363" y="5632080"/>
                    <a:pt x="29403" y="7353851"/>
                  </a:cubicBezTo>
                  <a:cubicBezTo>
                    <a:pt x="-2215" y="7970439"/>
                    <a:pt x="40265" y="7878689"/>
                    <a:pt x="29794" y="8199116"/>
                  </a:cubicBezTo>
                  <a:cubicBezTo>
                    <a:pt x="-22847" y="9653765"/>
                    <a:pt x="6364" y="8900457"/>
                    <a:pt x="25885" y="9839119"/>
                  </a:cubicBezTo>
                  <a:cubicBezTo>
                    <a:pt x="34443" y="10239256"/>
                    <a:pt x="18110" y="10256647"/>
                    <a:pt x="43844" y="10257100"/>
                  </a:cubicBezTo>
                  <a:cubicBezTo>
                    <a:pt x="1692262" y="10282270"/>
                    <a:pt x="3106766" y="10297747"/>
                    <a:pt x="5249793" y="10259755"/>
                  </a:cubicBezTo>
                  <a:cubicBezTo>
                    <a:pt x="6100199" y="10243352"/>
                    <a:pt x="6112315" y="10296986"/>
                    <a:pt x="6203322" y="10289906"/>
                  </a:cubicBezTo>
                  <a:cubicBezTo>
                    <a:pt x="7934228" y="10157796"/>
                    <a:pt x="7640865" y="10504422"/>
                    <a:pt x="7601410" y="9918006"/>
                  </a:cubicBezTo>
                  <a:close/>
                  <a:moveTo>
                    <a:pt x="414184" y="1158597"/>
                  </a:moveTo>
                  <a:cubicBezTo>
                    <a:pt x="341918" y="1129351"/>
                    <a:pt x="303635" y="1031838"/>
                    <a:pt x="334883" y="952478"/>
                  </a:cubicBezTo>
                  <a:cubicBezTo>
                    <a:pt x="387236" y="818165"/>
                    <a:pt x="567315" y="832366"/>
                    <a:pt x="614175" y="962233"/>
                  </a:cubicBezTo>
                  <a:cubicBezTo>
                    <a:pt x="660275" y="1073062"/>
                    <a:pt x="547381" y="1213116"/>
                    <a:pt x="414184" y="1158597"/>
                  </a:cubicBezTo>
                  <a:close/>
                  <a:moveTo>
                    <a:pt x="400504" y="2000775"/>
                  </a:moveTo>
                  <a:cubicBezTo>
                    <a:pt x="342700" y="1969738"/>
                    <a:pt x="312604" y="1892621"/>
                    <a:pt x="329411" y="1823037"/>
                  </a:cubicBezTo>
                  <a:cubicBezTo>
                    <a:pt x="366521" y="1671004"/>
                    <a:pt x="564970" y="1670551"/>
                    <a:pt x="615739" y="1811511"/>
                  </a:cubicBezTo>
                  <a:cubicBezTo>
                    <a:pt x="664965" y="1929400"/>
                    <a:pt x="535286" y="2073467"/>
                    <a:pt x="400504" y="2000775"/>
                  </a:cubicBezTo>
                  <a:close/>
                  <a:moveTo>
                    <a:pt x="417311" y="2857565"/>
                  </a:moveTo>
                  <a:cubicBezTo>
                    <a:pt x="345045" y="2828319"/>
                    <a:pt x="306762" y="2731691"/>
                    <a:pt x="337619" y="2651898"/>
                  </a:cubicBezTo>
                  <a:cubicBezTo>
                    <a:pt x="389581" y="2516701"/>
                    <a:pt x="570832" y="2531334"/>
                    <a:pt x="617302" y="2661201"/>
                  </a:cubicBezTo>
                  <a:cubicBezTo>
                    <a:pt x="663793" y="2772462"/>
                    <a:pt x="550117" y="2911631"/>
                    <a:pt x="417311" y="2857565"/>
                  </a:cubicBezTo>
                  <a:close/>
                  <a:moveTo>
                    <a:pt x="419265" y="3707255"/>
                  </a:moveTo>
                  <a:cubicBezTo>
                    <a:pt x="346999" y="3678009"/>
                    <a:pt x="308716" y="3581381"/>
                    <a:pt x="339573" y="3502041"/>
                  </a:cubicBezTo>
                  <a:cubicBezTo>
                    <a:pt x="391535" y="3366411"/>
                    <a:pt x="572787" y="3381045"/>
                    <a:pt x="619257" y="3510911"/>
                  </a:cubicBezTo>
                  <a:cubicBezTo>
                    <a:pt x="666138" y="3623037"/>
                    <a:pt x="550899" y="3760889"/>
                    <a:pt x="419265" y="3707255"/>
                  </a:cubicBezTo>
                  <a:close/>
                  <a:moveTo>
                    <a:pt x="334492" y="4372127"/>
                  </a:moveTo>
                  <a:cubicBezTo>
                    <a:pt x="371602" y="4220094"/>
                    <a:pt x="570051" y="4219209"/>
                    <a:pt x="620820" y="4360601"/>
                  </a:cubicBezTo>
                  <a:cubicBezTo>
                    <a:pt x="723161" y="4605722"/>
                    <a:pt x="266525" y="4651823"/>
                    <a:pt x="334492" y="4372127"/>
                  </a:cubicBezTo>
                  <a:close/>
                  <a:moveTo>
                    <a:pt x="336446" y="5221384"/>
                  </a:moveTo>
                  <a:cubicBezTo>
                    <a:pt x="373556" y="5069804"/>
                    <a:pt x="571614" y="5068014"/>
                    <a:pt x="622774" y="5209859"/>
                  </a:cubicBezTo>
                  <a:cubicBezTo>
                    <a:pt x="725506" y="5456296"/>
                    <a:pt x="268870" y="5501081"/>
                    <a:pt x="336446" y="5221384"/>
                  </a:cubicBezTo>
                  <a:close/>
                  <a:moveTo>
                    <a:pt x="424346" y="6255912"/>
                  </a:moveTo>
                  <a:cubicBezTo>
                    <a:pt x="352080" y="6226667"/>
                    <a:pt x="313797" y="6130038"/>
                    <a:pt x="344654" y="6050699"/>
                  </a:cubicBezTo>
                  <a:cubicBezTo>
                    <a:pt x="396616" y="5915069"/>
                    <a:pt x="577868" y="5929703"/>
                    <a:pt x="624338" y="6059569"/>
                  </a:cubicBezTo>
                  <a:cubicBezTo>
                    <a:pt x="670828" y="6171263"/>
                    <a:pt x="556371" y="6309547"/>
                    <a:pt x="424346" y="6255912"/>
                  </a:cubicBezTo>
                  <a:close/>
                  <a:moveTo>
                    <a:pt x="339573" y="6920784"/>
                  </a:moveTo>
                  <a:cubicBezTo>
                    <a:pt x="376683" y="6768299"/>
                    <a:pt x="575132" y="6768299"/>
                    <a:pt x="625901" y="6909259"/>
                  </a:cubicBezTo>
                  <a:cubicBezTo>
                    <a:pt x="728242" y="7154379"/>
                    <a:pt x="271606" y="7200481"/>
                    <a:pt x="339573" y="6920784"/>
                  </a:cubicBezTo>
                  <a:close/>
                  <a:moveTo>
                    <a:pt x="412621" y="7947780"/>
                  </a:moveTo>
                  <a:cubicBezTo>
                    <a:pt x="354816" y="7916744"/>
                    <a:pt x="324721" y="7839626"/>
                    <a:pt x="341527" y="7770041"/>
                  </a:cubicBezTo>
                  <a:cubicBezTo>
                    <a:pt x="378637" y="7618009"/>
                    <a:pt x="577086" y="7617556"/>
                    <a:pt x="627855" y="7758516"/>
                  </a:cubicBezTo>
                  <a:cubicBezTo>
                    <a:pt x="677082" y="7876425"/>
                    <a:pt x="547772" y="8020472"/>
                    <a:pt x="412621" y="7947780"/>
                  </a:cubicBezTo>
                  <a:close/>
                  <a:moveTo>
                    <a:pt x="429407" y="8804570"/>
                  </a:moveTo>
                  <a:cubicBezTo>
                    <a:pt x="357141" y="8775324"/>
                    <a:pt x="318858" y="8678696"/>
                    <a:pt x="349714" y="8599356"/>
                  </a:cubicBezTo>
                  <a:cubicBezTo>
                    <a:pt x="401677" y="8463727"/>
                    <a:pt x="582928" y="8478360"/>
                    <a:pt x="629398" y="8608226"/>
                  </a:cubicBezTo>
                  <a:cubicBezTo>
                    <a:pt x="675909" y="8719920"/>
                    <a:pt x="561452" y="8858204"/>
                    <a:pt x="429407" y="8804570"/>
                  </a:cubicBezTo>
                  <a:close/>
                  <a:moveTo>
                    <a:pt x="430970" y="9654280"/>
                  </a:moveTo>
                  <a:cubicBezTo>
                    <a:pt x="278230" y="9592228"/>
                    <a:pt x="329411" y="9324057"/>
                    <a:pt x="512226" y="9355093"/>
                  </a:cubicBezTo>
                  <a:cubicBezTo>
                    <a:pt x="733714" y="9393641"/>
                    <a:pt x="639972" y="9739383"/>
                    <a:pt x="430970" y="9654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40" name="Google Shape;1240;p14"/>
            <p:cNvGrpSpPr/>
            <p:nvPr/>
          </p:nvGrpSpPr>
          <p:grpSpPr>
            <a:xfrm>
              <a:off x="-331069" y="1435669"/>
              <a:ext cx="7621939" cy="9381655"/>
              <a:chOff x="-331069" y="1435669"/>
              <a:chExt cx="7621939" cy="9381655"/>
            </a:xfrm>
          </p:grpSpPr>
          <p:sp>
            <p:nvSpPr>
              <p:cNvPr id="1241" name="Google Shape;1241;p14"/>
              <p:cNvSpPr/>
              <p:nvPr/>
            </p:nvSpPr>
            <p:spPr>
              <a:xfrm>
                <a:off x="-261717" y="1435669"/>
                <a:ext cx="7342972" cy="74399"/>
              </a:xfrm>
              <a:custGeom>
                <a:avLst/>
                <a:gdLst/>
                <a:ahLst/>
                <a:cxnLst/>
                <a:rect l="l" t="t" r="r" b="b"/>
                <a:pathLst>
                  <a:path w="7342972" h="74399" extrusionOk="0">
                    <a:moveTo>
                      <a:pt x="7339446" y="74400"/>
                    </a:moveTo>
                    <a:cubicBezTo>
                      <a:pt x="7337471" y="74420"/>
                      <a:pt x="13016" y="49599"/>
                      <a:pt x="10424" y="49579"/>
                    </a:cubicBezTo>
                    <a:cubicBezTo>
                      <a:pt x="10424" y="-25892"/>
                      <a:pt x="-518108" y="267"/>
                      <a:pt x="5951931" y="27413"/>
                    </a:cubicBezTo>
                    <a:cubicBezTo>
                      <a:pt x="7491672" y="33340"/>
                      <a:pt x="7337636" y="10537"/>
                      <a:pt x="7339446" y="744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14"/>
              <p:cNvSpPr/>
              <p:nvPr/>
            </p:nvSpPr>
            <p:spPr>
              <a:xfrm>
                <a:off x="-261232" y="2278465"/>
                <a:ext cx="7364071" cy="77754"/>
              </a:xfrm>
              <a:custGeom>
                <a:avLst/>
                <a:gdLst/>
                <a:ahLst/>
                <a:cxnLst/>
                <a:rect l="l" t="t" r="r" b="b"/>
                <a:pathLst>
                  <a:path w="7364071" h="77754" extrusionOk="0">
                    <a:moveTo>
                      <a:pt x="7360068" y="77754"/>
                    </a:moveTo>
                    <a:cubicBezTo>
                      <a:pt x="7357722" y="77795"/>
                      <a:pt x="9877" y="52954"/>
                      <a:pt x="8376" y="52933"/>
                    </a:cubicBezTo>
                    <a:cubicBezTo>
                      <a:pt x="10124" y="-26119"/>
                      <a:pt x="-489978" y="-1771"/>
                      <a:pt x="5971359" y="30767"/>
                    </a:cubicBezTo>
                    <a:cubicBezTo>
                      <a:pt x="7510236" y="36674"/>
                      <a:pt x="7360068" y="13109"/>
                      <a:pt x="7360068" y="777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14"/>
              <p:cNvSpPr/>
              <p:nvPr/>
            </p:nvSpPr>
            <p:spPr>
              <a:xfrm>
                <a:off x="-259109" y="3124366"/>
                <a:ext cx="7413006" cy="61556"/>
              </a:xfrm>
              <a:custGeom>
                <a:avLst/>
                <a:gdLst/>
                <a:ahLst/>
                <a:cxnLst/>
                <a:rect l="l" t="t" r="r" b="b"/>
                <a:pathLst>
                  <a:path w="7413006" h="61556" extrusionOk="0">
                    <a:moveTo>
                      <a:pt x="984013" y="56742"/>
                    </a:moveTo>
                    <a:cubicBezTo>
                      <a:pt x="-136860" y="56742"/>
                      <a:pt x="5882" y="71581"/>
                      <a:pt x="5882" y="0"/>
                    </a:cubicBezTo>
                    <a:cubicBezTo>
                      <a:pt x="9030408" y="51370"/>
                      <a:pt x="10336874" y="71746"/>
                      <a:pt x="984013" y="567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14"/>
              <p:cNvSpPr/>
              <p:nvPr/>
            </p:nvSpPr>
            <p:spPr>
              <a:xfrm>
                <a:off x="-307900" y="3973109"/>
                <a:ext cx="7442354" cy="75430"/>
              </a:xfrm>
              <a:custGeom>
                <a:avLst/>
                <a:gdLst/>
                <a:ahLst/>
                <a:cxnLst/>
                <a:rect l="l" t="t" r="r" b="b"/>
                <a:pathLst>
                  <a:path w="7442354" h="75430" extrusionOk="0">
                    <a:moveTo>
                      <a:pt x="7438373" y="75430"/>
                    </a:moveTo>
                    <a:cubicBezTo>
                      <a:pt x="7436769" y="75451"/>
                      <a:pt x="10014" y="50177"/>
                      <a:pt x="7771" y="50157"/>
                    </a:cubicBezTo>
                    <a:cubicBezTo>
                      <a:pt x="11412" y="-26508"/>
                      <a:pt x="-494120" y="515"/>
                      <a:pt x="6058264" y="27991"/>
                    </a:cubicBezTo>
                    <a:cubicBezTo>
                      <a:pt x="7587636" y="33897"/>
                      <a:pt x="7438373" y="11073"/>
                      <a:pt x="7438373" y="754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14"/>
              <p:cNvSpPr/>
              <p:nvPr/>
            </p:nvSpPr>
            <p:spPr>
              <a:xfrm>
                <a:off x="-273642" y="4819376"/>
                <a:ext cx="7427172" cy="74880"/>
              </a:xfrm>
              <a:custGeom>
                <a:avLst/>
                <a:gdLst/>
                <a:ahLst/>
                <a:cxnLst/>
                <a:rect l="l" t="t" r="r" b="b"/>
                <a:pathLst>
                  <a:path w="7427172" h="74880" extrusionOk="0">
                    <a:moveTo>
                      <a:pt x="7423637" y="74880"/>
                    </a:moveTo>
                    <a:cubicBezTo>
                      <a:pt x="7421827" y="74901"/>
                      <a:pt x="7702" y="49628"/>
                      <a:pt x="5542" y="49607"/>
                    </a:cubicBezTo>
                    <a:cubicBezTo>
                      <a:pt x="16918" y="-26214"/>
                      <a:pt x="-496679" y="439"/>
                      <a:pt x="6044309" y="27894"/>
                    </a:cubicBezTo>
                    <a:cubicBezTo>
                      <a:pt x="7575677" y="33800"/>
                      <a:pt x="7421785" y="11511"/>
                      <a:pt x="7423637" y="7488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14"/>
              <p:cNvSpPr/>
              <p:nvPr/>
            </p:nvSpPr>
            <p:spPr>
              <a:xfrm>
                <a:off x="-300361" y="5665036"/>
                <a:ext cx="7488851" cy="75369"/>
              </a:xfrm>
              <a:custGeom>
                <a:avLst/>
                <a:gdLst/>
                <a:ahLst/>
                <a:cxnLst/>
                <a:rect l="l" t="t" r="r" b="b"/>
                <a:pathLst>
                  <a:path w="7488851" h="75369" extrusionOk="0">
                    <a:moveTo>
                      <a:pt x="7486685" y="75370"/>
                    </a:moveTo>
                    <a:cubicBezTo>
                      <a:pt x="7485183" y="75390"/>
                      <a:pt x="183685" y="50858"/>
                      <a:pt x="10004" y="49664"/>
                    </a:cubicBezTo>
                    <a:cubicBezTo>
                      <a:pt x="8317" y="-26630"/>
                      <a:pt x="-507008" y="701"/>
                      <a:pt x="6090962" y="28383"/>
                    </a:cubicBezTo>
                    <a:cubicBezTo>
                      <a:pt x="7639219" y="34311"/>
                      <a:pt x="7480884" y="11507"/>
                      <a:pt x="7486685" y="753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14"/>
              <p:cNvSpPr/>
              <p:nvPr/>
            </p:nvSpPr>
            <p:spPr>
              <a:xfrm>
                <a:off x="-277625" y="6508533"/>
                <a:ext cx="7504340" cy="68615"/>
              </a:xfrm>
              <a:custGeom>
                <a:avLst/>
                <a:gdLst/>
                <a:ahLst/>
                <a:cxnLst/>
                <a:rect l="l" t="t" r="r" b="b"/>
                <a:pathLst>
                  <a:path w="7504340" h="68615" extrusionOk="0">
                    <a:moveTo>
                      <a:pt x="2741624" y="59850"/>
                    </a:moveTo>
                    <a:cubicBezTo>
                      <a:pt x="-250554" y="48345"/>
                      <a:pt x="6666" y="82345"/>
                      <a:pt x="4856" y="0"/>
                    </a:cubicBezTo>
                    <a:cubicBezTo>
                      <a:pt x="8004267" y="22248"/>
                      <a:pt x="10645215" y="93191"/>
                      <a:pt x="2741624" y="5985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14"/>
              <p:cNvSpPr/>
              <p:nvPr/>
            </p:nvSpPr>
            <p:spPr>
              <a:xfrm>
                <a:off x="-278959" y="7355665"/>
                <a:ext cx="7488008" cy="77041"/>
              </a:xfrm>
              <a:custGeom>
                <a:avLst/>
                <a:gdLst/>
                <a:ahLst/>
                <a:cxnLst/>
                <a:rect l="l" t="t" r="r" b="b"/>
                <a:pathLst>
                  <a:path w="7488008" h="77041" extrusionOk="0">
                    <a:moveTo>
                      <a:pt x="7484043" y="77041"/>
                    </a:moveTo>
                    <a:cubicBezTo>
                      <a:pt x="7482541" y="77061"/>
                      <a:pt x="169215" y="52426"/>
                      <a:pt x="8905" y="51335"/>
                    </a:cubicBezTo>
                    <a:cubicBezTo>
                      <a:pt x="8905" y="-28704"/>
                      <a:pt x="-496607" y="1900"/>
                      <a:pt x="6109796" y="29622"/>
                    </a:cubicBezTo>
                    <a:cubicBezTo>
                      <a:pt x="7632690" y="36990"/>
                      <a:pt x="7484043" y="9987"/>
                      <a:pt x="7484043" y="770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14"/>
              <p:cNvSpPr/>
              <p:nvPr/>
            </p:nvSpPr>
            <p:spPr>
              <a:xfrm>
                <a:off x="-301174" y="8200653"/>
                <a:ext cx="7544280" cy="78202"/>
              </a:xfrm>
              <a:custGeom>
                <a:avLst/>
                <a:gdLst/>
                <a:ahLst/>
                <a:cxnLst/>
                <a:rect l="l" t="t" r="r" b="b"/>
                <a:pathLst>
                  <a:path w="7544280" h="78202" extrusionOk="0">
                    <a:moveTo>
                      <a:pt x="7542587" y="78202"/>
                    </a:moveTo>
                    <a:cubicBezTo>
                      <a:pt x="7541085" y="78223"/>
                      <a:pt x="141134" y="53361"/>
                      <a:pt x="7690" y="52497"/>
                    </a:cubicBezTo>
                    <a:cubicBezTo>
                      <a:pt x="11536" y="-30342"/>
                      <a:pt x="-498440" y="2875"/>
                      <a:pt x="6152315" y="30784"/>
                    </a:cubicBezTo>
                    <a:cubicBezTo>
                      <a:pt x="7694072" y="36711"/>
                      <a:pt x="7535490" y="13846"/>
                      <a:pt x="7542587" y="782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14"/>
              <p:cNvSpPr/>
              <p:nvPr/>
            </p:nvSpPr>
            <p:spPr>
              <a:xfrm>
                <a:off x="-299683" y="9046118"/>
                <a:ext cx="7590553" cy="69947"/>
              </a:xfrm>
              <a:custGeom>
                <a:avLst/>
                <a:gdLst/>
                <a:ahLst/>
                <a:cxnLst/>
                <a:rect l="l" t="t" r="r" b="b"/>
                <a:pathLst>
                  <a:path w="7590553" h="69947" extrusionOk="0">
                    <a:moveTo>
                      <a:pt x="2824223" y="60282"/>
                    </a:moveTo>
                    <a:cubicBezTo>
                      <a:pt x="-296854" y="48304"/>
                      <a:pt x="8153" y="85124"/>
                      <a:pt x="8153" y="0"/>
                    </a:cubicBezTo>
                    <a:cubicBezTo>
                      <a:pt x="7959222" y="30646"/>
                      <a:pt x="10840440" y="94117"/>
                      <a:pt x="2824223" y="602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14"/>
              <p:cNvSpPr/>
              <p:nvPr/>
            </p:nvSpPr>
            <p:spPr>
              <a:xfrm>
                <a:off x="-331069" y="9894209"/>
                <a:ext cx="7621052" cy="76513"/>
              </a:xfrm>
              <a:custGeom>
                <a:avLst/>
                <a:gdLst/>
                <a:ahLst/>
                <a:cxnLst/>
                <a:rect l="l" t="t" r="r" b="b"/>
                <a:pathLst>
                  <a:path w="7621052" h="76513" extrusionOk="0">
                    <a:moveTo>
                      <a:pt x="7618191" y="76514"/>
                    </a:moveTo>
                    <a:cubicBezTo>
                      <a:pt x="7616627" y="76535"/>
                      <a:pt x="323172" y="52578"/>
                      <a:pt x="9464" y="49923"/>
                    </a:cubicBezTo>
                    <a:cubicBezTo>
                      <a:pt x="9464" y="-27586"/>
                      <a:pt x="-513862" y="1269"/>
                      <a:pt x="6222468" y="29527"/>
                    </a:cubicBezTo>
                    <a:cubicBezTo>
                      <a:pt x="7770272" y="35455"/>
                      <a:pt x="7614550" y="12630"/>
                      <a:pt x="7618191" y="765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14"/>
              <p:cNvSpPr/>
              <p:nvPr/>
            </p:nvSpPr>
            <p:spPr>
              <a:xfrm>
                <a:off x="-305567" y="10738237"/>
                <a:ext cx="7586827" cy="79087"/>
              </a:xfrm>
              <a:custGeom>
                <a:avLst/>
                <a:gdLst/>
                <a:ahLst/>
                <a:cxnLst/>
                <a:rect l="l" t="t" r="r" b="b"/>
                <a:pathLst>
                  <a:path w="7586827" h="79087" extrusionOk="0">
                    <a:moveTo>
                      <a:pt x="7584090" y="79088"/>
                    </a:moveTo>
                    <a:cubicBezTo>
                      <a:pt x="7582609" y="79109"/>
                      <a:pt x="208618" y="53711"/>
                      <a:pt x="9738" y="52044"/>
                    </a:cubicBezTo>
                    <a:cubicBezTo>
                      <a:pt x="7886" y="-25670"/>
                      <a:pt x="-507191" y="-2207"/>
                      <a:pt x="6216878" y="31649"/>
                    </a:cubicBezTo>
                    <a:cubicBezTo>
                      <a:pt x="7733744" y="37576"/>
                      <a:pt x="7580202" y="13023"/>
                      <a:pt x="7584090" y="7908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53" name="Google Shape;1253;p14"/>
            <p:cNvSpPr/>
            <p:nvPr/>
          </p:nvSpPr>
          <p:spPr>
            <a:xfrm>
              <a:off x="672935" y="989695"/>
              <a:ext cx="204687" cy="10191545"/>
            </a:xfrm>
            <a:custGeom>
              <a:avLst/>
              <a:gdLst/>
              <a:ahLst/>
              <a:cxnLst/>
              <a:rect l="l" t="t" r="r" b="b"/>
              <a:pathLst>
                <a:path w="204687" h="10191545" extrusionOk="0">
                  <a:moveTo>
                    <a:pt x="204687" y="10191545"/>
                  </a:moveTo>
                  <a:cubicBezTo>
                    <a:pt x="91711" y="10191545"/>
                    <a:pt x="-86166" y="4304226"/>
                    <a:pt x="48039" y="2"/>
                  </a:cubicBezTo>
                  <a:cubicBezTo>
                    <a:pt x="162414" y="-3476"/>
                    <a:pt x="-113135" y="3971039"/>
                    <a:pt x="204687" y="101915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4" name="Google Shape;1254;p14"/>
          <p:cNvGrpSpPr/>
          <p:nvPr/>
        </p:nvGrpSpPr>
        <p:grpSpPr>
          <a:xfrm>
            <a:off x="765575" y="757269"/>
            <a:ext cx="3594560" cy="3628967"/>
            <a:chOff x="1531151" y="1514538"/>
            <a:chExt cx="7189120" cy="7257934"/>
          </a:xfrm>
        </p:grpSpPr>
        <p:sp>
          <p:nvSpPr>
            <p:cNvPr id="1255" name="Google Shape;1255;p14"/>
            <p:cNvSpPr/>
            <p:nvPr/>
          </p:nvSpPr>
          <p:spPr>
            <a:xfrm>
              <a:off x="1540642" y="1514538"/>
              <a:ext cx="7169739" cy="7257934"/>
            </a:xfrm>
            <a:custGeom>
              <a:avLst/>
              <a:gdLst/>
              <a:ahLst/>
              <a:cxnLst/>
              <a:rect l="l" t="t" r="r" b="b"/>
              <a:pathLst>
                <a:path w="7169739" h="7257934" extrusionOk="0">
                  <a:moveTo>
                    <a:pt x="2" y="7139537"/>
                  </a:moveTo>
                  <a:cubicBezTo>
                    <a:pt x="-361" y="7205686"/>
                    <a:pt x="53862" y="7259148"/>
                    <a:pt x="120057" y="7257914"/>
                  </a:cubicBezTo>
                  <a:cubicBezTo>
                    <a:pt x="7285318" y="7124179"/>
                    <a:pt x="7163301" y="7249698"/>
                    <a:pt x="7164449" y="7044255"/>
                  </a:cubicBezTo>
                  <a:cubicBezTo>
                    <a:pt x="7166106" y="6745155"/>
                    <a:pt x="7169738" y="119316"/>
                    <a:pt x="7169738" y="120289"/>
                  </a:cubicBezTo>
                  <a:cubicBezTo>
                    <a:pt x="7170101" y="54750"/>
                    <a:pt x="7116823" y="1535"/>
                    <a:pt x="7051238" y="1897"/>
                  </a:cubicBezTo>
                  <a:cubicBezTo>
                    <a:pt x="-110260" y="41337"/>
                    <a:pt x="6424" y="-83369"/>
                    <a:pt x="5276" y="124223"/>
                  </a:cubicBezTo>
                  <a:cubicBezTo>
                    <a:pt x="3620" y="427517"/>
                    <a:pt x="-13" y="7140495"/>
                    <a:pt x="2" y="71395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56" name="Google Shape;1256;p14"/>
            <p:cNvGrpSpPr/>
            <p:nvPr/>
          </p:nvGrpSpPr>
          <p:grpSpPr>
            <a:xfrm>
              <a:off x="1531151" y="2003418"/>
              <a:ext cx="7189120" cy="6358505"/>
              <a:chOff x="1531151" y="2003418"/>
              <a:chExt cx="7189120" cy="6358505"/>
            </a:xfrm>
          </p:grpSpPr>
          <p:sp>
            <p:nvSpPr>
              <p:cNvPr id="1257" name="Google Shape;1257;p14"/>
              <p:cNvSpPr/>
              <p:nvPr/>
            </p:nvSpPr>
            <p:spPr>
              <a:xfrm>
                <a:off x="1534982" y="3693820"/>
                <a:ext cx="7181640" cy="66182"/>
              </a:xfrm>
              <a:custGeom>
                <a:avLst/>
                <a:gdLst/>
                <a:ahLst/>
                <a:cxnLst/>
                <a:rect l="l" t="t" r="r" b="b"/>
                <a:pathLst>
                  <a:path w="7181640" h="66182" extrusionOk="0">
                    <a:moveTo>
                      <a:pt x="7173117" y="26907"/>
                    </a:moveTo>
                    <a:cubicBezTo>
                      <a:pt x="7172841" y="-16335"/>
                      <a:pt x="7724035" y="-3982"/>
                      <a:pt x="8524" y="39275"/>
                    </a:cubicBezTo>
                    <a:cubicBezTo>
                      <a:pt x="8800" y="82518"/>
                      <a:pt x="-542408" y="70165"/>
                      <a:pt x="7173117" y="269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14"/>
              <p:cNvSpPr/>
              <p:nvPr/>
            </p:nvSpPr>
            <p:spPr>
              <a:xfrm>
                <a:off x="1538662" y="4256727"/>
                <a:ext cx="7181609" cy="78245"/>
              </a:xfrm>
              <a:custGeom>
                <a:avLst/>
                <a:gdLst/>
                <a:ahLst/>
                <a:cxnLst/>
                <a:rect l="l" t="t" r="r" b="b"/>
                <a:pathLst>
                  <a:path w="7181609" h="78245" extrusionOk="0">
                    <a:moveTo>
                      <a:pt x="7173084" y="26243"/>
                    </a:moveTo>
                    <a:cubicBezTo>
                      <a:pt x="7172808" y="-17014"/>
                      <a:pt x="7724060" y="-5677"/>
                      <a:pt x="8520" y="52009"/>
                    </a:cubicBezTo>
                    <a:cubicBezTo>
                      <a:pt x="8811" y="95251"/>
                      <a:pt x="-542412" y="83929"/>
                      <a:pt x="7173084" y="262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14"/>
              <p:cNvSpPr/>
              <p:nvPr/>
            </p:nvSpPr>
            <p:spPr>
              <a:xfrm>
                <a:off x="1536230" y="4819570"/>
                <a:ext cx="7181862" cy="90522"/>
              </a:xfrm>
              <a:custGeom>
                <a:avLst/>
                <a:gdLst/>
                <a:ahLst/>
                <a:cxnLst/>
                <a:rect l="l" t="t" r="r" b="b"/>
                <a:pathLst>
                  <a:path w="7181862" h="90522" extrusionOk="0">
                    <a:moveTo>
                      <a:pt x="7173162" y="25686"/>
                    </a:moveTo>
                    <a:cubicBezTo>
                      <a:pt x="7173439" y="-17571"/>
                      <a:pt x="7724517" y="-7279"/>
                      <a:pt x="8700" y="64836"/>
                    </a:cubicBezTo>
                    <a:cubicBezTo>
                      <a:pt x="8424" y="108093"/>
                      <a:pt x="-542654" y="97801"/>
                      <a:pt x="7173162" y="256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14"/>
              <p:cNvSpPr/>
              <p:nvPr/>
            </p:nvSpPr>
            <p:spPr>
              <a:xfrm>
                <a:off x="1535218" y="2003418"/>
                <a:ext cx="7181639" cy="33173"/>
              </a:xfrm>
              <a:custGeom>
                <a:avLst/>
                <a:gdLst/>
                <a:ahLst/>
                <a:cxnLst/>
                <a:rect l="l" t="t" r="r" b="b"/>
                <a:pathLst>
                  <a:path w="7181639" h="33173" extrusionOk="0">
                    <a:moveTo>
                      <a:pt x="8536" y="30493"/>
                    </a:moveTo>
                    <a:cubicBezTo>
                      <a:pt x="7724119" y="30493"/>
                      <a:pt x="7172867" y="45938"/>
                      <a:pt x="7173099" y="2681"/>
                    </a:cubicBezTo>
                    <a:cubicBezTo>
                      <a:pt x="-542470" y="2681"/>
                      <a:pt x="8783" y="-12764"/>
                      <a:pt x="8536" y="304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14"/>
              <p:cNvSpPr/>
              <p:nvPr/>
            </p:nvSpPr>
            <p:spPr>
              <a:xfrm>
                <a:off x="1531306" y="3130734"/>
                <a:ext cx="7181684" cy="54455"/>
              </a:xfrm>
              <a:custGeom>
                <a:avLst/>
                <a:gdLst/>
                <a:ahLst/>
                <a:cxnLst/>
                <a:rect l="l" t="t" r="r" b="b"/>
                <a:pathLst>
                  <a:path w="7181684" h="54455" extrusionOk="0">
                    <a:moveTo>
                      <a:pt x="7173161" y="27736"/>
                    </a:moveTo>
                    <a:cubicBezTo>
                      <a:pt x="7172884" y="-15507"/>
                      <a:pt x="7724093" y="-2123"/>
                      <a:pt x="8524" y="26720"/>
                    </a:cubicBezTo>
                    <a:cubicBezTo>
                      <a:pt x="8800" y="69963"/>
                      <a:pt x="-542408" y="56579"/>
                      <a:pt x="7173161" y="277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14"/>
              <p:cNvSpPr/>
              <p:nvPr/>
            </p:nvSpPr>
            <p:spPr>
              <a:xfrm>
                <a:off x="1532071" y="2567349"/>
                <a:ext cx="7181690" cy="43259"/>
              </a:xfrm>
              <a:custGeom>
                <a:avLst/>
                <a:gdLst/>
                <a:ahLst/>
                <a:cxnLst/>
                <a:rect l="l" t="t" r="r" b="b"/>
                <a:pathLst>
                  <a:path w="7181690" h="43259" extrusionOk="0">
                    <a:moveTo>
                      <a:pt x="7173006" y="28834"/>
                    </a:moveTo>
                    <a:cubicBezTo>
                      <a:pt x="7173238" y="-14409"/>
                      <a:pt x="7724273" y="-9"/>
                      <a:pt x="8689" y="14420"/>
                    </a:cubicBezTo>
                    <a:cubicBezTo>
                      <a:pt x="8442" y="57677"/>
                      <a:pt x="-542592" y="43263"/>
                      <a:pt x="7173006" y="288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14"/>
              <p:cNvSpPr/>
              <p:nvPr/>
            </p:nvSpPr>
            <p:spPr>
              <a:xfrm>
                <a:off x="1534838" y="6507677"/>
                <a:ext cx="7181450" cy="128139"/>
              </a:xfrm>
              <a:custGeom>
                <a:avLst/>
                <a:gdLst/>
                <a:ahLst/>
                <a:cxnLst/>
                <a:rect l="l" t="t" r="r" b="b"/>
                <a:pathLst>
                  <a:path w="7181450" h="128139" extrusionOk="0">
                    <a:moveTo>
                      <a:pt x="7172927" y="24410"/>
                    </a:moveTo>
                    <a:cubicBezTo>
                      <a:pt x="7172651" y="-18847"/>
                      <a:pt x="7723831" y="-11648"/>
                      <a:pt x="8523" y="103739"/>
                    </a:cubicBezTo>
                    <a:cubicBezTo>
                      <a:pt x="8800" y="146982"/>
                      <a:pt x="-542380" y="139782"/>
                      <a:pt x="7172927" y="244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14"/>
              <p:cNvSpPr/>
              <p:nvPr/>
            </p:nvSpPr>
            <p:spPr>
              <a:xfrm>
                <a:off x="1536812" y="7632817"/>
                <a:ext cx="7181981" cy="153655"/>
              </a:xfrm>
              <a:custGeom>
                <a:avLst/>
                <a:gdLst/>
                <a:ahLst/>
                <a:cxnLst/>
                <a:rect l="l" t="t" r="r" b="b"/>
                <a:pathLst>
                  <a:path w="7181981" h="153655" extrusionOk="0">
                    <a:moveTo>
                      <a:pt x="7173293" y="23771"/>
                    </a:moveTo>
                    <a:cubicBezTo>
                      <a:pt x="7173540" y="-19486"/>
                      <a:pt x="7724588" y="-14333"/>
                      <a:pt x="8685" y="129882"/>
                    </a:cubicBezTo>
                    <a:cubicBezTo>
                      <a:pt x="8453" y="173139"/>
                      <a:pt x="-542611" y="168000"/>
                      <a:pt x="7173293" y="237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14"/>
              <p:cNvSpPr/>
              <p:nvPr/>
            </p:nvSpPr>
            <p:spPr>
              <a:xfrm>
                <a:off x="1532547" y="5382353"/>
                <a:ext cx="7181895" cy="102955"/>
              </a:xfrm>
              <a:custGeom>
                <a:avLst/>
                <a:gdLst/>
                <a:ahLst/>
                <a:cxnLst/>
                <a:rect l="l" t="t" r="r" b="b"/>
                <a:pathLst>
                  <a:path w="7181895" h="102955" extrusionOk="0">
                    <a:moveTo>
                      <a:pt x="7173199" y="25204"/>
                    </a:moveTo>
                    <a:cubicBezTo>
                      <a:pt x="7173475" y="-18053"/>
                      <a:pt x="7724480" y="-8792"/>
                      <a:pt x="8693" y="77752"/>
                    </a:cubicBezTo>
                    <a:cubicBezTo>
                      <a:pt x="8432" y="121009"/>
                      <a:pt x="-542588" y="111748"/>
                      <a:pt x="7173199" y="252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14"/>
              <p:cNvSpPr/>
              <p:nvPr/>
            </p:nvSpPr>
            <p:spPr>
              <a:xfrm>
                <a:off x="1533672" y="8195418"/>
                <a:ext cx="7181999" cy="166505"/>
              </a:xfrm>
              <a:custGeom>
                <a:avLst/>
                <a:gdLst/>
                <a:ahLst/>
                <a:cxnLst/>
                <a:rect l="l" t="t" r="r" b="b"/>
                <a:pathLst>
                  <a:path w="7181999" h="166505" extrusionOk="0">
                    <a:moveTo>
                      <a:pt x="7173309" y="23500"/>
                    </a:moveTo>
                    <a:cubicBezTo>
                      <a:pt x="7173556" y="-19758"/>
                      <a:pt x="7724648" y="-15650"/>
                      <a:pt x="8687" y="143009"/>
                    </a:cubicBezTo>
                    <a:cubicBezTo>
                      <a:pt x="8454" y="186266"/>
                      <a:pt x="-542652" y="182144"/>
                      <a:pt x="7173309" y="235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14"/>
              <p:cNvSpPr/>
              <p:nvPr/>
            </p:nvSpPr>
            <p:spPr>
              <a:xfrm>
                <a:off x="1538525" y="7070228"/>
                <a:ext cx="7181413" cy="140851"/>
              </a:xfrm>
              <a:custGeom>
                <a:avLst/>
                <a:gdLst/>
                <a:ahLst/>
                <a:cxnLst/>
                <a:rect l="l" t="t" r="r" b="b"/>
                <a:pathLst>
                  <a:path w="7181413" h="140851" extrusionOk="0">
                    <a:moveTo>
                      <a:pt x="7172887" y="24073"/>
                    </a:moveTo>
                    <a:cubicBezTo>
                      <a:pt x="7172611" y="-19184"/>
                      <a:pt x="7723863" y="-13001"/>
                      <a:pt x="8527" y="116786"/>
                    </a:cubicBezTo>
                    <a:cubicBezTo>
                      <a:pt x="8803" y="160028"/>
                      <a:pt x="-542450" y="153859"/>
                      <a:pt x="7172887" y="240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14"/>
              <p:cNvSpPr/>
              <p:nvPr/>
            </p:nvSpPr>
            <p:spPr>
              <a:xfrm>
                <a:off x="1531151" y="5945079"/>
                <a:ext cx="7181490" cy="115494"/>
              </a:xfrm>
              <a:custGeom>
                <a:avLst/>
                <a:gdLst/>
                <a:ahLst/>
                <a:cxnLst/>
                <a:rect l="l" t="t" r="r" b="b"/>
                <a:pathLst>
                  <a:path w="7181490" h="115494" extrusionOk="0">
                    <a:moveTo>
                      <a:pt x="7172967" y="24780"/>
                    </a:moveTo>
                    <a:cubicBezTo>
                      <a:pt x="7172691" y="-18478"/>
                      <a:pt x="7723885" y="-10233"/>
                      <a:pt x="8519" y="90711"/>
                    </a:cubicBezTo>
                    <a:cubicBezTo>
                      <a:pt x="8810" y="133968"/>
                      <a:pt x="-542384" y="125737"/>
                      <a:pt x="7172967" y="247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69" name="Google Shape;1269;p14"/>
          <p:cNvGrpSpPr/>
          <p:nvPr/>
        </p:nvGrpSpPr>
        <p:grpSpPr>
          <a:xfrm rot="1915367">
            <a:off x="3569266" y="355699"/>
            <a:ext cx="1204204" cy="985021"/>
            <a:chOff x="7137931" y="711573"/>
            <a:chExt cx="2408298" cy="1969952"/>
          </a:xfrm>
        </p:grpSpPr>
        <p:sp>
          <p:nvSpPr>
            <p:cNvPr id="1270" name="Google Shape;1270;p14"/>
            <p:cNvSpPr/>
            <p:nvPr/>
          </p:nvSpPr>
          <p:spPr>
            <a:xfrm>
              <a:off x="8787892" y="1194860"/>
              <a:ext cx="744733" cy="1206896"/>
            </a:xfrm>
            <a:custGeom>
              <a:avLst/>
              <a:gdLst/>
              <a:ahLst/>
              <a:cxnLst/>
              <a:rect l="l" t="t" r="r" b="b"/>
              <a:pathLst>
                <a:path w="744733" h="1206896" extrusionOk="0">
                  <a:moveTo>
                    <a:pt x="739041" y="483369"/>
                  </a:moveTo>
                  <a:cubicBezTo>
                    <a:pt x="730534" y="501973"/>
                    <a:pt x="180169" y="1071872"/>
                    <a:pt x="163901" y="1088794"/>
                  </a:cubicBezTo>
                  <a:cubicBezTo>
                    <a:pt x="121599" y="1132830"/>
                    <a:pt x="78248" y="1174495"/>
                    <a:pt x="24709" y="1204599"/>
                  </a:cubicBezTo>
                  <a:cubicBezTo>
                    <a:pt x="11140" y="1212184"/>
                    <a:pt x="-2063" y="1199710"/>
                    <a:pt x="269" y="1185826"/>
                  </a:cubicBezTo>
                  <a:cubicBezTo>
                    <a:pt x="38876" y="952958"/>
                    <a:pt x="196370" y="251686"/>
                    <a:pt x="266095" y="45507"/>
                  </a:cubicBezTo>
                  <a:cubicBezTo>
                    <a:pt x="271213" y="27644"/>
                    <a:pt x="278931" y="10103"/>
                    <a:pt x="296885" y="2842"/>
                  </a:cubicBezTo>
                  <a:cubicBezTo>
                    <a:pt x="324661" y="-8351"/>
                    <a:pt x="344621" y="15907"/>
                    <a:pt x="361618" y="34089"/>
                  </a:cubicBezTo>
                  <a:cubicBezTo>
                    <a:pt x="745845" y="445904"/>
                    <a:pt x="759103" y="439600"/>
                    <a:pt x="739041" y="4833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14"/>
            <p:cNvSpPr/>
            <p:nvPr/>
          </p:nvSpPr>
          <p:spPr>
            <a:xfrm>
              <a:off x="8935986" y="1194452"/>
              <a:ext cx="593503" cy="492732"/>
            </a:xfrm>
            <a:custGeom>
              <a:avLst/>
              <a:gdLst/>
              <a:ahLst/>
              <a:cxnLst/>
              <a:rect l="l" t="t" r="r" b="b"/>
              <a:pathLst>
                <a:path w="593503" h="492732" extrusionOk="0">
                  <a:moveTo>
                    <a:pt x="593503" y="452258"/>
                  </a:moveTo>
                  <a:cubicBezTo>
                    <a:pt x="547461" y="498753"/>
                    <a:pt x="642795" y="484199"/>
                    <a:pt x="0" y="492732"/>
                  </a:cubicBezTo>
                  <a:cubicBezTo>
                    <a:pt x="110987" y="33639"/>
                    <a:pt x="122216" y="-63192"/>
                    <a:pt x="213519" y="34494"/>
                  </a:cubicBezTo>
                  <a:cubicBezTo>
                    <a:pt x="595434" y="443826"/>
                    <a:pt x="586868" y="428394"/>
                    <a:pt x="593503" y="4522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72" name="Google Shape;1272;p14"/>
            <p:cNvGrpSpPr/>
            <p:nvPr/>
          </p:nvGrpSpPr>
          <p:grpSpPr>
            <a:xfrm>
              <a:off x="7137931" y="1179864"/>
              <a:ext cx="2408298" cy="1501661"/>
              <a:chOff x="7137931" y="1179864"/>
              <a:chExt cx="2408298" cy="1501661"/>
            </a:xfrm>
          </p:grpSpPr>
          <p:sp>
            <p:nvSpPr>
              <p:cNvPr id="1273" name="Google Shape;1273;p14"/>
              <p:cNvSpPr/>
              <p:nvPr/>
            </p:nvSpPr>
            <p:spPr>
              <a:xfrm>
                <a:off x="8879345" y="1659225"/>
                <a:ext cx="666884" cy="719266"/>
              </a:xfrm>
              <a:custGeom>
                <a:avLst/>
                <a:gdLst/>
                <a:ahLst/>
                <a:cxnLst/>
                <a:rect l="l" t="t" r="r" b="b"/>
                <a:pathLst>
                  <a:path w="666884" h="719266" extrusionOk="0">
                    <a:moveTo>
                      <a:pt x="108723" y="638136"/>
                    </a:moveTo>
                    <a:cubicBezTo>
                      <a:pt x="50739" y="703708"/>
                      <a:pt x="47158" y="710579"/>
                      <a:pt x="32206" y="719266"/>
                    </a:cubicBezTo>
                    <a:cubicBezTo>
                      <a:pt x="-2564" y="691648"/>
                      <a:pt x="44" y="693960"/>
                      <a:pt x="44" y="693503"/>
                    </a:cubicBezTo>
                    <a:cubicBezTo>
                      <a:pt x="8070" y="665345"/>
                      <a:pt x="309689" y="339925"/>
                      <a:pt x="316714" y="332340"/>
                    </a:cubicBezTo>
                    <a:cubicBezTo>
                      <a:pt x="635779" y="-11814"/>
                      <a:pt x="630925" y="20245"/>
                      <a:pt x="623471" y="277"/>
                    </a:cubicBezTo>
                    <a:cubicBezTo>
                      <a:pt x="749938" y="-5479"/>
                      <a:pt x="606502" y="74150"/>
                      <a:pt x="108723" y="638136"/>
                    </a:cubicBezTo>
                    <a:close/>
                  </a:path>
                </a:pathLst>
              </a:custGeom>
              <a:solidFill>
                <a:srgbClr val="7AAEDB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14"/>
              <p:cNvSpPr/>
              <p:nvPr/>
            </p:nvSpPr>
            <p:spPr>
              <a:xfrm>
                <a:off x="7137931" y="1179864"/>
                <a:ext cx="2405036" cy="1501661"/>
              </a:xfrm>
              <a:custGeom>
                <a:avLst/>
                <a:gdLst/>
                <a:ahLst/>
                <a:cxnLst/>
                <a:rect l="l" t="t" r="r" b="b"/>
                <a:pathLst>
                  <a:path w="2405036" h="1501661" extrusionOk="0">
                    <a:moveTo>
                      <a:pt x="2405037" y="477807"/>
                    </a:moveTo>
                    <a:cubicBezTo>
                      <a:pt x="2360244" y="479844"/>
                      <a:pt x="2365381" y="480451"/>
                      <a:pt x="2364014" y="477716"/>
                    </a:cubicBezTo>
                    <a:cubicBezTo>
                      <a:pt x="2363951" y="477653"/>
                      <a:pt x="2364011" y="470562"/>
                      <a:pt x="2312989" y="414355"/>
                    </a:cubicBezTo>
                    <a:cubicBezTo>
                      <a:pt x="2172251" y="259205"/>
                      <a:pt x="2011097" y="92240"/>
                      <a:pt x="1995405" y="77631"/>
                    </a:cubicBezTo>
                    <a:cubicBezTo>
                      <a:pt x="1985811" y="68585"/>
                      <a:pt x="1970004" y="72698"/>
                      <a:pt x="1966123" y="85306"/>
                    </a:cubicBezTo>
                    <a:cubicBezTo>
                      <a:pt x="1790483" y="653369"/>
                      <a:pt x="1704478" y="1022869"/>
                      <a:pt x="1680291" y="1089903"/>
                    </a:cubicBezTo>
                    <a:cubicBezTo>
                      <a:pt x="1698076" y="1115626"/>
                      <a:pt x="1701874" y="1145467"/>
                      <a:pt x="1693356" y="1174642"/>
                    </a:cubicBezTo>
                    <a:cubicBezTo>
                      <a:pt x="1707335" y="1166739"/>
                      <a:pt x="1725332" y="1167377"/>
                      <a:pt x="1741320" y="1172999"/>
                    </a:cubicBezTo>
                    <a:cubicBezTo>
                      <a:pt x="1742148" y="1173826"/>
                      <a:pt x="1734851" y="1167834"/>
                      <a:pt x="1773620" y="1198628"/>
                    </a:cubicBezTo>
                    <a:cubicBezTo>
                      <a:pt x="1827029" y="1260107"/>
                      <a:pt x="1793453" y="1366598"/>
                      <a:pt x="1705140" y="1375739"/>
                    </a:cubicBezTo>
                    <a:cubicBezTo>
                      <a:pt x="1704683" y="1375786"/>
                      <a:pt x="119290" y="1501414"/>
                      <a:pt x="118825" y="1501410"/>
                    </a:cubicBezTo>
                    <a:cubicBezTo>
                      <a:pt x="43407" y="1506437"/>
                      <a:pt x="22474" y="1435397"/>
                      <a:pt x="30748" y="1366511"/>
                    </a:cubicBezTo>
                    <a:cubicBezTo>
                      <a:pt x="30748" y="1358269"/>
                      <a:pt x="39656" y="1339397"/>
                      <a:pt x="42808" y="1330056"/>
                    </a:cubicBezTo>
                    <a:cubicBezTo>
                      <a:pt x="-617" y="1286823"/>
                      <a:pt x="-17969" y="1188152"/>
                      <a:pt x="24078" y="1148698"/>
                    </a:cubicBezTo>
                    <a:cubicBezTo>
                      <a:pt x="44223" y="1123790"/>
                      <a:pt x="94886" y="1129597"/>
                      <a:pt x="94886" y="1125311"/>
                    </a:cubicBezTo>
                    <a:cubicBezTo>
                      <a:pt x="85426" y="966016"/>
                      <a:pt x="87404" y="1079202"/>
                      <a:pt x="63501" y="385672"/>
                    </a:cubicBezTo>
                    <a:cubicBezTo>
                      <a:pt x="63501" y="207159"/>
                      <a:pt x="36851" y="150838"/>
                      <a:pt x="73138" y="139992"/>
                    </a:cubicBezTo>
                    <a:cubicBezTo>
                      <a:pt x="119762" y="125816"/>
                      <a:pt x="1933741" y="-21308"/>
                      <a:pt x="1972648" y="2627"/>
                    </a:cubicBezTo>
                    <a:cubicBezTo>
                      <a:pt x="1995310" y="11492"/>
                      <a:pt x="2209716" y="242441"/>
                      <a:pt x="2210287" y="243052"/>
                    </a:cubicBezTo>
                    <a:cubicBezTo>
                      <a:pt x="2379171" y="423685"/>
                      <a:pt x="2396775" y="440075"/>
                      <a:pt x="2405037" y="4778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75" name="Google Shape;1275;p14"/>
            <p:cNvSpPr/>
            <p:nvPr/>
          </p:nvSpPr>
          <p:spPr>
            <a:xfrm>
              <a:off x="8792281" y="2408400"/>
              <a:ext cx="93449" cy="89930"/>
            </a:xfrm>
            <a:custGeom>
              <a:avLst/>
              <a:gdLst/>
              <a:ahLst/>
              <a:cxnLst/>
              <a:rect l="l" t="t" r="r" b="b"/>
              <a:pathLst>
                <a:path w="93449" h="89930" extrusionOk="0">
                  <a:moveTo>
                    <a:pt x="80024" y="74933"/>
                  </a:moveTo>
                  <a:cubicBezTo>
                    <a:pt x="53454" y="102866"/>
                    <a:pt x="7964" y="89368"/>
                    <a:pt x="856" y="54331"/>
                  </a:cubicBezTo>
                  <a:cubicBezTo>
                    <a:pt x="-5629" y="22355"/>
                    <a:pt x="25890" y="-4051"/>
                    <a:pt x="56223" y="516"/>
                  </a:cubicBezTo>
                  <a:cubicBezTo>
                    <a:pt x="93365" y="6043"/>
                    <a:pt x="105378" y="48208"/>
                    <a:pt x="80024" y="74933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14"/>
            <p:cNvSpPr/>
            <p:nvPr/>
          </p:nvSpPr>
          <p:spPr>
            <a:xfrm>
              <a:off x="8663557" y="2267792"/>
              <a:ext cx="108491" cy="110291"/>
            </a:xfrm>
            <a:custGeom>
              <a:avLst/>
              <a:gdLst/>
              <a:ahLst/>
              <a:cxnLst/>
              <a:rect l="l" t="t" r="r" b="b"/>
              <a:pathLst>
                <a:path w="108491" h="110291" extrusionOk="0">
                  <a:moveTo>
                    <a:pt x="22778" y="92655"/>
                  </a:moveTo>
                  <a:cubicBezTo>
                    <a:pt x="-28370" y="50443"/>
                    <a:pt x="14740" y="-23135"/>
                    <a:pt x="72113" y="7092"/>
                  </a:cubicBezTo>
                  <a:cubicBezTo>
                    <a:pt x="146676" y="46401"/>
                    <a:pt x="94756" y="151821"/>
                    <a:pt x="22778" y="92655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14"/>
            <p:cNvSpPr/>
            <p:nvPr/>
          </p:nvSpPr>
          <p:spPr>
            <a:xfrm>
              <a:off x="7252597" y="2554088"/>
              <a:ext cx="1529716" cy="115120"/>
            </a:xfrm>
            <a:custGeom>
              <a:avLst/>
              <a:gdLst/>
              <a:ahLst/>
              <a:cxnLst/>
              <a:rect l="l" t="t" r="r" b="b"/>
              <a:pathLst>
                <a:path w="1529716" h="115120" extrusionOk="0">
                  <a:moveTo>
                    <a:pt x="1519131" y="53"/>
                  </a:moveTo>
                  <a:cubicBezTo>
                    <a:pt x="627184" y="79584"/>
                    <a:pt x="83249" y="88776"/>
                    <a:pt x="5246" y="100639"/>
                  </a:cubicBezTo>
                  <a:cubicBezTo>
                    <a:pt x="-3020" y="101895"/>
                    <a:pt x="-786" y="114141"/>
                    <a:pt x="6858" y="114661"/>
                  </a:cubicBezTo>
                  <a:cubicBezTo>
                    <a:pt x="84624" y="119956"/>
                    <a:pt x="833099" y="78918"/>
                    <a:pt x="1518678" y="22640"/>
                  </a:cubicBezTo>
                  <a:cubicBezTo>
                    <a:pt x="1533054" y="21458"/>
                    <a:pt x="1533578" y="-1236"/>
                    <a:pt x="1519131" y="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14"/>
            <p:cNvSpPr/>
            <p:nvPr/>
          </p:nvSpPr>
          <p:spPr>
            <a:xfrm>
              <a:off x="8639760" y="2179358"/>
              <a:ext cx="161012" cy="74517"/>
            </a:xfrm>
            <a:custGeom>
              <a:avLst/>
              <a:gdLst/>
              <a:ahLst/>
              <a:cxnLst/>
              <a:rect l="l" t="t" r="r" b="b"/>
              <a:pathLst>
                <a:path w="161012" h="74517" extrusionOk="0">
                  <a:moveTo>
                    <a:pt x="159645" y="62911"/>
                  </a:moveTo>
                  <a:cubicBezTo>
                    <a:pt x="125951" y="16271"/>
                    <a:pt x="61356" y="-8381"/>
                    <a:pt x="5193" y="2584"/>
                  </a:cubicBezTo>
                  <a:cubicBezTo>
                    <a:pt x="-2852" y="4152"/>
                    <a:pt x="-1040" y="17256"/>
                    <a:pt x="7128" y="16886"/>
                  </a:cubicBezTo>
                  <a:cubicBezTo>
                    <a:pt x="63582" y="14309"/>
                    <a:pt x="107772" y="32421"/>
                    <a:pt x="147368" y="72383"/>
                  </a:cubicBezTo>
                  <a:cubicBezTo>
                    <a:pt x="153420" y="78490"/>
                    <a:pt x="164976" y="70291"/>
                    <a:pt x="159645" y="62911"/>
                  </a:cubicBezTo>
                  <a:close/>
                </a:path>
              </a:pathLst>
            </a:custGeom>
            <a:solidFill>
              <a:srgbClr val="312249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14"/>
            <p:cNvSpPr/>
            <p:nvPr/>
          </p:nvSpPr>
          <p:spPr>
            <a:xfrm>
              <a:off x="8711997" y="2381297"/>
              <a:ext cx="101153" cy="51764"/>
            </a:xfrm>
            <a:custGeom>
              <a:avLst/>
              <a:gdLst/>
              <a:ahLst/>
              <a:cxnLst/>
              <a:rect l="l" t="t" r="r" b="b"/>
              <a:pathLst>
                <a:path w="101153" h="51764" extrusionOk="0">
                  <a:moveTo>
                    <a:pt x="87113" y="1801"/>
                  </a:moveTo>
                  <a:cubicBezTo>
                    <a:pt x="62335" y="21674"/>
                    <a:pt x="39542" y="35645"/>
                    <a:pt x="6821" y="37485"/>
                  </a:cubicBezTo>
                  <a:cubicBezTo>
                    <a:pt x="-2252" y="37997"/>
                    <a:pt x="-2295" y="51160"/>
                    <a:pt x="6821" y="51617"/>
                  </a:cubicBezTo>
                  <a:cubicBezTo>
                    <a:pt x="40949" y="53335"/>
                    <a:pt x="79119" y="40097"/>
                    <a:pt x="99638" y="11465"/>
                  </a:cubicBezTo>
                  <a:cubicBezTo>
                    <a:pt x="105339" y="3515"/>
                    <a:pt x="93586" y="-3392"/>
                    <a:pt x="87113" y="1801"/>
                  </a:cubicBezTo>
                  <a:close/>
                </a:path>
              </a:pathLst>
            </a:custGeom>
            <a:solidFill>
              <a:srgbClr val="312249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14"/>
            <p:cNvSpPr/>
            <p:nvPr/>
          </p:nvSpPr>
          <p:spPr>
            <a:xfrm>
              <a:off x="8794513" y="1270594"/>
              <a:ext cx="248542" cy="899700"/>
            </a:xfrm>
            <a:custGeom>
              <a:avLst/>
              <a:gdLst/>
              <a:ahLst/>
              <a:cxnLst/>
              <a:rect l="l" t="t" r="r" b="b"/>
              <a:pathLst>
                <a:path w="248542" h="899700" extrusionOk="0">
                  <a:moveTo>
                    <a:pt x="230637" y="6316"/>
                  </a:moveTo>
                  <a:cubicBezTo>
                    <a:pt x="141410" y="297448"/>
                    <a:pt x="60698" y="592338"/>
                    <a:pt x="165" y="890864"/>
                  </a:cubicBezTo>
                  <a:cubicBezTo>
                    <a:pt x="-1628" y="899709"/>
                    <a:pt x="11740" y="903543"/>
                    <a:pt x="13793" y="894623"/>
                  </a:cubicBezTo>
                  <a:cubicBezTo>
                    <a:pt x="82245" y="597424"/>
                    <a:pt x="156638" y="302187"/>
                    <a:pt x="248083" y="11127"/>
                  </a:cubicBezTo>
                  <a:cubicBezTo>
                    <a:pt x="251582" y="1"/>
                    <a:pt x="234045" y="-4806"/>
                    <a:pt x="230637" y="63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14"/>
            <p:cNvSpPr/>
            <p:nvPr/>
          </p:nvSpPr>
          <p:spPr>
            <a:xfrm>
              <a:off x="8944302" y="1729061"/>
              <a:ext cx="562748" cy="617773"/>
            </a:xfrm>
            <a:custGeom>
              <a:avLst/>
              <a:gdLst/>
              <a:ahLst/>
              <a:cxnLst/>
              <a:rect l="l" t="t" r="r" b="b"/>
              <a:pathLst>
                <a:path w="562748" h="617773" extrusionOk="0">
                  <a:moveTo>
                    <a:pt x="546513" y="2754"/>
                  </a:moveTo>
                  <a:cubicBezTo>
                    <a:pt x="383803" y="159381"/>
                    <a:pt x="45617" y="535177"/>
                    <a:pt x="1108" y="607069"/>
                  </a:cubicBezTo>
                  <a:cubicBezTo>
                    <a:pt x="-3320" y="614220"/>
                    <a:pt x="6561" y="621300"/>
                    <a:pt x="12459" y="615827"/>
                  </a:cubicBezTo>
                  <a:cubicBezTo>
                    <a:pt x="70596" y="561874"/>
                    <a:pt x="72708" y="521498"/>
                    <a:pt x="559992" y="16229"/>
                  </a:cubicBezTo>
                  <a:cubicBezTo>
                    <a:pt x="568513" y="7392"/>
                    <a:pt x="555362" y="-5764"/>
                    <a:pt x="546513" y="2754"/>
                  </a:cubicBezTo>
                  <a:close/>
                </a:path>
              </a:pathLst>
            </a:custGeom>
            <a:solidFill>
              <a:srgbClr val="312249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14"/>
            <p:cNvSpPr/>
            <p:nvPr/>
          </p:nvSpPr>
          <p:spPr>
            <a:xfrm>
              <a:off x="7307390" y="2417606"/>
              <a:ext cx="1334333" cy="105380"/>
            </a:xfrm>
            <a:custGeom>
              <a:avLst/>
              <a:gdLst/>
              <a:ahLst/>
              <a:cxnLst/>
              <a:rect l="l" t="t" r="r" b="b"/>
              <a:pathLst>
                <a:path w="1334333" h="105380" extrusionOk="0">
                  <a:moveTo>
                    <a:pt x="1325134" y="1"/>
                  </a:moveTo>
                  <a:cubicBezTo>
                    <a:pt x="1041011" y="3823"/>
                    <a:pt x="298127" y="43494"/>
                    <a:pt x="5199" y="91064"/>
                  </a:cubicBezTo>
                  <a:cubicBezTo>
                    <a:pt x="-2870" y="92376"/>
                    <a:pt x="-1022" y="105890"/>
                    <a:pt x="7133" y="105366"/>
                  </a:cubicBezTo>
                  <a:cubicBezTo>
                    <a:pt x="386255" y="81033"/>
                    <a:pt x="449892" y="45018"/>
                    <a:pt x="1325134" y="19062"/>
                  </a:cubicBezTo>
                  <a:cubicBezTo>
                    <a:pt x="1337363" y="18696"/>
                    <a:pt x="1337438" y="-164"/>
                    <a:pt x="1325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14"/>
            <p:cNvSpPr/>
            <p:nvPr/>
          </p:nvSpPr>
          <p:spPr>
            <a:xfrm>
              <a:off x="7598088" y="711573"/>
              <a:ext cx="905225" cy="1585697"/>
            </a:xfrm>
            <a:custGeom>
              <a:avLst/>
              <a:gdLst/>
              <a:ahLst/>
              <a:cxnLst/>
              <a:rect l="l" t="t" r="r" b="b"/>
              <a:pathLst>
                <a:path w="905225" h="1585697" extrusionOk="0">
                  <a:moveTo>
                    <a:pt x="84106" y="1585698"/>
                  </a:moveTo>
                  <a:cubicBezTo>
                    <a:pt x="351338" y="466662"/>
                    <a:pt x="354136" y="493706"/>
                    <a:pt x="328002" y="422216"/>
                  </a:cubicBezTo>
                  <a:cubicBezTo>
                    <a:pt x="280570" y="292333"/>
                    <a:pt x="55964" y="367684"/>
                    <a:pt x="5304" y="215048"/>
                  </a:cubicBezTo>
                  <a:cubicBezTo>
                    <a:pt x="-16211" y="150044"/>
                    <a:pt x="31024" y="88282"/>
                    <a:pt x="87625" y="61510"/>
                  </a:cubicBezTo>
                  <a:cubicBezTo>
                    <a:pt x="229654" y="-5578"/>
                    <a:pt x="596270" y="-13911"/>
                    <a:pt x="766143" y="17836"/>
                  </a:cubicBezTo>
                  <a:cubicBezTo>
                    <a:pt x="905001" y="43714"/>
                    <a:pt x="924846" y="136936"/>
                    <a:pt x="890581" y="209426"/>
                  </a:cubicBezTo>
                  <a:cubicBezTo>
                    <a:pt x="818500" y="361810"/>
                    <a:pt x="616596" y="279418"/>
                    <a:pt x="577430" y="395354"/>
                  </a:cubicBezTo>
                  <a:cubicBezTo>
                    <a:pt x="556276" y="457943"/>
                    <a:pt x="564731" y="457703"/>
                    <a:pt x="732154" y="1077572"/>
                  </a:cubicBezTo>
                  <a:cubicBezTo>
                    <a:pt x="737851" y="1098666"/>
                    <a:pt x="849405" y="1511367"/>
                    <a:pt x="849511" y="1511828"/>
                  </a:cubicBezTo>
                  <a:cubicBezTo>
                    <a:pt x="800141" y="1515855"/>
                    <a:pt x="809053" y="1519822"/>
                    <a:pt x="803052" y="1497530"/>
                  </a:cubicBezTo>
                  <a:cubicBezTo>
                    <a:pt x="772210" y="1383939"/>
                    <a:pt x="904185" y="1870553"/>
                    <a:pt x="556276" y="578540"/>
                  </a:cubicBezTo>
                  <a:cubicBezTo>
                    <a:pt x="456585" y="207704"/>
                    <a:pt x="717663" y="333612"/>
                    <a:pt x="829591" y="226466"/>
                  </a:cubicBezTo>
                  <a:cubicBezTo>
                    <a:pt x="877237" y="180874"/>
                    <a:pt x="879021" y="104313"/>
                    <a:pt x="815065" y="73566"/>
                  </a:cubicBezTo>
                  <a:cubicBezTo>
                    <a:pt x="694949" y="15768"/>
                    <a:pt x="133989" y="20937"/>
                    <a:pt x="54778" y="139442"/>
                  </a:cubicBezTo>
                  <a:cubicBezTo>
                    <a:pt x="7223" y="210569"/>
                    <a:pt x="88582" y="264199"/>
                    <a:pt x="148701" y="280738"/>
                  </a:cubicBezTo>
                  <a:cubicBezTo>
                    <a:pt x="481316" y="372231"/>
                    <a:pt x="423734" y="330444"/>
                    <a:pt x="127276" y="1581127"/>
                  </a:cubicBezTo>
                  <a:lnTo>
                    <a:pt x="84106" y="158569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14"/>
            <p:cNvSpPr/>
            <p:nvPr/>
          </p:nvSpPr>
          <p:spPr>
            <a:xfrm>
              <a:off x="7336118" y="2193524"/>
              <a:ext cx="1260271" cy="139823"/>
            </a:xfrm>
            <a:custGeom>
              <a:avLst/>
              <a:gdLst/>
              <a:ahLst/>
              <a:cxnLst/>
              <a:rect l="l" t="t" r="r" b="b"/>
              <a:pathLst>
                <a:path w="1260271" h="139823" extrusionOk="0">
                  <a:moveTo>
                    <a:pt x="1251333" y="36"/>
                  </a:moveTo>
                  <a:cubicBezTo>
                    <a:pt x="725285" y="42548"/>
                    <a:pt x="229397" y="96568"/>
                    <a:pt x="6682" y="125751"/>
                  </a:cubicBezTo>
                  <a:cubicBezTo>
                    <a:pt x="-2065" y="126897"/>
                    <a:pt x="-2388" y="140730"/>
                    <a:pt x="6682" y="139777"/>
                  </a:cubicBezTo>
                  <a:cubicBezTo>
                    <a:pt x="639686" y="73204"/>
                    <a:pt x="750610" y="58595"/>
                    <a:pt x="1251333" y="18668"/>
                  </a:cubicBezTo>
                  <a:cubicBezTo>
                    <a:pt x="1263204" y="17718"/>
                    <a:pt x="1263298" y="-929"/>
                    <a:pt x="1251333" y="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14"/>
            <p:cNvSpPr/>
            <p:nvPr/>
          </p:nvSpPr>
          <p:spPr>
            <a:xfrm>
              <a:off x="8782781" y="2401566"/>
              <a:ext cx="125677" cy="122335"/>
            </a:xfrm>
            <a:custGeom>
              <a:avLst/>
              <a:gdLst/>
              <a:ahLst/>
              <a:cxnLst/>
              <a:rect l="l" t="t" r="r" b="b"/>
              <a:pathLst>
                <a:path w="125677" h="122335" extrusionOk="0">
                  <a:moveTo>
                    <a:pt x="75640" y="889"/>
                  </a:moveTo>
                  <a:cubicBezTo>
                    <a:pt x="162365" y="13796"/>
                    <a:pt x="125949" y="140271"/>
                    <a:pt x="45587" y="120177"/>
                  </a:cubicBezTo>
                  <a:cubicBezTo>
                    <a:pt x="-31569" y="100675"/>
                    <a:pt x="-3560" y="-11037"/>
                    <a:pt x="75640" y="8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14"/>
            <p:cNvSpPr/>
            <p:nvPr/>
          </p:nvSpPr>
          <p:spPr>
            <a:xfrm>
              <a:off x="8668481" y="2255528"/>
              <a:ext cx="125677" cy="122336"/>
            </a:xfrm>
            <a:custGeom>
              <a:avLst/>
              <a:gdLst/>
              <a:ahLst/>
              <a:cxnLst/>
              <a:rect l="l" t="t" r="r" b="b"/>
              <a:pathLst>
                <a:path w="125677" h="122336" extrusionOk="0">
                  <a:moveTo>
                    <a:pt x="75640" y="889"/>
                  </a:moveTo>
                  <a:cubicBezTo>
                    <a:pt x="162365" y="13796"/>
                    <a:pt x="125949" y="140271"/>
                    <a:pt x="45587" y="120178"/>
                  </a:cubicBezTo>
                  <a:cubicBezTo>
                    <a:pt x="-31569" y="100671"/>
                    <a:pt x="-3560" y="-11041"/>
                    <a:pt x="75640" y="8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7" name="Google Shape;1287;p14"/>
          <p:cNvSpPr txBox="1"/>
          <p:nvPr/>
        </p:nvSpPr>
        <p:spPr>
          <a:xfrm>
            <a:off x="893312" y="1957444"/>
            <a:ext cx="33405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Outline</a:t>
            </a:r>
            <a:endParaRPr sz="700" dirty="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289" name="Google Shape;1289;p14"/>
          <p:cNvSpPr txBox="1"/>
          <p:nvPr/>
        </p:nvSpPr>
        <p:spPr>
          <a:xfrm>
            <a:off x="4889847" y="1430832"/>
            <a:ext cx="3330253" cy="216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800" dirty="0" err="1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Definisi</a:t>
            </a:r>
            <a:r>
              <a:rPr lang="en-ID" sz="1800" dirty="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Fungsi</a:t>
            </a:r>
            <a:r>
              <a:rPr lang="en-ID" sz="1800" dirty="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Rekursif</a:t>
            </a:r>
            <a:endParaRPr lang="en-ID" sz="1800" dirty="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Sifat </a:t>
            </a:r>
            <a:r>
              <a:rPr lang="en-ID" sz="1800" dirty="0" err="1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Fungsi</a:t>
            </a:r>
            <a:r>
              <a:rPr lang="en-ID" sz="1800" dirty="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Rekursif</a:t>
            </a:r>
            <a:endParaRPr lang="en-ID" sz="1800" dirty="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Format </a:t>
            </a:r>
            <a:r>
              <a:rPr lang="en-ID" sz="1800" dirty="0" err="1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Fungsi</a:t>
            </a:r>
            <a:r>
              <a:rPr lang="en-ID" sz="1800" dirty="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Rekursif</a:t>
            </a:r>
            <a:endParaRPr lang="en-ID" sz="1800" dirty="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800" dirty="0" err="1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Analisis</a:t>
            </a:r>
            <a:r>
              <a:rPr lang="en-ID" sz="1800" dirty="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Efisiensi</a:t>
            </a:r>
            <a:r>
              <a:rPr lang="en-ID" sz="1800" dirty="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Rekursif</a:t>
            </a:r>
            <a:endParaRPr lang="en-ID" sz="1800" dirty="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800" dirty="0" err="1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Perbedaan</a:t>
            </a:r>
            <a:r>
              <a:rPr lang="en-ID" sz="1800" dirty="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Rekursif</a:t>
            </a:r>
            <a:r>
              <a:rPr lang="en-ID" sz="1800" dirty="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dengan</a:t>
            </a:r>
            <a:r>
              <a:rPr lang="en-ID" sz="1800" dirty="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 Brute Force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448109-F4ED-BE07-A118-D06D09571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7" y="128298"/>
            <a:ext cx="1540012" cy="3646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1860;p18">
            <a:extLst>
              <a:ext uri="{FF2B5EF4-FFF2-40B4-BE49-F238E27FC236}">
                <a16:creationId xmlns:a16="http://schemas.microsoft.com/office/drawing/2014/main" id="{BBF386C9-F37F-FB5C-31C0-7780FA7686EB}"/>
              </a:ext>
            </a:extLst>
          </p:cNvPr>
          <p:cNvGrpSpPr/>
          <p:nvPr/>
        </p:nvGrpSpPr>
        <p:grpSpPr>
          <a:xfrm>
            <a:off x="4801366" y="282305"/>
            <a:ext cx="3524933" cy="3772944"/>
            <a:chOff x="8457455" y="5382860"/>
            <a:chExt cx="3978389" cy="4031521"/>
          </a:xfrm>
        </p:grpSpPr>
        <p:sp>
          <p:nvSpPr>
            <p:cNvPr id="10" name="Google Shape;1861;p18">
              <a:extLst>
                <a:ext uri="{FF2B5EF4-FFF2-40B4-BE49-F238E27FC236}">
                  <a16:creationId xmlns:a16="http://schemas.microsoft.com/office/drawing/2014/main" id="{E2207991-9479-B5E8-FAAF-9FF5325CB9A9}"/>
                </a:ext>
              </a:extLst>
            </p:cNvPr>
            <p:cNvSpPr/>
            <p:nvPr/>
          </p:nvSpPr>
          <p:spPr>
            <a:xfrm>
              <a:off x="8457455" y="5382860"/>
              <a:ext cx="3978389" cy="4031521"/>
            </a:xfrm>
            <a:custGeom>
              <a:avLst/>
              <a:gdLst/>
              <a:ahLst/>
              <a:cxnLst/>
              <a:rect l="l" t="t" r="r" b="b"/>
              <a:pathLst>
                <a:path w="3978389" h="4031521" extrusionOk="0">
                  <a:moveTo>
                    <a:pt x="3902973" y="3007671"/>
                  </a:moveTo>
                  <a:cubicBezTo>
                    <a:pt x="3588988" y="3607666"/>
                    <a:pt x="3393240" y="3746649"/>
                    <a:pt x="3089568" y="3947217"/>
                  </a:cubicBezTo>
                  <a:cubicBezTo>
                    <a:pt x="2849732" y="4078548"/>
                    <a:pt x="3177535" y="4012576"/>
                    <a:pt x="67669" y="4029678"/>
                  </a:cubicBezTo>
                  <a:cubicBezTo>
                    <a:pt x="-45147" y="4030315"/>
                    <a:pt x="22308" y="4163879"/>
                    <a:pt x="851" y="848042"/>
                  </a:cubicBezTo>
                  <a:cubicBezTo>
                    <a:pt x="3172" y="427788"/>
                    <a:pt x="2149" y="611851"/>
                    <a:pt x="4912" y="118659"/>
                  </a:cubicBezTo>
                  <a:cubicBezTo>
                    <a:pt x="5428" y="-916"/>
                    <a:pt x="-35220" y="73820"/>
                    <a:pt x="3910531" y="11"/>
                  </a:cubicBezTo>
                  <a:cubicBezTo>
                    <a:pt x="3947255" y="-658"/>
                    <a:pt x="3977300" y="29046"/>
                    <a:pt x="3977139" y="65741"/>
                  </a:cubicBezTo>
                  <a:cubicBezTo>
                    <a:pt x="3960066" y="3147121"/>
                    <a:pt x="4021872" y="2778294"/>
                    <a:pt x="3902973" y="30076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862;p18">
              <a:extLst>
                <a:ext uri="{FF2B5EF4-FFF2-40B4-BE49-F238E27FC236}">
                  <a16:creationId xmlns:a16="http://schemas.microsoft.com/office/drawing/2014/main" id="{94EDE3A0-0F25-4AF8-BEEE-0D2E250D2355}"/>
                </a:ext>
              </a:extLst>
            </p:cNvPr>
            <p:cNvSpPr/>
            <p:nvPr/>
          </p:nvSpPr>
          <p:spPr>
            <a:xfrm>
              <a:off x="11368131" y="8230964"/>
              <a:ext cx="1065133" cy="1180904"/>
            </a:xfrm>
            <a:custGeom>
              <a:avLst/>
              <a:gdLst/>
              <a:ahLst/>
              <a:cxnLst/>
              <a:rect l="l" t="t" r="r" b="b"/>
              <a:pathLst>
                <a:path w="1065133" h="1180904" extrusionOk="0">
                  <a:moveTo>
                    <a:pt x="1065134" y="0"/>
                  </a:moveTo>
                  <a:cubicBezTo>
                    <a:pt x="1000797" y="219758"/>
                    <a:pt x="553563" y="1007050"/>
                    <a:pt x="0" y="1180905"/>
                  </a:cubicBezTo>
                  <a:cubicBezTo>
                    <a:pt x="301368" y="975209"/>
                    <a:pt x="412427" y="607155"/>
                    <a:pt x="470172" y="244036"/>
                  </a:cubicBezTo>
                  <a:cubicBezTo>
                    <a:pt x="478286" y="192957"/>
                    <a:pt x="610423" y="235086"/>
                    <a:pt x="748747" y="176298"/>
                  </a:cubicBezTo>
                  <a:cubicBezTo>
                    <a:pt x="860209" y="128533"/>
                    <a:pt x="982838" y="98055"/>
                    <a:pt x="1065134" y="0"/>
                  </a:cubicBezTo>
                  <a:close/>
                </a:path>
              </a:pathLst>
            </a:custGeom>
            <a:solidFill>
              <a:srgbClr val="FDD13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863;p18">
              <a:extLst>
                <a:ext uri="{FF2B5EF4-FFF2-40B4-BE49-F238E27FC236}">
                  <a16:creationId xmlns:a16="http://schemas.microsoft.com/office/drawing/2014/main" id="{8732E4C2-5660-8942-9B91-862FBC07B8C3}"/>
                </a:ext>
              </a:extLst>
            </p:cNvPr>
            <p:cNvSpPr/>
            <p:nvPr/>
          </p:nvSpPr>
          <p:spPr>
            <a:xfrm>
              <a:off x="8460160" y="5382860"/>
              <a:ext cx="3974442" cy="512949"/>
            </a:xfrm>
            <a:custGeom>
              <a:avLst/>
              <a:gdLst/>
              <a:ahLst/>
              <a:cxnLst/>
              <a:rect l="l" t="t" r="r" b="b"/>
              <a:pathLst>
                <a:path w="3974442" h="512949" extrusionOk="0">
                  <a:moveTo>
                    <a:pt x="3974442" y="65749"/>
                  </a:moveTo>
                  <a:lnTo>
                    <a:pt x="3972388" y="436826"/>
                  </a:lnTo>
                  <a:lnTo>
                    <a:pt x="0" y="512950"/>
                  </a:lnTo>
                  <a:lnTo>
                    <a:pt x="2208" y="118659"/>
                  </a:lnTo>
                  <a:cubicBezTo>
                    <a:pt x="2731" y="-2521"/>
                    <a:pt x="-29481" y="73659"/>
                    <a:pt x="3907826" y="11"/>
                  </a:cubicBezTo>
                  <a:cubicBezTo>
                    <a:pt x="3944559" y="-658"/>
                    <a:pt x="3974595" y="29046"/>
                    <a:pt x="3974442" y="65749"/>
                  </a:cubicBezTo>
                  <a:close/>
                </a:path>
              </a:pathLst>
            </a:custGeom>
            <a:solidFill>
              <a:srgbClr val="FDD13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3" name="Google Shape;1753;p17"/>
          <p:cNvGrpSpPr/>
          <p:nvPr/>
        </p:nvGrpSpPr>
        <p:grpSpPr>
          <a:xfrm>
            <a:off x="655694" y="430015"/>
            <a:ext cx="4203060" cy="5652014"/>
            <a:chOff x="1311389" y="860031"/>
            <a:chExt cx="8406119" cy="11304028"/>
          </a:xfrm>
        </p:grpSpPr>
        <p:sp>
          <p:nvSpPr>
            <p:cNvPr id="1754" name="Google Shape;1754;p17"/>
            <p:cNvSpPr/>
            <p:nvPr/>
          </p:nvSpPr>
          <p:spPr>
            <a:xfrm>
              <a:off x="1320376" y="860031"/>
              <a:ext cx="8397132" cy="11304028"/>
            </a:xfrm>
            <a:custGeom>
              <a:avLst/>
              <a:gdLst/>
              <a:ahLst/>
              <a:cxnLst/>
              <a:rect l="l" t="t" r="r" b="b"/>
              <a:pathLst>
                <a:path w="8397132" h="11304028" extrusionOk="0">
                  <a:moveTo>
                    <a:pt x="8350042" y="10894789"/>
                  </a:moveTo>
                  <a:cubicBezTo>
                    <a:pt x="8333930" y="10620758"/>
                    <a:pt x="8377406" y="10298616"/>
                    <a:pt x="8359487" y="9964809"/>
                  </a:cubicBezTo>
                  <a:cubicBezTo>
                    <a:pt x="8315491" y="9191818"/>
                    <a:pt x="8340596" y="9753378"/>
                    <a:pt x="8340596" y="8991488"/>
                  </a:cubicBezTo>
                  <a:cubicBezTo>
                    <a:pt x="8342291" y="8133243"/>
                    <a:pt x="8227295" y="7589768"/>
                    <a:pt x="8268082" y="6202540"/>
                  </a:cubicBezTo>
                  <a:cubicBezTo>
                    <a:pt x="8283313" y="5877459"/>
                    <a:pt x="8289323" y="6049258"/>
                    <a:pt x="8245350" y="5274029"/>
                  </a:cubicBezTo>
                  <a:cubicBezTo>
                    <a:pt x="8169108" y="4175618"/>
                    <a:pt x="8161719" y="14137"/>
                    <a:pt x="8080143" y="12124"/>
                  </a:cubicBezTo>
                  <a:cubicBezTo>
                    <a:pt x="7390145" y="-6866"/>
                    <a:pt x="6595884" y="26729"/>
                    <a:pt x="6600177" y="26729"/>
                  </a:cubicBezTo>
                  <a:cubicBezTo>
                    <a:pt x="5821825" y="26729"/>
                    <a:pt x="6542984" y="-49709"/>
                    <a:pt x="5593934" y="55939"/>
                  </a:cubicBezTo>
                  <a:cubicBezTo>
                    <a:pt x="5172116" y="102670"/>
                    <a:pt x="4131978" y="44748"/>
                    <a:pt x="4083055" y="41809"/>
                  </a:cubicBezTo>
                  <a:cubicBezTo>
                    <a:pt x="4044007" y="44725"/>
                    <a:pt x="3167358" y="113386"/>
                    <a:pt x="3076382" y="105586"/>
                  </a:cubicBezTo>
                  <a:cubicBezTo>
                    <a:pt x="2179034" y="29080"/>
                    <a:pt x="453800" y="146913"/>
                    <a:pt x="560955" y="138729"/>
                  </a:cubicBezTo>
                  <a:cubicBezTo>
                    <a:pt x="533070" y="138729"/>
                    <a:pt x="77357" y="129957"/>
                    <a:pt x="81651" y="130455"/>
                  </a:cubicBezTo>
                  <a:cubicBezTo>
                    <a:pt x="78758" y="130455"/>
                    <a:pt x="76499" y="1482821"/>
                    <a:pt x="76499" y="2476828"/>
                  </a:cubicBezTo>
                  <a:cubicBezTo>
                    <a:pt x="76408" y="2478501"/>
                    <a:pt x="23147" y="3284772"/>
                    <a:pt x="18560" y="3648783"/>
                  </a:cubicBezTo>
                  <a:cubicBezTo>
                    <a:pt x="18560" y="3694564"/>
                    <a:pt x="75211" y="4231483"/>
                    <a:pt x="67912" y="4302698"/>
                  </a:cubicBezTo>
                  <a:cubicBezTo>
                    <a:pt x="-27719" y="5251217"/>
                    <a:pt x="120133" y="6186760"/>
                    <a:pt x="32299" y="8078102"/>
                  </a:cubicBezTo>
                  <a:cubicBezTo>
                    <a:pt x="-2433" y="8755415"/>
                    <a:pt x="44230" y="8654629"/>
                    <a:pt x="32728" y="9006613"/>
                  </a:cubicBezTo>
                  <a:cubicBezTo>
                    <a:pt x="-25097" y="10604525"/>
                    <a:pt x="6990" y="9777027"/>
                    <a:pt x="28435" y="10808133"/>
                  </a:cubicBezTo>
                  <a:cubicBezTo>
                    <a:pt x="37835" y="11247678"/>
                    <a:pt x="19893" y="11266782"/>
                    <a:pt x="48162" y="11267279"/>
                  </a:cubicBezTo>
                  <a:cubicBezTo>
                    <a:pt x="1858925" y="11294929"/>
                    <a:pt x="3412738" y="11311930"/>
                    <a:pt x="5766823" y="11270196"/>
                  </a:cubicBezTo>
                  <a:cubicBezTo>
                    <a:pt x="6700982" y="11252177"/>
                    <a:pt x="6714292" y="11311094"/>
                    <a:pt x="6814261" y="11303317"/>
                  </a:cubicBezTo>
                  <a:cubicBezTo>
                    <a:pt x="8715637" y="11158195"/>
                    <a:pt x="8393382" y="11538960"/>
                    <a:pt x="8350042" y="10894789"/>
                  </a:cubicBezTo>
                  <a:close/>
                  <a:moveTo>
                    <a:pt x="454975" y="1272703"/>
                  </a:moveTo>
                  <a:cubicBezTo>
                    <a:pt x="375592" y="1240577"/>
                    <a:pt x="333539" y="1133460"/>
                    <a:pt x="367864" y="1046283"/>
                  </a:cubicBezTo>
                  <a:cubicBezTo>
                    <a:pt x="425373" y="898743"/>
                    <a:pt x="623187" y="914343"/>
                    <a:pt x="674663" y="1056999"/>
                  </a:cubicBezTo>
                  <a:cubicBezTo>
                    <a:pt x="725303" y="1178744"/>
                    <a:pt x="601291" y="1332591"/>
                    <a:pt x="454975" y="1272703"/>
                  </a:cubicBezTo>
                  <a:close/>
                  <a:moveTo>
                    <a:pt x="439948" y="2197823"/>
                  </a:moveTo>
                  <a:cubicBezTo>
                    <a:pt x="376451" y="2163730"/>
                    <a:pt x="343391" y="2079018"/>
                    <a:pt x="361853" y="2002580"/>
                  </a:cubicBezTo>
                  <a:cubicBezTo>
                    <a:pt x="402618" y="1835575"/>
                    <a:pt x="620611" y="1835077"/>
                    <a:pt x="676380" y="1989919"/>
                  </a:cubicBezTo>
                  <a:cubicBezTo>
                    <a:pt x="730455" y="2119418"/>
                    <a:pt x="588004" y="2277674"/>
                    <a:pt x="439948" y="2197823"/>
                  </a:cubicBezTo>
                  <a:close/>
                  <a:moveTo>
                    <a:pt x="458410" y="3138995"/>
                  </a:moveTo>
                  <a:cubicBezTo>
                    <a:pt x="379027" y="3106869"/>
                    <a:pt x="336974" y="3000724"/>
                    <a:pt x="370869" y="2913073"/>
                  </a:cubicBezTo>
                  <a:cubicBezTo>
                    <a:pt x="427949" y="2764561"/>
                    <a:pt x="627051" y="2780635"/>
                    <a:pt x="678098" y="2923292"/>
                  </a:cubicBezTo>
                  <a:cubicBezTo>
                    <a:pt x="729167" y="3045511"/>
                    <a:pt x="604296" y="3198386"/>
                    <a:pt x="458410" y="3138995"/>
                  </a:cubicBezTo>
                  <a:close/>
                  <a:moveTo>
                    <a:pt x="460557" y="4072367"/>
                  </a:moveTo>
                  <a:cubicBezTo>
                    <a:pt x="381174" y="4040241"/>
                    <a:pt x="339121" y="3934096"/>
                    <a:pt x="373016" y="3846943"/>
                  </a:cubicBezTo>
                  <a:cubicBezTo>
                    <a:pt x="430096" y="3697955"/>
                    <a:pt x="629198" y="3714030"/>
                    <a:pt x="680245" y="3856687"/>
                  </a:cubicBezTo>
                  <a:cubicBezTo>
                    <a:pt x="731743" y="3979855"/>
                    <a:pt x="605155" y="4131284"/>
                    <a:pt x="460557" y="4072367"/>
                  </a:cubicBezTo>
                  <a:close/>
                  <a:moveTo>
                    <a:pt x="367435" y="4802719"/>
                  </a:moveTo>
                  <a:cubicBezTo>
                    <a:pt x="408200" y="4635714"/>
                    <a:pt x="626193" y="4634742"/>
                    <a:pt x="681962" y="4790059"/>
                  </a:cubicBezTo>
                  <a:cubicBezTo>
                    <a:pt x="794382" y="5059320"/>
                    <a:pt x="292774" y="5109962"/>
                    <a:pt x="367435" y="4802719"/>
                  </a:cubicBezTo>
                  <a:close/>
                  <a:moveTo>
                    <a:pt x="369581" y="5735617"/>
                  </a:moveTo>
                  <a:cubicBezTo>
                    <a:pt x="410346" y="5569108"/>
                    <a:pt x="627910" y="5567142"/>
                    <a:pt x="684109" y="5722956"/>
                  </a:cubicBezTo>
                  <a:cubicBezTo>
                    <a:pt x="796958" y="5993665"/>
                    <a:pt x="295350" y="6042860"/>
                    <a:pt x="369581" y="5735617"/>
                  </a:cubicBezTo>
                  <a:close/>
                  <a:moveTo>
                    <a:pt x="466138" y="6872031"/>
                  </a:moveTo>
                  <a:cubicBezTo>
                    <a:pt x="386755" y="6839906"/>
                    <a:pt x="344702" y="6733761"/>
                    <a:pt x="378598" y="6646607"/>
                  </a:cubicBezTo>
                  <a:cubicBezTo>
                    <a:pt x="435677" y="6497620"/>
                    <a:pt x="634779" y="6513695"/>
                    <a:pt x="685826" y="6656351"/>
                  </a:cubicBezTo>
                  <a:cubicBezTo>
                    <a:pt x="736895" y="6779045"/>
                    <a:pt x="611166" y="6930948"/>
                    <a:pt x="466138" y="6872031"/>
                  </a:cubicBezTo>
                  <a:close/>
                  <a:moveTo>
                    <a:pt x="373016" y="7602384"/>
                  </a:moveTo>
                  <a:cubicBezTo>
                    <a:pt x="413781" y="7434881"/>
                    <a:pt x="631774" y="7434881"/>
                    <a:pt x="687543" y="7589724"/>
                  </a:cubicBezTo>
                  <a:cubicBezTo>
                    <a:pt x="799963" y="7858984"/>
                    <a:pt x="298356" y="7909627"/>
                    <a:pt x="373016" y="7602384"/>
                  </a:cubicBezTo>
                  <a:close/>
                  <a:moveTo>
                    <a:pt x="453258" y="8730524"/>
                  </a:moveTo>
                  <a:cubicBezTo>
                    <a:pt x="389760" y="8696431"/>
                    <a:pt x="356701" y="8611719"/>
                    <a:pt x="375163" y="8535281"/>
                  </a:cubicBezTo>
                  <a:cubicBezTo>
                    <a:pt x="415928" y="8368276"/>
                    <a:pt x="633921" y="8367778"/>
                    <a:pt x="689690" y="8522620"/>
                  </a:cubicBezTo>
                  <a:cubicBezTo>
                    <a:pt x="743765" y="8652142"/>
                    <a:pt x="601720" y="8810375"/>
                    <a:pt x="453258" y="8730524"/>
                  </a:cubicBezTo>
                  <a:close/>
                  <a:moveTo>
                    <a:pt x="471697" y="9671696"/>
                  </a:moveTo>
                  <a:cubicBezTo>
                    <a:pt x="392314" y="9639569"/>
                    <a:pt x="350261" y="9533425"/>
                    <a:pt x="384156" y="9446271"/>
                  </a:cubicBezTo>
                  <a:cubicBezTo>
                    <a:pt x="441236" y="9297284"/>
                    <a:pt x="640338" y="9313359"/>
                    <a:pt x="691385" y="9456015"/>
                  </a:cubicBezTo>
                  <a:cubicBezTo>
                    <a:pt x="742477" y="9578709"/>
                    <a:pt x="616747" y="9730612"/>
                    <a:pt x="471697" y="9671696"/>
                  </a:cubicBezTo>
                  <a:close/>
                  <a:moveTo>
                    <a:pt x="473414" y="10605090"/>
                  </a:moveTo>
                  <a:cubicBezTo>
                    <a:pt x="305632" y="10536927"/>
                    <a:pt x="361853" y="10242345"/>
                    <a:pt x="562672" y="10276438"/>
                  </a:cubicBezTo>
                  <a:cubicBezTo>
                    <a:pt x="805974" y="10318782"/>
                    <a:pt x="703000" y="10698575"/>
                    <a:pt x="473414" y="106050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55" name="Google Shape;1755;p17"/>
            <p:cNvGrpSpPr/>
            <p:nvPr/>
          </p:nvGrpSpPr>
          <p:grpSpPr>
            <a:xfrm>
              <a:off x="1311389" y="1449204"/>
              <a:ext cx="8372592" cy="10305615"/>
              <a:chOff x="1311389" y="1449204"/>
              <a:chExt cx="8372592" cy="10305615"/>
            </a:xfrm>
          </p:grpSpPr>
          <p:sp>
            <p:nvSpPr>
              <p:cNvPr id="1756" name="Google Shape;1756;p17"/>
              <p:cNvSpPr/>
              <p:nvPr/>
            </p:nvSpPr>
            <p:spPr>
              <a:xfrm>
                <a:off x="1387571" y="1449204"/>
                <a:ext cx="8066151" cy="81726"/>
              </a:xfrm>
              <a:custGeom>
                <a:avLst/>
                <a:gdLst/>
                <a:ahLst/>
                <a:cxnLst/>
                <a:rect l="l" t="t" r="r" b="b"/>
                <a:pathLst>
                  <a:path w="8066151" h="81726" extrusionOk="0">
                    <a:moveTo>
                      <a:pt x="8062278" y="81727"/>
                    </a:moveTo>
                    <a:cubicBezTo>
                      <a:pt x="8060108" y="81750"/>
                      <a:pt x="14297" y="54484"/>
                      <a:pt x="11450" y="54462"/>
                    </a:cubicBezTo>
                    <a:cubicBezTo>
                      <a:pt x="11450" y="-28442"/>
                      <a:pt x="-569134" y="293"/>
                      <a:pt x="6538112" y="30113"/>
                    </a:cubicBezTo>
                    <a:cubicBezTo>
                      <a:pt x="8229495" y="36624"/>
                      <a:pt x="8060289" y="11574"/>
                      <a:pt x="8062278" y="817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17"/>
              <p:cNvSpPr/>
              <p:nvPr/>
            </p:nvSpPr>
            <p:spPr>
              <a:xfrm>
                <a:off x="1388104" y="2375002"/>
                <a:ext cx="8089328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8089328" h="85411" extrusionOk="0">
                    <a:moveTo>
                      <a:pt x="8084930" y="85412"/>
                    </a:moveTo>
                    <a:cubicBezTo>
                      <a:pt x="8082354" y="85457"/>
                      <a:pt x="10850" y="58169"/>
                      <a:pt x="9201" y="58147"/>
                    </a:cubicBezTo>
                    <a:cubicBezTo>
                      <a:pt x="11121" y="-28691"/>
                      <a:pt x="-538234" y="-1945"/>
                      <a:pt x="6559453" y="33798"/>
                    </a:cubicBezTo>
                    <a:cubicBezTo>
                      <a:pt x="8249888" y="40286"/>
                      <a:pt x="8084930" y="14400"/>
                      <a:pt x="8084930" y="854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8" name="Google Shape;1758;p17"/>
              <p:cNvSpPr/>
              <p:nvPr/>
            </p:nvSpPr>
            <p:spPr>
              <a:xfrm>
                <a:off x="1390436" y="3304213"/>
                <a:ext cx="8143082" cy="67619"/>
              </a:xfrm>
              <a:custGeom>
                <a:avLst/>
                <a:gdLst/>
                <a:ahLst/>
                <a:cxnLst/>
                <a:rect l="l" t="t" r="r" b="b"/>
                <a:pathLst>
                  <a:path w="8143082" h="67619" extrusionOk="0">
                    <a:moveTo>
                      <a:pt x="1080925" y="62330"/>
                    </a:moveTo>
                    <a:cubicBezTo>
                      <a:pt x="-150339" y="62330"/>
                      <a:pt x="6461" y="78631"/>
                      <a:pt x="6461" y="0"/>
                    </a:cubicBezTo>
                    <a:cubicBezTo>
                      <a:pt x="9919776" y="56430"/>
                      <a:pt x="11354910" y="78812"/>
                      <a:pt x="1080925" y="623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9" name="Google Shape;1759;p17"/>
              <p:cNvSpPr/>
              <p:nvPr/>
            </p:nvSpPr>
            <p:spPr>
              <a:xfrm>
                <a:off x="1336840" y="4236545"/>
                <a:ext cx="8175321" cy="82858"/>
              </a:xfrm>
              <a:custGeom>
                <a:avLst/>
                <a:gdLst/>
                <a:ahLst/>
                <a:cxnLst/>
                <a:rect l="l" t="t" r="r" b="b"/>
                <a:pathLst>
                  <a:path w="8175321" h="82858" extrusionOk="0">
                    <a:moveTo>
                      <a:pt x="8170948" y="82859"/>
                    </a:moveTo>
                    <a:cubicBezTo>
                      <a:pt x="8169185" y="82882"/>
                      <a:pt x="11000" y="55119"/>
                      <a:pt x="8537" y="55096"/>
                    </a:cubicBezTo>
                    <a:cubicBezTo>
                      <a:pt x="12536" y="-29119"/>
                      <a:pt x="-542784" y="566"/>
                      <a:pt x="6654917" y="30748"/>
                    </a:cubicBezTo>
                    <a:cubicBezTo>
                      <a:pt x="8334911" y="37236"/>
                      <a:pt x="8170948" y="12164"/>
                      <a:pt x="8170948" y="828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0" name="Google Shape;1760;p17"/>
              <p:cNvSpPr/>
              <p:nvPr/>
            </p:nvSpPr>
            <p:spPr>
              <a:xfrm>
                <a:off x="1374472" y="5166158"/>
                <a:ext cx="8158643" cy="82254"/>
              </a:xfrm>
              <a:custGeom>
                <a:avLst/>
                <a:gdLst/>
                <a:ahLst/>
                <a:cxnLst/>
                <a:rect l="l" t="t" r="r" b="b"/>
                <a:pathLst>
                  <a:path w="8158643" h="82254" extrusionOk="0">
                    <a:moveTo>
                      <a:pt x="8154760" y="82255"/>
                    </a:moveTo>
                    <a:cubicBezTo>
                      <a:pt x="8152771" y="82278"/>
                      <a:pt x="8460" y="54515"/>
                      <a:pt x="6088" y="54492"/>
                    </a:cubicBezTo>
                    <a:cubicBezTo>
                      <a:pt x="18584" y="-28795"/>
                      <a:pt x="-545595" y="482"/>
                      <a:pt x="6639588" y="30641"/>
                    </a:cubicBezTo>
                    <a:cubicBezTo>
                      <a:pt x="8321774" y="37129"/>
                      <a:pt x="8152726" y="12645"/>
                      <a:pt x="8154760" y="822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1" name="Google Shape;1761;p17"/>
              <p:cNvSpPr/>
              <p:nvPr/>
            </p:nvSpPr>
            <p:spPr>
              <a:xfrm>
                <a:off x="1345121" y="6095104"/>
                <a:ext cx="8226396" cy="82792"/>
              </a:xfrm>
              <a:custGeom>
                <a:avLst/>
                <a:gdLst/>
                <a:ahLst/>
                <a:cxnLst/>
                <a:rect l="l" t="t" r="r" b="b"/>
                <a:pathLst>
                  <a:path w="8226396" h="82792" extrusionOk="0">
                    <a:moveTo>
                      <a:pt x="8224018" y="82793"/>
                    </a:moveTo>
                    <a:cubicBezTo>
                      <a:pt x="8222368" y="82815"/>
                      <a:pt x="201775" y="55867"/>
                      <a:pt x="10989" y="54555"/>
                    </a:cubicBezTo>
                    <a:cubicBezTo>
                      <a:pt x="9136" y="-29253"/>
                      <a:pt x="-556941" y="771"/>
                      <a:pt x="6690836" y="31178"/>
                    </a:cubicBezTo>
                    <a:cubicBezTo>
                      <a:pt x="8391574" y="37690"/>
                      <a:pt x="8217645" y="12640"/>
                      <a:pt x="8224018" y="827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2" name="Google Shape;1762;p17"/>
              <p:cNvSpPr/>
              <p:nvPr/>
            </p:nvSpPr>
            <p:spPr>
              <a:xfrm>
                <a:off x="1370096" y="7021673"/>
                <a:ext cx="8243411" cy="75373"/>
              </a:xfrm>
              <a:custGeom>
                <a:avLst/>
                <a:gdLst/>
                <a:ahLst/>
                <a:cxnLst/>
                <a:rect l="l" t="t" r="r" b="b"/>
                <a:pathLst>
                  <a:path w="8243411" h="75373" extrusionOk="0">
                    <a:moveTo>
                      <a:pt x="3011635" y="65745"/>
                    </a:moveTo>
                    <a:cubicBezTo>
                      <a:pt x="-275230" y="53106"/>
                      <a:pt x="7322" y="90455"/>
                      <a:pt x="5334" y="0"/>
                    </a:cubicBezTo>
                    <a:cubicBezTo>
                      <a:pt x="8792573" y="24439"/>
                      <a:pt x="11693618" y="102369"/>
                      <a:pt x="3011635" y="657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3" name="Google Shape;1763;p17"/>
              <p:cNvSpPr/>
              <p:nvPr/>
            </p:nvSpPr>
            <p:spPr>
              <a:xfrm>
                <a:off x="1368631" y="7952235"/>
                <a:ext cx="8225471" cy="84628"/>
              </a:xfrm>
              <a:custGeom>
                <a:avLst/>
                <a:gdLst/>
                <a:ahLst/>
                <a:cxnLst/>
                <a:rect l="l" t="t" r="r" b="b"/>
                <a:pathLst>
                  <a:path w="8225471" h="84628" extrusionOk="0">
                    <a:moveTo>
                      <a:pt x="8221115" y="84629"/>
                    </a:moveTo>
                    <a:cubicBezTo>
                      <a:pt x="8219466" y="84651"/>
                      <a:pt x="185880" y="57589"/>
                      <a:pt x="9782" y="56391"/>
                    </a:cubicBezTo>
                    <a:cubicBezTo>
                      <a:pt x="9782" y="-31531"/>
                      <a:pt x="-545516" y="2087"/>
                      <a:pt x="6711525" y="32539"/>
                    </a:cubicBezTo>
                    <a:cubicBezTo>
                      <a:pt x="8384401" y="40633"/>
                      <a:pt x="8221115" y="10971"/>
                      <a:pt x="8221115" y="846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4" name="Google Shape;1764;p17"/>
              <p:cNvSpPr/>
              <p:nvPr/>
            </p:nvSpPr>
            <p:spPr>
              <a:xfrm>
                <a:off x="1344228" y="8880443"/>
                <a:ext cx="8287285" cy="85904"/>
              </a:xfrm>
              <a:custGeom>
                <a:avLst/>
                <a:gdLst/>
                <a:ahLst/>
                <a:cxnLst/>
                <a:rect l="l" t="t" r="r" b="b"/>
                <a:pathLst>
                  <a:path w="8287285" h="85904" extrusionOk="0">
                    <a:moveTo>
                      <a:pt x="8285425" y="85904"/>
                    </a:moveTo>
                    <a:cubicBezTo>
                      <a:pt x="8283775" y="85927"/>
                      <a:pt x="155033" y="58616"/>
                      <a:pt x="8447" y="57667"/>
                    </a:cubicBezTo>
                    <a:cubicBezTo>
                      <a:pt x="12673" y="-33330"/>
                      <a:pt x="-547529" y="3159"/>
                      <a:pt x="6758231" y="33815"/>
                    </a:cubicBezTo>
                    <a:cubicBezTo>
                      <a:pt x="8451828" y="40326"/>
                      <a:pt x="8277629" y="15209"/>
                      <a:pt x="8285425" y="859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5" name="Google Shape;1765;p17"/>
              <p:cNvSpPr/>
              <p:nvPr/>
            </p:nvSpPr>
            <p:spPr>
              <a:xfrm>
                <a:off x="1345866" y="9809174"/>
                <a:ext cx="8338115" cy="76836"/>
              </a:xfrm>
              <a:custGeom>
                <a:avLst/>
                <a:gdLst/>
                <a:ahLst/>
                <a:cxnLst/>
                <a:rect l="l" t="t" r="r" b="b"/>
                <a:pathLst>
                  <a:path w="8338115" h="76836" extrusionOk="0">
                    <a:moveTo>
                      <a:pt x="3102369" y="66219"/>
                    </a:moveTo>
                    <a:cubicBezTo>
                      <a:pt x="-326089" y="53061"/>
                      <a:pt x="8956" y="93507"/>
                      <a:pt x="8956" y="0"/>
                    </a:cubicBezTo>
                    <a:cubicBezTo>
                      <a:pt x="8743093" y="33664"/>
                      <a:pt x="11908070" y="103386"/>
                      <a:pt x="3102369" y="662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6" name="Google Shape;1766;p17"/>
              <p:cNvSpPr/>
              <p:nvPr/>
            </p:nvSpPr>
            <p:spPr>
              <a:xfrm>
                <a:off x="1311389" y="10740791"/>
                <a:ext cx="8371617" cy="84049"/>
              </a:xfrm>
              <a:custGeom>
                <a:avLst/>
                <a:gdLst/>
                <a:ahLst/>
                <a:cxnLst/>
                <a:rect l="l" t="t" r="r" b="b"/>
                <a:pathLst>
                  <a:path w="8371617" h="84049" extrusionOk="0">
                    <a:moveTo>
                      <a:pt x="8368475" y="84049"/>
                    </a:moveTo>
                    <a:cubicBezTo>
                      <a:pt x="8366757" y="84072"/>
                      <a:pt x="355000" y="57756"/>
                      <a:pt x="10396" y="54839"/>
                    </a:cubicBezTo>
                    <a:cubicBezTo>
                      <a:pt x="10396" y="-30302"/>
                      <a:pt x="-564471" y="1394"/>
                      <a:pt x="6835293" y="32435"/>
                    </a:cubicBezTo>
                    <a:cubicBezTo>
                      <a:pt x="8535534" y="38946"/>
                      <a:pt x="8364475" y="13874"/>
                      <a:pt x="8368475" y="840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7" name="Google Shape;1767;p17"/>
              <p:cNvSpPr/>
              <p:nvPr/>
            </p:nvSpPr>
            <p:spPr>
              <a:xfrm>
                <a:off x="1339402" y="11667943"/>
                <a:ext cx="8334023" cy="86876"/>
              </a:xfrm>
              <a:custGeom>
                <a:avLst/>
                <a:gdLst/>
                <a:ahLst/>
                <a:cxnLst/>
                <a:rect l="l" t="t" r="r" b="b"/>
                <a:pathLst>
                  <a:path w="8334023" h="86876" extrusionOk="0">
                    <a:moveTo>
                      <a:pt x="8331016" y="86877"/>
                    </a:moveTo>
                    <a:cubicBezTo>
                      <a:pt x="8329389" y="86900"/>
                      <a:pt x="229164" y="59001"/>
                      <a:pt x="10697" y="57170"/>
                    </a:cubicBezTo>
                    <a:cubicBezTo>
                      <a:pt x="8663" y="-28198"/>
                      <a:pt x="-557143" y="-2424"/>
                      <a:pt x="6829153" y="34766"/>
                    </a:cubicBezTo>
                    <a:cubicBezTo>
                      <a:pt x="8495408" y="41277"/>
                      <a:pt x="8326745" y="14305"/>
                      <a:pt x="8331016" y="8687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68" name="Google Shape;1768;p17"/>
            <p:cNvSpPr/>
            <p:nvPr/>
          </p:nvSpPr>
          <p:spPr>
            <a:xfrm>
              <a:off x="2414275" y="959307"/>
              <a:ext cx="224846" cy="11195268"/>
            </a:xfrm>
            <a:custGeom>
              <a:avLst/>
              <a:gdLst/>
              <a:ahLst/>
              <a:cxnLst/>
              <a:rect l="l" t="t" r="r" b="b"/>
              <a:pathLst>
                <a:path w="224846" h="11195268" extrusionOk="0">
                  <a:moveTo>
                    <a:pt x="224846" y="11195269"/>
                  </a:moveTo>
                  <a:cubicBezTo>
                    <a:pt x="100744" y="11195269"/>
                    <a:pt x="-94652" y="4728131"/>
                    <a:pt x="52770" y="3"/>
                  </a:cubicBezTo>
                  <a:cubicBezTo>
                    <a:pt x="178409" y="-3818"/>
                    <a:pt x="-124277" y="4362130"/>
                    <a:pt x="224846" y="11195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1" name="Google Shape;1771;p17"/>
          <p:cNvSpPr txBox="1"/>
          <p:nvPr/>
        </p:nvSpPr>
        <p:spPr>
          <a:xfrm>
            <a:off x="1627358" y="1813359"/>
            <a:ext cx="26784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Fungsi</a:t>
            </a:r>
            <a:r>
              <a:rPr lang="en-ID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rekursif</a:t>
            </a:r>
            <a:r>
              <a:rPr lang="en-ID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adalah</a:t>
            </a:r>
            <a:r>
              <a:rPr lang="en-ID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fungsi</a:t>
            </a:r>
            <a:r>
              <a:rPr lang="en-ID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yang </a:t>
            </a:r>
            <a:r>
              <a:rPr lang="en-ID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memanggil</a:t>
            </a:r>
            <a:r>
              <a:rPr lang="en-ID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dirinya</a:t>
            </a:r>
            <a:r>
              <a:rPr lang="en-ID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sendiri</a:t>
            </a:r>
            <a:r>
              <a:rPr lang="en-ID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dalam</a:t>
            </a:r>
            <a:r>
              <a:rPr lang="en-ID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proses </a:t>
            </a:r>
            <a:r>
              <a:rPr lang="en-ID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penyelesaian</a:t>
            </a:r>
            <a:r>
              <a:rPr lang="en-ID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masalah</a:t>
            </a:r>
            <a:r>
              <a:rPr lang="en-ID" sz="1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lang="en-ID" sz="7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772" name="Google Shape;1772;p17"/>
          <p:cNvGrpSpPr/>
          <p:nvPr/>
        </p:nvGrpSpPr>
        <p:grpSpPr>
          <a:xfrm rot="2997405">
            <a:off x="528074" y="-35352"/>
            <a:ext cx="547327" cy="1920024"/>
            <a:chOff x="1055940" y="-71006"/>
            <a:chExt cx="1094595" cy="3840431"/>
          </a:xfrm>
        </p:grpSpPr>
        <p:sp>
          <p:nvSpPr>
            <p:cNvPr id="1773" name="Google Shape;1773;p17"/>
            <p:cNvSpPr/>
            <p:nvPr/>
          </p:nvSpPr>
          <p:spPr>
            <a:xfrm>
              <a:off x="1094951" y="144389"/>
              <a:ext cx="327615" cy="96937"/>
            </a:xfrm>
            <a:custGeom>
              <a:avLst/>
              <a:gdLst/>
              <a:ahLst/>
              <a:cxnLst/>
              <a:rect l="l" t="t" r="r" b="b"/>
              <a:pathLst>
                <a:path w="327615" h="96937" extrusionOk="0">
                  <a:moveTo>
                    <a:pt x="326236" y="6979"/>
                  </a:moveTo>
                  <a:cubicBezTo>
                    <a:pt x="326681" y="8953"/>
                    <a:pt x="327171" y="10927"/>
                    <a:pt x="327616" y="12901"/>
                  </a:cubicBezTo>
                  <a:lnTo>
                    <a:pt x="327570" y="12901"/>
                  </a:lnTo>
                  <a:cubicBezTo>
                    <a:pt x="327470" y="12901"/>
                    <a:pt x="327324" y="12901"/>
                    <a:pt x="327225" y="12947"/>
                  </a:cubicBezTo>
                  <a:cubicBezTo>
                    <a:pt x="327179" y="12947"/>
                    <a:pt x="327125" y="12947"/>
                    <a:pt x="327079" y="12947"/>
                  </a:cubicBezTo>
                  <a:cubicBezTo>
                    <a:pt x="326880" y="12947"/>
                    <a:pt x="326688" y="12947"/>
                    <a:pt x="326489" y="12993"/>
                  </a:cubicBezTo>
                  <a:cubicBezTo>
                    <a:pt x="323238" y="13239"/>
                    <a:pt x="319942" y="13539"/>
                    <a:pt x="316645" y="13884"/>
                  </a:cubicBezTo>
                  <a:cubicBezTo>
                    <a:pt x="316546" y="13884"/>
                    <a:pt x="316446" y="13884"/>
                    <a:pt x="316346" y="13884"/>
                  </a:cubicBezTo>
                  <a:cubicBezTo>
                    <a:pt x="316101" y="13930"/>
                    <a:pt x="315802" y="13930"/>
                    <a:pt x="315557" y="13984"/>
                  </a:cubicBezTo>
                  <a:cubicBezTo>
                    <a:pt x="315066" y="14030"/>
                    <a:pt x="314622" y="14084"/>
                    <a:pt x="314131" y="14130"/>
                  </a:cubicBezTo>
                  <a:cubicBezTo>
                    <a:pt x="311225" y="13785"/>
                    <a:pt x="308274" y="13493"/>
                    <a:pt x="305368" y="13239"/>
                  </a:cubicBezTo>
                  <a:cubicBezTo>
                    <a:pt x="301382" y="12894"/>
                    <a:pt x="297396" y="12548"/>
                    <a:pt x="293455" y="12256"/>
                  </a:cubicBezTo>
                  <a:cubicBezTo>
                    <a:pt x="293256" y="12256"/>
                    <a:pt x="293110" y="12256"/>
                    <a:pt x="292964" y="12210"/>
                  </a:cubicBezTo>
                  <a:cubicBezTo>
                    <a:pt x="289124" y="11964"/>
                    <a:pt x="285283" y="11764"/>
                    <a:pt x="281496" y="11572"/>
                  </a:cubicBezTo>
                  <a:cubicBezTo>
                    <a:pt x="273469" y="11181"/>
                    <a:pt x="265496" y="10981"/>
                    <a:pt x="257478" y="10981"/>
                  </a:cubicBezTo>
                  <a:cubicBezTo>
                    <a:pt x="250785" y="10981"/>
                    <a:pt x="244138" y="11127"/>
                    <a:pt x="237446" y="11373"/>
                  </a:cubicBezTo>
                  <a:cubicBezTo>
                    <a:pt x="230853" y="11672"/>
                    <a:pt x="224252" y="12064"/>
                    <a:pt x="217659" y="12609"/>
                  </a:cubicBezTo>
                  <a:cubicBezTo>
                    <a:pt x="211013" y="13201"/>
                    <a:pt x="204366" y="13892"/>
                    <a:pt x="197773" y="14683"/>
                  </a:cubicBezTo>
                  <a:cubicBezTo>
                    <a:pt x="187930" y="15966"/>
                    <a:pt x="178132" y="17494"/>
                    <a:pt x="168434" y="19415"/>
                  </a:cubicBezTo>
                  <a:cubicBezTo>
                    <a:pt x="161934" y="20697"/>
                    <a:pt x="155440" y="22126"/>
                    <a:pt x="149039" y="23654"/>
                  </a:cubicBezTo>
                  <a:cubicBezTo>
                    <a:pt x="142638" y="25229"/>
                    <a:pt x="136290" y="26957"/>
                    <a:pt x="129988" y="28831"/>
                  </a:cubicBezTo>
                  <a:lnTo>
                    <a:pt x="129942" y="28831"/>
                  </a:lnTo>
                  <a:cubicBezTo>
                    <a:pt x="123641" y="30752"/>
                    <a:pt x="117393" y="32779"/>
                    <a:pt x="111191" y="34945"/>
                  </a:cubicBezTo>
                  <a:cubicBezTo>
                    <a:pt x="108086" y="36028"/>
                    <a:pt x="104989" y="37165"/>
                    <a:pt x="101938" y="38348"/>
                  </a:cubicBezTo>
                  <a:cubicBezTo>
                    <a:pt x="68268" y="51221"/>
                    <a:pt x="36422" y="68925"/>
                    <a:pt x="7628" y="91953"/>
                  </a:cubicBezTo>
                  <a:cubicBezTo>
                    <a:pt x="5512" y="93527"/>
                    <a:pt x="3442" y="95209"/>
                    <a:pt x="1426" y="96938"/>
                  </a:cubicBezTo>
                  <a:cubicBezTo>
                    <a:pt x="935" y="94964"/>
                    <a:pt x="445" y="92944"/>
                    <a:pt x="0" y="90970"/>
                  </a:cubicBezTo>
                  <a:cubicBezTo>
                    <a:pt x="8073" y="82981"/>
                    <a:pt x="16835" y="75777"/>
                    <a:pt x="25843" y="68925"/>
                  </a:cubicBezTo>
                  <a:cubicBezTo>
                    <a:pt x="108584" y="12947"/>
                    <a:pt x="214662" y="-11017"/>
                    <a:pt x="313556" y="4760"/>
                  </a:cubicBezTo>
                  <a:cubicBezTo>
                    <a:pt x="314001" y="4268"/>
                    <a:pt x="314392" y="3869"/>
                    <a:pt x="314790" y="3523"/>
                  </a:cubicBezTo>
                  <a:cubicBezTo>
                    <a:pt x="315235" y="2194"/>
                    <a:pt x="316170" y="1057"/>
                    <a:pt x="317987" y="320"/>
                  </a:cubicBezTo>
                  <a:cubicBezTo>
                    <a:pt x="322909" y="-917"/>
                    <a:pt x="324733" y="2686"/>
                    <a:pt x="325814" y="6879"/>
                  </a:cubicBezTo>
                  <a:cubicBezTo>
                    <a:pt x="325945" y="6926"/>
                    <a:pt x="326090" y="6926"/>
                    <a:pt x="326236" y="6979"/>
                  </a:cubicBezTo>
                  <a:close/>
                </a:path>
              </a:pathLst>
            </a:custGeom>
            <a:solidFill>
              <a:srgbClr val="BDDEAD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17"/>
            <p:cNvSpPr/>
            <p:nvPr/>
          </p:nvSpPr>
          <p:spPr>
            <a:xfrm>
              <a:off x="1375787" y="-27250"/>
              <a:ext cx="22" cy="46"/>
            </a:xfrm>
            <a:custGeom>
              <a:avLst/>
              <a:gdLst/>
              <a:ahLst/>
              <a:cxnLst/>
              <a:rect l="l" t="t" r="r" b="b"/>
              <a:pathLst>
                <a:path w="22" h="46" extrusionOk="0">
                  <a:moveTo>
                    <a:pt x="0" y="0"/>
                  </a:moveTo>
                  <a:cubicBezTo>
                    <a:pt x="23" y="0"/>
                    <a:pt x="23" y="8"/>
                    <a:pt x="23" y="46"/>
                  </a:cubicBezTo>
                  <a:cubicBezTo>
                    <a:pt x="15" y="31"/>
                    <a:pt x="8" y="15"/>
                    <a:pt x="0" y="0"/>
                  </a:cubicBezTo>
                  <a:close/>
                </a:path>
              </a:pathLst>
            </a:custGeom>
            <a:solidFill>
              <a:srgbClr val="BDDEAD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17"/>
            <p:cNvSpPr/>
            <p:nvPr/>
          </p:nvSpPr>
          <p:spPr>
            <a:xfrm>
              <a:off x="1056160" y="52300"/>
              <a:ext cx="46" cy="545"/>
            </a:xfrm>
            <a:custGeom>
              <a:avLst/>
              <a:gdLst/>
              <a:ahLst/>
              <a:cxnLst/>
              <a:rect l="l" t="t" r="r" b="b"/>
              <a:pathLst>
                <a:path w="46" h="545" extrusionOk="0">
                  <a:moveTo>
                    <a:pt x="0" y="0"/>
                  </a:moveTo>
                  <a:cubicBezTo>
                    <a:pt x="46" y="200"/>
                    <a:pt x="46" y="392"/>
                    <a:pt x="46" y="545"/>
                  </a:cubicBezTo>
                  <a:cubicBezTo>
                    <a:pt x="54" y="392"/>
                    <a:pt x="0" y="200"/>
                    <a:pt x="0" y="0"/>
                  </a:cubicBezTo>
                  <a:close/>
                </a:path>
              </a:pathLst>
            </a:custGeom>
            <a:solidFill>
              <a:srgbClr val="BDDEAD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17"/>
            <p:cNvSpPr/>
            <p:nvPr/>
          </p:nvSpPr>
          <p:spPr>
            <a:xfrm>
              <a:off x="1849046" y="3249769"/>
              <a:ext cx="301489" cy="339409"/>
            </a:xfrm>
            <a:custGeom>
              <a:avLst/>
              <a:gdLst/>
              <a:ahLst/>
              <a:cxnLst/>
              <a:rect l="l" t="t" r="r" b="b"/>
              <a:pathLst>
                <a:path w="301489" h="339409" extrusionOk="0">
                  <a:moveTo>
                    <a:pt x="301489" y="52668"/>
                  </a:moveTo>
                  <a:cubicBezTo>
                    <a:pt x="301489" y="53705"/>
                    <a:pt x="301443" y="54742"/>
                    <a:pt x="301443" y="55778"/>
                  </a:cubicBezTo>
                  <a:cubicBezTo>
                    <a:pt x="300508" y="62684"/>
                    <a:pt x="299772" y="69535"/>
                    <a:pt x="299427" y="76394"/>
                  </a:cubicBezTo>
                  <a:cubicBezTo>
                    <a:pt x="293125" y="153279"/>
                    <a:pt x="286824" y="230065"/>
                    <a:pt x="280377" y="306859"/>
                  </a:cubicBezTo>
                  <a:cubicBezTo>
                    <a:pt x="235383" y="312873"/>
                    <a:pt x="189808" y="320715"/>
                    <a:pt x="149392" y="339410"/>
                  </a:cubicBezTo>
                  <a:cubicBezTo>
                    <a:pt x="98787" y="253354"/>
                    <a:pt x="46074" y="168426"/>
                    <a:pt x="0" y="80142"/>
                  </a:cubicBezTo>
                  <a:cubicBezTo>
                    <a:pt x="13094" y="62538"/>
                    <a:pt x="25597" y="44733"/>
                    <a:pt x="39673" y="27375"/>
                  </a:cubicBezTo>
                  <a:cubicBezTo>
                    <a:pt x="80679" y="48582"/>
                    <a:pt x="94655" y="90258"/>
                    <a:pt x="115231" y="19387"/>
                  </a:cubicBezTo>
                  <a:cubicBezTo>
                    <a:pt x="140583" y="25746"/>
                    <a:pt x="162585" y="42467"/>
                    <a:pt x="188374" y="45870"/>
                  </a:cubicBezTo>
                  <a:cubicBezTo>
                    <a:pt x="204964" y="41139"/>
                    <a:pt x="206980" y="20124"/>
                    <a:pt x="211902" y="6068"/>
                  </a:cubicBezTo>
                  <a:cubicBezTo>
                    <a:pt x="243648" y="26975"/>
                    <a:pt x="265404" y="49910"/>
                    <a:pt x="285045" y="0"/>
                  </a:cubicBezTo>
                  <a:cubicBezTo>
                    <a:pt x="290611" y="2957"/>
                    <a:pt x="296069" y="6168"/>
                    <a:pt x="301336" y="9617"/>
                  </a:cubicBezTo>
                  <a:cubicBezTo>
                    <a:pt x="301098" y="23964"/>
                    <a:pt x="301397" y="38312"/>
                    <a:pt x="301489" y="526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17"/>
            <p:cNvSpPr/>
            <p:nvPr/>
          </p:nvSpPr>
          <p:spPr>
            <a:xfrm>
              <a:off x="1184968" y="537543"/>
              <a:ext cx="965521" cy="2792360"/>
            </a:xfrm>
            <a:custGeom>
              <a:avLst/>
              <a:gdLst/>
              <a:ahLst/>
              <a:cxnLst/>
              <a:rect l="l" t="t" r="r" b="b"/>
              <a:pathLst>
                <a:path w="965521" h="2792360" extrusionOk="0">
                  <a:moveTo>
                    <a:pt x="965322" y="2714984"/>
                  </a:moveTo>
                  <a:cubicBezTo>
                    <a:pt x="965368" y="2715375"/>
                    <a:pt x="965468" y="2715775"/>
                    <a:pt x="965522" y="2716166"/>
                  </a:cubicBezTo>
                  <a:cubicBezTo>
                    <a:pt x="965476" y="2718041"/>
                    <a:pt x="965422" y="2719961"/>
                    <a:pt x="965422" y="2721835"/>
                  </a:cubicBezTo>
                  <a:cubicBezTo>
                    <a:pt x="960155" y="2718386"/>
                    <a:pt x="954689" y="2715176"/>
                    <a:pt x="949131" y="2712218"/>
                  </a:cubicBezTo>
                  <a:cubicBezTo>
                    <a:pt x="929491" y="2762129"/>
                    <a:pt x="907734" y="2739194"/>
                    <a:pt x="875988" y="2718286"/>
                  </a:cubicBezTo>
                  <a:cubicBezTo>
                    <a:pt x="871066" y="2732342"/>
                    <a:pt x="869050" y="2753349"/>
                    <a:pt x="852460" y="2758089"/>
                  </a:cubicBezTo>
                  <a:cubicBezTo>
                    <a:pt x="826664" y="2754686"/>
                    <a:pt x="804661" y="2737965"/>
                    <a:pt x="779317" y="2731605"/>
                  </a:cubicBezTo>
                  <a:cubicBezTo>
                    <a:pt x="758741" y="2802476"/>
                    <a:pt x="744765" y="2760800"/>
                    <a:pt x="703759" y="2739593"/>
                  </a:cubicBezTo>
                  <a:cubicBezTo>
                    <a:pt x="689684" y="2756952"/>
                    <a:pt x="677180" y="2774756"/>
                    <a:pt x="664086" y="2792361"/>
                  </a:cubicBezTo>
                  <a:cubicBezTo>
                    <a:pt x="662760" y="2789849"/>
                    <a:pt x="661426" y="2787330"/>
                    <a:pt x="660146" y="2784818"/>
                  </a:cubicBezTo>
                  <a:cubicBezTo>
                    <a:pt x="657685" y="2780033"/>
                    <a:pt x="655224" y="2775301"/>
                    <a:pt x="652809" y="2770516"/>
                  </a:cubicBezTo>
                  <a:cubicBezTo>
                    <a:pt x="652763" y="2770317"/>
                    <a:pt x="652709" y="2770071"/>
                    <a:pt x="652663" y="2769879"/>
                  </a:cubicBezTo>
                  <a:cubicBezTo>
                    <a:pt x="652173" y="2767659"/>
                    <a:pt x="651628" y="2765539"/>
                    <a:pt x="651092" y="2763419"/>
                  </a:cubicBezTo>
                  <a:cubicBezTo>
                    <a:pt x="650601" y="2759717"/>
                    <a:pt x="649520" y="2756069"/>
                    <a:pt x="648631" y="2752474"/>
                  </a:cubicBezTo>
                  <a:cubicBezTo>
                    <a:pt x="647795" y="2749117"/>
                    <a:pt x="647006" y="2745768"/>
                    <a:pt x="646170" y="2742412"/>
                  </a:cubicBezTo>
                  <a:cubicBezTo>
                    <a:pt x="644300" y="2735061"/>
                    <a:pt x="642674" y="2727565"/>
                    <a:pt x="640359" y="2720368"/>
                  </a:cubicBezTo>
                  <a:cubicBezTo>
                    <a:pt x="640359" y="2720368"/>
                    <a:pt x="640313" y="2720368"/>
                    <a:pt x="640259" y="2720414"/>
                  </a:cubicBezTo>
                  <a:cubicBezTo>
                    <a:pt x="640160" y="2720168"/>
                    <a:pt x="640114" y="2719968"/>
                    <a:pt x="640014" y="2719776"/>
                  </a:cubicBezTo>
                  <a:cubicBezTo>
                    <a:pt x="637254" y="2709223"/>
                    <a:pt x="634502" y="2698669"/>
                    <a:pt x="631796" y="2688116"/>
                  </a:cubicBezTo>
                  <a:cubicBezTo>
                    <a:pt x="623033" y="2653544"/>
                    <a:pt x="614470" y="2618973"/>
                    <a:pt x="605999" y="2584347"/>
                  </a:cubicBezTo>
                  <a:cubicBezTo>
                    <a:pt x="589900" y="2518653"/>
                    <a:pt x="574154" y="2452866"/>
                    <a:pt x="558300" y="2387126"/>
                  </a:cubicBezTo>
                  <a:cubicBezTo>
                    <a:pt x="525519" y="2251159"/>
                    <a:pt x="492731" y="2115138"/>
                    <a:pt x="459950" y="1979172"/>
                  </a:cubicBezTo>
                  <a:cubicBezTo>
                    <a:pt x="426870" y="1842114"/>
                    <a:pt x="393844" y="1705011"/>
                    <a:pt x="360811" y="1567961"/>
                  </a:cubicBezTo>
                  <a:cubicBezTo>
                    <a:pt x="327194" y="1428684"/>
                    <a:pt x="293670" y="1289414"/>
                    <a:pt x="260046" y="1150091"/>
                  </a:cubicBezTo>
                  <a:cubicBezTo>
                    <a:pt x="227802" y="1016536"/>
                    <a:pt x="195665" y="882989"/>
                    <a:pt x="163467" y="749380"/>
                  </a:cubicBezTo>
                  <a:cubicBezTo>
                    <a:pt x="129751" y="609565"/>
                    <a:pt x="95981" y="469797"/>
                    <a:pt x="62365" y="329982"/>
                  </a:cubicBezTo>
                  <a:cubicBezTo>
                    <a:pt x="41589" y="243772"/>
                    <a:pt x="20821" y="157469"/>
                    <a:pt x="0" y="71259"/>
                  </a:cubicBezTo>
                  <a:cubicBezTo>
                    <a:pt x="95743" y="9021"/>
                    <a:pt x="214317" y="-6763"/>
                    <a:pt x="327876" y="2408"/>
                  </a:cubicBezTo>
                  <a:cubicBezTo>
                    <a:pt x="350223" y="97244"/>
                    <a:pt x="372570" y="191987"/>
                    <a:pt x="394971" y="286823"/>
                  </a:cubicBezTo>
                  <a:cubicBezTo>
                    <a:pt x="427315" y="423926"/>
                    <a:pt x="459505" y="561076"/>
                    <a:pt x="491941" y="698180"/>
                  </a:cubicBezTo>
                  <a:cubicBezTo>
                    <a:pt x="525611" y="840514"/>
                    <a:pt x="558982" y="982894"/>
                    <a:pt x="592507" y="1125274"/>
                  </a:cubicBezTo>
                  <a:cubicBezTo>
                    <a:pt x="625188" y="1264252"/>
                    <a:pt x="657677" y="1403329"/>
                    <a:pt x="690466" y="1542307"/>
                  </a:cubicBezTo>
                  <a:cubicBezTo>
                    <a:pt x="723645" y="1683059"/>
                    <a:pt x="756916" y="1823711"/>
                    <a:pt x="789950" y="1964470"/>
                  </a:cubicBezTo>
                  <a:cubicBezTo>
                    <a:pt x="806440" y="2034896"/>
                    <a:pt x="822930" y="2105322"/>
                    <a:pt x="839466" y="2175702"/>
                  </a:cubicBezTo>
                  <a:cubicBezTo>
                    <a:pt x="855465" y="2244054"/>
                    <a:pt x="871756" y="2312360"/>
                    <a:pt x="887901" y="2380666"/>
                  </a:cubicBezTo>
                  <a:cubicBezTo>
                    <a:pt x="902222" y="2440984"/>
                    <a:pt x="916550" y="2501294"/>
                    <a:pt x="930725" y="2561666"/>
                  </a:cubicBezTo>
                  <a:cubicBezTo>
                    <a:pt x="937908" y="2592343"/>
                    <a:pt x="945145" y="2623021"/>
                    <a:pt x="952282" y="2653744"/>
                  </a:cubicBezTo>
                  <a:cubicBezTo>
                    <a:pt x="955042" y="2665580"/>
                    <a:pt x="957748" y="2677370"/>
                    <a:pt x="960401" y="2689206"/>
                  </a:cubicBezTo>
                  <a:cubicBezTo>
                    <a:pt x="960646" y="2690389"/>
                    <a:pt x="960891" y="2691572"/>
                    <a:pt x="961091" y="2692755"/>
                  </a:cubicBezTo>
                  <a:cubicBezTo>
                    <a:pt x="961482" y="2694629"/>
                    <a:pt x="961827" y="2696457"/>
                    <a:pt x="962172" y="2698278"/>
                  </a:cubicBezTo>
                  <a:cubicBezTo>
                    <a:pt x="963207" y="2703839"/>
                    <a:pt x="964287" y="2709407"/>
                    <a:pt x="965322" y="27149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17"/>
            <p:cNvSpPr/>
            <p:nvPr/>
          </p:nvSpPr>
          <p:spPr>
            <a:xfrm>
              <a:off x="1096361" y="155379"/>
              <a:ext cx="407459" cy="437777"/>
            </a:xfrm>
            <a:custGeom>
              <a:avLst/>
              <a:gdLst/>
              <a:ahLst/>
              <a:cxnLst/>
              <a:rect l="l" t="t" r="r" b="b"/>
              <a:pathLst>
                <a:path w="407459" h="437777" extrusionOk="0">
                  <a:moveTo>
                    <a:pt x="407459" y="346067"/>
                  </a:moveTo>
                  <a:cubicBezTo>
                    <a:pt x="364605" y="334930"/>
                    <a:pt x="319758" y="333240"/>
                    <a:pt x="275984" y="343610"/>
                  </a:cubicBezTo>
                  <a:cubicBezTo>
                    <a:pt x="208291" y="355054"/>
                    <a:pt x="127259" y="380555"/>
                    <a:pt x="84788" y="437777"/>
                  </a:cubicBezTo>
                  <a:cubicBezTo>
                    <a:pt x="82565" y="428406"/>
                    <a:pt x="80265" y="419036"/>
                    <a:pt x="78042" y="409665"/>
                  </a:cubicBezTo>
                  <a:cubicBezTo>
                    <a:pt x="76892" y="404749"/>
                    <a:pt x="75666" y="399987"/>
                    <a:pt x="74516" y="395071"/>
                  </a:cubicBezTo>
                  <a:cubicBezTo>
                    <a:pt x="72676" y="387544"/>
                    <a:pt x="70913" y="380094"/>
                    <a:pt x="69073" y="372643"/>
                  </a:cubicBezTo>
                  <a:cubicBezTo>
                    <a:pt x="63706" y="350215"/>
                    <a:pt x="58263" y="327787"/>
                    <a:pt x="52897" y="305282"/>
                  </a:cubicBezTo>
                  <a:cubicBezTo>
                    <a:pt x="37334" y="240993"/>
                    <a:pt x="21849" y="176704"/>
                    <a:pt x="6363" y="112415"/>
                  </a:cubicBezTo>
                  <a:cubicBezTo>
                    <a:pt x="6286" y="112108"/>
                    <a:pt x="6210" y="111801"/>
                    <a:pt x="6133" y="111494"/>
                  </a:cubicBezTo>
                  <a:cubicBezTo>
                    <a:pt x="4370" y="104351"/>
                    <a:pt x="2683" y="97207"/>
                    <a:pt x="997" y="90064"/>
                  </a:cubicBezTo>
                  <a:cubicBezTo>
                    <a:pt x="613" y="88682"/>
                    <a:pt x="307" y="87299"/>
                    <a:pt x="0" y="85916"/>
                  </a:cubicBezTo>
                  <a:cubicBezTo>
                    <a:pt x="1993" y="84227"/>
                    <a:pt x="4063" y="82537"/>
                    <a:pt x="6210" y="81001"/>
                  </a:cubicBezTo>
                  <a:cubicBezTo>
                    <a:pt x="92071" y="12257"/>
                    <a:pt x="204611" y="-8712"/>
                    <a:pt x="312705" y="3117"/>
                  </a:cubicBezTo>
                  <a:cubicBezTo>
                    <a:pt x="317458" y="3654"/>
                    <a:pt x="322134" y="4192"/>
                    <a:pt x="326887" y="4883"/>
                  </a:cubicBezTo>
                  <a:cubicBezTo>
                    <a:pt x="328497" y="11566"/>
                    <a:pt x="330107" y="18248"/>
                    <a:pt x="331641" y="25007"/>
                  </a:cubicBezTo>
                  <a:cubicBezTo>
                    <a:pt x="331947" y="26236"/>
                    <a:pt x="332254" y="27465"/>
                    <a:pt x="332561" y="28694"/>
                  </a:cubicBezTo>
                  <a:cubicBezTo>
                    <a:pt x="349043" y="98590"/>
                    <a:pt x="365449" y="168409"/>
                    <a:pt x="382008" y="238305"/>
                  </a:cubicBezTo>
                  <a:cubicBezTo>
                    <a:pt x="385841" y="254742"/>
                    <a:pt x="389750" y="271179"/>
                    <a:pt x="393584" y="287616"/>
                  </a:cubicBezTo>
                  <a:cubicBezTo>
                    <a:pt x="395347" y="294990"/>
                    <a:pt x="397110" y="302287"/>
                    <a:pt x="398797" y="309660"/>
                  </a:cubicBezTo>
                  <a:cubicBezTo>
                    <a:pt x="399717" y="313577"/>
                    <a:pt x="400713" y="317571"/>
                    <a:pt x="401633" y="321565"/>
                  </a:cubicBezTo>
                  <a:cubicBezTo>
                    <a:pt x="403550" y="329707"/>
                    <a:pt x="405466" y="337926"/>
                    <a:pt x="407459" y="346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17"/>
            <p:cNvSpPr/>
            <p:nvPr/>
          </p:nvSpPr>
          <p:spPr>
            <a:xfrm>
              <a:off x="1998438" y="3556619"/>
              <a:ext cx="130984" cy="212806"/>
            </a:xfrm>
            <a:custGeom>
              <a:avLst/>
              <a:gdLst/>
              <a:ahLst/>
              <a:cxnLst/>
              <a:rect l="l" t="t" r="r" b="b"/>
              <a:pathLst>
                <a:path w="130984" h="212806" extrusionOk="0">
                  <a:moveTo>
                    <a:pt x="130985" y="0"/>
                  </a:moveTo>
                  <a:cubicBezTo>
                    <a:pt x="130540" y="5131"/>
                    <a:pt x="130096" y="10262"/>
                    <a:pt x="129659" y="15339"/>
                  </a:cubicBezTo>
                  <a:cubicBezTo>
                    <a:pt x="127343" y="43059"/>
                    <a:pt x="124982" y="70725"/>
                    <a:pt x="122621" y="98392"/>
                  </a:cubicBezTo>
                  <a:cubicBezTo>
                    <a:pt x="120605" y="125513"/>
                    <a:pt x="118926" y="152642"/>
                    <a:pt x="116764" y="179717"/>
                  </a:cubicBezTo>
                  <a:cubicBezTo>
                    <a:pt x="114648" y="191008"/>
                    <a:pt x="118980" y="212806"/>
                    <a:pt x="102689" y="212806"/>
                  </a:cubicBezTo>
                  <a:cubicBezTo>
                    <a:pt x="102444" y="212806"/>
                    <a:pt x="102145" y="212806"/>
                    <a:pt x="101899" y="212806"/>
                  </a:cubicBezTo>
                  <a:cubicBezTo>
                    <a:pt x="95153" y="211324"/>
                    <a:pt x="92646" y="206247"/>
                    <a:pt x="92102" y="199641"/>
                  </a:cubicBezTo>
                  <a:cubicBezTo>
                    <a:pt x="66014" y="147219"/>
                    <a:pt x="37265" y="96172"/>
                    <a:pt x="7682" y="45570"/>
                  </a:cubicBezTo>
                  <a:cubicBezTo>
                    <a:pt x="5121" y="41231"/>
                    <a:pt x="2561" y="36891"/>
                    <a:pt x="0" y="32552"/>
                  </a:cubicBezTo>
                  <a:cubicBezTo>
                    <a:pt x="40409" y="13856"/>
                    <a:pt x="85992" y="6014"/>
                    <a:pt x="130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17"/>
            <p:cNvSpPr/>
            <p:nvPr/>
          </p:nvSpPr>
          <p:spPr>
            <a:xfrm>
              <a:off x="1418342" y="579223"/>
              <a:ext cx="649251" cy="2614167"/>
            </a:xfrm>
            <a:custGeom>
              <a:avLst/>
              <a:gdLst/>
              <a:ahLst/>
              <a:cxnLst/>
              <a:rect l="l" t="t" r="r" b="b"/>
              <a:pathLst>
                <a:path w="649251" h="2614167" extrusionOk="0">
                  <a:moveTo>
                    <a:pt x="649061" y="2605143"/>
                  </a:moveTo>
                  <a:cubicBezTo>
                    <a:pt x="650043" y="2609137"/>
                    <a:pt x="647091" y="2613231"/>
                    <a:pt x="643204" y="2614022"/>
                  </a:cubicBezTo>
                  <a:cubicBezTo>
                    <a:pt x="642714" y="2614122"/>
                    <a:pt x="642223" y="2614168"/>
                    <a:pt x="641725" y="2614168"/>
                  </a:cubicBezTo>
                  <a:cubicBezTo>
                    <a:pt x="638183" y="2614168"/>
                    <a:pt x="635178" y="2611603"/>
                    <a:pt x="634342" y="2608100"/>
                  </a:cubicBezTo>
                  <a:cubicBezTo>
                    <a:pt x="606974" y="2496152"/>
                    <a:pt x="579605" y="2384195"/>
                    <a:pt x="552237" y="2272247"/>
                  </a:cubicBezTo>
                  <a:cubicBezTo>
                    <a:pt x="523834" y="2155805"/>
                    <a:pt x="495384" y="2039416"/>
                    <a:pt x="466935" y="1922974"/>
                  </a:cubicBezTo>
                  <a:cubicBezTo>
                    <a:pt x="439613" y="1811072"/>
                    <a:pt x="412244" y="1699169"/>
                    <a:pt x="384929" y="1587221"/>
                  </a:cubicBezTo>
                  <a:cubicBezTo>
                    <a:pt x="359432" y="1482861"/>
                    <a:pt x="333934" y="1378508"/>
                    <a:pt x="308436" y="1274148"/>
                  </a:cubicBezTo>
                  <a:cubicBezTo>
                    <a:pt x="281612" y="1164419"/>
                    <a:pt x="254780" y="1054683"/>
                    <a:pt x="228002" y="944900"/>
                  </a:cubicBezTo>
                  <a:cubicBezTo>
                    <a:pt x="199599" y="828558"/>
                    <a:pt x="171149" y="712170"/>
                    <a:pt x="142700" y="595828"/>
                  </a:cubicBezTo>
                  <a:cubicBezTo>
                    <a:pt x="114642" y="480768"/>
                    <a:pt x="86537" y="365663"/>
                    <a:pt x="58479" y="250550"/>
                  </a:cubicBezTo>
                  <a:cubicBezTo>
                    <a:pt x="48981" y="211638"/>
                    <a:pt x="39482" y="172727"/>
                    <a:pt x="30030" y="133762"/>
                  </a:cubicBezTo>
                  <a:cubicBezTo>
                    <a:pt x="24372" y="110481"/>
                    <a:pt x="18707" y="87155"/>
                    <a:pt x="13095" y="63828"/>
                  </a:cubicBezTo>
                  <a:cubicBezTo>
                    <a:pt x="10488" y="53029"/>
                    <a:pt x="7874" y="42229"/>
                    <a:pt x="5321" y="31422"/>
                  </a:cubicBezTo>
                  <a:cubicBezTo>
                    <a:pt x="4187" y="26537"/>
                    <a:pt x="3060" y="21660"/>
                    <a:pt x="1925" y="16775"/>
                  </a:cubicBezTo>
                  <a:cubicBezTo>
                    <a:pt x="1235" y="13718"/>
                    <a:pt x="354" y="10561"/>
                    <a:pt x="101" y="7450"/>
                  </a:cubicBezTo>
                  <a:cubicBezTo>
                    <a:pt x="-536" y="4094"/>
                    <a:pt x="1925" y="745"/>
                    <a:pt x="5168" y="153"/>
                  </a:cubicBezTo>
                  <a:cubicBezTo>
                    <a:pt x="8273" y="-538"/>
                    <a:pt x="11125" y="1190"/>
                    <a:pt x="12206" y="3656"/>
                  </a:cubicBezTo>
                  <a:cubicBezTo>
                    <a:pt x="13977" y="7650"/>
                    <a:pt x="14866" y="12136"/>
                    <a:pt x="15947" y="16329"/>
                  </a:cubicBezTo>
                  <a:cubicBezTo>
                    <a:pt x="17817" y="23626"/>
                    <a:pt x="19642" y="30977"/>
                    <a:pt x="21512" y="38274"/>
                  </a:cubicBezTo>
                  <a:cubicBezTo>
                    <a:pt x="25154" y="52921"/>
                    <a:pt x="28749" y="67614"/>
                    <a:pt x="32391" y="82262"/>
                  </a:cubicBezTo>
                  <a:cubicBezTo>
                    <a:pt x="38393" y="106526"/>
                    <a:pt x="44350" y="130843"/>
                    <a:pt x="50307" y="155153"/>
                  </a:cubicBezTo>
                  <a:cubicBezTo>
                    <a:pt x="65026" y="215172"/>
                    <a:pt x="79745" y="275190"/>
                    <a:pt x="94411" y="335262"/>
                  </a:cubicBezTo>
                  <a:cubicBezTo>
                    <a:pt x="120108" y="440260"/>
                    <a:pt x="145751" y="545303"/>
                    <a:pt x="171448" y="650308"/>
                  </a:cubicBezTo>
                  <a:cubicBezTo>
                    <a:pt x="198226" y="759699"/>
                    <a:pt x="224951" y="869082"/>
                    <a:pt x="251683" y="978519"/>
                  </a:cubicBezTo>
                  <a:cubicBezTo>
                    <a:pt x="280477" y="1096490"/>
                    <a:pt x="309226" y="1214506"/>
                    <a:pt x="338120" y="1332423"/>
                  </a:cubicBezTo>
                  <a:cubicBezTo>
                    <a:pt x="366814" y="1449456"/>
                    <a:pt x="395363" y="1566536"/>
                    <a:pt x="423966" y="1683615"/>
                  </a:cubicBezTo>
                  <a:cubicBezTo>
                    <a:pt x="450844" y="1793844"/>
                    <a:pt x="477813" y="1904064"/>
                    <a:pt x="504745" y="2014292"/>
                  </a:cubicBezTo>
                  <a:cubicBezTo>
                    <a:pt x="531178" y="2122493"/>
                    <a:pt x="557611" y="2230701"/>
                    <a:pt x="584044" y="2338901"/>
                  </a:cubicBezTo>
                  <a:cubicBezTo>
                    <a:pt x="605740" y="2427646"/>
                    <a:pt x="627397" y="2516421"/>
                    <a:pt x="649061" y="26051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17"/>
            <p:cNvSpPr/>
            <p:nvPr/>
          </p:nvSpPr>
          <p:spPr>
            <a:xfrm>
              <a:off x="1287796" y="617781"/>
              <a:ext cx="643933" cy="2613852"/>
            </a:xfrm>
            <a:custGeom>
              <a:avLst/>
              <a:gdLst/>
              <a:ahLst/>
              <a:cxnLst/>
              <a:rect l="l" t="t" r="r" b="b"/>
              <a:pathLst>
                <a:path w="643933" h="2613852" extrusionOk="0">
                  <a:moveTo>
                    <a:pt x="629080" y="2608054"/>
                  </a:moveTo>
                  <a:cubicBezTo>
                    <a:pt x="614415" y="2547544"/>
                    <a:pt x="599742" y="2486980"/>
                    <a:pt x="585076" y="2426463"/>
                  </a:cubicBezTo>
                  <a:cubicBezTo>
                    <a:pt x="571783" y="2371821"/>
                    <a:pt x="558444" y="2317172"/>
                    <a:pt x="545304" y="2262484"/>
                  </a:cubicBezTo>
                  <a:cubicBezTo>
                    <a:pt x="532356" y="2208580"/>
                    <a:pt x="519116" y="2154721"/>
                    <a:pt x="506122" y="2100817"/>
                  </a:cubicBezTo>
                  <a:cubicBezTo>
                    <a:pt x="492093" y="2042865"/>
                    <a:pt x="478017" y="1984966"/>
                    <a:pt x="463988" y="1927022"/>
                  </a:cubicBezTo>
                  <a:cubicBezTo>
                    <a:pt x="436421" y="1813345"/>
                    <a:pt x="408861" y="1699668"/>
                    <a:pt x="381293" y="1585991"/>
                  </a:cubicBezTo>
                  <a:cubicBezTo>
                    <a:pt x="355205" y="1478482"/>
                    <a:pt x="329117" y="1370966"/>
                    <a:pt x="303074" y="1263503"/>
                  </a:cubicBezTo>
                  <a:cubicBezTo>
                    <a:pt x="275606" y="1150118"/>
                    <a:pt x="248092" y="1036740"/>
                    <a:pt x="220624" y="923355"/>
                  </a:cubicBezTo>
                  <a:cubicBezTo>
                    <a:pt x="192865" y="808741"/>
                    <a:pt x="165052" y="694174"/>
                    <a:pt x="137285" y="579613"/>
                  </a:cubicBezTo>
                  <a:cubicBezTo>
                    <a:pt x="110606" y="469631"/>
                    <a:pt x="83974" y="359656"/>
                    <a:pt x="57395" y="249628"/>
                  </a:cubicBezTo>
                  <a:cubicBezTo>
                    <a:pt x="47352" y="208197"/>
                    <a:pt x="37310" y="166728"/>
                    <a:pt x="27367" y="125252"/>
                  </a:cubicBezTo>
                  <a:cubicBezTo>
                    <a:pt x="21709" y="101679"/>
                    <a:pt x="16044" y="78053"/>
                    <a:pt x="10432" y="54480"/>
                  </a:cubicBezTo>
                  <a:cubicBezTo>
                    <a:pt x="7925" y="44073"/>
                    <a:pt x="5510" y="33665"/>
                    <a:pt x="3095" y="23265"/>
                  </a:cubicBezTo>
                  <a:cubicBezTo>
                    <a:pt x="2704" y="21537"/>
                    <a:pt x="2306" y="19763"/>
                    <a:pt x="1915" y="18034"/>
                  </a:cubicBezTo>
                  <a:cubicBezTo>
                    <a:pt x="1424" y="15669"/>
                    <a:pt x="780" y="13303"/>
                    <a:pt x="435" y="10884"/>
                  </a:cubicBezTo>
                  <a:cubicBezTo>
                    <a:pt x="44" y="8118"/>
                    <a:pt x="-546" y="5215"/>
                    <a:pt x="1071" y="2696"/>
                  </a:cubicBezTo>
                  <a:cubicBezTo>
                    <a:pt x="2697" y="130"/>
                    <a:pt x="5894" y="-807"/>
                    <a:pt x="8554" y="775"/>
                  </a:cubicBezTo>
                  <a:cubicBezTo>
                    <a:pt x="11559" y="2450"/>
                    <a:pt x="12540" y="6098"/>
                    <a:pt x="13429" y="9209"/>
                  </a:cubicBezTo>
                  <a:cubicBezTo>
                    <a:pt x="15254" y="16114"/>
                    <a:pt x="17071" y="22966"/>
                    <a:pt x="18796" y="29871"/>
                  </a:cubicBezTo>
                  <a:cubicBezTo>
                    <a:pt x="22537" y="44664"/>
                    <a:pt x="26178" y="59511"/>
                    <a:pt x="29820" y="74358"/>
                  </a:cubicBezTo>
                  <a:cubicBezTo>
                    <a:pt x="35776" y="98422"/>
                    <a:pt x="41633" y="122440"/>
                    <a:pt x="47490" y="146512"/>
                  </a:cubicBezTo>
                  <a:cubicBezTo>
                    <a:pt x="60730" y="200808"/>
                    <a:pt x="73924" y="255112"/>
                    <a:pt x="87117" y="309462"/>
                  </a:cubicBezTo>
                  <a:cubicBezTo>
                    <a:pt x="114485" y="422002"/>
                    <a:pt x="141808" y="534596"/>
                    <a:pt x="169077" y="647190"/>
                  </a:cubicBezTo>
                  <a:cubicBezTo>
                    <a:pt x="196345" y="759638"/>
                    <a:pt x="223614" y="872032"/>
                    <a:pt x="250883" y="984472"/>
                  </a:cubicBezTo>
                  <a:cubicBezTo>
                    <a:pt x="278696" y="1099186"/>
                    <a:pt x="306555" y="1213900"/>
                    <a:pt x="334368" y="1328613"/>
                  </a:cubicBezTo>
                  <a:cubicBezTo>
                    <a:pt x="362426" y="1444556"/>
                    <a:pt x="390531" y="1560553"/>
                    <a:pt x="418689" y="1676503"/>
                  </a:cubicBezTo>
                  <a:cubicBezTo>
                    <a:pt x="432227" y="1732281"/>
                    <a:pt x="445758" y="1788106"/>
                    <a:pt x="459297" y="1843938"/>
                  </a:cubicBezTo>
                  <a:cubicBezTo>
                    <a:pt x="471409" y="1894048"/>
                    <a:pt x="483468" y="1944104"/>
                    <a:pt x="495719" y="1994161"/>
                  </a:cubicBezTo>
                  <a:cubicBezTo>
                    <a:pt x="510139" y="2053142"/>
                    <a:pt x="524321" y="2112177"/>
                    <a:pt x="538642" y="2171212"/>
                  </a:cubicBezTo>
                  <a:cubicBezTo>
                    <a:pt x="552027" y="2226499"/>
                    <a:pt x="565466" y="2281832"/>
                    <a:pt x="578859" y="2337119"/>
                  </a:cubicBezTo>
                  <a:cubicBezTo>
                    <a:pt x="600470" y="2426286"/>
                    <a:pt x="622127" y="2515400"/>
                    <a:pt x="643738" y="2604521"/>
                  </a:cubicBezTo>
                  <a:cubicBezTo>
                    <a:pt x="644673" y="2608515"/>
                    <a:pt x="642167" y="2612655"/>
                    <a:pt x="638172" y="2613646"/>
                  </a:cubicBezTo>
                  <a:cubicBezTo>
                    <a:pt x="637590" y="2613792"/>
                    <a:pt x="637015" y="2613853"/>
                    <a:pt x="636440" y="2613853"/>
                  </a:cubicBezTo>
                  <a:cubicBezTo>
                    <a:pt x="633067" y="2613838"/>
                    <a:pt x="629924" y="2611464"/>
                    <a:pt x="629080" y="2608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17"/>
            <p:cNvSpPr/>
            <p:nvPr/>
          </p:nvSpPr>
          <p:spPr>
            <a:xfrm>
              <a:off x="1181180" y="492086"/>
              <a:ext cx="331663" cy="116708"/>
            </a:xfrm>
            <a:custGeom>
              <a:avLst/>
              <a:gdLst/>
              <a:ahLst/>
              <a:cxnLst/>
              <a:rect l="l" t="t" r="r" b="b"/>
              <a:pathLst>
                <a:path w="331663" h="116708" extrusionOk="0">
                  <a:moveTo>
                    <a:pt x="327968" y="32127"/>
                  </a:moveTo>
                  <a:cubicBezTo>
                    <a:pt x="329203" y="37403"/>
                    <a:pt x="330429" y="42634"/>
                    <a:pt x="331664" y="47857"/>
                  </a:cubicBezTo>
                  <a:cubicBezTo>
                    <a:pt x="218104" y="38686"/>
                    <a:pt x="99523" y="54463"/>
                    <a:pt x="3787" y="116708"/>
                  </a:cubicBezTo>
                  <a:cubicBezTo>
                    <a:pt x="2507" y="111577"/>
                    <a:pt x="1280" y="106401"/>
                    <a:pt x="46" y="101270"/>
                  </a:cubicBezTo>
                  <a:cubicBezTo>
                    <a:pt x="46" y="101224"/>
                    <a:pt x="0" y="101124"/>
                    <a:pt x="0" y="101070"/>
                  </a:cubicBezTo>
                  <a:cubicBezTo>
                    <a:pt x="42479" y="43809"/>
                    <a:pt x="123503" y="18362"/>
                    <a:pt x="191134" y="6926"/>
                  </a:cubicBezTo>
                  <a:cubicBezTo>
                    <a:pt x="234947" y="-3482"/>
                    <a:pt x="279786" y="-1754"/>
                    <a:pt x="322610" y="9391"/>
                  </a:cubicBezTo>
                  <a:cubicBezTo>
                    <a:pt x="324381" y="16980"/>
                    <a:pt x="326198" y="24530"/>
                    <a:pt x="327968" y="32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17"/>
            <p:cNvSpPr/>
            <p:nvPr/>
          </p:nvSpPr>
          <p:spPr>
            <a:xfrm>
              <a:off x="1055940" y="-71006"/>
              <a:ext cx="370958" cy="330283"/>
            </a:xfrm>
            <a:custGeom>
              <a:avLst/>
              <a:gdLst/>
              <a:ahLst/>
              <a:cxnLst/>
              <a:rect l="l" t="t" r="r" b="b"/>
              <a:pathLst>
                <a:path w="370958" h="330283" extrusionOk="0">
                  <a:moveTo>
                    <a:pt x="367317" y="231254"/>
                  </a:moveTo>
                  <a:cubicBezTo>
                    <a:pt x="368551" y="236385"/>
                    <a:pt x="369778" y="241562"/>
                    <a:pt x="370958" y="246692"/>
                  </a:cubicBezTo>
                  <a:cubicBezTo>
                    <a:pt x="257943" y="221691"/>
                    <a:pt x="130354" y="251577"/>
                    <a:pt x="44753" y="330283"/>
                  </a:cubicBezTo>
                  <a:cubicBezTo>
                    <a:pt x="43573" y="325698"/>
                    <a:pt x="42492" y="321112"/>
                    <a:pt x="41403" y="316473"/>
                  </a:cubicBezTo>
                  <a:cubicBezTo>
                    <a:pt x="41058" y="315090"/>
                    <a:pt x="40713" y="313708"/>
                    <a:pt x="40422" y="312333"/>
                  </a:cubicBezTo>
                  <a:cubicBezTo>
                    <a:pt x="39931" y="310359"/>
                    <a:pt x="39440" y="308339"/>
                    <a:pt x="38996" y="306365"/>
                  </a:cubicBezTo>
                  <a:cubicBezTo>
                    <a:pt x="29053" y="265334"/>
                    <a:pt x="19156" y="224349"/>
                    <a:pt x="9312" y="183317"/>
                  </a:cubicBezTo>
                  <a:cubicBezTo>
                    <a:pt x="7932" y="174538"/>
                    <a:pt x="6307" y="165813"/>
                    <a:pt x="4935" y="156980"/>
                  </a:cubicBezTo>
                  <a:cubicBezTo>
                    <a:pt x="4045" y="151403"/>
                    <a:pt x="3363" y="145781"/>
                    <a:pt x="2474" y="140159"/>
                  </a:cubicBezTo>
                  <a:cubicBezTo>
                    <a:pt x="1638" y="134836"/>
                    <a:pt x="849" y="129505"/>
                    <a:pt x="304" y="124129"/>
                  </a:cubicBezTo>
                  <a:cubicBezTo>
                    <a:pt x="304" y="124029"/>
                    <a:pt x="258" y="123929"/>
                    <a:pt x="258" y="123829"/>
                  </a:cubicBezTo>
                  <a:cubicBezTo>
                    <a:pt x="59" y="121118"/>
                    <a:pt x="-87" y="118453"/>
                    <a:pt x="59" y="115741"/>
                  </a:cubicBezTo>
                  <a:cubicBezTo>
                    <a:pt x="159" y="114505"/>
                    <a:pt x="205" y="113276"/>
                    <a:pt x="304" y="112039"/>
                  </a:cubicBezTo>
                  <a:lnTo>
                    <a:pt x="304" y="111993"/>
                  </a:lnTo>
                  <a:cubicBezTo>
                    <a:pt x="404" y="110710"/>
                    <a:pt x="550" y="109481"/>
                    <a:pt x="695" y="108245"/>
                  </a:cubicBezTo>
                  <a:cubicBezTo>
                    <a:pt x="695" y="108199"/>
                    <a:pt x="695" y="108099"/>
                    <a:pt x="741" y="108045"/>
                  </a:cubicBezTo>
                  <a:cubicBezTo>
                    <a:pt x="1378" y="104496"/>
                    <a:pt x="2313" y="101186"/>
                    <a:pt x="3402" y="97783"/>
                  </a:cubicBezTo>
                  <a:cubicBezTo>
                    <a:pt x="3356" y="98083"/>
                    <a:pt x="3256" y="98375"/>
                    <a:pt x="3156" y="98720"/>
                  </a:cubicBezTo>
                  <a:cubicBezTo>
                    <a:pt x="3946" y="96155"/>
                    <a:pt x="4927" y="93689"/>
                    <a:pt x="5763" y="91178"/>
                  </a:cubicBezTo>
                  <a:cubicBezTo>
                    <a:pt x="57257" y="7840"/>
                    <a:pt x="223629" y="-27714"/>
                    <a:pt x="303227" y="24416"/>
                  </a:cubicBezTo>
                  <a:cubicBezTo>
                    <a:pt x="303427" y="24562"/>
                    <a:pt x="303572" y="24715"/>
                    <a:pt x="303718" y="24861"/>
                  </a:cubicBezTo>
                  <a:cubicBezTo>
                    <a:pt x="303963" y="25061"/>
                    <a:pt x="304262" y="25307"/>
                    <a:pt x="304508" y="25552"/>
                  </a:cubicBezTo>
                  <a:cubicBezTo>
                    <a:pt x="305244" y="26144"/>
                    <a:pt x="305987" y="26735"/>
                    <a:pt x="306677" y="27381"/>
                  </a:cubicBezTo>
                  <a:cubicBezTo>
                    <a:pt x="306723" y="27381"/>
                    <a:pt x="306723" y="27381"/>
                    <a:pt x="306723" y="27480"/>
                  </a:cubicBezTo>
                  <a:cubicBezTo>
                    <a:pt x="306769" y="27480"/>
                    <a:pt x="306823" y="27526"/>
                    <a:pt x="306869" y="27580"/>
                  </a:cubicBezTo>
                  <a:cubicBezTo>
                    <a:pt x="307904" y="28172"/>
                    <a:pt x="308885" y="29063"/>
                    <a:pt x="309721" y="30146"/>
                  </a:cubicBezTo>
                  <a:cubicBezTo>
                    <a:pt x="309767" y="30146"/>
                    <a:pt x="309767" y="30192"/>
                    <a:pt x="309820" y="30292"/>
                  </a:cubicBezTo>
                  <a:cubicBezTo>
                    <a:pt x="309866" y="30292"/>
                    <a:pt x="309866" y="30292"/>
                    <a:pt x="309866" y="30338"/>
                  </a:cubicBezTo>
                  <a:cubicBezTo>
                    <a:pt x="310756" y="31129"/>
                    <a:pt x="311591" y="31966"/>
                    <a:pt x="312373" y="32803"/>
                  </a:cubicBezTo>
                  <a:lnTo>
                    <a:pt x="312419" y="32803"/>
                  </a:lnTo>
                  <a:cubicBezTo>
                    <a:pt x="312565" y="33003"/>
                    <a:pt x="312764" y="33195"/>
                    <a:pt x="312910" y="33395"/>
                  </a:cubicBezTo>
                  <a:cubicBezTo>
                    <a:pt x="313500" y="34286"/>
                    <a:pt x="314090" y="35169"/>
                    <a:pt x="314635" y="36106"/>
                  </a:cubicBezTo>
                  <a:cubicBezTo>
                    <a:pt x="314635" y="36152"/>
                    <a:pt x="314681" y="36206"/>
                    <a:pt x="314780" y="36306"/>
                  </a:cubicBezTo>
                  <a:cubicBezTo>
                    <a:pt x="314780" y="36306"/>
                    <a:pt x="314780" y="36352"/>
                    <a:pt x="314826" y="36352"/>
                  </a:cubicBezTo>
                  <a:cubicBezTo>
                    <a:pt x="316697" y="38717"/>
                    <a:pt x="318322" y="41183"/>
                    <a:pt x="319848" y="43748"/>
                  </a:cubicBezTo>
                  <a:cubicBezTo>
                    <a:pt x="330481" y="61599"/>
                    <a:pt x="333877" y="83597"/>
                    <a:pt x="337472" y="104804"/>
                  </a:cubicBezTo>
                  <a:cubicBezTo>
                    <a:pt x="346725" y="143961"/>
                    <a:pt x="355979" y="183218"/>
                    <a:pt x="365232" y="222375"/>
                  </a:cubicBezTo>
                  <a:cubicBezTo>
                    <a:pt x="365676" y="224349"/>
                    <a:pt x="366167" y="226323"/>
                    <a:pt x="366612" y="228297"/>
                  </a:cubicBezTo>
                  <a:lnTo>
                    <a:pt x="366566" y="228297"/>
                  </a:lnTo>
                  <a:cubicBezTo>
                    <a:pt x="366711" y="229034"/>
                    <a:pt x="366865" y="229779"/>
                    <a:pt x="366957" y="230516"/>
                  </a:cubicBezTo>
                  <a:cubicBezTo>
                    <a:pt x="367003" y="230516"/>
                    <a:pt x="367003" y="230516"/>
                    <a:pt x="366957" y="230563"/>
                  </a:cubicBezTo>
                  <a:cubicBezTo>
                    <a:pt x="367056" y="230808"/>
                    <a:pt x="367156" y="231008"/>
                    <a:pt x="367202" y="231254"/>
                  </a:cubicBezTo>
                  <a:cubicBezTo>
                    <a:pt x="367271" y="231254"/>
                    <a:pt x="367271" y="231254"/>
                    <a:pt x="367317" y="231254"/>
                  </a:cubicBezTo>
                  <a:close/>
                </a:path>
              </a:pathLst>
            </a:custGeom>
            <a:solidFill>
              <a:srgbClr val="BDDEAD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5" name="Google Shape;1785;p17"/>
          <p:cNvGrpSpPr/>
          <p:nvPr/>
        </p:nvGrpSpPr>
        <p:grpSpPr>
          <a:xfrm>
            <a:off x="4088769" y="640872"/>
            <a:ext cx="1351229" cy="441011"/>
            <a:chOff x="7676540" y="2052458"/>
            <a:chExt cx="2702459" cy="882022"/>
          </a:xfrm>
        </p:grpSpPr>
        <p:sp>
          <p:nvSpPr>
            <p:cNvPr id="1786" name="Google Shape;1786;p17"/>
            <p:cNvSpPr/>
            <p:nvPr/>
          </p:nvSpPr>
          <p:spPr>
            <a:xfrm>
              <a:off x="7676540" y="2052458"/>
              <a:ext cx="2702459" cy="882022"/>
            </a:xfrm>
            <a:custGeom>
              <a:avLst/>
              <a:gdLst/>
              <a:ahLst/>
              <a:cxnLst/>
              <a:rect l="l" t="t" r="r" b="b"/>
              <a:pathLst>
                <a:path w="2702459" h="882022" extrusionOk="0">
                  <a:moveTo>
                    <a:pt x="2701237" y="848623"/>
                  </a:moveTo>
                  <a:cubicBezTo>
                    <a:pt x="2676193" y="798154"/>
                    <a:pt x="2633888" y="751780"/>
                    <a:pt x="2589230" y="609107"/>
                  </a:cubicBezTo>
                  <a:cubicBezTo>
                    <a:pt x="2525051" y="396794"/>
                    <a:pt x="2520849" y="469335"/>
                    <a:pt x="2593067" y="324768"/>
                  </a:cubicBezTo>
                  <a:cubicBezTo>
                    <a:pt x="2706842" y="94922"/>
                    <a:pt x="2693537" y="96139"/>
                    <a:pt x="2641757" y="87337"/>
                  </a:cubicBezTo>
                  <a:cubicBezTo>
                    <a:pt x="2487909" y="61477"/>
                    <a:pt x="2292808" y="60232"/>
                    <a:pt x="2142152" y="48001"/>
                  </a:cubicBezTo>
                  <a:cubicBezTo>
                    <a:pt x="964540" y="-55444"/>
                    <a:pt x="668516" y="41094"/>
                    <a:pt x="18304" y="37277"/>
                  </a:cubicBezTo>
                  <a:cubicBezTo>
                    <a:pt x="-19827" y="37965"/>
                    <a:pt x="4415" y="83854"/>
                    <a:pt x="65123" y="300819"/>
                  </a:cubicBezTo>
                  <a:cubicBezTo>
                    <a:pt x="130202" y="536163"/>
                    <a:pt x="103597" y="387741"/>
                    <a:pt x="22402" y="801037"/>
                  </a:cubicBezTo>
                  <a:cubicBezTo>
                    <a:pt x="18337" y="826274"/>
                    <a:pt x="-2876" y="871966"/>
                    <a:pt x="36870" y="876580"/>
                  </a:cubicBezTo>
                  <a:cubicBezTo>
                    <a:pt x="624333" y="830856"/>
                    <a:pt x="1214940" y="892246"/>
                    <a:pt x="1803566" y="880495"/>
                  </a:cubicBezTo>
                  <a:cubicBezTo>
                    <a:pt x="2094558" y="875472"/>
                    <a:pt x="2385878" y="865840"/>
                    <a:pt x="2676843" y="876209"/>
                  </a:cubicBezTo>
                  <a:cubicBezTo>
                    <a:pt x="2692287" y="879223"/>
                    <a:pt x="2706831" y="863667"/>
                    <a:pt x="2701237" y="8486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17"/>
            <p:cNvSpPr/>
            <p:nvPr/>
          </p:nvSpPr>
          <p:spPr>
            <a:xfrm>
              <a:off x="7676540" y="2052458"/>
              <a:ext cx="2702459" cy="882022"/>
            </a:xfrm>
            <a:custGeom>
              <a:avLst/>
              <a:gdLst/>
              <a:ahLst/>
              <a:cxnLst/>
              <a:rect l="l" t="t" r="r" b="b"/>
              <a:pathLst>
                <a:path w="2702459" h="882022" extrusionOk="0">
                  <a:moveTo>
                    <a:pt x="2701237" y="848623"/>
                  </a:moveTo>
                  <a:cubicBezTo>
                    <a:pt x="2676193" y="798154"/>
                    <a:pt x="2633888" y="751780"/>
                    <a:pt x="2589230" y="609107"/>
                  </a:cubicBezTo>
                  <a:cubicBezTo>
                    <a:pt x="2525051" y="396794"/>
                    <a:pt x="2520849" y="469335"/>
                    <a:pt x="2593067" y="324768"/>
                  </a:cubicBezTo>
                  <a:cubicBezTo>
                    <a:pt x="2706842" y="94922"/>
                    <a:pt x="2693537" y="96139"/>
                    <a:pt x="2641757" y="87337"/>
                  </a:cubicBezTo>
                  <a:cubicBezTo>
                    <a:pt x="2487909" y="61477"/>
                    <a:pt x="2292808" y="60232"/>
                    <a:pt x="2142152" y="48001"/>
                  </a:cubicBezTo>
                  <a:cubicBezTo>
                    <a:pt x="964540" y="-55444"/>
                    <a:pt x="668516" y="41094"/>
                    <a:pt x="18304" y="37277"/>
                  </a:cubicBezTo>
                  <a:cubicBezTo>
                    <a:pt x="-19827" y="37965"/>
                    <a:pt x="4415" y="83854"/>
                    <a:pt x="65123" y="300819"/>
                  </a:cubicBezTo>
                  <a:cubicBezTo>
                    <a:pt x="130202" y="536163"/>
                    <a:pt x="103597" y="387741"/>
                    <a:pt x="22402" y="801037"/>
                  </a:cubicBezTo>
                  <a:cubicBezTo>
                    <a:pt x="18337" y="826274"/>
                    <a:pt x="-2876" y="871966"/>
                    <a:pt x="36870" y="876580"/>
                  </a:cubicBezTo>
                  <a:cubicBezTo>
                    <a:pt x="624333" y="830856"/>
                    <a:pt x="1214940" y="892246"/>
                    <a:pt x="1803566" y="880495"/>
                  </a:cubicBezTo>
                  <a:cubicBezTo>
                    <a:pt x="2094558" y="875472"/>
                    <a:pt x="2385878" y="865840"/>
                    <a:pt x="2676843" y="876209"/>
                  </a:cubicBezTo>
                  <a:cubicBezTo>
                    <a:pt x="2692287" y="879223"/>
                    <a:pt x="2706831" y="863667"/>
                    <a:pt x="2701237" y="8486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8" name="Google Shape;1788;p17"/>
          <p:cNvGrpSpPr/>
          <p:nvPr/>
        </p:nvGrpSpPr>
        <p:grpSpPr>
          <a:xfrm rot="-746285">
            <a:off x="3078239" y="4111419"/>
            <a:ext cx="1129767" cy="1037669"/>
            <a:chOff x="6155178" y="8221041"/>
            <a:chExt cx="2259370" cy="2075099"/>
          </a:xfrm>
        </p:grpSpPr>
        <p:sp>
          <p:nvSpPr>
            <p:cNvPr id="1789" name="Google Shape;1789;p17"/>
            <p:cNvSpPr/>
            <p:nvPr/>
          </p:nvSpPr>
          <p:spPr>
            <a:xfrm>
              <a:off x="6155178" y="8468184"/>
              <a:ext cx="2019800" cy="1827955"/>
            </a:xfrm>
            <a:custGeom>
              <a:avLst/>
              <a:gdLst/>
              <a:ahLst/>
              <a:cxnLst/>
              <a:rect l="l" t="t" r="r" b="b"/>
              <a:pathLst>
                <a:path w="2019800" h="1827955" extrusionOk="0">
                  <a:moveTo>
                    <a:pt x="1929391" y="1557351"/>
                  </a:moveTo>
                  <a:cubicBezTo>
                    <a:pt x="1914922" y="1547019"/>
                    <a:pt x="1902640" y="1525944"/>
                    <a:pt x="1882315" y="1530401"/>
                  </a:cubicBezTo>
                  <a:cubicBezTo>
                    <a:pt x="1831094" y="1553772"/>
                    <a:pt x="1903236" y="1602091"/>
                    <a:pt x="1942211" y="1630913"/>
                  </a:cubicBezTo>
                  <a:cubicBezTo>
                    <a:pt x="1856910" y="1632120"/>
                    <a:pt x="1771556" y="1635943"/>
                    <a:pt x="1686373" y="1642352"/>
                  </a:cubicBezTo>
                  <a:cubicBezTo>
                    <a:pt x="1686074" y="1640133"/>
                    <a:pt x="1685849" y="1637905"/>
                    <a:pt x="1685541" y="1635686"/>
                  </a:cubicBezTo>
                  <a:cubicBezTo>
                    <a:pt x="1683928" y="1618850"/>
                    <a:pt x="1681492" y="1590819"/>
                    <a:pt x="1657864" y="1595488"/>
                  </a:cubicBezTo>
                  <a:cubicBezTo>
                    <a:pt x="1640096" y="1599479"/>
                    <a:pt x="1642654" y="1619157"/>
                    <a:pt x="1643964" y="1633168"/>
                  </a:cubicBezTo>
                  <a:cubicBezTo>
                    <a:pt x="1644213" y="1637385"/>
                    <a:pt x="1644294" y="1641606"/>
                    <a:pt x="1644502" y="1645823"/>
                  </a:cubicBezTo>
                  <a:cubicBezTo>
                    <a:pt x="1569093" y="1652223"/>
                    <a:pt x="1493843" y="1660449"/>
                    <a:pt x="1418931" y="1670614"/>
                  </a:cubicBezTo>
                  <a:cubicBezTo>
                    <a:pt x="1327232" y="1682523"/>
                    <a:pt x="1235248" y="1691444"/>
                    <a:pt x="1143138" y="1699024"/>
                  </a:cubicBezTo>
                  <a:cubicBezTo>
                    <a:pt x="1140025" y="1672973"/>
                    <a:pt x="1132452" y="1646488"/>
                    <a:pt x="1103586" y="1655983"/>
                  </a:cubicBezTo>
                  <a:cubicBezTo>
                    <a:pt x="1087061" y="1665931"/>
                    <a:pt x="1092447" y="1685004"/>
                    <a:pt x="1095560" y="1702902"/>
                  </a:cubicBezTo>
                  <a:cubicBezTo>
                    <a:pt x="944752" y="1714513"/>
                    <a:pt x="793632" y="1722775"/>
                    <a:pt x="642715" y="1733012"/>
                  </a:cubicBezTo>
                  <a:cubicBezTo>
                    <a:pt x="640686" y="1712782"/>
                    <a:pt x="638133" y="1692611"/>
                    <a:pt x="634418" y="1672661"/>
                  </a:cubicBezTo>
                  <a:cubicBezTo>
                    <a:pt x="632032" y="1661140"/>
                    <a:pt x="619588" y="1653918"/>
                    <a:pt x="608395" y="1656571"/>
                  </a:cubicBezTo>
                  <a:cubicBezTo>
                    <a:pt x="598200" y="1658953"/>
                    <a:pt x="590252" y="1669285"/>
                    <a:pt x="591775" y="1679883"/>
                  </a:cubicBezTo>
                  <a:cubicBezTo>
                    <a:pt x="594283" y="1698739"/>
                    <a:pt x="595815" y="1717469"/>
                    <a:pt x="596813" y="1736248"/>
                  </a:cubicBezTo>
                  <a:cubicBezTo>
                    <a:pt x="567274" y="1738349"/>
                    <a:pt x="537731" y="1740456"/>
                    <a:pt x="508214" y="1742801"/>
                  </a:cubicBezTo>
                  <a:cubicBezTo>
                    <a:pt x="431576" y="1748220"/>
                    <a:pt x="354880" y="1755994"/>
                    <a:pt x="279444" y="1770068"/>
                  </a:cubicBezTo>
                  <a:cubicBezTo>
                    <a:pt x="314012" y="1736682"/>
                    <a:pt x="347952" y="1702617"/>
                    <a:pt x="380993" y="1667762"/>
                  </a:cubicBezTo>
                  <a:cubicBezTo>
                    <a:pt x="506244" y="1529709"/>
                    <a:pt x="623921" y="1383707"/>
                    <a:pt x="745584" y="1242360"/>
                  </a:cubicBezTo>
                  <a:cubicBezTo>
                    <a:pt x="851801" y="1114671"/>
                    <a:pt x="955832" y="985115"/>
                    <a:pt x="1061155" y="856667"/>
                  </a:cubicBezTo>
                  <a:cubicBezTo>
                    <a:pt x="1061702" y="856911"/>
                    <a:pt x="1062149" y="857228"/>
                    <a:pt x="1062709" y="857463"/>
                  </a:cubicBezTo>
                  <a:cubicBezTo>
                    <a:pt x="1144160" y="880748"/>
                    <a:pt x="1207680" y="779626"/>
                    <a:pt x="1175443" y="719162"/>
                  </a:cubicBezTo>
                  <a:cubicBezTo>
                    <a:pt x="1203007" y="686376"/>
                    <a:pt x="1230422" y="653464"/>
                    <a:pt x="1258434" y="621063"/>
                  </a:cubicBezTo>
                  <a:cubicBezTo>
                    <a:pt x="1408416" y="463445"/>
                    <a:pt x="1539586" y="289841"/>
                    <a:pt x="1676210" y="121015"/>
                  </a:cubicBezTo>
                  <a:cubicBezTo>
                    <a:pt x="1685153" y="110556"/>
                    <a:pt x="1683300" y="94069"/>
                    <a:pt x="1672839" y="85391"/>
                  </a:cubicBezTo>
                  <a:cubicBezTo>
                    <a:pt x="1661913" y="76383"/>
                    <a:pt x="1646423" y="78503"/>
                    <a:pt x="1637286" y="88835"/>
                  </a:cubicBezTo>
                  <a:cubicBezTo>
                    <a:pt x="1606942" y="121575"/>
                    <a:pt x="1580318" y="157466"/>
                    <a:pt x="1553332" y="192872"/>
                  </a:cubicBezTo>
                  <a:cubicBezTo>
                    <a:pt x="1467241" y="306040"/>
                    <a:pt x="1376423" y="415542"/>
                    <a:pt x="1280946" y="520872"/>
                  </a:cubicBezTo>
                  <a:cubicBezTo>
                    <a:pt x="1231895" y="575008"/>
                    <a:pt x="1184146" y="630251"/>
                    <a:pt x="1136948" y="685965"/>
                  </a:cubicBezTo>
                  <a:cubicBezTo>
                    <a:pt x="1132953" y="684324"/>
                    <a:pt x="1128778" y="682810"/>
                    <a:pt x="1124214" y="681576"/>
                  </a:cubicBezTo>
                  <a:cubicBezTo>
                    <a:pt x="1093428" y="674503"/>
                    <a:pt x="1059045" y="687348"/>
                    <a:pt x="1045163" y="716744"/>
                  </a:cubicBezTo>
                  <a:cubicBezTo>
                    <a:pt x="1030744" y="743984"/>
                    <a:pt x="1019284" y="784959"/>
                    <a:pt x="1027707" y="816840"/>
                  </a:cubicBezTo>
                  <a:cubicBezTo>
                    <a:pt x="891562" y="982706"/>
                    <a:pt x="758792" y="1151461"/>
                    <a:pt x="618783" y="1314082"/>
                  </a:cubicBezTo>
                  <a:cubicBezTo>
                    <a:pt x="524125" y="1422576"/>
                    <a:pt x="434685" y="1535526"/>
                    <a:pt x="337726" y="1641954"/>
                  </a:cubicBezTo>
                  <a:cubicBezTo>
                    <a:pt x="303235" y="1678053"/>
                    <a:pt x="267216" y="1716339"/>
                    <a:pt x="231107" y="1752717"/>
                  </a:cubicBezTo>
                  <a:cubicBezTo>
                    <a:pt x="229878" y="1744062"/>
                    <a:pt x="228933" y="1735895"/>
                    <a:pt x="229376" y="1729193"/>
                  </a:cubicBezTo>
                  <a:cubicBezTo>
                    <a:pt x="219593" y="1628685"/>
                    <a:pt x="208486" y="1528245"/>
                    <a:pt x="199697" y="1427651"/>
                  </a:cubicBezTo>
                  <a:cubicBezTo>
                    <a:pt x="210122" y="1424402"/>
                    <a:pt x="220488" y="1420998"/>
                    <a:pt x="230704" y="1417143"/>
                  </a:cubicBezTo>
                  <a:cubicBezTo>
                    <a:pt x="240564" y="1413094"/>
                    <a:pt x="251952" y="1408601"/>
                    <a:pt x="254541" y="1397144"/>
                  </a:cubicBezTo>
                  <a:cubicBezTo>
                    <a:pt x="259308" y="1383237"/>
                    <a:pt x="245273" y="1369529"/>
                    <a:pt x="231568" y="1372842"/>
                  </a:cubicBezTo>
                  <a:cubicBezTo>
                    <a:pt x="219850" y="1376557"/>
                    <a:pt x="207862" y="1379373"/>
                    <a:pt x="195806" y="1381944"/>
                  </a:cubicBezTo>
                  <a:cubicBezTo>
                    <a:pt x="183203" y="1214374"/>
                    <a:pt x="169765" y="1046831"/>
                    <a:pt x="156624" y="879270"/>
                  </a:cubicBezTo>
                  <a:cubicBezTo>
                    <a:pt x="169914" y="875840"/>
                    <a:pt x="183145" y="872219"/>
                    <a:pt x="195901" y="867234"/>
                  </a:cubicBezTo>
                  <a:cubicBezTo>
                    <a:pt x="211785" y="861607"/>
                    <a:pt x="221635" y="842010"/>
                    <a:pt x="211391" y="827037"/>
                  </a:cubicBezTo>
                  <a:cubicBezTo>
                    <a:pt x="202630" y="814838"/>
                    <a:pt x="181911" y="811661"/>
                    <a:pt x="173335" y="825459"/>
                  </a:cubicBezTo>
                  <a:cubicBezTo>
                    <a:pt x="166425" y="826698"/>
                    <a:pt x="159611" y="828275"/>
                    <a:pt x="152770" y="829762"/>
                  </a:cubicBezTo>
                  <a:cubicBezTo>
                    <a:pt x="140266" y="669423"/>
                    <a:pt x="128242" y="509057"/>
                    <a:pt x="117596" y="348628"/>
                  </a:cubicBezTo>
                  <a:cubicBezTo>
                    <a:pt x="124017" y="346906"/>
                    <a:pt x="130190" y="345324"/>
                    <a:pt x="135598" y="344782"/>
                  </a:cubicBezTo>
                  <a:cubicBezTo>
                    <a:pt x="156918" y="339955"/>
                    <a:pt x="195228" y="340158"/>
                    <a:pt x="189295" y="308489"/>
                  </a:cubicBezTo>
                  <a:cubicBezTo>
                    <a:pt x="180917" y="278596"/>
                    <a:pt x="145775" y="293299"/>
                    <a:pt x="124148" y="296042"/>
                  </a:cubicBezTo>
                  <a:cubicBezTo>
                    <a:pt x="121179" y="296860"/>
                    <a:pt x="117849" y="297538"/>
                    <a:pt x="114315" y="298171"/>
                  </a:cubicBezTo>
                  <a:cubicBezTo>
                    <a:pt x="110339" y="236406"/>
                    <a:pt x="106597" y="174631"/>
                    <a:pt x="103145" y="112843"/>
                  </a:cubicBezTo>
                  <a:cubicBezTo>
                    <a:pt x="114415" y="138171"/>
                    <a:pt x="128852" y="163526"/>
                    <a:pt x="153913" y="152571"/>
                  </a:cubicBezTo>
                  <a:cubicBezTo>
                    <a:pt x="165833" y="146212"/>
                    <a:pt x="171197" y="130316"/>
                    <a:pt x="164442" y="118330"/>
                  </a:cubicBezTo>
                  <a:cubicBezTo>
                    <a:pt x="149417" y="91673"/>
                    <a:pt x="135558" y="64510"/>
                    <a:pt x="123592" y="36412"/>
                  </a:cubicBezTo>
                  <a:cubicBezTo>
                    <a:pt x="117691" y="12932"/>
                    <a:pt x="88735" y="-14846"/>
                    <a:pt x="67447" y="9325"/>
                  </a:cubicBezTo>
                  <a:cubicBezTo>
                    <a:pt x="57695" y="22631"/>
                    <a:pt x="52445" y="38626"/>
                    <a:pt x="44871" y="53166"/>
                  </a:cubicBezTo>
                  <a:cubicBezTo>
                    <a:pt x="34510" y="74756"/>
                    <a:pt x="23186" y="95958"/>
                    <a:pt x="10646" y="116328"/>
                  </a:cubicBezTo>
                  <a:cubicBezTo>
                    <a:pt x="4379" y="120400"/>
                    <a:pt x="0" y="127351"/>
                    <a:pt x="0" y="135211"/>
                  </a:cubicBezTo>
                  <a:cubicBezTo>
                    <a:pt x="0" y="147545"/>
                    <a:pt x="9959" y="159310"/>
                    <a:pt x="22562" y="159310"/>
                  </a:cubicBezTo>
                  <a:cubicBezTo>
                    <a:pt x="30985" y="159432"/>
                    <a:pt x="38766" y="156263"/>
                    <a:pt x="44555" y="149312"/>
                  </a:cubicBezTo>
                  <a:cubicBezTo>
                    <a:pt x="52413" y="139545"/>
                    <a:pt x="59196" y="129042"/>
                    <a:pt x="65549" y="118267"/>
                  </a:cubicBezTo>
                  <a:cubicBezTo>
                    <a:pt x="64568" y="183115"/>
                    <a:pt x="65644" y="247895"/>
                    <a:pt x="68251" y="312620"/>
                  </a:cubicBezTo>
                  <a:cubicBezTo>
                    <a:pt x="62738" y="317723"/>
                    <a:pt x="59837" y="324941"/>
                    <a:pt x="61658" y="335630"/>
                  </a:cubicBezTo>
                  <a:cubicBezTo>
                    <a:pt x="63543" y="341853"/>
                    <a:pt x="66385" y="346152"/>
                    <a:pt x="69882" y="349098"/>
                  </a:cubicBezTo>
                  <a:cubicBezTo>
                    <a:pt x="75079" y="457077"/>
                    <a:pt x="83687" y="564938"/>
                    <a:pt x="92399" y="672799"/>
                  </a:cubicBezTo>
                  <a:cubicBezTo>
                    <a:pt x="96697" y="729096"/>
                    <a:pt x="100736" y="785424"/>
                    <a:pt x="104781" y="841743"/>
                  </a:cubicBezTo>
                  <a:cubicBezTo>
                    <a:pt x="84921" y="847379"/>
                    <a:pt x="65196" y="853544"/>
                    <a:pt x="45486" y="859799"/>
                  </a:cubicBezTo>
                  <a:cubicBezTo>
                    <a:pt x="32309" y="863903"/>
                    <a:pt x="26087" y="879998"/>
                    <a:pt x="30723" y="892314"/>
                  </a:cubicBezTo>
                  <a:cubicBezTo>
                    <a:pt x="46028" y="924353"/>
                    <a:pt x="82851" y="898953"/>
                    <a:pt x="108481" y="892350"/>
                  </a:cubicBezTo>
                  <a:cubicBezTo>
                    <a:pt x="120384" y="1059346"/>
                    <a:pt x="132331" y="1226356"/>
                    <a:pt x="146615" y="1393166"/>
                  </a:cubicBezTo>
                  <a:cubicBezTo>
                    <a:pt x="116950" y="1399205"/>
                    <a:pt x="72829" y="1401903"/>
                    <a:pt x="78305" y="1435339"/>
                  </a:cubicBezTo>
                  <a:cubicBezTo>
                    <a:pt x="87790" y="1465820"/>
                    <a:pt x="122173" y="1452347"/>
                    <a:pt x="150903" y="1442010"/>
                  </a:cubicBezTo>
                  <a:cubicBezTo>
                    <a:pt x="153461" y="1470760"/>
                    <a:pt x="155725" y="1499532"/>
                    <a:pt x="158477" y="1528263"/>
                  </a:cubicBezTo>
                  <a:cubicBezTo>
                    <a:pt x="166764" y="1616554"/>
                    <a:pt x="177275" y="1704642"/>
                    <a:pt x="183904" y="1793127"/>
                  </a:cubicBezTo>
                  <a:cubicBezTo>
                    <a:pt x="183628" y="1795446"/>
                    <a:pt x="183714" y="1797737"/>
                    <a:pt x="183972" y="1799997"/>
                  </a:cubicBezTo>
                  <a:cubicBezTo>
                    <a:pt x="180058" y="1811265"/>
                    <a:pt x="185223" y="1826220"/>
                    <a:pt x="199489" y="1827956"/>
                  </a:cubicBezTo>
                  <a:cubicBezTo>
                    <a:pt x="331436" y="1807934"/>
                    <a:pt x="464735" y="1795717"/>
                    <a:pt x="598413" y="1786113"/>
                  </a:cubicBezTo>
                  <a:cubicBezTo>
                    <a:pt x="598467" y="1789290"/>
                    <a:pt x="598557" y="1792440"/>
                    <a:pt x="598598" y="1795631"/>
                  </a:cubicBezTo>
                  <a:cubicBezTo>
                    <a:pt x="599249" y="1830238"/>
                    <a:pt x="649845" y="1828182"/>
                    <a:pt x="647857" y="1793710"/>
                  </a:cubicBezTo>
                  <a:cubicBezTo>
                    <a:pt x="647563" y="1790027"/>
                    <a:pt x="647265" y="1786325"/>
                    <a:pt x="646976" y="1782633"/>
                  </a:cubicBezTo>
                  <a:cubicBezTo>
                    <a:pt x="789072" y="1773065"/>
                    <a:pt x="931485" y="1765892"/>
                    <a:pt x="1073120" y="1755312"/>
                  </a:cubicBezTo>
                  <a:cubicBezTo>
                    <a:pt x="1081119" y="1754787"/>
                    <a:pt x="1089108" y="1754150"/>
                    <a:pt x="1097101" y="1753576"/>
                  </a:cubicBezTo>
                  <a:cubicBezTo>
                    <a:pt x="1095981" y="1777345"/>
                    <a:pt x="1096121" y="1801755"/>
                    <a:pt x="1122388" y="1804991"/>
                  </a:cubicBezTo>
                  <a:cubicBezTo>
                    <a:pt x="1152099" y="1803532"/>
                    <a:pt x="1149623" y="1774317"/>
                    <a:pt x="1147363" y="1749657"/>
                  </a:cubicBezTo>
                  <a:cubicBezTo>
                    <a:pt x="1314069" y="1735633"/>
                    <a:pt x="1479880" y="1712646"/>
                    <a:pt x="1646364" y="1697135"/>
                  </a:cubicBezTo>
                  <a:cubicBezTo>
                    <a:pt x="1646635" y="1708877"/>
                    <a:pt x="1646911" y="1720619"/>
                    <a:pt x="1647073" y="1732374"/>
                  </a:cubicBezTo>
                  <a:cubicBezTo>
                    <a:pt x="1647484" y="1766782"/>
                    <a:pt x="1698736" y="1764532"/>
                    <a:pt x="1696201" y="1730517"/>
                  </a:cubicBezTo>
                  <a:cubicBezTo>
                    <a:pt x="1695089" y="1717997"/>
                    <a:pt x="1693779" y="1705514"/>
                    <a:pt x="1692446" y="1693035"/>
                  </a:cubicBezTo>
                  <a:cubicBezTo>
                    <a:pt x="1759346" y="1687427"/>
                    <a:pt x="1826377" y="1683259"/>
                    <a:pt x="1893652" y="1681668"/>
                  </a:cubicBezTo>
                  <a:cubicBezTo>
                    <a:pt x="1907638" y="1681090"/>
                    <a:pt x="1921808" y="1680512"/>
                    <a:pt x="1936020" y="1679657"/>
                  </a:cubicBezTo>
                  <a:cubicBezTo>
                    <a:pt x="1922572" y="1698314"/>
                    <a:pt x="1909685" y="1717365"/>
                    <a:pt x="1898076" y="1737215"/>
                  </a:cubicBezTo>
                  <a:cubicBezTo>
                    <a:pt x="1890990" y="1749070"/>
                    <a:pt x="1894371" y="1764699"/>
                    <a:pt x="1906219" y="1772048"/>
                  </a:cubicBezTo>
                  <a:cubicBezTo>
                    <a:pt x="1917732" y="1779220"/>
                    <a:pt x="1933928" y="1775763"/>
                    <a:pt x="1941045" y="1763903"/>
                  </a:cubicBezTo>
                  <a:cubicBezTo>
                    <a:pt x="1953670" y="1743045"/>
                    <a:pt x="1967036" y="1722806"/>
                    <a:pt x="1981076" y="1702884"/>
                  </a:cubicBezTo>
                  <a:cubicBezTo>
                    <a:pt x="1993995" y="1679580"/>
                    <a:pt x="2030434" y="1658573"/>
                    <a:pt x="2016792" y="1628680"/>
                  </a:cubicBezTo>
                  <a:cubicBezTo>
                    <a:pt x="1991871" y="1601156"/>
                    <a:pt x="1957091" y="1582603"/>
                    <a:pt x="1929391" y="15573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17"/>
            <p:cNvSpPr/>
            <p:nvPr/>
          </p:nvSpPr>
          <p:spPr>
            <a:xfrm>
              <a:off x="7263523" y="9422260"/>
              <a:ext cx="46125" cy="97993"/>
            </a:xfrm>
            <a:custGeom>
              <a:avLst/>
              <a:gdLst/>
              <a:ahLst/>
              <a:cxnLst/>
              <a:rect l="l" t="t" r="r" b="b"/>
              <a:pathLst>
                <a:path w="46125" h="97993" extrusionOk="0">
                  <a:moveTo>
                    <a:pt x="22136" y="97994"/>
                  </a:moveTo>
                  <a:cubicBezTo>
                    <a:pt x="50315" y="97872"/>
                    <a:pt x="46288" y="65231"/>
                    <a:pt x="45439" y="45480"/>
                  </a:cubicBezTo>
                  <a:cubicBezTo>
                    <a:pt x="43776" y="29688"/>
                    <a:pt x="48995" y="4089"/>
                    <a:pt x="28159" y="184"/>
                  </a:cubicBezTo>
                  <a:cubicBezTo>
                    <a:pt x="5322" y="-2528"/>
                    <a:pt x="4115" y="25349"/>
                    <a:pt x="2470" y="41575"/>
                  </a:cubicBezTo>
                  <a:cubicBezTo>
                    <a:pt x="613" y="61909"/>
                    <a:pt x="-7688" y="96100"/>
                    <a:pt x="22136" y="979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17"/>
            <p:cNvSpPr/>
            <p:nvPr/>
          </p:nvSpPr>
          <p:spPr>
            <a:xfrm>
              <a:off x="7261700" y="9632546"/>
              <a:ext cx="49326" cy="110929"/>
            </a:xfrm>
            <a:custGeom>
              <a:avLst/>
              <a:gdLst/>
              <a:ahLst/>
              <a:cxnLst/>
              <a:rect l="l" t="t" r="r" b="b"/>
              <a:pathLst>
                <a:path w="49326" h="110929" extrusionOk="0">
                  <a:moveTo>
                    <a:pt x="24392" y="110923"/>
                  </a:moveTo>
                  <a:cubicBezTo>
                    <a:pt x="35373" y="111190"/>
                    <a:pt x="45915" y="102910"/>
                    <a:pt x="47302" y="91783"/>
                  </a:cubicBezTo>
                  <a:cubicBezTo>
                    <a:pt x="49652" y="65225"/>
                    <a:pt x="51970" y="36412"/>
                    <a:pt x="41808" y="11256"/>
                  </a:cubicBezTo>
                  <a:cubicBezTo>
                    <a:pt x="32255" y="-8386"/>
                    <a:pt x="366" y="-531"/>
                    <a:pt x="935" y="21018"/>
                  </a:cubicBezTo>
                  <a:cubicBezTo>
                    <a:pt x="899" y="20987"/>
                    <a:pt x="859" y="20960"/>
                    <a:pt x="818" y="20928"/>
                  </a:cubicBezTo>
                  <a:cubicBezTo>
                    <a:pt x="4451" y="46979"/>
                    <a:pt x="-12494" y="106851"/>
                    <a:pt x="24392" y="110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17"/>
            <p:cNvSpPr/>
            <p:nvPr/>
          </p:nvSpPr>
          <p:spPr>
            <a:xfrm>
              <a:off x="7271384" y="9847381"/>
              <a:ext cx="48079" cy="118421"/>
            </a:xfrm>
            <a:custGeom>
              <a:avLst/>
              <a:gdLst/>
              <a:ahLst/>
              <a:cxnLst/>
              <a:rect l="l" t="t" r="r" b="b"/>
              <a:pathLst>
                <a:path w="48079" h="118421" extrusionOk="0">
                  <a:moveTo>
                    <a:pt x="47998" y="92421"/>
                  </a:moveTo>
                  <a:cubicBezTo>
                    <a:pt x="46150" y="70496"/>
                    <a:pt x="44636" y="48540"/>
                    <a:pt x="42173" y="26665"/>
                  </a:cubicBezTo>
                  <a:cubicBezTo>
                    <a:pt x="40980" y="15804"/>
                    <a:pt x="38070" y="4216"/>
                    <a:pt x="26349" y="772"/>
                  </a:cubicBezTo>
                  <a:cubicBezTo>
                    <a:pt x="13281" y="-3233"/>
                    <a:pt x="1600" y="9029"/>
                    <a:pt x="2549" y="21775"/>
                  </a:cubicBezTo>
                  <a:cubicBezTo>
                    <a:pt x="474" y="45837"/>
                    <a:pt x="226" y="70080"/>
                    <a:pt x="0" y="94279"/>
                  </a:cubicBezTo>
                  <a:cubicBezTo>
                    <a:pt x="334" y="127787"/>
                    <a:pt x="50366" y="125713"/>
                    <a:pt x="47998" y="924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17"/>
            <p:cNvSpPr/>
            <p:nvPr/>
          </p:nvSpPr>
          <p:spPr>
            <a:xfrm>
              <a:off x="6848697" y="9202174"/>
              <a:ext cx="155669" cy="57390"/>
            </a:xfrm>
            <a:custGeom>
              <a:avLst/>
              <a:gdLst/>
              <a:ahLst/>
              <a:cxnLst/>
              <a:rect l="l" t="t" r="r" b="b"/>
              <a:pathLst>
                <a:path w="155669" h="57390" extrusionOk="0">
                  <a:moveTo>
                    <a:pt x="25006" y="57350"/>
                  </a:moveTo>
                  <a:cubicBezTo>
                    <a:pt x="63695" y="55881"/>
                    <a:pt x="101427" y="46114"/>
                    <a:pt x="139944" y="43710"/>
                  </a:cubicBezTo>
                  <a:cubicBezTo>
                    <a:pt x="139922" y="43665"/>
                    <a:pt x="139895" y="43620"/>
                    <a:pt x="139872" y="43574"/>
                  </a:cubicBezTo>
                  <a:cubicBezTo>
                    <a:pt x="162448" y="38874"/>
                    <a:pt x="160170" y="3878"/>
                    <a:pt x="137229" y="665"/>
                  </a:cubicBezTo>
                  <a:cubicBezTo>
                    <a:pt x="97382" y="-2431"/>
                    <a:pt x="56741" y="5917"/>
                    <a:pt x="17459" y="12647"/>
                  </a:cubicBezTo>
                  <a:cubicBezTo>
                    <a:pt x="5345" y="15232"/>
                    <a:pt x="-2206" y="28144"/>
                    <a:pt x="577" y="39932"/>
                  </a:cubicBezTo>
                  <a:cubicBezTo>
                    <a:pt x="3194" y="51402"/>
                    <a:pt x="13799" y="57969"/>
                    <a:pt x="25006" y="573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17"/>
            <p:cNvSpPr/>
            <p:nvPr/>
          </p:nvSpPr>
          <p:spPr>
            <a:xfrm>
              <a:off x="6596102" y="9233061"/>
              <a:ext cx="160574" cy="67894"/>
            </a:xfrm>
            <a:custGeom>
              <a:avLst/>
              <a:gdLst/>
              <a:ahLst/>
              <a:cxnLst/>
              <a:rect l="l" t="t" r="r" b="b"/>
              <a:pathLst>
                <a:path w="160574" h="67894" extrusionOk="0">
                  <a:moveTo>
                    <a:pt x="120850" y="47100"/>
                  </a:moveTo>
                  <a:cubicBezTo>
                    <a:pt x="135604" y="44704"/>
                    <a:pt x="159973" y="46182"/>
                    <a:pt x="160574" y="23652"/>
                  </a:cubicBezTo>
                  <a:cubicBezTo>
                    <a:pt x="156580" y="-16596"/>
                    <a:pt x="94835" y="5948"/>
                    <a:pt x="69142" y="9410"/>
                  </a:cubicBezTo>
                  <a:cubicBezTo>
                    <a:pt x="46666" y="18206"/>
                    <a:pt x="-4224" y="17618"/>
                    <a:pt x="281" y="51393"/>
                  </a:cubicBezTo>
                  <a:cubicBezTo>
                    <a:pt x="11785" y="90570"/>
                    <a:pt x="91446" y="47782"/>
                    <a:pt x="120850" y="47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17"/>
            <p:cNvSpPr/>
            <p:nvPr/>
          </p:nvSpPr>
          <p:spPr>
            <a:xfrm>
              <a:off x="6157132" y="8221041"/>
              <a:ext cx="192961" cy="210740"/>
            </a:xfrm>
            <a:custGeom>
              <a:avLst/>
              <a:gdLst/>
              <a:ahLst/>
              <a:cxnLst/>
              <a:rect l="l" t="t" r="r" b="b"/>
              <a:pathLst>
                <a:path w="192961" h="210740" extrusionOk="0">
                  <a:moveTo>
                    <a:pt x="15781" y="45428"/>
                  </a:moveTo>
                  <a:cubicBezTo>
                    <a:pt x="19826" y="47833"/>
                    <a:pt x="22415" y="50662"/>
                    <a:pt x="26916" y="54716"/>
                  </a:cubicBezTo>
                  <a:cubicBezTo>
                    <a:pt x="42650" y="70888"/>
                    <a:pt x="57114" y="88275"/>
                    <a:pt x="71339" y="105951"/>
                  </a:cubicBezTo>
                  <a:cubicBezTo>
                    <a:pt x="55488" y="134845"/>
                    <a:pt x="36518" y="169935"/>
                    <a:pt x="63698" y="183883"/>
                  </a:cubicBezTo>
                  <a:cubicBezTo>
                    <a:pt x="88330" y="193334"/>
                    <a:pt x="98090" y="170148"/>
                    <a:pt x="106016" y="149462"/>
                  </a:cubicBezTo>
                  <a:cubicBezTo>
                    <a:pt x="120318" y="167581"/>
                    <a:pt x="134832" y="185646"/>
                    <a:pt x="150594" y="202988"/>
                  </a:cubicBezTo>
                  <a:cubicBezTo>
                    <a:pt x="159473" y="212931"/>
                    <a:pt x="175632" y="213243"/>
                    <a:pt x="185289" y="204312"/>
                  </a:cubicBezTo>
                  <a:cubicBezTo>
                    <a:pt x="201823" y="188963"/>
                    <a:pt x="188285" y="169497"/>
                    <a:pt x="176070" y="156702"/>
                  </a:cubicBezTo>
                  <a:cubicBezTo>
                    <a:pt x="165167" y="146131"/>
                    <a:pt x="148041" y="122805"/>
                    <a:pt x="128529" y="97346"/>
                  </a:cubicBezTo>
                  <a:cubicBezTo>
                    <a:pt x="140567" y="73428"/>
                    <a:pt x="153775" y="49813"/>
                    <a:pt x="158126" y="24290"/>
                  </a:cubicBezTo>
                  <a:cubicBezTo>
                    <a:pt x="156667" y="11707"/>
                    <a:pt x="143025" y="2171"/>
                    <a:pt x="130779" y="7337"/>
                  </a:cubicBezTo>
                  <a:cubicBezTo>
                    <a:pt x="113526" y="17931"/>
                    <a:pt x="104882" y="37799"/>
                    <a:pt x="95989" y="56660"/>
                  </a:cubicBezTo>
                  <a:cubicBezTo>
                    <a:pt x="66491" y="21922"/>
                    <a:pt x="36080" y="-6245"/>
                    <a:pt x="14932" y="1204"/>
                  </a:cubicBezTo>
                  <a:cubicBezTo>
                    <a:pt x="-5692" y="8019"/>
                    <a:pt x="-4521" y="39472"/>
                    <a:pt x="15781" y="454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17"/>
            <p:cNvSpPr/>
            <p:nvPr/>
          </p:nvSpPr>
          <p:spPr>
            <a:xfrm>
              <a:off x="8249871" y="9977770"/>
              <a:ext cx="164677" cy="287020"/>
            </a:xfrm>
            <a:custGeom>
              <a:avLst/>
              <a:gdLst/>
              <a:ahLst/>
              <a:cxnLst/>
              <a:rect l="l" t="t" r="r" b="b"/>
              <a:pathLst>
                <a:path w="164677" h="287020" extrusionOk="0">
                  <a:moveTo>
                    <a:pt x="144214" y="20"/>
                  </a:moveTo>
                  <a:cubicBezTo>
                    <a:pt x="132537" y="-491"/>
                    <a:pt x="124439" y="8973"/>
                    <a:pt x="122148" y="19626"/>
                  </a:cubicBezTo>
                  <a:cubicBezTo>
                    <a:pt x="106129" y="49677"/>
                    <a:pt x="91832" y="79950"/>
                    <a:pt x="79058" y="111090"/>
                  </a:cubicBezTo>
                  <a:cubicBezTo>
                    <a:pt x="59392" y="87746"/>
                    <a:pt x="50838" y="57894"/>
                    <a:pt x="38086" y="30912"/>
                  </a:cubicBezTo>
                  <a:cubicBezTo>
                    <a:pt x="25542" y="12806"/>
                    <a:pt x="-2709" y="25705"/>
                    <a:pt x="210" y="46608"/>
                  </a:cubicBezTo>
                  <a:cubicBezTo>
                    <a:pt x="6780" y="84135"/>
                    <a:pt x="20987" y="121155"/>
                    <a:pt x="46292" y="150112"/>
                  </a:cubicBezTo>
                  <a:cubicBezTo>
                    <a:pt x="50951" y="155156"/>
                    <a:pt x="56234" y="157543"/>
                    <a:pt x="61484" y="158117"/>
                  </a:cubicBezTo>
                  <a:cubicBezTo>
                    <a:pt x="58538" y="166767"/>
                    <a:pt x="55465" y="175319"/>
                    <a:pt x="52781" y="184186"/>
                  </a:cubicBezTo>
                  <a:cubicBezTo>
                    <a:pt x="46943" y="204077"/>
                    <a:pt x="41498" y="224140"/>
                    <a:pt x="37006" y="244370"/>
                  </a:cubicBezTo>
                  <a:cubicBezTo>
                    <a:pt x="23848" y="258331"/>
                    <a:pt x="32786" y="281313"/>
                    <a:pt x="50599" y="285774"/>
                  </a:cubicBezTo>
                  <a:cubicBezTo>
                    <a:pt x="70300" y="292223"/>
                    <a:pt x="84503" y="272405"/>
                    <a:pt x="86265" y="254918"/>
                  </a:cubicBezTo>
                  <a:cubicBezTo>
                    <a:pt x="95610" y="214477"/>
                    <a:pt x="106898" y="174478"/>
                    <a:pt x="121444" y="135582"/>
                  </a:cubicBezTo>
                  <a:cubicBezTo>
                    <a:pt x="130580" y="112577"/>
                    <a:pt x="142944" y="82901"/>
                    <a:pt x="154082" y="58432"/>
                  </a:cubicBezTo>
                  <a:cubicBezTo>
                    <a:pt x="164557" y="39937"/>
                    <a:pt x="175149" y="3364"/>
                    <a:pt x="144214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7" name="Google Shape;1797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798" name="Google Shape;1798;p17"/>
          <p:cNvSpPr txBox="1">
            <a:spLocks noGrp="1"/>
          </p:cNvSpPr>
          <p:nvPr>
            <p:ph type="sldNum" idx="3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799" name="Google Shape;1799;p17"/>
          <p:cNvGrpSpPr/>
          <p:nvPr/>
        </p:nvGrpSpPr>
        <p:grpSpPr>
          <a:xfrm rot="1074288">
            <a:off x="7846094" y="3617580"/>
            <a:ext cx="991663" cy="1246701"/>
            <a:chOff x="15647750" y="7178405"/>
            <a:chExt cx="2072557" cy="2605583"/>
          </a:xfrm>
        </p:grpSpPr>
        <p:sp>
          <p:nvSpPr>
            <p:cNvPr id="1800" name="Google Shape;1800;p17"/>
            <p:cNvSpPr/>
            <p:nvPr/>
          </p:nvSpPr>
          <p:spPr>
            <a:xfrm>
              <a:off x="15647750" y="7178405"/>
              <a:ext cx="2072557" cy="2605583"/>
            </a:xfrm>
            <a:custGeom>
              <a:avLst/>
              <a:gdLst/>
              <a:ahLst/>
              <a:cxnLst/>
              <a:rect l="l" t="t" r="r" b="b"/>
              <a:pathLst>
                <a:path w="2072557" h="2605583" extrusionOk="0">
                  <a:moveTo>
                    <a:pt x="0" y="1301793"/>
                  </a:moveTo>
                  <a:cubicBezTo>
                    <a:pt x="442" y="1227882"/>
                    <a:pt x="3443" y="1147948"/>
                    <a:pt x="4067" y="1061441"/>
                  </a:cubicBezTo>
                  <a:cubicBezTo>
                    <a:pt x="4608" y="986396"/>
                    <a:pt x="9263" y="906431"/>
                    <a:pt x="9955" y="821131"/>
                  </a:cubicBezTo>
                  <a:cubicBezTo>
                    <a:pt x="10574" y="745295"/>
                    <a:pt x="8384" y="665237"/>
                    <a:pt x="9133" y="580758"/>
                  </a:cubicBezTo>
                  <a:cubicBezTo>
                    <a:pt x="9815" y="504340"/>
                    <a:pt x="11687" y="424292"/>
                    <a:pt x="12488" y="340406"/>
                  </a:cubicBezTo>
                  <a:cubicBezTo>
                    <a:pt x="13299" y="258117"/>
                    <a:pt x="10132" y="196696"/>
                    <a:pt x="10532" y="150814"/>
                  </a:cubicBezTo>
                  <a:cubicBezTo>
                    <a:pt x="10532" y="150611"/>
                    <a:pt x="10220" y="150622"/>
                    <a:pt x="10220" y="150419"/>
                  </a:cubicBezTo>
                  <a:cubicBezTo>
                    <a:pt x="10423" y="75186"/>
                    <a:pt x="71532" y="14572"/>
                    <a:pt x="145971" y="10807"/>
                  </a:cubicBezTo>
                  <a:cubicBezTo>
                    <a:pt x="213700" y="8227"/>
                    <a:pt x="288857" y="6699"/>
                    <a:pt x="368934" y="5367"/>
                  </a:cubicBezTo>
                  <a:cubicBezTo>
                    <a:pt x="440003" y="4187"/>
                    <a:pt x="514920" y="2200"/>
                    <a:pt x="591955" y="1852"/>
                  </a:cubicBezTo>
                  <a:cubicBezTo>
                    <a:pt x="664927" y="1524"/>
                    <a:pt x="739787" y="110"/>
                    <a:pt x="815017" y="411"/>
                  </a:cubicBezTo>
                  <a:cubicBezTo>
                    <a:pt x="889482" y="713"/>
                    <a:pt x="964311" y="287"/>
                    <a:pt x="1038064" y="1093"/>
                  </a:cubicBezTo>
                  <a:cubicBezTo>
                    <a:pt x="1111822" y="292"/>
                    <a:pt x="1186666" y="3110"/>
                    <a:pt x="1261131" y="2809"/>
                  </a:cubicBezTo>
                  <a:cubicBezTo>
                    <a:pt x="1336366" y="2507"/>
                    <a:pt x="1411227" y="-301"/>
                    <a:pt x="1484199" y="27"/>
                  </a:cubicBezTo>
                  <a:cubicBezTo>
                    <a:pt x="1561233" y="370"/>
                    <a:pt x="1636161" y="2902"/>
                    <a:pt x="1707230" y="4083"/>
                  </a:cubicBezTo>
                  <a:cubicBezTo>
                    <a:pt x="1787302" y="5414"/>
                    <a:pt x="1862537" y="5913"/>
                    <a:pt x="1930261" y="8493"/>
                  </a:cubicBezTo>
                  <a:cubicBezTo>
                    <a:pt x="2004700" y="12252"/>
                    <a:pt x="2064773" y="75186"/>
                    <a:pt x="2064976" y="150419"/>
                  </a:cubicBezTo>
                  <a:cubicBezTo>
                    <a:pt x="2064976" y="150622"/>
                    <a:pt x="2065923" y="150606"/>
                    <a:pt x="2065923" y="150809"/>
                  </a:cubicBezTo>
                  <a:cubicBezTo>
                    <a:pt x="2066329" y="196686"/>
                    <a:pt x="2060587" y="258138"/>
                    <a:pt x="2061393" y="340422"/>
                  </a:cubicBezTo>
                  <a:cubicBezTo>
                    <a:pt x="2062188" y="424307"/>
                    <a:pt x="2066786" y="504329"/>
                    <a:pt x="2067468" y="580748"/>
                  </a:cubicBezTo>
                  <a:cubicBezTo>
                    <a:pt x="2068222" y="665237"/>
                    <a:pt x="2071873" y="745254"/>
                    <a:pt x="2072492" y="821100"/>
                  </a:cubicBezTo>
                  <a:cubicBezTo>
                    <a:pt x="2073189" y="906400"/>
                    <a:pt x="2068071" y="986438"/>
                    <a:pt x="2068612" y="1061483"/>
                  </a:cubicBezTo>
                  <a:cubicBezTo>
                    <a:pt x="2069236" y="1147979"/>
                    <a:pt x="2068404" y="1227887"/>
                    <a:pt x="2068846" y="1301788"/>
                  </a:cubicBezTo>
                  <a:cubicBezTo>
                    <a:pt x="2068404" y="1375700"/>
                    <a:pt x="2069829" y="1455612"/>
                    <a:pt x="2069205" y="1542119"/>
                  </a:cubicBezTo>
                  <a:cubicBezTo>
                    <a:pt x="2068664" y="1617165"/>
                    <a:pt x="2070687" y="1697181"/>
                    <a:pt x="2069995" y="1782482"/>
                  </a:cubicBezTo>
                  <a:cubicBezTo>
                    <a:pt x="2069377" y="1858317"/>
                    <a:pt x="2071296" y="1938376"/>
                    <a:pt x="2070542" y="2022854"/>
                  </a:cubicBezTo>
                  <a:cubicBezTo>
                    <a:pt x="2069860" y="2099273"/>
                    <a:pt x="2069205" y="2179336"/>
                    <a:pt x="2068404" y="2263222"/>
                  </a:cubicBezTo>
                  <a:cubicBezTo>
                    <a:pt x="2066906" y="2416116"/>
                    <a:pt x="2092048" y="2588323"/>
                    <a:pt x="1930313" y="2596498"/>
                  </a:cubicBezTo>
                  <a:cubicBezTo>
                    <a:pt x="1862584" y="2599077"/>
                    <a:pt x="1787317" y="2600403"/>
                    <a:pt x="1707240" y="2601735"/>
                  </a:cubicBezTo>
                  <a:cubicBezTo>
                    <a:pt x="1636172" y="2602915"/>
                    <a:pt x="1561212" y="2605229"/>
                    <a:pt x="1484178" y="2605572"/>
                  </a:cubicBezTo>
                  <a:cubicBezTo>
                    <a:pt x="1411206" y="2605900"/>
                    <a:pt x="1336345" y="2599103"/>
                    <a:pt x="1261116" y="2598802"/>
                  </a:cubicBezTo>
                  <a:cubicBezTo>
                    <a:pt x="1186651" y="2598500"/>
                    <a:pt x="1111801" y="2601922"/>
                    <a:pt x="1038048" y="2601116"/>
                  </a:cubicBezTo>
                  <a:cubicBezTo>
                    <a:pt x="964291" y="2601917"/>
                    <a:pt x="889446" y="2600091"/>
                    <a:pt x="814975" y="2600393"/>
                  </a:cubicBezTo>
                  <a:cubicBezTo>
                    <a:pt x="739741" y="2600695"/>
                    <a:pt x="664901" y="2600497"/>
                    <a:pt x="591929" y="2600169"/>
                  </a:cubicBezTo>
                  <a:cubicBezTo>
                    <a:pt x="514894" y="2599826"/>
                    <a:pt x="440003" y="2597647"/>
                    <a:pt x="368929" y="2596461"/>
                  </a:cubicBezTo>
                  <a:cubicBezTo>
                    <a:pt x="288857" y="2595130"/>
                    <a:pt x="213695" y="2594896"/>
                    <a:pt x="145971" y="2592317"/>
                  </a:cubicBezTo>
                  <a:cubicBezTo>
                    <a:pt x="71552" y="2588562"/>
                    <a:pt x="16066" y="2528385"/>
                    <a:pt x="15864" y="2453152"/>
                  </a:cubicBezTo>
                  <a:cubicBezTo>
                    <a:pt x="15864" y="2452949"/>
                    <a:pt x="11942" y="2452960"/>
                    <a:pt x="11937" y="2452762"/>
                  </a:cubicBezTo>
                  <a:cubicBezTo>
                    <a:pt x="11536" y="2406885"/>
                    <a:pt x="7942" y="2345522"/>
                    <a:pt x="7136" y="2263238"/>
                  </a:cubicBezTo>
                  <a:cubicBezTo>
                    <a:pt x="6340" y="2179352"/>
                    <a:pt x="10496" y="2099247"/>
                    <a:pt x="9815" y="2022828"/>
                  </a:cubicBezTo>
                  <a:cubicBezTo>
                    <a:pt x="9066" y="1938339"/>
                    <a:pt x="6933" y="1858307"/>
                    <a:pt x="6314" y="1782461"/>
                  </a:cubicBezTo>
                  <a:cubicBezTo>
                    <a:pt x="5617" y="1697161"/>
                    <a:pt x="3542" y="1617180"/>
                    <a:pt x="3001" y="1542135"/>
                  </a:cubicBezTo>
                  <a:cubicBezTo>
                    <a:pt x="2382" y="1455633"/>
                    <a:pt x="442" y="1375694"/>
                    <a:pt x="0" y="130179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01" name="Google Shape;1801;p17"/>
            <p:cNvGrpSpPr/>
            <p:nvPr/>
          </p:nvGrpSpPr>
          <p:grpSpPr>
            <a:xfrm>
              <a:off x="15814016" y="7370766"/>
              <a:ext cx="1779097" cy="2288009"/>
              <a:chOff x="15814016" y="7370766"/>
              <a:chExt cx="1779097" cy="2288009"/>
            </a:xfrm>
          </p:grpSpPr>
          <p:sp>
            <p:nvSpPr>
              <p:cNvPr id="1802" name="Google Shape;1802;p17"/>
              <p:cNvSpPr/>
              <p:nvPr/>
            </p:nvSpPr>
            <p:spPr>
              <a:xfrm>
                <a:off x="15814016" y="7370766"/>
                <a:ext cx="1763849" cy="378665"/>
              </a:xfrm>
              <a:custGeom>
                <a:avLst/>
                <a:gdLst/>
                <a:ahLst/>
                <a:cxnLst/>
                <a:rect l="l" t="t" r="r" b="b"/>
                <a:pathLst>
                  <a:path w="1763849" h="378665" extrusionOk="0">
                    <a:moveTo>
                      <a:pt x="1632728" y="378251"/>
                    </a:moveTo>
                    <a:cubicBezTo>
                      <a:pt x="1658328" y="377507"/>
                      <a:pt x="1684891" y="374086"/>
                      <a:pt x="1707869" y="362109"/>
                    </a:cubicBezTo>
                    <a:cubicBezTo>
                      <a:pt x="1733672" y="348687"/>
                      <a:pt x="1747731" y="324709"/>
                      <a:pt x="1751882" y="296357"/>
                    </a:cubicBezTo>
                    <a:cubicBezTo>
                      <a:pt x="1757150" y="260121"/>
                      <a:pt x="1760063" y="223428"/>
                      <a:pt x="1761774" y="186818"/>
                    </a:cubicBezTo>
                    <a:cubicBezTo>
                      <a:pt x="1763392" y="152117"/>
                      <a:pt x="1765124" y="116651"/>
                      <a:pt x="1762497" y="82022"/>
                    </a:cubicBezTo>
                    <a:cubicBezTo>
                      <a:pt x="1756407" y="1693"/>
                      <a:pt x="1681671" y="3076"/>
                      <a:pt x="1618774" y="2239"/>
                    </a:cubicBezTo>
                    <a:cubicBezTo>
                      <a:pt x="1388107" y="-824"/>
                      <a:pt x="363847" y="-668"/>
                      <a:pt x="145076" y="2239"/>
                    </a:cubicBezTo>
                    <a:cubicBezTo>
                      <a:pt x="82178" y="3076"/>
                      <a:pt x="7443" y="1688"/>
                      <a:pt x="1352" y="82022"/>
                    </a:cubicBezTo>
                    <a:cubicBezTo>
                      <a:pt x="-1275" y="116645"/>
                      <a:pt x="457" y="152111"/>
                      <a:pt x="2075" y="186818"/>
                    </a:cubicBezTo>
                    <a:cubicBezTo>
                      <a:pt x="3786" y="223428"/>
                      <a:pt x="6699" y="260121"/>
                      <a:pt x="11968" y="296357"/>
                    </a:cubicBezTo>
                    <a:cubicBezTo>
                      <a:pt x="16118" y="324709"/>
                      <a:pt x="30177" y="348687"/>
                      <a:pt x="55980" y="362109"/>
                    </a:cubicBezTo>
                    <a:cubicBezTo>
                      <a:pt x="78959" y="374086"/>
                      <a:pt x="105521" y="377507"/>
                      <a:pt x="131121" y="378251"/>
                    </a:cubicBezTo>
                    <a:cubicBezTo>
                      <a:pt x="205753" y="379676"/>
                      <a:pt x="280535" y="377029"/>
                      <a:pt x="355182" y="376290"/>
                    </a:cubicBezTo>
                    <a:cubicBezTo>
                      <a:pt x="355905" y="376285"/>
                      <a:pt x="1407981" y="376285"/>
                      <a:pt x="1408667" y="376290"/>
                    </a:cubicBezTo>
                    <a:cubicBezTo>
                      <a:pt x="1483309" y="377029"/>
                      <a:pt x="1558097" y="379676"/>
                      <a:pt x="1632728" y="3782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17"/>
              <p:cNvSpPr/>
              <p:nvPr/>
            </p:nvSpPr>
            <p:spPr>
              <a:xfrm>
                <a:off x="15836413" y="8364537"/>
                <a:ext cx="349634" cy="356615"/>
              </a:xfrm>
              <a:custGeom>
                <a:avLst/>
                <a:gdLst/>
                <a:ahLst/>
                <a:cxnLst/>
                <a:rect l="l" t="t" r="r" b="b"/>
                <a:pathLst>
                  <a:path w="349634" h="356615" extrusionOk="0">
                    <a:moveTo>
                      <a:pt x="211843" y="787"/>
                    </a:moveTo>
                    <a:cubicBezTo>
                      <a:pt x="92096" y="-1252"/>
                      <a:pt x="19405" y="-4897"/>
                      <a:pt x="3494" y="70445"/>
                    </a:cubicBezTo>
                    <a:cubicBezTo>
                      <a:pt x="-5264" y="112505"/>
                      <a:pt x="4800" y="258836"/>
                      <a:pt x="8129" y="280828"/>
                    </a:cubicBezTo>
                    <a:cubicBezTo>
                      <a:pt x="11483" y="303007"/>
                      <a:pt x="16529" y="325337"/>
                      <a:pt x="36558" y="338005"/>
                    </a:cubicBezTo>
                    <a:cubicBezTo>
                      <a:pt x="74922" y="362259"/>
                      <a:pt x="274798" y="362025"/>
                      <a:pt x="315060" y="341848"/>
                    </a:cubicBezTo>
                    <a:cubicBezTo>
                      <a:pt x="359010" y="319824"/>
                      <a:pt x="346131" y="248872"/>
                      <a:pt x="348659" y="173504"/>
                    </a:cubicBezTo>
                    <a:cubicBezTo>
                      <a:pt x="352799" y="50325"/>
                      <a:pt x="349861" y="2706"/>
                      <a:pt x="211843" y="7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17"/>
              <p:cNvSpPr/>
              <p:nvPr/>
            </p:nvSpPr>
            <p:spPr>
              <a:xfrm>
                <a:off x="15835916" y="8832746"/>
                <a:ext cx="349908" cy="356863"/>
              </a:xfrm>
              <a:custGeom>
                <a:avLst/>
                <a:gdLst/>
                <a:ahLst/>
                <a:cxnLst/>
                <a:rect l="l" t="t" r="r" b="b"/>
                <a:pathLst>
                  <a:path w="349908" h="356863" extrusionOk="0">
                    <a:moveTo>
                      <a:pt x="236993" y="2237"/>
                    </a:moveTo>
                    <a:cubicBezTo>
                      <a:pt x="106194" y="-2412"/>
                      <a:pt x="21285" y="-7389"/>
                      <a:pt x="4236" y="71759"/>
                    </a:cubicBezTo>
                    <a:cubicBezTo>
                      <a:pt x="-3400" y="107683"/>
                      <a:pt x="1313" y="269469"/>
                      <a:pt x="2857" y="283478"/>
                    </a:cubicBezTo>
                    <a:cubicBezTo>
                      <a:pt x="5520" y="307629"/>
                      <a:pt x="11174" y="330442"/>
                      <a:pt x="34428" y="342096"/>
                    </a:cubicBezTo>
                    <a:cubicBezTo>
                      <a:pt x="75023" y="362440"/>
                      <a:pt x="274857" y="362325"/>
                      <a:pt x="312930" y="338253"/>
                    </a:cubicBezTo>
                    <a:cubicBezTo>
                      <a:pt x="347128" y="316630"/>
                      <a:pt x="344137" y="252734"/>
                      <a:pt x="347299" y="189442"/>
                    </a:cubicBezTo>
                    <a:cubicBezTo>
                      <a:pt x="353348" y="68296"/>
                      <a:pt x="359257" y="6168"/>
                      <a:pt x="236993" y="22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5" name="Google Shape;1805;p17"/>
              <p:cNvSpPr/>
              <p:nvPr/>
            </p:nvSpPr>
            <p:spPr>
              <a:xfrm>
                <a:off x="15834119" y="7895976"/>
                <a:ext cx="353369" cy="357421"/>
              </a:xfrm>
              <a:custGeom>
                <a:avLst/>
                <a:gdLst/>
                <a:ahLst/>
                <a:cxnLst/>
                <a:rect l="l" t="t" r="r" b="b"/>
                <a:pathLst>
                  <a:path w="353369" h="357421" extrusionOk="0">
                    <a:moveTo>
                      <a:pt x="187907" y="1"/>
                    </a:moveTo>
                    <a:cubicBezTo>
                      <a:pt x="72743" y="173"/>
                      <a:pt x="18786" y="-2401"/>
                      <a:pt x="3973" y="69799"/>
                    </a:cubicBezTo>
                    <a:cubicBezTo>
                      <a:pt x="-6232" y="119551"/>
                      <a:pt x="5377" y="233931"/>
                      <a:pt x="14620" y="278846"/>
                    </a:cubicBezTo>
                    <a:cubicBezTo>
                      <a:pt x="25854" y="332955"/>
                      <a:pt x="37604" y="345155"/>
                      <a:pt x="98722" y="351618"/>
                    </a:cubicBezTo>
                    <a:cubicBezTo>
                      <a:pt x="163373" y="358384"/>
                      <a:pt x="211354" y="358509"/>
                      <a:pt x="250997" y="355670"/>
                    </a:cubicBezTo>
                    <a:cubicBezTo>
                      <a:pt x="382498" y="346486"/>
                      <a:pt x="348727" y="314436"/>
                      <a:pt x="351239" y="158225"/>
                    </a:cubicBezTo>
                    <a:cubicBezTo>
                      <a:pt x="353299" y="30272"/>
                      <a:pt x="332536" y="-212"/>
                      <a:pt x="1879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6" name="Google Shape;1806;p17"/>
              <p:cNvSpPr/>
              <p:nvPr/>
            </p:nvSpPr>
            <p:spPr>
              <a:xfrm>
                <a:off x="15834323" y="9301353"/>
                <a:ext cx="353372" cy="357421"/>
              </a:xfrm>
              <a:custGeom>
                <a:avLst/>
                <a:gdLst/>
                <a:ahLst/>
                <a:cxnLst/>
                <a:rect l="l" t="t" r="r" b="b"/>
                <a:pathLst>
                  <a:path w="353372" h="357421" extrusionOk="0">
                    <a:moveTo>
                      <a:pt x="165467" y="1"/>
                    </a:moveTo>
                    <a:cubicBezTo>
                      <a:pt x="20839" y="-212"/>
                      <a:pt x="76" y="30277"/>
                      <a:pt x="2130" y="158225"/>
                    </a:cubicBezTo>
                    <a:cubicBezTo>
                      <a:pt x="4642" y="314436"/>
                      <a:pt x="-29129" y="346486"/>
                      <a:pt x="102372" y="355670"/>
                    </a:cubicBezTo>
                    <a:cubicBezTo>
                      <a:pt x="142015" y="358509"/>
                      <a:pt x="189996" y="358384"/>
                      <a:pt x="254647" y="351619"/>
                    </a:cubicBezTo>
                    <a:cubicBezTo>
                      <a:pt x="315760" y="345155"/>
                      <a:pt x="327515" y="332955"/>
                      <a:pt x="338749" y="278846"/>
                    </a:cubicBezTo>
                    <a:cubicBezTo>
                      <a:pt x="347997" y="233931"/>
                      <a:pt x="359606" y="119545"/>
                      <a:pt x="349396" y="69799"/>
                    </a:cubicBezTo>
                    <a:cubicBezTo>
                      <a:pt x="334588" y="-2401"/>
                      <a:pt x="280632" y="173"/>
                      <a:pt x="1654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17"/>
              <p:cNvSpPr/>
              <p:nvPr/>
            </p:nvSpPr>
            <p:spPr>
              <a:xfrm>
                <a:off x="17239741" y="7895976"/>
                <a:ext cx="353372" cy="357421"/>
              </a:xfrm>
              <a:custGeom>
                <a:avLst/>
                <a:gdLst/>
                <a:ahLst/>
                <a:cxnLst/>
                <a:rect l="l" t="t" r="r" b="b"/>
                <a:pathLst>
                  <a:path w="353372" h="357421" extrusionOk="0">
                    <a:moveTo>
                      <a:pt x="165467" y="1"/>
                    </a:moveTo>
                    <a:cubicBezTo>
                      <a:pt x="20839" y="-212"/>
                      <a:pt x="76" y="30277"/>
                      <a:pt x="2130" y="158225"/>
                    </a:cubicBezTo>
                    <a:cubicBezTo>
                      <a:pt x="4642" y="314436"/>
                      <a:pt x="-29129" y="346486"/>
                      <a:pt x="102372" y="355670"/>
                    </a:cubicBezTo>
                    <a:cubicBezTo>
                      <a:pt x="142015" y="358509"/>
                      <a:pt x="190001" y="358384"/>
                      <a:pt x="254647" y="351618"/>
                    </a:cubicBezTo>
                    <a:cubicBezTo>
                      <a:pt x="315760" y="345155"/>
                      <a:pt x="327515" y="332955"/>
                      <a:pt x="338749" y="278846"/>
                    </a:cubicBezTo>
                    <a:cubicBezTo>
                      <a:pt x="347997" y="233931"/>
                      <a:pt x="359606" y="119551"/>
                      <a:pt x="349396" y="69799"/>
                    </a:cubicBezTo>
                    <a:cubicBezTo>
                      <a:pt x="334588" y="-2407"/>
                      <a:pt x="280632" y="168"/>
                      <a:pt x="1654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8" name="Google Shape;1808;p17"/>
              <p:cNvSpPr/>
              <p:nvPr/>
            </p:nvSpPr>
            <p:spPr>
              <a:xfrm>
                <a:off x="17241830" y="8832994"/>
                <a:ext cx="349632" cy="356629"/>
              </a:xfrm>
              <a:custGeom>
                <a:avLst/>
                <a:gdLst/>
                <a:ahLst/>
                <a:cxnLst/>
                <a:rect l="l" t="t" r="r" b="b"/>
                <a:pathLst>
                  <a:path w="349632" h="356629" extrusionOk="0">
                    <a:moveTo>
                      <a:pt x="98239" y="352555"/>
                    </a:moveTo>
                    <a:cubicBezTo>
                      <a:pt x="149449" y="357350"/>
                      <a:pt x="200249" y="358057"/>
                      <a:pt x="250513" y="353907"/>
                    </a:cubicBezTo>
                    <a:cubicBezTo>
                      <a:pt x="366385" y="344495"/>
                      <a:pt x="344030" y="311312"/>
                      <a:pt x="348659" y="173504"/>
                    </a:cubicBezTo>
                    <a:cubicBezTo>
                      <a:pt x="352794" y="50330"/>
                      <a:pt x="349861" y="2711"/>
                      <a:pt x="211843" y="787"/>
                    </a:cubicBezTo>
                    <a:cubicBezTo>
                      <a:pt x="92096" y="-1252"/>
                      <a:pt x="19405" y="-4897"/>
                      <a:pt x="3494" y="70445"/>
                    </a:cubicBezTo>
                    <a:cubicBezTo>
                      <a:pt x="-5264" y="112505"/>
                      <a:pt x="4800" y="258836"/>
                      <a:pt x="8129" y="280828"/>
                    </a:cubicBezTo>
                    <a:cubicBezTo>
                      <a:pt x="17043" y="339726"/>
                      <a:pt x="39414" y="347074"/>
                      <a:pt x="98239" y="3525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9" name="Google Shape;1809;p17"/>
              <p:cNvSpPr/>
              <p:nvPr/>
            </p:nvSpPr>
            <p:spPr>
              <a:xfrm>
                <a:off x="16304361" y="7896386"/>
                <a:ext cx="349632" cy="356615"/>
              </a:xfrm>
              <a:custGeom>
                <a:avLst/>
                <a:gdLst/>
                <a:ahLst/>
                <a:cxnLst/>
                <a:rect l="l" t="t" r="r" b="b"/>
                <a:pathLst>
                  <a:path w="349632" h="356615" extrusionOk="0">
                    <a:moveTo>
                      <a:pt x="211843" y="787"/>
                    </a:moveTo>
                    <a:cubicBezTo>
                      <a:pt x="92096" y="-1252"/>
                      <a:pt x="19405" y="-4897"/>
                      <a:pt x="3494" y="70445"/>
                    </a:cubicBezTo>
                    <a:cubicBezTo>
                      <a:pt x="-5264" y="112505"/>
                      <a:pt x="4800" y="258836"/>
                      <a:pt x="8129" y="280828"/>
                    </a:cubicBezTo>
                    <a:cubicBezTo>
                      <a:pt x="11483" y="303007"/>
                      <a:pt x="16529" y="325337"/>
                      <a:pt x="36558" y="338005"/>
                    </a:cubicBezTo>
                    <a:cubicBezTo>
                      <a:pt x="74922" y="362259"/>
                      <a:pt x="274797" y="362025"/>
                      <a:pt x="315060" y="341848"/>
                    </a:cubicBezTo>
                    <a:cubicBezTo>
                      <a:pt x="359010" y="319819"/>
                      <a:pt x="346132" y="248872"/>
                      <a:pt x="348659" y="173504"/>
                    </a:cubicBezTo>
                    <a:cubicBezTo>
                      <a:pt x="352794" y="50330"/>
                      <a:pt x="349861" y="2711"/>
                      <a:pt x="211843" y="7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17"/>
              <p:cNvSpPr/>
              <p:nvPr/>
            </p:nvSpPr>
            <p:spPr>
              <a:xfrm>
                <a:off x="17241331" y="8364283"/>
                <a:ext cx="349906" cy="356881"/>
              </a:xfrm>
              <a:custGeom>
                <a:avLst/>
                <a:gdLst/>
                <a:ahLst/>
                <a:cxnLst/>
                <a:rect l="l" t="t" r="r" b="b"/>
                <a:pathLst>
                  <a:path w="349906" h="356881" extrusionOk="0">
                    <a:moveTo>
                      <a:pt x="98970" y="354156"/>
                    </a:moveTo>
                    <a:cubicBezTo>
                      <a:pt x="149228" y="358310"/>
                      <a:pt x="200023" y="357603"/>
                      <a:pt x="251244" y="352803"/>
                    </a:cubicBezTo>
                    <a:cubicBezTo>
                      <a:pt x="345208" y="344046"/>
                      <a:pt x="340813" y="319028"/>
                      <a:pt x="347294" y="189442"/>
                    </a:cubicBezTo>
                    <a:cubicBezTo>
                      <a:pt x="353348" y="68296"/>
                      <a:pt x="359257" y="6168"/>
                      <a:pt x="236993" y="2237"/>
                    </a:cubicBezTo>
                    <a:cubicBezTo>
                      <a:pt x="106194" y="-2412"/>
                      <a:pt x="21285" y="-7389"/>
                      <a:pt x="4236" y="71759"/>
                    </a:cubicBezTo>
                    <a:cubicBezTo>
                      <a:pt x="-3400" y="107683"/>
                      <a:pt x="1313" y="269469"/>
                      <a:pt x="2857" y="283478"/>
                    </a:cubicBezTo>
                    <a:cubicBezTo>
                      <a:pt x="9645" y="345019"/>
                      <a:pt x="38121" y="349210"/>
                      <a:pt x="98970" y="35415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17"/>
              <p:cNvSpPr/>
              <p:nvPr/>
            </p:nvSpPr>
            <p:spPr>
              <a:xfrm>
                <a:off x="16773128" y="8364480"/>
                <a:ext cx="349677" cy="356623"/>
              </a:xfrm>
              <a:custGeom>
                <a:avLst/>
                <a:gdLst/>
                <a:ahLst/>
                <a:cxnLst/>
                <a:rect l="l" t="t" r="r" b="b"/>
                <a:pathLst>
                  <a:path w="349677" h="356623" extrusionOk="0">
                    <a:moveTo>
                      <a:pt x="35038" y="340620"/>
                    </a:moveTo>
                    <a:cubicBezTo>
                      <a:pt x="74691" y="362144"/>
                      <a:pt x="274577" y="362191"/>
                      <a:pt x="313539" y="339341"/>
                    </a:cubicBezTo>
                    <a:cubicBezTo>
                      <a:pt x="351123" y="317385"/>
                      <a:pt x="344653" y="252527"/>
                      <a:pt x="347654" y="184018"/>
                    </a:cubicBezTo>
                    <a:cubicBezTo>
                      <a:pt x="353141" y="62306"/>
                      <a:pt x="356647" y="4936"/>
                      <a:pt x="228511" y="1644"/>
                    </a:cubicBezTo>
                    <a:cubicBezTo>
                      <a:pt x="100396" y="-2115"/>
                      <a:pt x="20438" y="-6083"/>
                      <a:pt x="3888" y="71214"/>
                    </a:cubicBezTo>
                    <a:cubicBezTo>
                      <a:pt x="-4039" y="108791"/>
                      <a:pt x="2239" y="263905"/>
                      <a:pt x="4512" y="282486"/>
                    </a:cubicBezTo>
                    <a:cubicBezTo>
                      <a:pt x="7409" y="305976"/>
                      <a:pt x="12855" y="328628"/>
                      <a:pt x="35038" y="3406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17"/>
              <p:cNvSpPr/>
              <p:nvPr/>
            </p:nvSpPr>
            <p:spPr>
              <a:xfrm>
                <a:off x="16773383" y="7896138"/>
                <a:ext cx="349911" cy="356863"/>
              </a:xfrm>
              <a:custGeom>
                <a:avLst/>
                <a:gdLst/>
                <a:ahLst/>
                <a:cxnLst/>
                <a:rect l="l" t="t" r="r" b="b"/>
                <a:pathLst>
                  <a:path w="349911" h="356863" extrusionOk="0">
                    <a:moveTo>
                      <a:pt x="236993" y="2237"/>
                    </a:moveTo>
                    <a:cubicBezTo>
                      <a:pt x="106194" y="-2412"/>
                      <a:pt x="21285" y="-7389"/>
                      <a:pt x="4236" y="71759"/>
                    </a:cubicBezTo>
                    <a:cubicBezTo>
                      <a:pt x="-3400" y="107683"/>
                      <a:pt x="1313" y="269469"/>
                      <a:pt x="2857" y="283478"/>
                    </a:cubicBezTo>
                    <a:cubicBezTo>
                      <a:pt x="5520" y="307629"/>
                      <a:pt x="11174" y="330442"/>
                      <a:pt x="34428" y="342096"/>
                    </a:cubicBezTo>
                    <a:cubicBezTo>
                      <a:pt x="75023" y="362440"/>
                      <a:pt x="274857" y="362325"/>
                      <a:pt x="312930" y="338253"/>
                    </a:cubicBezTo>
                    <a:cubicBezTo>
                      <a:pt x="347128" y="316630"/>
                      <a:pt x="344137" y="252734"/>
                      <a:pt x="347299" y="189442"/>
                    </a:cubicBezTo>
                    <a:cubicBezTo>
                      <a:pt x="353353" y="68296"/>
                      <a:pt x="359262" y="6168"/>
                      <a:pt x="236993" y="22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3" name="Google Shape;1813;p17"/>
              <p:cNvSpPr/>
              <p:nvPr/>
            </p:nvSpPr>
            <p:spPr>
              <a:xfrm>
                <a:off x="16773342" y="8833014"/>
                <a:ext cx="349489" cy="356548"/>
              </a:xfrm>
              <a:custGeom>
                <a:avLst/>
                <a:gdLst/>
                <a:ahLst/>
                <a:cxnLst/>
                <a:rect l="l" t="t" r="r" b="b"/>
                <a:pathLst>
                  <a:path w="349489" h="356548" extrusionOk="0">
                    <a:moveTo>
                      <a:pt x="220073" y="1168"/>
                    </a:moveTo>
                    <a:cubicBezTo>
                      <a:pt x="95911" y="-1713"/>
                      <a:pt x="19766" y="-5270"/>
                      <a:pt x="3590" y="70784"/>
                    </a:cubicBezTo>
                    <a:cubicBezTo>
                      <a:pt x="-4550" y="109625"/>
                      <a:pt x="3289" y="260053"/>
                      <a:pt x="6222" y="281609"/>
                    </a:cubicBezTo>
                    <a:cubicBezTo>
                      <a:pt x="9348" y="304443"/>
                      <a:pt x="14596" y="326940"/>
                      <a:pt x="35697" y="339264"/>
                    </a:cubicBezTo>
                    <a:cubicBezTo>
                      <a:pt x="74727" y="362156"/>
                      <a:pt x="274618" y="362031"/>
                      <a:pt x="314199" y="340543"/>
                    </a:cubicBezTo>
                    <a:cubicBezTo>
                      <a:pt x="355095" y="318432"/>
                      <a:pt x="345348" y="249216"/>
                      <a:pt x="348058" y="178710"/>
                    </a:cubicBezTo>
                    <a:cubicBezTo>
                      <a:pt x="352968" y="54741"/>
                      <a:pt x="352594" y="3773"/>
                      <a:pt x="220073" y="11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4" name="Google Shape;1814;p17"/>
              <p:cNvSpPr/>
              <p:nvPr/>
            </p:nvSpPr>
            <p:spPr>
              <a:xfrm>
                <a:off x="16304873" y="8364551"/>
                <a:ext cx="349492" cy="356548"/>
              </a:xfrm>
              <a:custGeom>
                <a:avLst/>
                <a:gdLst/>
                <a:ahLst/>
                <a:cxnLst/>
                <a:rect l="l" t="t" r="r" b="b"/>
                <a:pathLst>
                  <a:path w="349492" h="356548" extrusionOk="0">
                    <a:moveTo>
                      <a:pt x="220073" y="1168"/>
                    </a:moveTo>
                    <a:cubicBezTo>
                      <a:pt x="95911" y="-1713"/>
                      <a:pt x="19766" y="-5270"/>
                      <a:pt x="3590" y="70784"/>
                    </a:cubicBezTo>
                    <a:cubicBezTo>
                      <a:pt x="-4550" y="109625"/>
                      <a:pt x="3289" y="260053"/>
                      <a:pt x="6222" y="281609"/>
                    </a:cubicBezTo>
                    <a:cubicBezTo>
                      <a:pt x="9348" y="304443"/>
                      <a:pt x="14596" y="326939"/>
                      <a:pt x="35702" y="339264"/>
                    </a:cubicBezTo>
                    <a:cubicBezTo>
                      <a:pt x="74732" y="362156"/>
                      <a:pt x="274623" y="362031"/>
                      <a:pt x="314204" y="340543"/>
                    </a:cubicBezTo>
                    <a:cubicBezTo>
                      <a:pt x="355101" y="318432"/>
                      <a:pt x="345354" y="249216"/>
                      <a:pt x="348063" y="178711"/>
                    </a:cubicBezTo>
                    <a:cubicBezTo>
                      <a:pt x="352968" y="54741"/>
                      <a:pt x="352588" y="3773"/>
                      <a:pt x="220073" y="11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17"/>
              <p:cNvSpPr/>
              <p:nvPr/>
            </p:nvSpPr>
            <p:spPr>
              <a:xfrm>
                <a:off x="17239534" y="9301353"/>
                <a:ext cx="353370" cy="357421"/>
              </a:xfrm>
              <a:custGeom>
                <a:avLst/>
                <a:gdLst/>
                <a:ahLst/>
                <a:cxnLst/>
                <a:rect l="l" t="t" r="r" b="b"/>
                <a:pathLst>
                  <a:path w="353370" h="357421" extrusionOk="0">
                    <a:moveTo>
                      <a:pt x="351244" y="158225"/>
                    </a:moveTo>
                    <a:cubicBezTo>
                      <a:pt x="353304" y="30277"/>
                      <a:pt x="332541" y="-212"/>
                      <a:pt x="187907" y="1"/>
                    </a:cubicBezTo>
                    <a:cubicBezTo>
                      <a:pt x="72743" y="173"/>
                      <a:pt x="18786" y="-2401"/>
                      <a:pt x="3973" y="69799"/>
                    </a:cubicBezTo>
                    <a:cubicBezTo>
                      <a:pt x="-6232" y="119551"/>
                      <a:pt x="5377" y="233931"/>
                      <a:pt x="14620" y="278846"/>
                    </a:cubicBezTo>
                    <a:cubicBezTo>
                      <a:pt x="25854" y="332955"/>
                      <a:pt x="37603" y="345155"/>
                      <a:pt x="98722" y="351619"/>
                    </a:cubicBezTo>
                    <a:cubicBezTo>
                      <a:pt x="163373" y="358384"/>
                      <a:pt x="211354" y="358509"/>
                      <a:pt x="250997" y="355670"/>
                    </a:cubicBezTo>
                    <a:cubicBezTo>
                      <a:pt x="382498" y="346486"/>
                      <a:pt x="348727" y="314436"/>
                      <a:pt x="351244" y="15822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17"/>
              <p:cNvSpPr/>
              <p:nvPr/>
            </p:nvSpPr>
            <p:spPr>
              <a:xfrm>
                <a:off x="16304655" y="8832942"/>
                <a:ext cx="349677" cy="356623"/>
              </a:xfrm>
              <a:custGeom>
                <a:avLst/>
                <a:gdLst/>
                <a:ahLst/>
                <a:cxnLst/>
                <a:rect l="l" t="t" r="r" b="b"/>
                <a:pathLst>
                  <a:path w="349677" h="356623" extrusionOk="0">
                    <a:moveTo>
                      <a:pt x="35038" y="340620"/>
                    </a:moveTo>
                    <a:cubicBezTo>
                      <a:pt x="74691" y="362144"/>
                      <a:pt x="274577" y="362191"/>
                      <a:pt x="313539" y="339341"/>
                    </a:cubicBezTo>
                    <a:cubicBezTo>
                      <a:pt x="351123" y="317385"/>
                      <a:pt x="344653" y="252532"/>
                      <a:pt x="347654" y="184019"/>
                    </a:cubicBezTo>
                    <a:cubicBezTo>
                      <a:pt x="353141" y="62306"/>
                      <a:pt x="356646" y="4941"/>
                      <a:pt x="228511" y="1644"/>
                    </a:cubicBezTo>
                    <a:cubicBezTo>
                      <a:pt x="100396" y="-2115"/>
                      <a:pt x="20438" y="-6083"/>
                      <a:pt x="3888" y="71214"/>
                    </a:cubicBezTo>
                    <a:cubicBezTo>
                      <a:pt x="-4039" y="108791"/>
                      <a:pt x="2239" y="263905"/>
                      <a:pt x="4512" y="282486"/>
                    </a:cubicBezTo>
                    <a:cubicBezTo>
                      <a:pt x="7409" y="305976"/>
                      <a:pt x="12860" y="328628"/>
                      <a:pt x="35038" y="3406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17"/>
              <p:cNvSpPr/>
              <p:nvPr/>
            </p:nvSpPr>
            <p:spPr>
              <a:xfrm>
                <a:off x="16304916" y="9301515"/>
                <a:ext cx="349908" cy="356881"/>
              </a:xfrm>
              <a:custGeom>
                <a:avLst/>
                <a:gdLst/>
                <a:ahLst/>
                <a:cxnLst/>
                <a:rect l="l" t="t" r="r" b="b"/>
                <a:pathLst>
                  <a:path w="349908" h="356881" extrusionOk="0">
                    <a:moveTo>
                      <a:pt x="236993" y="2237"/>
                    </a:moveTo>
                    <a:cubicBezTo>
                      <a:pt x="106194" y="-2412"/>
                      <a:pt x="21285" y="-7389"/>
                      <a:pt x="4236" y="71759"/>
                    </a:cubicBezTo>
                    <a:cubicBezTo>
                      <a:pt x="-3400" y="107683"/>
                      <a:pt x="1313" y="269469"/>
                      <a:pt x="2857" y="283478"/>
                    </a:cubicBezTo>
                    <a:cubicBezTo>
                      <a:pt x="9650" y="345013"/>
                      <a:pt x="38121" y="349215"/>
                      <a:pt x="98975" y="354155"/>
                    </a:cubicBezTo>
                    <a:cubicBezTo>
                      <a:pt x="149234" y="358311"/>
                      <a:pt x="200028" y="357603"/>
                      <a:pt x="251249" y="352803"/>
                    </a:cubicBezTo>
                    <a:cubicBezTo>
                      <a:pt x="345214" y="344046"/>
                      <a:pt x="340819" y="319022"/>
                      <a:pt x="347299" y="189442"/>
                    </a:cubicBezTo>
                    <a:cubicBezTo>
                      <a:pt x="353348" y="68301"/>
                      <a:pt x="359257" y="6168"/>
                      <a:pt x="236993" y="22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17"/>
              <p:cNvSpPr/>
              <p:nvPr/>
            </p:nvSpPr>
            <p:spPr>
              <a:xfrm>
                <a:off x="16772830" y="9301769"/>
                <a:ext cx="349634" cy="356629"/>
              </a:xfrm>
              <a:custGeom>
                <a:avLst/>
                <a:gdLst/>
                <a:ahLst/>
                <a:cxnLst/>
                <a:rect l="l" t="t" r="r" b="b"/>
                <a:pathLst>
                  <a:path w="349634" h="356629" extrusionOk="0">
                    <a:moveTo>
                      <a:pt x="211843" y="787"/>
                    </a:moveTo>
                    <a:cubicBezTo>
                      <a:pt x="92096" y="-1252"/>
                      <a:pt x="19405" y="-4897"/>
                      <a:pt x="3494" y="70445"/>
                    </a:cubicBezTo>
                    <a:cubicBezTo>
                      <a:pt x="-5264" y="112505"/>
                      <a:pt x="4800" y="258835"/>
                      <a:pt x="8129" y="280827"/>
                    </a:cubicBezTo>
                    <a:cubicBezTo>
                      <a:pt x="17043" y="339726"/>
                      <a:pt x="39408" y="347069"/>
                      <a:pt x="98239" y="352555"/>
                    </a:cubicBezTo>
                    <a:cubicBezTo>
                      <a:pt x="149449" y="357350"/>
                      <a:pt x="200249" y="358057"/>
                      <a:pt x="250513" y="353907"/>
                    </a:cubicBezTo>
                    <a:cubicBezTo>
                      <a:pt x="366385" y="344495"/>
                      <a:pt x="344030" y="311312"/>
                      <a:pt x="348659" y="173504"/>
                    </a:cubicBezTo>
                    <a:cubicBezTo>
                      <a:pt x="352799" y="50330"/>
                      <a:pt x="349866" y="2706"/>
                      <a:pt x="211843" y="7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19" name="Google Shape;1819;p17"/>
            <p:cNvSpPr/>
            <p:nvPr/>
          </p:nvSpPr>
          <p:spPr>
            <a:xfrm>
              <a:off x="15804502" y="7344614"/>
              <a:ext cx="1763849" cy="378665"/>
            </a:xfrm>
            <a:custGeom>
              <a:avLst/>
              <a:gdLst/>
              <a:ahLst/>
              <a:cxnLst/>
              <a:rect l="l" t="t" r="r" b="b"/>
              <a:pathLst>
                <a:path w="1763849" h="378665" extrusionOk="0">
                  <a:moveTo>
                    <a:pt x="355182" y="376290"/>
                  </a:moveTo>
                  <a:cubicBezTo>
                    <a:pt x="280535" y="377029"/>
                    <a:pt x="205753" y="379676"/>
                    <a:pt x="131121" y="378251"/>
                  </a:cubicBezTo>
                  <a:cubicBezTo>
                    <a:pt x="105521" y="377507"/>
                    <a:pt x="78959" y="374086"/>
                    <a:pt x="55980" y="362109"/>
                  </a:cubicBezTo>
                  <a:cubicBezTo>
                    <a:pt x="30177" y="348687"/>
                    <a:pt x="16118" y="324709"/>
                    <a:pt x="11968" y="296357"/>
                  </a:cubicBezTo>
                  <a:cubicBezTo>
                    <a:pt x="6699" y="260121"/>
                    <a:pt x="3786" y="223428"/>
                    <a:pt x="2075" y="186818"/>
                  </a:cubicBezTo>
                  <a:cubicBezTo>
                    <a:pt x="457" y="152117"/>
                    <a:pt x="-1275" y="116651"/>
                    <a:pt x="1352" y="82022"/>
                  </a:cubicBezTo>
                  <a:cubicBezTo>
                    <a:pt x="7443" y="1693"/>
                    <a:pt x="82178" y="3076"/>
                    <a:pt x="145076" y="2239"/>
                  </a:cubicBezTo>
                  <a:cubicBezTo>
                    <a:pt x="363847" y="-668"/>
                    <a:pt x="1388107" y="-824"/>
                    <a:pt x="1618774" y="2239"/>
                  </a:cubicBezTo>
                  <a:cubicBezTo>
                    <a:pt x="1681671" y="3076"/>
                    <a:pt x="1756407" y="1688"/>
                    <a:pt x="1762497" y="82022"/>
                  </a:cubicBezTo>
                  <a:cubicBezTo>
                    <a:pt x="1765124" y="116645"/>
                    <a:pt x="1763392" y="152111"/>
                    <a:pt x="1761774" y="186818"/>
                  </a:cubicBezTo>
                  <a:cubicBezTo>
                    <a:pt x="1760063" y="223428"/>
                    <a:pt x="1757151" y="260121"/>
                    <a:pt x="1751882" y="296357"/>
                  </a:cubicBezTo>
                  <a:cubicBezTo>
                    <a:pt x="1747731" y="324709"/>
                    <a:pt x="1733672" y="348687"/>
                    <a:pt x="1707869" y="362109"/>
                  </a:cubicBezTo>
                  <a:cubicBezTo>
                    <a:pt x="1684891" y="374086"/>
                    <a:pt x="1658328" y="377507"/>
                    <a:pt x="1632728" y="378251"/>
                  </a:cubicBezTo>
                  <a:cubicBezTo>
                    <a:pt x="1558097" y="379676"/>
                    <a:pt x="1483314" y="377029"/>
                    <a:pt x="1408667" y="376290"/>
                  </a:cubicBezTo>
                  <a:cubicBezTo>
                    <a:pt x="1407976" y="376285"/>
                    <a:pt x="355905" y="376285"/>
                    <a:pt x="355182" y="3762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0" name="Google Shape;1820;p17"/>
            <p:cNvSpPr/>
            <p:nvPr/>
          </p:nvSpPr>
          <p:spPr>
            <a:xfrm>
              <a:off x="15814055" y="7868482"/>
              <a:ext cx="353370" cy="357421"/>
            </a:xfrm>
            <a:custGeom>
              <a:avLst/>
              <a:gdLst/>
              <a:ahLst/>
              <a:cxnLst/>
              <a:rect l="l" t="t" r="r" b="b"/>
              <a:pathLst>
                <a:path w="353370" h="357421" extrusionOk="0">
                  <a:moveTo>
                    <a:pt x="251000" y="355669"/>
                  </a:moveTo>
                  <a:cubicBezTo>
                    <a:pt x="211357" y="358509"/>
                    <a:pt x="163376" y="358384"/>
                    <a:pt x="98726" y="351618"/>
                  </a:cubicBezTo>
                  <a:cubicBezTo>
                    <a:pt x="37612" y="345154"/>
                    <a:pt x="25857" y="332955"/>
                    <a:pt x="14623" y="278846"/>
                  </a:cubicBezTo>
                  <a:cubicBezTo>
                    <a:pt x="5375" y="233931"/>
                    <a:pt x="-6234" y="119550"/>
                    <a:pt x="3976" y="69799"/>
                  </a:cubicBezTo>
                  <a:cubicBezTo>
                    <a:pt x="18789" y="-2401"/>
                    <a:pt x="72746" y="173"/>
                    <a:pt x="187910" y="1"/>
                  </a:cubicBezTo>
                  <a:cubicBezTo>
                    <a:pt x="332539" y="-212"/>
                    <a:pt x="353302" y="30277"/>
                    <a:pt x="351247" y="158225"/>
                  </a:cubicBezTo>
                  <a:cubicBezTo>
                    <a:pt x="348725" y="314436"/>
                    <a:pt x="382496" y="346486"/>
                    <a:pt x="251000" y="3556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17"/>
            <p:cNvSpPr/>
            <p:nvPr/>
          </p:nvSpPr>
          <p:spPr>
            <a:xfrm>
              <a:off x="15816348" y="8337048"/>
              <a:ext cx="349636" cy="356612"/>
            </a:xfrm>
            <a:custGeom>
              <a:avLst/>
              <a:gdLst/>
              <a:ahLst/>
              <a:cxnLst/>
              <a:rect l="l" t="t" r="r" b="b"/>
              <a:pathLst>
                <a:path w="349636" h="356612" extrusionOk="0">
                  <a:moveTo>
                    <a:pt x="8131" y="280828"/>
                  </a:moveTo>
                  <a:cubicBezTo>
                    <a:pt x="4802" y="258841"/>
                    <a:pt x="-5267" y="112505"/>
                    <a:pt x="3497" y="70445"/>
                  </a:cubicBezTo>
                  <a:cubicBezTo>
                    <a:pt x="19402" y="-4902"/>
                    <a:pt x="92093" y="-1251"/>
                    <a:pt x="211845" y="787"/>
                  </a:cubicBezTo>
                  <a:cubicBezTo>
                    <a:pt x="349863" y="2712"/>
                    <a:pt x="352802" y="50331"/>
                    <a:pt x="348662" y="173499"/>
                  </a:cubicBezTo>
                  <a:cubicBezTo>
                    <a:pt x="346129" y="248867"/>
                    <a:pt x="359007" y="319820"/>
                    <a:pt x="315062" y="341843"/>
                  </a:cubicBezTo>
                  <a:cubicBezTo>
                    <a:pt x="274805" y="362020"/>
                    <a:pt x="74924" y="362259"/>
                    <a:pt x="36561" y="338000"/>
                  </a:cubicBezTo>
                  <a:cubicBezTo>
                    <a:pt x="16531" y="325337"/>
                    <a:pt x="11486" y="303007"/>
                    <a:pt x="8131" y="2808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17"/>
            <p:cNvSpPr/>
            <p:nvPr/>
          </p:nvSpPr>
          <p:spPr>
            <a:xfrm>
              <a:off x="15815848" y="8805251"/>
              <a:ext cx="349906" cy="356864"/>
            </a:xfrm>
            <a:custGeom>
              <a:avLst/>
              <a:gdLst/>
              <a:ahLst/>
              <a:cxnLst/>
              <a:rect l="l" t="t" r="r" b="b"/>
              <a:pathLst>
                <a:path w="349906" h="356864" extrusionOk="0">
                  <a:moveTo>
                    <a:pt x="2857" y="283479"/>
                  </a:moveTo>
                  <a:cubicBezTo>
                    <a:pt x="1313" y="269475"/>
                    <a:pt x="-3400" y="107689"/>
                    <a:pt x="4236" y="71760"/>
                  </a:cubicBezTo>
                  <a:cubicBezTo>
                    <a:pt x="21285" y="-7394"/>
                    <a:pt x="106194" y="-2412"/>
                    <a:pt x="236993" y="2237"/>
                  </a:cubicBezTo>
                  <a:cubicBezTo>
                    <a:pt x="359257" y="6169"/>
                    <a:pt x="353348" y="68302"/>
                    <a:pt x="347294" y="189442"/>
                  </a:cubicBezTo>
                  <a:cubicBezTo>
                    <a:pt x="344132" y="252735"/>
                    <a:pt x="347122" y="316631"/>
                    <a:pt x="312925" y="338254"/>
                  </a:cubicBezTo>
                  <a:cubicBezTo>
                    <a:pt x="274857" y="362326"/>
                    <a:pt x="75018" y="362440"/>
                    <a:pt x="34423" y="342097"/>
                  </a:cubicBezTo>
                  <a:cubicBezTo>
                    <a:pt x="11174" y="330443"/>
                    <a:pt x="5520" y="307629"/>
                    <a:pt x="2857" y="2834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17"/>
            <p:cNvSpPr/>
            <p:nvPr/>
          </p:nvSpPr>
          <p:spPr>
            <a:xfrm>
              <a:off x="15814259" y="9273864"/>
              <a:ext cx="353373" cy="357420"/>
            </a:xfrm>
            <a:custGeom>
              <a:avLst/>
              <a:gdLst/>
              <a:ahLst/>
              <a:cxnLst/>
              <a:rect l="l" t="t" r="r" b="b"/>
              <a:pathLst>
                <a:path w="353373" h="357420" extrusionOk="0">
                  <a:moveTo>
                    <a:pt x="102374" y="355669"/>
                  </a:moveTo>
                  <a:cubicBezTo>
                    <a:pt x="142017" y="358509"/>
                    <a:pt x="189998" y="358384"/>
                    <a:pt x="254648" y="351618"/>
                  </a:cubicBezTo>
                  <a:cubicBezTo>
                    <a:pt x="315762" y="345154"/>
                    <a:pt x="327517" y="332955"/>
                    <a:pt x="338751" y="278846"/>
                  </a:cubicBezTo>
                  <a:cubicBezTo>
                    <a:pt x="347999" y="233931"/>
                    <a:pt x="359608" y="119550"/>
                    <a:pt x="349398" y="69799"/>
                  </a:cubicBezTo>
                  <a:cubicBezTo>
                    <a:pt x="334585" y="-2401"/>
                    <a:pt x="280628" y="173"/>
                    <a:pt x="165464" y="1"/>
                  </a:cubicBezTo>
                  <a:cubicBezTo>
                    <a:pt x="20835" y="-212"/>
                    <a:pt x="72" y="30277"/>
                    <a:pt x="2127" y="158225"/>
                  </a:cubicBezTo>
                  <a:cubicBezTo>
                    <a:pt x="4644" y="314436"/>
                    <a:pt x="-29127" y="346486"/>
                    <a:pt x="102374" y="3556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17"/>
            <p:cNvSpPr/>
            <p:nvPr/>
          </p:nvSpPr>
          <p:spPr>
            <a:xfrm>
              <a:off x="16284292" y="7868897"/>
              <a:ext cx="349636" cy="356617"/>
            </a:xfrm>
            <a:custGeom>
              <a:avLst/>
              <a:gdLst/>
              <a:ahLst/>
              <a:cxnLst/>
              <a:rect l="l" t="t" r="r" b="b"/>
              <a:pathLst>
                <a:path w="349636" h="356617" extrusionOk="0">
                  <a:moveTo>
                    <a:pt x="8131" y="280828"/>
                  </a:moveTo>
                  <a:cubicBezTo>
                    <a:pt x="4802" y="258841"/>
                    <a:pt x="-5267" y="112505"/>
                    <a:pt x="3497" y="70445"/>
                  </a:cubicBezTo>
                  <a:cubicBezTo>
                    <a:pt x="19402" y="-4902"/>
                    <a:pt x="92093" y="-1251"/>
                    <a:pt x="211845" y="787"/>
                  </a:cubicBezTo>
                  <a:cubicBezTo>
                    <a:pt x="349863" y="2712"/>
                    <a:pt x="352802" y="50331"/>
                    <a:pt x="348662" y="173505"/>
                  </a:cubicBezTo>
                  <a:cubicBezTo>
                    <a:pt x="346129" y="248872"/>
                    <a:pt x="359007" y="319825"/>
                    <a:pt x="315062" y="341848"/>
                  </a:cubicBezTo>
                  <a:cubicBezTo>
                    <a:pt x="274805" y="362025"/>
                    <a:pt x="74924" y="362264"/>
                    <a:pt x="36561" y="338005"/>
                  </a:cubicBezTo>
                  <a:cubicBezTo>
                    <a:pt x="16531" y="325337"/>
                    <a:pt x="11491" y="303007"/>
                    <a:pt x="8131" y="2808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17"/>
            <p:cNvSpPr/>
            <p:nvPr/>
          </p:nvSpPr>
          <p:spPr>
            <a:xfrm>
              <a:off x="16284808" y="8337065"/>
              <a:ext cx="349484" cy="356546"/>
            </a:xfrm>
            <a:custGeom>
              <a:avLst/>
              <a:gdLst/>
              <a:ahLst/>
              <a:cxnLst/>
              <a:rect l="l" t="t" r="r" b="b"/>
              <a:pathLst>
                <a:path w="349484" h="356546" extrusionOk="0">
                  <a:moveTo>
                    <a:pt x="6221" y="281606"/>
                  </a:moveTo>
                  <a:cubicBezTo>
                    <a:pt x="3293" y="260051"/>
                    <a:pt x="-4551" y="109617"/>
                    <a:pt x="3589" y="70781"/>
                  </a:cubicBezTo>
                  <a:cubicBezTo>
                    <a:pt x="19765" y="-5268"/>
                    <a:pt x="95910" y="-1711"/>
                    <a:pt x="220072" y="1165"/>
                  </a:cubicBezTo>
                  <a:cubicBezTo>
                    <a:pt x="352587" y="3770"/>
                    <a:pt x="352967" y="54738"/>
                    <a:pt x="348052" y="178708"/>
                  </a:cubicBezTo>
                  <a:cubicBezTo>
                    <a:pt x="345342" y="249219"/>
                    <a:pt x="355094" y="318429"/>
                    <a:pt x="314192" y="340541"/>
                  </a:cubicBezTo>
                  <a:cubicBezTo>
                    <a:pt x="274611" y="362029"/>
                    <a:pt x="74725" y="362153"/>
                    <a:pt x="35691" y="339262"/>
                  </a:cubicBezTo>
                  <a:cubicBezTo>
                    <a:pt x="14590" y="326937"/>
                    <a:pt x="9347" y="304446"/>
                    <a:pt x="6221" y="2816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6" name="Google Shape;1826;p17"/>
            <p:cNvSpPr/>
            <p:nvPr/>
          </p:nvSpPr>
          <p:spPr>
            <a:xfrm>
              <a:off x="16284584" y="8805449"/>
              <a:ext cx="349677" cy="356625"/>
            </a:xfrm>
            <a:custGeom>
              <a:avLst/>
              <a:gdLst/>
              <a:ahLst/>
              <a:cxnLst/>
              <a:rect l="l" t="t" r="r" b="b"/>
              <a:pathLst>
                <a:path w="349677" h="356625" extrusionOk="0">
                  <a:moveTo>
                    <a:pt x="4514" y="282486"/>
                  </a:moveTo>
                  <a:cubicBezTo>
                    <a:pt x="2241" y="263905"/>
                    <a:pt x="-4042" y="108791"/>
                    <a:pt x="3890" y="71214"/>
                  </a:cubicBezTo>
                  <a:cubicBezTo>
                    <a:pt x="20440" y="-6083"/>
                    <a:pt x="100398" y="-2115"/>
                    <a:pt x="228513" y="1645"/>
                  </a:cubicBezTo>
                  <a:cubicBezTo>
                    <a:pt x="356644" y="4942"/>
                    <a:pt x="353138" y="62311"/>
                    <a:pt x="347656" y="184018"/>
                  </a:cubicBezTo>
                  <a:cubicBezTo>
                    <a:pt x="344655" y="252532"/>
                    <a:pt x="351130" y="317385"/>
                    <a:pt x="313542" y="339341"/>
                  </a:cubicBezTo>
                  <a:cubicBezTo>
                    <a:pt x="274580" y="362191"/>
                    <a:pt x="74694" y="362149"/>
                    <a:pt x="35040" y="340620"/>
                  </a:cubicBezTo>
                  <a:cubicBezTo>
                    <a:pt x="12862" y="328628"/>
                    <a:pt x="7411" y="305976"/>
                    <a:pt x="4514" y="2824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17"/>
            <p:cNvSpPr/>
            <p:nvPr/>
          </p:nvSpPr>
          <p:spPr>
            <a:xfrm>
              <a:off x="16284848" y="9274026"/>
              <a:ext cx="349906" cy="356878"/>
            </a:xfrm>
            <a:custGeom>
              <a:avLst/>
              <a:gdLst/>
              <a:ahLst/>
              <a:cxnLst/>
              <a:rect l="l" t="t" r="r" b="b"/>
              <a:pathLst>
                <a:path w="349906" h="356878" extrusionOk="0">
                  <a:moveTo>
                    <a:pt x="251249" y="352804"/>
                  </a:moveTo>
                  <a:cubicBezTo>
                    <a:pt x="200028" y="357599"/>
                    <a:pt x="149228" y="358306"/>
                    <a:pt x="98975" y="354156"/>
                  </a:cubicBezTo>
                  <a:cubicBezTo>
                    <a:pt x="38121" y="349211"/>
                    <a:pt x="9650" y="345014"/>
                    <a:pt x="2857" y="283479"/>
                  </a:cubicBezTo>
                  <a:cubicBezTo>
                    <a:pt x="1313" y="269475"/>
                    <a:pt x="-3400" y="107689"/>
                    <a:pt x="4236" y="71760"/>
                  </a:cubicBezTo>
                  <a:cubicBezTo>
                    <a:pt x="21285" y="-7394"/>
                    <a:pt x="106194" y="-2412"/>
                    <a:pt x="236993" y="2237"/>
                  </a:cubicBezTo>
                  <a:cubicBezTo>
                    <a:pt x="359257" y="6169"/>
                    <a:pt x="353348" y="68302"/>
                    <a:pt x="347294" y="189442"/>
                  </a:cubicBezTo>
                  <a:cubicBezTo>
                    <a:pt x="340819" y="319028"/>
                    <a:pt x="345208" y="344047"/>
                    <a:pt x="251249" y="3528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17"/>
            <p:cNvSpPr/>
            <p:nvPr/>
          </p:nvSpPr>
          <p:spPr>
            <a:xfrm>
              <a:off x="16753317" y="7868643"/>
              <a:ext cx="349906" cy="356864"/>
            </a:xfrm>
            <a:custGeom>
              <a:avLst/>
              <a:gdLst/>
              <a:ahLst/>
              <a:cxnLst/>
              <a:rect l="l" t="t" r="r" b="b"/>
              <a:pathLst>
                <a:path w="349906" h="356864" extrusionOk="0">
                  <a:moveTo>
                    <a:pt x="2857" y="283479"/>
                  </a:moveTo>
                  <a:cubicBezTo>
                    <a:pt x="1313" y="269475"/>
                    <a:pt x="-3400" y="107689"/>
                    <a:pt x="4236" y="71760"/>
                  </a:cubicBezTo>
                  <a:cubicBezTo>
                    <a:pt x="21285" y="-7394"/>
                    <a:pt x="106194" y="-2412"/>
                    <a:pt x="236993" y="2237"/>
                  </a:cubicBezTo>
                  <a:cubicBezTo>
                    <a:pt x="359257" y="6169"/>
                    <a:pt x="353348" y="68302"/>
                    <a:pt x="347294" y="189442"/>
                  </a:cubicBezTo>
                  <a:cubicBezTo>
                    <a:pt x="344132" y="252735"/>
                    <a:pt x="347122" y="316631"/>
                    <a:pt x="312925" y="338254"/>
                  </a:cubicBezTo>
                  <a:cubicBezTo>
                    <a:pt x="274857" y="362326"/>
                    <a:pt x="75018" y="362440"/>
                    <a:pt x="34423" y="342097"/>
                  </a:cubicBezTo>
                  <a:cubicBezTo>
                    <a:pt x="11179" y="330443"/>
                    <a:pt x="5525" y="307629"/>
                    <a:pt x="2857" y="2834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17"/>
            <p:cNvSpPr/>
            <p:nvPr/>
          </p:nvSpPr>
          <p:spPr>
            <a:xfrm>
              <a:off x="16753059" y="8336986"/>
              <a:ext cx="349677" cy="356625"/>
            </a:xfrm>
            <a:custGeom>
              <a:avLst/>
              <a:gdLst/>
              <a:ahLst/>
              <a:cxnLst/>
              <a:rect l="l" t="t" r="r" b="b"/>
              <a:pathLst>
                <a:path w="349677" h="356625" extrusionOk="0">
                  <a:moveTo>
                    <a:pt x="4514" y="282486"/>
                  </a:moveTo>
                  <a:cubicBezTo>
                    <a:pt x="2241" y="263905"/>
                    <a:pt x="-4042" y="108791"/>
                    <a:pt x="3890" y="71214"/>
                  </a:cubicBezTo>
                  <a:cubicBezTo>
                    <a:pt x="20440" y="-6083"/>
                    <a:pt x="100398" y="-2115"/>
                    <a:pt x="228513" y="1644"/>
                  </a:cubicBezTo>
                  <a:cubicBezTo>
                    <a:pt x="356644" y="4941"/>
                    <a:pt x="353138" y="62311"/>
                    <a:pt x="347656" y="184019"/>
                  </a:cubicBezTo>
                  <a:cubicBezTo>
                    <a:pt x="344655" y="252532"/>
                    <a:pt x="351130" y="317385"/>
                    <a:pt x="313542" y="339341"/>
                  </a:cubicBezTo>
                  <a:cubicBezTo>
                    <a:pt x="274580" y="362191"/>
                    <a:pt x="74694" y="362149"/>
                    <a:pt x="35040" y="340620"/>
                  </a:cubicBezTo>
                  <a:cubicBezTo>
                    <a:pt x="12862" y="328633"/>
                    <a:pt x="7411" y="305981"/>
                    <a:pt x="4514" y="2824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17"/>
            <p:cNvSpPr/>
            <p:nvPr/>
          </p:nvSpPr>
          <p:spPr>
            <a:xfrm>
              <a:off x="16753277" y="8805528"/>
              <a:ext cx="349484" cy="356546"/>
            </a:xfrm>
            <a:custGeom>
              <a:avLst/>
              <a:gdLst/>
              <a:ahLst/>
              <a:cxnLst/>
              <a:rect l="l" t="t" r="r" b="b"/>
              <a:pathLst>
                <a:path w="349484" h="356546" extrusionOk="0">
                  <a:moveTo>
                    <a:pt x="6221" y="281606"/>
                  </a:moveTo>
                  <a:cubicBezTo>
                    <a:pt x="3293" y="260051"/>
                    <a:pt x="-4551" y="109617"/>
                    <a:pt x="3589" y="70781"/>
                  </a:cubicBezTo>
                  <a:cubicBezTo>
                    <a:pt x="19765" y="-5268"/>
                    <a:pt x="95910" y="-1711"/>
                    <a:pt x="220072" y="1165"/>
                  </a:cubicBezTo>
                  <a:cubicBezTo>
                    <a:pt x="352587" y="3770"/>
                    <a:pt x="352967" y="54738"/>
                    <a:pt x="348052" y="178708"/>
                  </a:cubicBezTo>
                  <a:cubicBezTo>
                    <a:pt x="345342" y="249219"/>
                    <a:pt x="355094" y="318429"/>
                    <a:pt x="314192" y="340541"/>
                  </a:cubicBezTo>
                  <a:cubicBezTo>
                    <a:pt x="274611" y="362028"/>
                    <a:pt x="74726" y="362153"/>
                    <a:pt x="35691" y="339262"/>
                  </a:cubicBezTo>
                  <a:cubicBezTo>
                    <a:pt x="14595" y="326937"/>
                    <a:pt x="9347" y="304441"/>
                    <a:pt x="6221" y="2816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17"/>
            <p:cNvSpPr/>
            <p:nvPr/>
          </p:nvSpPr>
          <p:spPr>
            <a:xfrm>
              <a:off x="16752766" y="9274274"/>
              <a:ext cx="349636" cy="356633"/>
            </a:xfrm>
            <a:custGeom>
              <a:avLst/>
              <a:gdLst/>
              <a:ahLst/>
              <a:cxnLst/>
              <a:rect l="l" t="t" r="r" b="b"/>
              <a:pathLst>
                <a:path w="349636" h="356633" extrusionOk="0">
                  <a:moveTo>
                    <a:pt x="250516" y="353908"/>
                  </a:moveTo>
                  <a:cubicBezTo>
                    <a:pt x="200252" y="358063"/>
                    <a:pt x="149452" y="357355"/>
                    <a:pt x="98241" y="352556"/>
                  </a:cubicBezTo>
                  <a:cubicBezTo>
                    <a:pt x="39411" y="347069"/>
                    <a:pt x="17046" y="339726"/>
                    <a:pt x="8131" y="280828"/>
                  </a:cubicBezTo>
                  <a:cubicBezTo>
                    <a:pt x="4802" y="258841"/>
                    <a:pt x="-5267" y="112505"/>
                    <a:pt x="3497" y="70445"/>
                  </a:cubicBezTo>
                  <a:cubicBezTo>
                    <a:pt x="19402" y="-4902"/>
                    <a:pt x="92093" y="-1251"/>
                    <a:pt x="211845" y="787"/>
                  </a:cubicBezTo>
                  <a:cubicBezTo>
                    <a:pt x="349863" y="2711"/>
                    <a:pt x="352802" y="50331"/>
                    <a:pt x="348662" y="173499"/>
                  </a:cubicBezTo>
                  <a:cubicBezTo>
                    <a:pt x="344033" y="311312"/>
                    <a:pt x="366392" y="344495"/>
                    <a:pt x="250516" y="3539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17"/>
            <p:cNvSpPr/>
            <p:nvPr/>
          </p:nvSpPr>
          <p:spPr>
            <a:xfrm>
              <a:off x="17219678" y="7868482"/>
              <a:ext cx="353372" cy="357421"/>
            </a:xfrm>
            <a:custGeom>
              <a:avLst/>
              <a:gdLst/>
              <a:ahLst/>
              <a:cxnLst/>
              <a:rect l="l" t="t" r="r" b="b"/>
              <a:pathLst>
                <a:path w="353372" h="357421" extrusionOk="0">
                  <a:moveTo>
                    <a:pt x="102373" y="355669"/>
                  </a:moveTo>
                  <a:cubicBezTo>
                    <a:pt x="142016" y="358509"/>
                    <a:pt x="190002" y="358384"/>
                    <a:pt x="254647" y="351618"/>
                  </a:cubicBezTo>
                  <a:cubicBezTo>
                    <a:pt x="315761" y="345154"/>
                    <a:pt x="327516" y="332955"/>
                    <a:pt x="338750" y="278846"/>
                  </a:cubicBezTo>
                  <a:cubicBezTo>
                    <a:pt x="347998" y="233931"/>
                    <a:pt x="359607" y="119550"/>
                    <a:pt x="349397" y="69799"/>
                  </a:cubicBezTo>
                  <a:cubicBezTo>
                    <a:pt x="334584" y="-2401"/>
                    <a:pt x="280627" y="173"/>
                    <a:pt x="165463" y="1"/>
                  </a:cubicBezTo>
                  <a:cubicBezTo>
                    <a:pt x="20834" y="-212"/>
                    <a:pt x="71" y="30277"/>
                    <a:pt x="2125" y="158225"/>
                  </a:cubicBezTo>
                  <a:cubicBezTo>
                    <a:pt x="4643" y="314436"/>
                    <a:pt x="-29123" y="346486"/>
                    <a:pt x="102373" y="3556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17"/>
            <p:cNvSpPr/>
            <p:nvPr/>
          </p:nvSpPr>
          <p:spPr>
            <a:xfrm>
              <a:off x="17221266" y="8336794"/>
              <a:ext cx="349906" cy="356878"/>
            </a:xfrm>
            <a:custGeom>
              <a:avLst/>
              <a:gdLst/>
              <a:ahLst/>
              <a:cxnLst/>
              <a:rect l="l" t="t" r="r" b="b"/>
              <a:pathLst>
                <a:path w="349906" h="356878" extrusionOk="0">
                  <a:moveTo>
                    <a:pt x="251249" y="352804"/>
                  </a:moveTo>
                  <a:cubicBezTo>
                    <a:pt x="200028" y="357599"/>
                    <a:pt x="149228" y="358306"/>
                    <a:pt x="98975" y="354156"/>
                  </a:cubicBezTo>
                  <a:cubicBezTo>
                    <a:pt x="38121" y="349211"/>
                    <a:pt x="9650" y="345014"/>
                    <a:pt x="2857" y="283479"/>
                  </a:cubicBezTo>
                  <a:cubicBezTo>
                    <a:pt x="1313" y="269475"/>
                    <a:pt x="-3400" y="107689"/>
                    <a:pt x="4236" y="71760"/>
                  </a:cubicBezTo>
                  <a:cubicBezTo>
                    <a:pt x="21285" y="-7394"/>
                    <a:pt x="106194" y="-2412"/>
                    <a:pt x="236993" y="2237"/>
                  </a:cubicBezTo>
                  <a:cubicBezTo>
                    <a:pt x="359257" y="6169"/>
                    <a:pt x="353348" y="68302"/>
                    <a:pt x="347294" y="189442"/>
                  </a:cubicBezTo>
                  <a:cubicBezTo>
                    <a:pt x="340824" y="319028"/>
                    <a:pt x="345213" y="344047"/>
                    <a:pt x="251249" y="3528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17"/>
            <p:cNvSpPr/>
            <p:nvPr/>
          </p:nvSpPr>
          <p:spPr>
            <a:xfrm>
              <a:off x="17221766" y="8805500"/>
              <a:ext cx="349636" cy="356633"/>
            </a:xfrm>
            <a:custGeom>
              <a:avLst/>
              <a:gdLst/>
              <a:ahLst/>
              <a:cxnLst/>
              <a:rect l="l" t="t" r="r" b="b"/>
              <a:pathLst>
                <a:path w="349636" h="356633" extrusionOk="0">
                  <a:moveTo>
                    <a:pt x="250516" y="353908"/>
                  </a:moveTo>
                  <a:cubicBezTo>
                    <a:pt x="200252" y="358063"/>
                    <a:pt x="149452" y="357355"/>
                    <a:pt x="98241" y="352555"/>
                  </a:cubicBezTo>
                  <a:cubicBezTo>
                    <a:pt x="39411" y="347069"/>
                    <a:pt x="17046" y="339726"/>
                    <a:pt x="8131" y="280828"/>
                  </a:cubicBezTo>
                  <a:cubicBezTo>
                    <a:pt x="4802" y="258841"/>
                    <a:pt x="-5267" y="112505"/>
                    <a:pt x="3497" y="70445"/>
                  </a:cubicBezTo>
                  <a:cubicBezTo>
                    <a:pt x="19402" y="-4902"/>
                    <a:pt x="92093" y="-1251"/>
                    <a:pt x="211845" y="787"/>
                  </a:cubicBezTo>
                  <a:cubicBezTo>
                    <a:pt x="349863" y="2711"/>
                    <a:pt x="352802" y="50330"/>
                    <a:pt x="348662" y="173504"/>
                  </a:cubicBezTo>
                  <a:cubicBezTo>
                    <a:pt x="344033" y="311317"/>
                    <a:pt x="366392" y="344495"/>
                    <a:pt x="250516" y="3539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17"/>
            <p:cNvSpPr/>
            <p:nvPr/>
          </p:nvSpPr>
          <p:spPr>
            <a:xfrm>
              <a:off x="17219470" y="9273864"/>
              <a:ext cx="353373" cy="357420"/>
            </a:xfrm>
            <a:custGeom>
              <a:avLst/>
              <a:gdLst/>
              <a:ahLst/>
              <a:cxnLst/>
              <a:rect l="l" t="t" r="r" b="b"/>
              <a:pathLst>
                <a:path w="353373" h="357420" extrusionOk="0">
                  <a:moveTo>
                    <a:pt x="251000" y="355669"/>
                  </a:moveTo>
                  <a:cubicBezTo>
                    <a:pt x="211357" y="358509"/>
                    <a:pt x="163371" y="358384"/>
                    <a:pt x="98726" y="351618"/>
                  </a:cubicBezTo>
                  <a:cubicBezTo>
                    <a:pt x="37612" y="345154"/>
                    <a:pt x="25857" y="332955"/>
                    <a:pt x="14623" y="278846"/>
                  </a:cubicBezTo>
                  <a:cubicBezTo>
                    <a:pt x="5375" y="233931"/>
                    <a:pt x="-6234" y="119550"/>
                    <a:pt x="3976" y="69799"/>
                  </a:cubicBezTo>
                  <a:cubicBezTo>
                    <a:pt x="18789" y="-2401"/>
                    <a:pt x="72746" y="173"/>
                    <a:pt x="187910" y="1"/>
                  </a:cubicBezTo>
                  <a:cubicBezTo>
                    <a:pt x="332539" y="-212"/>
                    <a:pt x="353302" y="30277"/>
                    <a:pt x="351247" y="158225"/>
                  </a:cubicBezTo>
                  <a:cubicBezTo>
                    <a:pt x="348730" y="314436"/>
                    <a:pt x="382501" y="346486"/>
                    <a:pt x="251000" y="3556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17"/>
            <p:cNvSpPr/>
            <p:nvPr/>
          </p:nvSpPr>
          <p:spPr>
            <a:xfrm>
              <a:off x="15928434" y="7969982"/>
              <a:ext cx="109253" cy="166218"/>
            </a:xfrm>
            <a:custGeom>
              <a:avLst/>
              <a:gdLst/>
              <a:ahLst/>
              <a:cxnLst/>
              <a:rect l="l" t="t" r="r" b="b"/>
              <a:pathLst>
                <a:path w="109253" h="166218" extrusionOk="0">
                  <a:moveTo>
                    <a:pt x="21534" y="162020"/>
                  </a:moveTo>
                  <a:cubicBezTo>
                    <a:pt x="21534" y="156997"/>
                    <a:pt x="22507" y="150751"/>
                    <a:pt x="24452" y="143289"/>
                  </a:cubicBezTo>
                  <a:cubicBezTo>
                    <a:pt x="26397" y="135832"/>
                    <a:pt x="28993" y="127761"/>
                    <a:pt x="32238" y="119081"/>
                  </a:cubicBezTo>
                  <a:cubicBezTo>
                    <a:pt x="35484" y="110407"/>
                    <a:pt x="39130" y="101406"/>
                    <a:pt x="43187" y="92076"/>
                  </a:cubicBezTo>
                  <a:cubicBezTo>
                    <a:pt x="47238" y="82752"/>
                    <a:pt x="51295" y="73792"/>
                    <a:pt x="55352" y="65196"/>
                  </a:cubicBezTo>
                  <a:cubicBezTo>
                    <a:pt x="59404" y="56600"/>
                    <a:pt x="63299" y="48654"/>
                    <a:pt x="67029" y="41358"/>
                  </a:cubicBezTo>
                  <a:cubicBezTo>
                    <a:pt x="70758" y="34062"/>
                    <a:pt x="74003" y="27978"/>
                    <a:pt x="76765" y="23110"/>
                  </a:cubicBezTo>
                  <a:cubicBezTo>
                    <a:pt x="76604" y="22626"/>
                    <a:pt x="75751" y="22221"/>
                    <a:pt x="74212" y="21898"/>
                  </a:cubicBezTo>
                  <a:cubicBezTo>
                    <a:pt x="72667" y="21576"/>
                    <a:pt x="70924" y="21332"/>
                    <a:pt x="68979" y="21170"/>
                  </a:cubicBezTo>
                  <a:cubicBezTo>
                    <a:pt x="67034" y="21009"/>
                    <a:pt x="65208" y="20890"/>
                    <a:pt x="63508" y="20806"/>
                  </a:cubicBezTo>
                  <a:cubicBezTo>
                    <a:pt x="61807" y="20723"/>
                    <a:pt x="60787" y="20682"/>
                    <a:pt x="60465" y="20682"/>
                  </a:cubicBezTo>
                  <a:cubicBezTo>
                    <a:pt x="53651" y="21170"/>
                    <a:pt x="47082" y="21451"/>
                    <a:pt x="40758" y="21534"/>
                  </a:cubicBezTo>
                  <a:cubicBezTo>
                    <a:pt x="34433" y="21618"/>
                    <a:pt x="27864" y="22065"/>
                    <a:pt x="21045" y="22871"/>
                  </a:cubicBezTo>
                  <a:cubicBezTo>
                    <a:pt x="17800" y="23198"/>
                    <a:pt x="15085" y="23563"/>
                    <a:pt x="12895" y="23963"/>
                  </a:cubicBezTo>
                  <a:cubicBezTo>
                    <a:pt x="10705" y="24369"/>
                    <a:pt x="7985" y="24493"/>
                    <a:pt x="4745" y="24327"/>
                  </a:cubicBezTo>
                  <a:cubicBezTo>
                    <a:pt x="3283" y="24327"/>
                    <a:pt x="2191" y="23838"/>
                    <a:pt x="1458" y="22866"/>
                  </a:cubicBezTo>
                  <a:cubicBezTo>
                    <a:pt x="729" y="21893"/>
                    <a:pt x="282" y="20718"/>
                    <a:pt x="121" y="19340"/>
                  </a:cubicBezTo>
                  <a:cubicBezTo>
                    <a:pt x="-40" y="17962"/>
                    <a:pt x="-40" y="16542"/>
                    <a:pt x="121" y="15081"/>
                  </a:cubicBezTo>
                  <a:cubicBezTo>
                    <a:pt x="282" y="13620"/>
                    <a:pt x="443" y="12247"/>
                    <a:pt x="610" y="10947"/>
                  </a:cubicBezTo>
                  <a:cubicBezTo>
                    <a:pt x="932" y="8191"/>
                    <a:pt x="1218" y="6168"/>
                    <a:pt x="1458" y="4867"/>
                  </a:cubicBezTo>
                  <a:cubicBezTo>
                    <a:pt x="1702" y="3573"/>
                    <a:pt x="1983" y="2678"/>
                    <a:pt x="2311" y="2189"/>
                  </a:cubicBezTo>
                  <a:cubicBezTo>
                    <a:pt x="2633" y="1545"/>
                    <a:pt x="2878" y="1383"/>
                    <a:pt x="3039" y="1706"/>
                  </a:cubicBezTo>
                  <a:lnTo>
                    <a:pt x="45132" y="244"/>
                  </a:lnTo>
                  <a:cubicBezTo>
                    <a:pt x="50156" y="83"/>
                    <a:pt x="55108" y="0"/>
                    <a:pt x="59976" y="0"/>
                  </a:cubicBezTo>
                  <a:cubicBezTo>
                    <a:pt x="64839" y="0"/>
                    <a:pt x="69791" y="0"/>
                    <a:pt x="74815" y="0"/>
                  </a:cubicBezTo>
                  <a:lnTo>
                    <a:pt x="105715" y="244"/>
                  </a:lnTo>
                  <a:cubicBezTo>
                    <a:pt x="106849" y="1056"/>
                    <a:pt x="107743" y="2111"/>
                    <a:pt x="108394" y="3406"/>
                  </a:cubicBezTo>
                  <a:cubicBezTo>
                    <a:pt x="108882" y="4706"/>
                    <a:pt x="109163" y="6287"/>
                    <a:pt x="109247" y="8149"/>
                  </a:cubicBezTo>
                  <a:cubicBezTo>
                    <a:pt x="109325" y="10016"/>
                    <a:pt x="108716" y="12491"/>
                    <a:pt x="107421" y="15570"/>
                  </a:cubicBezTo>
                  <a:cubicBezTo>
                    <a:pt x="106771" y="16870"/>
                    <a:pt x="106162" y="18123"/>
                    <a:pt x="105595" y="19340"/>
                  </a:cubicBezTo>
                  <a:cubicBezTo>
                    <a:pt x="105023" y="20552"/>
                    <a:pt x="104337" y="21732"/>
                    <a:pt x="103525" y="22866"/>
                  </a:cubicBezTo>
                  <a:cubicBezTo>
                    <a:pt x="97201" y="32601"/>
                    <a:pt x="91641" y="42414"/>
                    <a:pt x="86861" y="52304"/>
                  </a:cubicBezTo>
                  <a:cubicBezTo>
                    <a:pt x="82070" y="62201"/>
                    <a:pt x="77166" y="72419"/>
                    <a:pt x="72141" y="82960"/>
                  </a:cubicBezTo>
                  <a:cubicBezTo>
                    <a:pt x="67434" y="93018"/>
                    <a:pt x="63461" y="102711"/>
                    <a:pt x="60215" y="112030"/>
                  </a:cubicBezTo>
                  <a:cubicBezTo>
                    <a:pt x="56970" y="121359"/>
                    <a:pt x="53563" y="131292"/>
                    <a:pt x="49995" y="141833"/>
                  </a:cubicBezTo>
                  <a:cubicBezTo>
                    <a:pt x="49667" y="142483"/>
                    <a:pt x="49178" y="143897"/>
                    <a:pt x="48533" y="146092"/>
                  </a:cubicBezTo>
                  <a:cubicBezTo>
                    <a:pt x="47883" y="148281"/>
                    <a:pt x="47150" y="150590"/>
                    <a:pt x="46344" y="153024"/>
                  </a:cubicBezTo>
                  <a:cubicBezTo>
                    <a:pt x="45527" y="155457"/>
                    <a:pt x="44763" y="157730"/>
                    <a:pt x="44029" y="159836"/>
                  </a:cubicBezTo>
                  <a:cubicBezTo>
                    <a:pt x="43301" y="161947"/>
                    <a:pt x="42770" y="163325"/>
                    <a:pt x="42448" y="163970"/>
                  </a:cubicBezTo>
                  <a:cubicBezTo>
                    <a:pt x="40986" y="165104"/>
                    <a:pt x="39083" y="165796"/>
                    <a:pt x="36732" y="166035"/>
                  </a:cubicBezTo>
                  <a:cubicBezTo>
                    <a:pt x="34381" y="166279"/>
                    <a:pt x="32066" y="166279"/>
                    <a:pt x="29794" y="166035"/>
                  </a:cubicBezTo>
                  <a:cubicBezTo>
                    <a:pt x="27521" y="165790"/>
                    <a:pt x="25575" y="165307"/>
                    <a:pt x="23953" y="164573"/>
                  </a:cubicBezTo>
                  <a:cubicBezTo>
                    <a:pt x="22346" y="163845"/>
                    <a:pt x="21534" y="162993"/>
                    <a:pt x="21534" y="1620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17"/>
            <p:cNvSpPr/>
            <p:nvPr/>
          </p:nvSpPr>
          <p:spPr>
            <a:xfrm>
              <a:off x="15919175" y="8421806"/>
              <a:ext cx="123353" cy="174367"/>
            </a:xfrm>
            <a:custGeom>
              <a:avLst/>
              <a:gdLst/>
              <a:ahLst/>
              <a:cxnLst/>
              <a:rect l="l" t="t" r="r" b="b"/>
              <a:pathLst>
                <a:path w="123353" h="174367" extrusionOk="0">
                  <a:moveTo>
                    <a:pt x="105248" y="1610"/>
                  </a:moveTo>
                  <a:cubicBezTo>
                    <a:pt x="104598" y="19941"/>
                    <a:pt x="104270" y="38142"/>
                    <a:pt x="104270" y="56223"/>
                  </a:cubicBezTo>
                  <a:cubicBezTo>
                    <a:pt x="104270" y="74310"/>
                    <a:pt x="104109" y="92516"/>
                    <a:pt x="103786" y="110842"/>
                  </a:cubicBezTo>
                  <a:cubicBezTo>
                    <a:pt x="105893" y="110520"/>
                    <a:pt x="108202" y="110234"/>
                    <a:pt x="110719" y="109989"/>
                  </a:cubicBezTo>
                  <a:cubicBezTo>
                    <a:pt x="113232" y="109745"/>
                    <a:pt x="115785" y="109708"/>
                    <a:pt x="118386" y="109864"/>
                  </a:cubicBezTo>
                  <a:cubicBezTo>
                    <a:pt x="119847" y="109864"/>
                    <a:pt x="120940" y="110353"/>
                    <a:pt x="121673" y="111326"/>
                  </a:cubicBezTo>
                  <a:cubicBezTo>
                    <a:pt x="122401" y="112303"/>
                    <a:pt x="122890" y="113479"/>
                    <a:pt x="123135" y="114857"/>
                  </a:cubicBezTo>
                  <a:cubicBezTo>
                    <a:pt x="123379" y="116235"/>
                    <a:pt x="123416" y="117696"/>
                    <a:pt x="123259" y="119235"/>
                  </a:cubicBezTo>
                  <a:cubicBezTo>
                    <a:pt x="123098" y="120774"/>
                    <a:pt x="122854" y="122111"/>
                    <a:pt x="122531" y="123245"/>
                  </a:cubicBezTo>
                  <a:lnTo>
                    <a:pt x="120097" y="132491"/>
                  </a:lnTo>
                  <a:lnTo>
                    <a:pt x="103308" y="133219"/>
                  </a:lnTo>
                  <a:lnTo>
                    <a:pt x="103058" y="138570"/>
                  </a:lnTo>
                  <a:lnTo>
                    <a:pt x="101841" y="171899"/>
                  </a:lnTo>
                  <a:cubicBezTo>
                    <a:pt x="101352" y="172382"/>
                    <a:pt x="100785" y="172876"/>
                    <a:pt x="100140" y="173360"/>
                  </a:cubicBezTo>
                  <a:cubicBezTo>
                    <a:pt x="99490" y="173682"/>
                    <a:pt x="98679" y="173968"/>
                    <a:pt x="97706" y="174213"/>
                  </a:cubicBezTo>
                  <a:cubicBezTo>
                    <a:pt x="96734" y="174457"/>
                    <a:pt x="95355" y="174410"/>
                    <a:pt x="93571" y="174088"/>
                  </a:cubicBezTo>
                  <a:cubicBezTo>
                    <a:pt x="93088" y="174249"/>
                    <a:pt x="92110" y="174171"/>
                    <a:pt x="90653" y="173843"/>
                  </a:cubicBezTo>
                  <a:cubicBezTo>
                    <a:pt x="89192" y="173521"/>
                    <a:pt x="87652" y="173157"/>
                    <a:pt x="86030" y="172751"/>
                  </a:cubicBezTo>
                  <a:cubicBezTo>
                    <a:pt x="84407" y="172341"/>
                    <a:pt x="82867" y="171982"/>
                    <a:pt x="81406" y="171654"/>
                  </a:cubicBezTo>
                  <a:cubicBezTo>
                    <a:pt x="79944" y="171332"/>
                    <a:pt x="78972" y="171171"/>
                    <a:pt x="78483" y="171171"/>
                  </a:cubicBezTo>
                  <a:cubicBezTo>
                    <a:pt x="77671" y="167120"/>
                    <a:pt x="77307" y="161763"/>
                    <a:pt x="77385" y="155117"/>
                  </a:cubicBezTo>
                  <a:cubicBezTo>
                    <a:pt x="77468" y="148466"/>
                    <a:pt x="77666" y="141581"/>
                    <a:pt x="77994" y="134436"/>
                  </a:cubicBezTo>
                  <a:lnTo>
                    <a:pt x="64122" y="134919"/>
                  </a:lnTo>
                  <a:cubicBezTo>
                    <a:pt x="58931" y="135081"/>
                    <a:pt x="53944" y="135164"/>
                    <a:pt x="49159" y="135164"/>
                  </a:cubicBezTo>
                  <a:cubicBezTo>
                    <a:pt x="44373" y="135164"/>
                    <a:pt x="39464" y="135164"/>
                    <a:pt x="34439" y="135164"/>
                  </a:cubicBezTo>
                  <a:lnTo>
                    <a:pt x="3539" y="134919"/>
                  </a:lnTo>
                  <a:cubicBezTo>
                    <a:pt x="2405" y="134280"/>
                    <a:pt x="1511" y="133219"/>
                    <a:pt x="861" y="131763"/>
                  </a:cubicBezTo>
                  <a:cubicBezTo>
                    <a:pt x="372" y="130624"/>
                    <a:pt x="91" y="129085"/>
                    <a:pt x="8" y="127140"/>
                  </a:cubicBezTo>
                  <a:cubicBezTo>
                    <a:pt x="-76" y="125190"/>
                    <a:pt x="533" y="122678"/>
                    <a:pt x="1833" y="119594"/>
                  </a:cubicBezTo>
                  <a:cubicBezTo>
                    <a:pt x="2478" y="118299"/>
                    <a:pt x="3087" y="117041"/>
                    <a:pt x="3659" y="115824"/>
                  </a:cubicBezTo>
                  <a:cubicBezTo>
                    <a:pt x="4226" y="114612"/>
                    <a:pt x="4912" y="113437"/>
                    <a:pt x="5724" y="112298"/>
                  </a:cubicBezTo>
                  <a:cubicBezTo>
                    <a:pt x="8803" y="107436"/>
                    <a:pt x="12251" y="102366"/>
                    <a:pt x="16063" y="97098"/>
                  </a:cubicBezTo>
                  <a:cubicBezTo>
                    <a:pt x="19871" y="91825"/>
                    <a:pt x="23730" y="86515"/>
                    <a:pt x="27620" y="81159"/>
                  </a:cubicBezTo>
                  <a:cubicBezTo>
                    <a:pt x="31511" y="75813"/>
                    <a:pt x="35401" y="70498"/>
                    <a:pt x="39297" y="65225"/>
                  </a:cubicBezTo>
                  <a:cubicBezTo>
                    <a:pt x="43188" y="59952"/>
                    <a:pt x="46922" y="54965"/>
                    <a:pt x="50490" y="50264"/>
                  </a:cubicBezTo>
                  <a:cubicBezTo>
                    <a:pt x="53897" y="45885"/>
                    <a:pt x="56898" y="41834"/>
                    <a:pt x="59493" y="38106"/>
                  </a:cubicBezTo>
                  <a:cubicBezTo>
                    <a:pt x="62083" y="34377"/>
                    <a:pt x="64642" y="30685"/>
                    <a:pt x="67160" y="27034"/>
                  </a:cubicBezTo>
                  <a:cubicBezTo>
                    <a:pt x="69672" y="23384"/>
                    <a:pt x="72309" y="19489"/>
                    <a:pt x="75071" y="15360"/>
                  </a:cubicBezTo>
                  <a:cubicBezTo>
                    <a:pt x="77827" y="11225"/>
                    <a:pt x="81068" y="6477"/>
                    <a:pt x="84802" y="1126"/>
                  </a:cubicBezTo>
                  <a:cubicBezTo>
                    <a:pt x="86909" y="482"/>
                    <a:pt x="89098" y="117"/>
                    <a:pt x="91371" y="29"/>
                  </a:cubicBezTo>
                  <a:cubicBezTo>
                    <a:pt x="93644" y="-49"/>
                    <a:pt x="95756" y="29"/>
                    <a:pt x="97696" y="274"/>
                  </a:cubicBezTo>
                  <a:cubicBezTo>
                    <a:pt x="99641" y="518"/>
                    <a:pt x="101305" y="804"/>
                    <a:pt x="102684" y="1121"/>
                  </a:cubicBezTo>
                  <a:cubicBezTo>
                    <a:pt x="104072" y="1449"/>
                    <a:pt x="104920" y="1610"/>
                    <a:pt x="105248" y="1610"/>
                  </a:cubicBezTo>
                  <a:close/>
                  <a:moveTo>
                    <a:pt x="78972" y="113026"/>
                  </a:moveTo>
                  <a:cubicBezTo>
                    <a:pt x="79133" y="111081"/>
                    <a:pt x="79216" y="109220"/>
                    <a:pt x="79216" y="107436"/>
                  </a:cubicBezTo>
                  <a:cubicBezTo>
                    <a:pt x="79216" y="105647"/>
                    <a:pt x="79216" y="104108"/>
                    <a:pt x="79216" y="102813"/>
                  </a:cubicBezTo>
                  <a:lnTo>
                    <a:pt x="79460" y="102813"/>
                  </a:lnTo>
                  <a:cubicBezTo>
                    <a:pt x="80433" y="88699"/>
                    <a:pt x="80922" y="74435"/>
                    <a:pt x="80922" y="59994"/>
                  </a:cubicBezTo>
                  <a:cubicBezTo>
                    <a:pt x="80922" y="56593"/>
                    <a:pt x="81047" y="53145"/>
                    <a:pt x="81286" y="49655"/>
                  </a:cubicBezTo>
                  <a:cubicBezTo>
                    <a:pt x="81531" y="46171"/>
                    <a:pt x="81728" y="42645"/>
                    <a:pt x="81895" y="39073"/>
                  </a:cubicBezTo>
                  <a:cubicBezTo>
                    <a:pt x="77676" y="45568"/>
                    <a:pt x="73214" y="52094"/>
                    <a:pt x="68512" y="58662"/>
                  </a:cubicBezTo>
                  <a:cubicBezTo>
                    <a:pt x="63805" y="65230"/>
                    <a:pt x="59223" y="71673"/>
                    <a:pt x="54765" y="78002"/>
                  </a:cubicBezTo>
                  <a:cubicBezTo>
                    <a:pt x="50303" y="84326"/>
                    <a:pt x="46126" y="90368"/>
                    <a:pt x="42236" y="96125"/>
                  </a:cubicBezTo>
                  <a:cubicBezTo>
                    <a:pt x="38340" y="101882"/>
                    <a:pt x="35095" y="107197"/>
                    <a:pt x="32499" y="112059"/>
                  </a:cubicBezTo>
                  <a:cubicBezTo>
                    <a:pt x="32660" y="112548"/>
                    <a:pt x="33513" y="112953"/>
                    <a:pt x="35053" y="113281"/>
                  </a:cubicBezTo>
                  <a:cubicBezTo>
                    <a:pt x="36592" y="113609"/>
                    <a:pt x="38340" y="113889"/>
                    <a:pt x="40285" y="114134"/>
                  </a:cubicBezTo>
                  <a:cubicBezTo>
                    <a:pt x="42231" y="114373"/>
                    <a:pt x="44056" y="114498"/>
                    <a:pt x="45757" y="114498"/>
                  </a:cubicBezTo>
                  <a:cubicBezTo>
                    <a:pt x="47463" y="114498"/>
                    <a:pt x="48472" y="114498"/>
                    <a:pt x="48800" y="114498"/>
                  </a:cubicBezTo>
                  <a:cubicBezTo>
                    <a:pt x="52529" y="114175"/>
                    <a:pt x="57075" y="113931"/>
                    <a:pt x="62427" y="113770"/>
                  </a:cubicBezTo>
                  <a:cubicBezTo>
                    <a:pt x="67779" y="113598"/>
                    <a:pt x="73292" y="113354"/>
                    <a:pt x="78972" y="1130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17"/>
            <p:cNvSpPr/>
            <p:nvPr/>
          </p:nvSpPr>
          <p:spPr>
            <a:xfrm>
              <a:off x="16404639" y="8426313"/>
              <a:ext cx="115266" cy="170931"/>
            </a:xfrm>
            <a:custGeom>
              <a:avLst/>
              <a:gdLst/>
              <a:ahLst/>
              <a:cxnLst/>
              <a:rect l="l" t="t" r="r" b="b"/>
              <a:pathLst>
                <a:path w="115266" h="170931" extrusionOk="0">
                  <a:moveTo>
                    <a:pt x="108589" y="141359"/>
                  </a:moveTo>
                  <a:cubicBezTo>
                    <a:pt x="106972" y="144604"/>
                    <a:pt x="104897" y="147527"/>
                    <a:pt x="102384" y="150122"/>
                  </a:cubicBezTo>
                  <a:cubicBezTo>
                    <a:pt x="99867" y="152712"/>
                    <a:pt x="97157" y="155067"/>
                    <a:pt x="94234" y="157173"/>
                  </a:cubicBezTo>
                  <a:cubicBezTo>
                    <a:pt x="90505" y="159935"/>
                    <a:pt x="86162" y="162566"/>
                    <a:pt x="81221" y="165078"/>
                  </a:cubicBezTo>
                  <a:cubicBezTo>
                    <a:pt x="76269" y="167595"/>
                    <a:pt x="71448" y="169254"/>
                    <a:pt x="66741" y="170065"/>
                  </a:cubicBezTo>
                  <a:cubicBezTo>
                    <a:pt x="63334" y="170715"/>
                    <a:pt x="59236" y="171001"/>
                    <a:pt x="54450" y="170918"/>
                  </a:cubicBezTo>
                  <a:cubicBezTo>
                    <a:pt x="49665" y="170835"/>
                    <a:pt x="44797" y="170393"/>
                    <a:pt x="39851" y="169581"/>
                  </a:cubicBezTo>
                  <a:cubicBezTo>
                    <a:pt x="34899" y="168770"/>
                    <a:pt x="30119" y="167595"/>
                    <a:pt x="25496" y="166055"/>
                  </a:cubicBezTo>
                  <a:cubicBezTo>
                    <a:pt x="20872" y="164516"/>
                    <a:pt x="17101" y="162530"/>
                    <a:pt x="14183" y="160096"/>
                  </a:cubicBezTo>
                  <a:cubicBezTo>
                    <a:pt x="11749" y="157990"/>
                    <a:pt x="9273" y="155801"/>
                    <a:pt x="6761" y="153528"/>
                  </a:cubicBezTo>
                  <a:cubicBezTo>
                    <a:pt x="4244" y="151255"/>
                    <a:pt x="2096" y="148749"/>
                    <a:pt x="312" y="145982"/>
                  </a:cubicBezTo>
                  <a:cubicBezTo>
                    <a:pt x="-172" y="145332"/>
                    <a:pt x="-94" y="144443"/>
                    <a:pt x="556" y="143309"/>
                  </a:cubicBezTo>
                  <a:cubicBezTo>
                    <a:pt x="1201" y="142176"/>
                    <a:pt x="2018" y="141078"/>
                    <a:pt x="2990" y="140023"/>
                  </a:cubicBezTo>
                  <a:cubicBezTo>
                    <a:pt x="3968" y="138972"/>
                    <a:pt x="4935" y="138036"/>
                    <a:pt x="5908" y="137225"/>
                  </a:cubicBezTo>
                  <a:cubicBezTo>
                    <a:pt x="6886" y="136414"/>
                    <a:pt x="7526" y="136013"/>
                    <a:pt x="7853" y="136013"/>
                  </a:cubicBezTo>
                  <a:cubicBezTo>
                    <a:pt x="8659" y="135036"/>
                    <a:pt x="9315" y="134183"/>
                    <a:pt x="9798" y="133455"/>
                  </a:cubicBezTo>
                  <a:cubicBezTo>
                    <a:pt x="10282" y="132727"/>
                    <a:pt x="10771" y="132202"/>
                    <a:pt x="11260" y="131874"/>
                  </a:cubicBezTo>
                  <a:cubicBezTo>
                    <a:pt x="11744" y="131552"/>
                    <a:pt x="12394" y="131307"/>
                    <a:pt x="13205" y="131146"/>
                  </a:cubicBezTo>
                  <a:cubicBezTo>
                    <a:pt x="14017" y="130990"/>
                    <a:pt x="15150" y="130990"/>
                    <a:pt x="16612" y="131146"/>
                  </a:cubicBezTo>
                  <a:cubicBezTo>
                    <a:pt x="19202" y="133907"/>
                    <a:pt x="21969" y="136097"/>
                    <a:pt x="24887" y="137714"/>
                  </a:cubicBezTo>
                  <a:cubicBezTo>
                    <a:pt x="27805" y="139336"/>
                    <a:pt x="30603" y="140600"/>
                    <a:pt x="33282" y="141484"/>
                  </a:cubicBezTo>
                  <a:cubicBezTo>
                    <a:pt x="35960" y="142379"/>
                    <a:pt x="38348" y="142987"/>
                    <a:pt x="40459" y="143309"/>
                  </a:cubicBezTo>
                  <a:cubicBezTo>
                    <a:pt x="42571" y="143632"/>
                    <a:pt x="44111" y="143793"/>
                    <a:pt x="45083" y="143793"/>
                  </a:cubicBezTo>
                  <a:lnTo>
                    <a:pt x="52625" y="143793"/>
                  </a:lnTo>
                  <a:cubicBezTo>
                    <a:pt x="56354" y="143793"/>
                    <a:pt x="60208" y="143351"/>
                    <a:pt x="64182" y="142457"/>
                  </a:cubicBezTo>
                  <a:cubicBezTo>
                    <a:pt x="68156" y="141567"/>
                    <a:pt x="71765" y="140142"/>
                    <a:pt x="75011" y="138203"/>
                  </a:cubicBezTo>
                  <a:cubicBezTo>
                    <a:pt x="79713" y="135447"/>
                    <a:pt x="83847" y="131474"/>
                    <a:pt x="87421" y="126279"/>
                  </a:cubicBezTo>
                  <a:cubicBezTo>
                    <a:pt x="90989" y="121089"/>
                    <a:pt x="92773" y="115660"/>
                    <a:pt x="92773" y="109976"/>
                  </a:cubicBezTo>
                  <a:cubicBezTo>
                    <a:pt x="92773" y="107058"/>
                    <a:pt x="92367" y="104219"/>
                    <a:pt x="91561" y="101463"/>
                  </a:cubicBezTo>
                  <a:cubicBezTo>
                    <a:pt x="90744" y="98707"/>
                    <a:pt x="89210" y="96106"/>
                    <a:pt x="86937" y="93673"/>
                  </a:cubicBezTo>
                  <a:cubicBezTo>
                    <a:pt x="84175" y="90755"/>
                    <a:pt x="80326" y="88644"/>
                    <a:pt x="75380" y="87349"/>
                  </a:cubicBezTo>
                  <a:cubicBezTo>
                    <a:pt x="70428" y="86054"/>
                    <a:pt x="66169" y="85243"/>
                    <a:pt x="62606" y="84915"/>
                  </a:cubicBezTo>
                  <a:lnTo>
                    <a:pt x="62606" y="85160"/>
                  </a:lnTo>
                  <a:cubicBezTo>
                    <a:pt x="56765" y="84832"/>
                    <a:pt x="50524" y="85446"/>
                    <a:pt x="43871" y="86980"/>
                  </a:cubicBezTo>
                  <a:cubicBezTo>
                    <a:pt x="37219" y="88530"/>
                    <a:pt x="31300" y="90350"/>
                    <a:pt x="26109" y="92456"/>
                  </a:cubicBezTo>
                  <a:cubicBezTo>
                    <a:pt x="25787" y="92617"/>
                    <a:pt x="24975" y="92695"/>
                    <a:pt x="23675" y="92695"/>
                  </a:cubicBezTo>
                  <a:cubicBezTo>
                    <a:pt x="22375" y="92695"/>
                    <a:pt x="21324" y="92856"/>
                    <a:pt x="20513" y="93184"/>
                  </a:cubicBezTo>
                  <a:cubicBezTo>
                    <a:pt x="18568" y="93668"/>
                    <a:pt x="16742" y="92373"/>
                    <a:pt x="15036" y="89289"/>
                  </a:cubicBezTo>
                  <a:cubicBezTo>
                    <a:pt x="13335" y="86216"/>
                    <a:pt x="12643" y="82804"/>
                    <a:pt x="12971" y="79070"/>
                  </a:cubicBezTo>
                  <a:cubicBezTo>
                    <a:pt x="13783" y="65123"/>
                    <a:pt x="14266" y="53324"/>
                    <a:pt x="14433" y="43672"/>
                  </a:cubicBezTo>
                  <a:cubicBezTo>
                    <a:pt x="14594" y="34020"/>
                    <a:pt x="14797" y="26116"/>
                    <a:pt x="15041" y="19953"/>
                  </a:cubicBezTo>
                  <a:cubicBezTo>
                    <a:pt x="15286" y="13791"/>
                    <a:pt x="15769" y="9210"/>
                    <a:pt x="16503" y="6209"/>
                  </a:cubicBezTo>
                  <a:cubicBezTo>
                    <a:pt x="17231" y="3214"/>
                    <a:pt x="18568" y="1466"/>
                    <a:pt x="20518" y="978"/>
                  </a:cubicBezTo>
                  <a:cubicBezTo>
                    <a:pt x="27165" y="1628"/>
                    <a:pt x="34509" y="1706"/>
                    <a:pt x="42540" y="1222"/>
                  </a:cubicBezTo>
                  <a:cubicBezTo>
                    <a:pt x="50570" y="733"/>
                    <a:pt x="57826" y="411"/>
                    <a:pt x="64317" y="244"/>
                  </a:cubicBezTo>
                  <a:cubicBezTo>
                    <a:pt x="66751" y="244"/>
                    <a:pt x="69503" y="208"/>
                    <a:pt x="72587" y="125"/>
                  </a:cubicBezTo>
                  <a:cubicBezTo>
                    <a:pt x="75666" y="42"/>
                    <a:pt x="78833" y="0"/>
                    <a:pt x="82074" y="0"/>
                  </a:cubicBezTo>
                  <a:cubicBezTo>
                    <a:pt x="85319" y="0"/>
                    <a:pt x="88482" y="83"/>
                    <a:pt x="91566" y="244"/>
                  </a:cubicBezTo>
                  <a:cubicBezTo>
                    <a:pt x="94645" y="406"/>
                    <a:pt x="97407" y="572"/>
                    <a:pt x="99836" y="733"/>
                  </a:cubicBezTo>
                  <a:cubicBezTo>
                    <a:pt x="101781" y="1867"/>
                    <a:pt x="103123" y="2964"/>
                    <a:pt x="103851" y="4020"/>
                  </a:cubicBezTo>
                  <a:cubicBezTo>
                    <a:pt x="104579" y="5075"/>
                    <a:pt x="105027" y="6173"/>
                    <a:pt x="105193" y="7306"/>
                  </a:cubicBezTo>
                  <a:cubicBezTo>
                    <a:pt x="105354" y="8445"/>
                    <a:pt x="105354" y="9542"/>
                    <a:pt x="105193" y="10593"/>
                  </a:cubicBezTo>
                  <a:cubicBezTo>
                    <a:pt x="105032" y="11649"/>
                    <a:pt x="104949" y="12746"/>
                    <a:pt x="104949" y="13874"/>
                  </a:cubicBezTo>
                  <a:cubicBezTo>
                    <a:pt x="105110" y="17281"/>
                    <a:pt x="104949" y="19834"/>
                    <a:pt x="104465" y="21540"/>
                  </a:cubicBezTo>
                  <a:cubicBezTo>
                    <a:pt x="103976" y="23240"/>
                    <a:pt x="103487" y="24421"/>
                    <a:pt x="103003" y="25065"/>
                  </a:cubicBezTo>
                  <a:cubicBezTo>
                    <a:pt x="102353" y="25715"/>
                    <a:pt x="101620" y="25955"/>
                    <a:pt x="100814" y="25793"/>
                  </a:cubicBezTo>
                  <a:cubicBezTo>
                    <a:pt x="99675" y="25793"/>
                    <a:pt x="97527" y="25793"/>
                    <a:pt x="94364" y="25793"/>
                  </a:cubicBezTo>
                  <a:cubicBezTo>
                    <a:pt x="91202" y="25793"/>
                    <a:pt x="87467" y="25757"/>
                    <a:pt x="83171" y="25669"/>
                  </a:cubicBezTo>
                  <a:cubicBezTo>
                    <a:pt x="78870" y="25591"/>
                    <a:pt x="74366" y="25549"/>
                    <a:pt x="69664" y="25549"/>
                  </a:cubicBezTo>
                  <a:cubicBezTo>
                    <a:pt x="64957" y="25549"/>
                    <a:pt x="60541" y="25591"/>
                    <a:pt x="56401" y="25669"/>
                  </a:cubicBezTo>
                  <a:cubicBezTo>
                    <a:pt x="52266" y="25752"/>
                    <a:pt x="48698" y="25877"/>
                    <a:pt x="45697" y="26033"/>
                  </a:cubicBezTo>
                  <a:cubicBezTo>
                    <a:pt x="42696" y="26194"/>
                    <a:pt x="40787" y="26443"/>
                    <a:pt x="39981" y="26761"/>
                  </a:cubicBezTo>
                  <a:cubicBezTo>
                    <a:pt x="39331" y="27088"/>
                    <a:pt x="39003" y="27697"/>
                    <a:pt x="39003" y="28586"/>
                  </a:cubicBezTo>
                  <a:cubicBezTo>
                    <a:pt x="39003" y="29475"/>
                    <a:pt x="38920" y="30323"/>
                    <a:pt x="38759" y="31139"/>
                  </a:cubicBezTo>
                  <a:cubicBezTo>
                    <a:pt x="37947" y="36329"/>
                    <a:pt x="37458" y="42086"/>
                    <a:pt x="37297" y="48415"/>
                  </a:cubicBezTo>
                  <a:cubicBezTo>
                    <a:pt x="37136" y="54738"/>
                    <a:pt x="36969" y="60495"/>
                    <a:pt x="36808" y="65685"/>
                  </a:cubicBezTo>
                  <a:lnTo>
                    <a:pt x="38025" y="67391"/>
                  </a:lnTo>
                  <a:cubicBezTo>
                    <a:pt x="43538" y="65768"/>
                    <a:pt x="49135" y="64593"/>
                    <a:pt x="54815" y="63865"/>
                  </a:cubicBezTo>
                  <a:cubicBezTo>
                    <a:pt x="60494" y="63137"/>
                    <a:pt x="66085" y="63178"/>
                    <a:pt x="71604" y="63979"/>
                  </a:cubicBezTo>
                  <a:cubicBezTo>
                    <a:pt x="77117" y="64796"/>
                    <a:pt x="82469" y="66496"/>
                    <a:pt x="87660" y="69096"/>
                  </a:cubicBezTo>
                  <a:cubicBezTo>
                    <a:pt x="92851" y="71686"/>
                    <a:pt x="97636" y="75503"/>
                    <a:pt x="102015" y="80526"/>
                  </a:cubicBezTo>
                  <a:cubicBezTo>
                    <a:pt x="106072" y="85066"/>
                    <a:pt x="109193" y="89934"/>
                    <a:pt x="111382" y="95124"/>
                  </a:cubicBezTo>
                  <a:cubicBezTo>
                    <a:pt x="113572" y="100313"/>
                    <a:pt x="114670" y="105914"/>
                    <a:pt x="114670" y="111910"/>
                  </a:cubicBezTo>
                  <a:cubicBezTo>
                    <a:pt x="115314" y="114344"/>
                    <a:pt x="115439" y="117142"/>
                    <a:pt x="115034" y="120309"/>
                  </a:cubicBezTo>
                  <a:cubicBezTo>
                    <a:pt x="114628" y="123476"/>
                    <a:pt x="113978" y="126476"/>
                    <a:pt x="113088" y="129310"/>
                  </a:cubicBezTo>
                  <a:cubicBezTo>
                    <a:pt x="112194" y="132150"/>
                    <a:pt x="111299" y="134703"/>
                    <a:pt x="110415" y="136970"/>
                  </a:cubicBezTo>
                  <a:cubicBezTo>
                    <a:pt x="109526" y="139258"/>
                    <a:pt x="108912" y="140720"/>
                    <a:pt x="108589" y="1413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17"/>
            <p:cNvSpPr/>
            <p:nvPr/>
          </p:nvSpPr>
          <p:spPr>
            <a:xfrm>
              <a:off x="16873414" y="8420551"/>
              <a:ext cx="118797" cy="177904"/>
            </a:xfrm>
            <a:custGeom>
              <a:avLst/>
              <a:gdLst/>
              <a:ahLst/>
              <a:cxnLst/>
              <a:rect l="l" t="t" r="r" b="b"/>
              <a:pathLst>
                <a:path w="118797" h="177904" extrusionOk="0">
                  <a:moveTo>
                    <a:pt x="54019" y="31571"/>
                  </a:moveTo>
                  <a:cubicBezTo>
                    <a:pt x="50935" y="34488"/>
                    <a:pt x="48256" y="37125"/>
                    <a:pt x="45989" y="39481"/>
                  </a:cubicBezTo>
                  <a:cubicBezTo>
                    <a:pt x="43711" y="41831"/>
                    <a:pt x="41765" y="44260"/>
                    <a:pt x="40148" y="46777"/>
                  </a:cubicBezTo>
                  <a:cubicBezTo>
                    <a:pt x="38525" y="49294"/>
                    <a:pt x="37142" y="52050"/>
                    <a:pt x="36008" y="55045"/>
                  </a:cubicBezTo>
                  <a:cubicBezTo>
                    <a:pt x="34874" y="58051"/>
                    <a:pt x="33818" y="61660"/>
                    <a:pt x="32840" y="65877"/>
                  </a:cubicBezTo>
                  <a:cubicBezTo>
                    <a:pt x="33001" y="65877"/>
                    <a:pt x="33043" y="66278"/>
                    <a:pt x="32965" y="67089"/>
                  </a:cubicBezTo>
                  <a:cubicBezTo>
                    <a:pt x="32882" y="67900"/>
                    <a:pt x="32840" y="68753"/>
                    <a:pt x="32840" y="69647"/>
                  </a:cubicBezTo>
                  <a:cubicBezTo>
                    <a:pt x="32840" y="70542"/>
                    <a:pt x="32799" y="71348"/>
                    <a:pt x="32726" y="72076"/>
                  </a:cubicBezTo>
                  <a:cubicBezTo>
                    <a:pt x="32637" y="72804"/>
                    <a:pt x="32679" y="73090"/>
                    <a:pt x="32840" y="72929"/>
                  </a:cubicBezTo>
                  <a:cubicBezTo>
                    <a:pt x="34947" y="70656"/>
                    <a:pt x="37381" y="68675"/>
                    <a:pt x="40148" y="66969"/>
                  </a:cubicBezTo>
                  <a:cubicBezTo>
                    <a:pt x="42904" y="65269"/>
                    <a:pt x="45661" y="63771"/>
                    <a:pt x="48418" y="62466"/>
                  </a:cubicBezTo>
                  <a:cubicBezTo>
                    <a:pt x="51986" y="60687"/>
                    <a:pt x="56282" y="59392"/>
                    <a:pt x="61317" y="58576"/>
                  </a:cubicBezTo>
                  <a:cubicBezTo>
                    <a:pt x="66346" y="57765"/>
                    <a:pt x="71537" y="57682"/>
                    <a:pt x="76889" y="58332"/>
                  </a:cubicBezTo>
                  <a:cubicBezTo>
                    <a:pt x="82236" y="58982"/>
                    <a:pt x="87510" y="60438"/>
                    <a:pt x="92700" y="62710"/>
                  </a:cubicBezTo>
                  <a:cubicBezTo>
                    <a:pt x="97891" y="64983"/>
                    <a:pt x="102473" y="68269"/>
                    <a:pt x="106452" y="72565"/>
                  </a:cubicBezTo>
                  <a:cubicBezTo>
                    <a:pt x="110421" y="76860"/>
                    <a:pt x="113547" y="82258"/>
                    <a:pt x="115820" y="88743"/>
                  </a:cubicBezTo>
                  <a:cubicBezTo>
                    <a:pt x="118092" y="95228"/>
                    <a:pt x="119060" y="103090"/>
                    <a:pt x="118737" y="112342"/>
                  </a:cubicBezTo>
                  <a:cubicBezTo>
                    <a:pt x="118254" y="123044"/>
                    <a:pt x="116178" y="132498"/>
                    <a:pt x="112532" y="140678"/>
                  </a:cubicBezTo>
                  <a:cubicBezTo>
                    <a:pt x="108881" y="148869"/>
                    <a:pt x="104216" y="155723"/>
                    <a:pt x="98541" y="161235"/>
                  </a:cubicBezTo>
                  <a:cubicBezTo>
                    <a:pt x="92867" y="166752"/>
                    <a:pt x="86501" y="170928"/>
                    <a:pt x="79443" y="173762"/>
                  </a:cubicBezTo>
                  <a:cubicBezTo>
                    <a:pt x="72390" y="176602"/>
                    <a:pt x="65212" y="177980"/>
                    <a:pt x="57910" y="177902"/>
                  </a:cubicBezTo>
                  <a:cubicBezTo>
                    <a:pt x="50613" y="177813"/>
                    <a:pt x="43477" y="176321"/>
                    <a:pt x="36497" y="173398"/>
                  </a:cubicBezTo>
                  <a:cubicBezTo>
                    <a:pt x="29527" y="170481"/>
                    <a:pt x="23317" y="166061"/>
                    <a:pt x="17887" y="160138"/>
                  </a:cubicBezTo>
                  <a:cubicBezTo>
                    <a:pt x="12452" y="154220"/>
                    <a:pt x="8114" y="146799"/>
                    <a:pt x="4863" y="137875"/>
                  </a:cubicBezTo>
                  <a:cubicBezTo>
                    <a:pt x="1618" y="128957"/>
                    <a:pt x="0" y="118499"/>
                    <a:pt x="0" y="106497"/>
                  </a:cubicBezTo>
                  <a:lnTo>
                    <a:pt x="245" y="106252"/>
                  </a:lnTo>
                  <a:cubicBezTo>
                    <a:pt x="245" y="96845"/>
                    <a:pt x="1098" y="87484"/>
                    <a:pt x="2798" y="78155"/>
                  </a:cubicBezTo>
                  <a:cubicBezTo>
                    <a:pt x="4504" y="68831"/>
                    <a:pt x="7136" y="59990"/>
                    <a:pt x="10709" y="51639"/>
                  </a:cubicBezTo>
                  <a:cubicBezTo>
                    <a:pt x="14272" y="43292"/>
                    <a:pt x="18979" y="35586"/>
                    <a:pt x="24815" y="28529"/>
                  </a:cubicBezTo>
                  <a:cubicBezTo>
                    <a:pt x="30656" y="21477"/>
                    <a:pt x="37714" y="15518"/>
                    <a:pt x="45989" y="10650"/>
                  </a:cubicBezTo>
                  <a:cubicBezTo>
                    <a:pt x="47123" y="10000"/>
                    <a:pt x="48865" y="9189"/>
                    <a:pt x="51221" y="8216"/>
                  </a:cubicBezTo>
                  <a:cubicBezTo>
                    <a:pt x="53567" y="7239"/>
                    <a:pt x="56043" y="6308"/>
                    <a:pt x="58638" y="5419"/>
                  </a:cubicBezTo>
                  <a:cubicBezTo>
                    <a:pt x="61239" y="4529"/>
                    <a:pt x="63756" y="3760"/>
                    <a:pt x="66185" y="3105"/>
                  </a:cubicBezTo>
                  <a:cubicBezTo>
                    <a:pt x="68619" y="2460"/>
                    <a:pt x="70481" y="1971"/>
                    <a:pt x="71786" y="1643"/>
                  </a:cubicBezTo>
                  <a:cubicBezTo>
                    <a:pt x="74049" y="1160"/>
                    <a:pt x="76608" y="796"/>
                    <a:pt x="79448" y="546"/>
                  </a:cubicBezTo>
                  <a:cubicBezTo>
                    <a:pt x="82288" y="302"/>
                    <a:pt x="85003" y="146"/>
                    <a:pt x="87598" y="62"/>
                  </a:cubicBezTo>
                  <a:cubicBezTo>
                    <a:pt x="90188" y="-21"/>
                    <a:pt x="92544" y="-21"/>
                    <a:pt x="94656" y="62"/>
                  </a:cubicBezTo>
                  <a:cubicBezTo>
                    <a:pt x="96757" y="146"/>
                    <a:pt x="98307" y="265"/>
                    <a:pt x="99275" y="426"/>
                  </a:cubicBezTo>
                  <a:cubicBezTo>
                    <a:pt x="101381" y="426"/>
                    <a:pt x="102967" y="1321"/>
                    <a:pt x="104023" y="3099"/>
                  </a:cubicBezTo>
                  <a:cubicBezTo>
                    <a:pt x="105074" y="4888"/>
                    <a:pt x="105729" y="6870"/>
                    <a:pt x="105969" y="9059"/>
                  </a:cubicBezTo>
                  <a:cubicBezTo>
                    <a:pt x="106213" y="11248"/>
                    <a:pt x="106093" y="13318"/>
                    <a:pt x="105604" y="15263"/>
                  </a:cubicBezTo>
                  <a:cubicBezTo>
                    <a:pt x="105116" y="17208"/>
                    <a:pt x="104382" y="18508"/>
                    <a:pt x="103415" y="19158"/>
                  </a:cubicBezTo>
                  <a:cubicBezTo>
                    <a:pt x="92706" y="19319"/>
                    <a:pt x="83135" y="20250"/>
                    <a:pt x="74704" y="21956"/>
                  </a:cubicBezTo>
                  <a:cubicBezTo>
                    <a:pt x="66263" y="23666"/>
                    <a:pt x="59366" y="26865"/>
                    <a:pt x="54019" y="31571"/>
                  </a:cubicBezTo>
                  <a:close/>
                  <a:moveTo>
                    <a:pt x="94895" y="103090"/>
                  </a:moveTo>
                  <a:cubicBezTo>
                    <a:pt x="94895" y="97734"/>
                    <a:pt x="93517" y="93200"/>
                    <a:pt x="90760" y="89471"/>
                  </a:cubicBezTo>
                  <a:cubicBezTo>
                    <a:pt x="87999" y="85742"/>
                    <a:pt x="84472" y="82903"/>
                    <a:pt x="80176" y="80953"/>
                  </a:cubicBezTo>
                  <a:cubicBezTo>
                    <a:pt x="75880" y="79008"/>
                    <a:pt x="71131" y="77999"/>
                    <a:pt x="65946" y="77911"/>
                  </a:cubicBezTo>
                  <a:cubicBezTo>
                    <a:pt x="60750" y="77838"/>
                    <a:pt x="55720" y="78691"/>
                    <a:pt x="50857" y="80469"/>
                  </a:cubicBezTo>
                  <a:cubicBezTo>
                    <a:pt x="45994" y="82258"/>
                    <a:pt x="41615" y="85092"/>
                    <a:pt x="37719" y="88982"/>
                  </a:cubicBezTo>
                  <a:cubicBezTo>
                    <a:pt x="33823" y="92877"/>
                    <a:pt x="30989" y="97739"/>
                    <a:pt x="29199" y="103584"/>
                  </a:cubicBezTo>
                  <a:cubicBezTo>
                    <a:pt x="28232" y="106830"/>
                    <a:pt x="27535" y="110392"/>
                    <a:pt x="27135" y="114287"/>
                  </a:cubicBezTo>
                  <a:cubicBezTo>
                    <a:pt x="26734" y="118182"/>
                    <a:pt x="26682" y="121749"/>
                    <a:pt x="27010" y="124989"/>
                  </a:cubicBezTo>
                  <a:cubicBezTo>
                    <a:pt x="27499" y="129529"/>
                    <a:pt x="28513" y="133710"/>
                    <a:pt x="30052" y="137516"/>
                  </a:cubicBezTo>
                  <a:cubicBezTo>
                    <a:pt x="31592" y="141328"/>
                    <a:pt x="33745" y="144454"/>
                    <a:pt x="36497" y="146887"/>
                  </a:cubicBezTo>
                  <a:cubicBezTo>
                    <a:pt x="39258" y="149316"/>
                    <a:pt x="42540" y="151021"/>
                    <a:pt x="46353" y="151994"/>
                  </a:cubicBezTo>
                  <a:cubicBezTo>
                    <a:pt x="50165" y="152961"/>
                    <a:pt x="54503" y="152888"/>
                    <a:pt x="59366" y="151749"/>
                  </a:cubicBezTo>
                  <a:cubicBezTo>
                    <a:pt x="61639" y="151266"/>
                    <a:pt x="63870" y="150772"/>
                    <a:pt x="66060" y="150288"/>
                  </a:cubicBezTo>
                  <a:cubicBezTo>
                    <a:pt x="68250" y="149805"/>
                    <a:pt x="70398" y="148910"/>
                    <a:pt x="72515" y="147615"/>
                  </a:cubicBezTo>
                  <a:cubicBezTo>
                    <a:pt x="76077" y="145509"/>
                    <a:pt x="79240" y="142748"/>
                    <a:pt x="82002" y="139342"/>
                  </a:cubicBezTo>
                  <a:cubicBezTo>
                    <a:pt x="84758" y="135941"/>
                    <a:pt x="87109" y="132207"/>
                    <a:pt x="89054" y="128151"/>
                  </a:cubicBezTo>
                  <a:cubicBezTo>
                    <a:pt x="91005" y="124100"/>
                    <a:pt x="92466" y="119924"/>
                    <a:pt x="93434" y="115623"/>
                  </a:cubicBezTo>
                  <a:cubicBezTo>
                    <a:pt x="94412" y="111323"/>
                    <a:pt x="94895" y="107147"/>
                    <a:pt x="94895" y="1030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17"/>
            <p:cNvSpPr/>
            <p:nvPr/>
          </p:nvSpPr>
          <p:spPr>
            <a:xfrm>
              <a:off x="15947863" y="8898430"/>
              <a:ext cx="59116" cy="164091"/>
            </a:xfrm>
            <a:custGeom>
              <a:avLst/>
              <a:gdLst/>
              <a:ahLst/>
              <a:cxnLst/>
              <a:rect l="l" t="t" r="r" b="b"/>
              <a:pathLst>
                <a:path w="59116" h="164091" extrusionOk="0">
                  <a:moveTo>
                    <a:pt x="59116" y="1088"/>
                  </a:moveTo>
                  <a:cubicBezTo>
                    <a:pt x="57816" y="9195"/>
                    <a:pt x="56765" y="16454"/>
                    <a:pt x="55954" y="22856"/>
                  </a:cubicBezTo>
                  <a:cubicBezTo>
                    <a:pt x="55138" y="29268"/>
                    <a:pt x="54534" y="35227"/>
                    <a:pt x="54129" y="40740"/>
                  </a:cubicBezTo>
                  <a:cubicBezTo>
                    <a:pt x="53723" y="46257"/>
                    <a:pt x="53478" y="51484"/>
                    <a:pt x="53400" y="56434"/>
                  </a:cubicBezTo>
                  <a:cubicBezTo>
                    <a:pt x="53317" y="61380"/>
                    <a:pt x="53317" y="66486"/>
                    <a:pt x="53400" y="71759"/>
                  </a:cubicBezTo>
                  <a:cubicBezTo>
                    <a:pt x="53478" y="77033"/>
                    <a:pt x="53562" y="82706"/>
                    <a:pt x="53645" y="88790"/>
                  </a:cubicBezTo>
                  <a:cubicBezTo>
                    <a:pt x="53728" y="94869"/>
                    <a:pt x="53848" y="101724"/>
                    <a:pt x="54009" y="109347"/>
                  </a:cubicBezTo>
                  <a:lnTo>
                    <a:pt x="54498" y="161163"/>
                  </a:lnTo>
                  <a:cubicBezTo>
                    <a:pt x="53681" y="161818"/>
                    <a:pt x="52709" y="162385"/>
                    <a:pt x="51580" y="162869"/>
                  </a:cubicBezTo>
                  <a:cubicBezTo>
                    <a:pt x="50602" y="163196"/>
                    <a:pt x="49468" y="163519"/>
                    <a:pt x="48173" y="163846"/>
                  </a:cubicBezTo>
                  <a:cubicBezTo>
                    <a:pt x="46873" y="164174"/>
                    <a:pt x="45333" y="164174"/>
                    <a:pt x="43549" y="163846"/>
                  </a:cubicBezTo>
                  <a:cubicBezTo>
                    <a:pt x="43060" y="163846"/>
                    <a:pt x="42129" y="163721"/>
                    <a:pt x="40751" y="163477"/>
                  </a:cubicBezTo>
                  <a:cubicBezTo>
                    <a:pt x="39373" y="163238"/>
                    <a:pt x="37833" y="162952"/>
                    <a:pt x="36127" y="162624"/>
                  </a:cubicBezTo>
                  <a:cubicBezTo>
                    <a:pt x="34421" y="162302"/>
                    <a:pt x="32840" y="161943"/>
                    <a:pt x="31384" y="161532"/>
                  </a:cubicBezTo>
                  <a:cubicBezTo>
                    <a:pt x="29922" y="161132"/>
                    <a:pt x="28950" y="160924"/>
                    <a:pt x="28466" y="160924"/>
                  </a:cubicBezTo>
                  <a:cubicBezTo>
                    <a:pt x="27977" y="157195"/>
                    <a:pt x="27613" y="152816"/>
                    <a:pt x="27374" y="147788"/>
                  </a:cubicBezTo>
                  <a:cubicBezTo>
                    <a:pt x="27129" y="142759"/>
                    <a:pt x="27010" y="137564"/>
                    <a:pt x="27010" y="132218"/>
                  </a:cubicBezTo>
                  <a:cubicBezTo>
                    <a:pt x="27010" y="126862"/>
                    <a:pt x="27046" y="121635"/>
                    <a:pt x="27129" y="116523"/>
                  </a:cubicBezTo>
                  <a:cubicBezTo>
                    <a:pt x="27212" y="111417"/>
                    <a:pt x="27332" y="106913"/>
                    <a:pt x="27493" y="103018"/>
                  </a:cubicBezTo>
                  <a:lnTo>
                    <a:pt x="27738" y="103018"/>
                  </a:lnTo>
                  <a:cubicBezTo>
                    <a:pt x="28060" y="99456"/>
                    <a:pt x="28258" y="96253"/>
                    <a:pt x="28346" y="93408"/>
                  </a:cubicBezTo>
                  <a:cubicBezTo>
                    <a:pt x="28424" y="90579"/>
                    <a:pt x="28424" y="87818"/>
                    <a:pt x="28346" y="85140"/>
                  </a:cubicBezTo>
                  <a:cubicBezTo>
                    <a:pt x="28263" y="82462"/>
                    <a:pt x="28185" y="79706"/>
                    <a:pt x="28102" y="76866"/>
                  </a:cubicBezTo>
                  <a:cubicBezTo>
                    <a:pt x="28019" y="74027"/>
                    <a:pt x="28055" y="70823"/>
                    <a:pt x="28222" y="67256"/>
                  </a:cubicBezTo>
                  <a:cubicBezTo>
                    <a:pt x="28383" y="62389"/>
                    <a:pt x="28669" y="56835"/>
                    <a:pt x="29075" y="50589"/>
                  </a:cubicBezTo>
                  <a:cubicBezTo>
                    <a:pt x="29475" y="44349"/>
                    <a:pt x="29761" y="38634"/>
                    <a:pt x="29928" y="33444"/>
                  </a:cubicBezTo>
                  <a:cubicBezTo>
                    <a:pt x="26032" y="35716"/>
                    <a:pt x="22303" y="37739"/>
                    <a:pt x="18735" y="39528"/>
                  </a:cubicBezTo>
                  <a:cubicBezTo>
                    <a:pt x="15161" y="41307"/>
                    <a:pt x="12327" y="42768"/>
                    <a:pt x="10220" y="43907"/>
                  </a:cubicBezTo>
                  <a:cubicBezTo>
                    <a:pt x="7947" y="42929"/>
                    <a:pt x="6085" y="41192"/>
                    <a:pt x="4624" y="38675"/>
                  </a:cubicBezTo>
                  <a:cubicBezTo>
                    <a:pt x="3162" y="36158"/>
                    <a:pt x="1623" y="33043"/>
                    <a:pt x="0" y="29304"/>
                  </a:cubicBezTo>
                  <a:cubicBezTo>
                    <a:pt x="161" y="28009"/>
                    <a:pt x="728" y="26751"/>
                    <a:pt x="1701" y="25539"/>
                  </a:cubicBezTo>
                  <a:cubicBezTo>
                    <a:pt x="2679" y="24317"/>
                    <a:pt x="3849" y="23189"/>
                    <a:pt x="5232" y="22128"/>
                  </a:cubicBezTo>
                  <a:cubicBezTo>
                    <a:pt x="6605" y="21078"/>
                    <a:pt x="8031" y="20141"/>
                    <a:pt x="9487" y="19330"/>
                  </a:cubicBezTo>
                  <a:cubicBezTo>
                    <a:pt x="10943" y="18519"/>
                    <a:pt x="12327" y="17791"/>
                    <a:pt x="13622" y="17141"/>
                  </a:cubicBezTo>
                  <a:cubicBezTo>
                    <a:pt x="18162" y="14707"/>
                    <a:pt x="23514" y="11785"/>
                    <a:pt x="29678" y="8384"/>
                  </a:cubicBezTo>
                  <a:cubicBezTo>
                    <a:pt x="35841" y="4972"/>
                    <a:pt x="41516" y="2383"/>
                    <a:pt x="46712" y="594"/>
                  </a:cubicBezTo>
                  <a:cubicBezTo>
                    <a:pt x="48979" y="-46"/>
                    <a:pt x="51455" y="-171"/>
                    <a:pt x="54134" y="230"/>
                  </a:cubicBezTo>
                  <a:cubicBezTo>
                    <a:pt x="56807" y="635"/>
                    <a:pt x="58466" y="921"/>
                    <a:pt x="59116" y="10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17"/>
            <p:cNvSpPr/>
            <p:nvPr/>
          </p:nvSpPr>
          <p:spPr>
            <a:xfrm>
              <a:off x="15929125" y="9359548"/>
              <a:ext cx="118037" cy="170374"/>
            </a:xfrm>
            <a:custGeom>
              <a:avLst/>
              <a:gdLst/>
              <a:ahLst/>
              <a:cxnLst/>
              <a:rect l="l" t="t" r="r" b="b"/>
              <a:pathLst>
                <a:path w="118037" h="170374" extrusionOk="0">
                  <a:moveTo>
                    <a:pt x="71321" y="809"/>
                  </a:moveTo>
                  <a:cubicBezTo>
                    <a:pt x="72293" y="653"/>
                    <a:pt x="73630" y="684"/>
                    <a:pt x="75336" y="934"/>
                  </a:cubicBezTo>
                  <a:cubicBezTo>
                    <a:pt x="77037" y="1178"/>
                    <a:pt x="78821" y="1584"/>
                    <a:pt x="80688" y="2145"/>
                  </a:cubicBezTo>
                  <a:cubicBezTo>
                    <a:pt x="82550" y="2717"/>
                    <a:pt x="84339" y="3326"/>
                    <a:pt x="86045" y="3971"/>
                  </a:cubicBezTo>
                  <a:cubicBezTo>
                    <a:pt x="87746" y="4621"/>
                    <a:pt x="89005" y="5266"/>
                    <a:pt x="89816" y="5916"/>
                  </a:cubicBezTo>
                  <a:cubicBezTo>
                    <a:pt x="94684" y="10138"/>
                    <a:pt x="98981" y="14876"/>
                    <a:pt x="102710" y="20149"/>
                  </a:cubicBezTo>
                  <a:cubicBezTo>
                    <a:pt x="106439" y="25422"/>
                    <a:pt x="109440" y="31298"/>
                    <a:pt x="111713" y="37788"/>
                  </a:cubicBezTo>
                  <a:cubicBezTo>
                    <a:pt x="112686" y="40544"/>
                    <a:pt x="113575" y="43706"/>
                    <a:pt x="114392" y="47273"/>
                  </a:cubicBezTo>
                  <a:cubicBezTo>
                    <a:pt x="115198" y="50841"/>
                    <a:pt x="115889" y="54491"/>
                    <a:pt x="116456" y="58220"/>
                  </a:cubicBezTo>
                  <a:cubicBezTo>
                    <a:pt x="117023" y="61949"/>
                    <a:pt x="117429" y="65641"/>
                    <a:pt x="117674" y="69292"/>
                  </a:cubicBezTo>
                  <a:cubicBezTo>
                    <a:pt x="117918" y="72942"/>
                    <a:pt x="118038" y="76312"/>
                    <a:pt x="118038" y="79385"/>
                  </a:cubicBezTo>
                  <a:cubicBezTo>
                    <a:pt x="118038" y="89765"/>
                    <a:pt x="116737" y="100353"/>
                    <a:pt x="114142" y="111133"/>
                  </a:cubicBezTo>
                  <a:cubicBezTo>
                    <a:pt x="111547" y="121924"/>
                    <a:pt x="107698" y="131690"/>
                    <a:pt x="102585" y="140447"/>
                  </a:cubicBezTo>
                  <a:cubicBezTo>
                    <a:pt x="97477" y="149209"/>
                    <a:pt x="91148" y="156386"/>
                    <a:pt x="83606" y="161981"/>
                  </a:cubicBezTo>
                  <a:cubicBezTo>
                    <a:pt x="76064" y="167582"/>
                    <a:pt x="67425" y="170375"/>
                    <a:pt x="57694" y="170375"/>
                  </a:cubicBezTo>
                  <a:cubicBezTo>
                    <a:pt x="52175" y="170375"/>
                    <a:pt x="46740" y="169563"/>
                    <a:pt x="41388" y="167941"/>
                  </a:cubicBezTo>
                  <a:cubicBezTo>
                    <a:pt x="36031" y="166324"/>
                    <a:pt x="31007" y="163807"/>
                    <a:pt x="26305" y="160395"/>
                  </a:cubicBezTo>
                  <a:cubicBezTo>
                    <a:pt x="21764" y="157156"/>
                    <a:pt x="18232" y="153703"/>
                    <a:pt x="15720" y="150057"/>
                  </a:cubicBezTo>
                  <a:cubicBezTo>
                    <a:pt x="13208" y="146406"/>
                    <a:pt x="10649" y="141997"/>
                    <a:pt x="8059" y="136796"/>
                  </a:cubicBezTo>
                  <a:lnTo>
                    <a:pt x="7815" y="136557"/>
                  </a:lnTo>
                  <a:cubicBezTo>
                    <a:pt x="6192" y="133640"/>
                    <a:pt x="4897" y="130192"/>
                    <a:pt x="3919" y="126219"/>
                  </a:cubicBezTo>
                  <a:cubicBezTo>
                    <a:pt x="2946" y="122241"/>
                    <a:pt x="2176" y="118148"/>
                    <a:pt x="1610" y="113931"/>
                  </a:cubicBezTo>
                  <a:cubicBezTo>
                    <a:pt x="1037" y="109713"/>
                    <a:pt x="632" y="105501"/>
                    <a:pt x="392" y="101284"/>
                  </a:cubicBezTo>
                  <a:cubicBezTo>
                    <a:pt x="148" y="97066"/>
                    <a:pt x="28" y="93338"/>
                    <a:pt x="28" y="90093"/>
                  </a:cubicBezTo>
                  <a:cubicBezTo>
                    <a:pt x="-133" y="83280"/>
                    <a:pt x="392" y="76021"/>
                    <a:pt x="1610" y="68314"/>
                  </a:cubicBezTo>
                  <a:cubicBezTo>
                    <a:pt x="2821" y="60612"/>
                    <a:pt x="4730" y="53191"/>
                    <a:pt x="7326" y="46057"/>
                  </a:cubicBezTo>
                  <a:cubicBezTo>
                    <a:pt x="9916" y="38917"/>
                    <a:pt x="13208" y="32307"/>
                    <a:pt x="17177" y="26223"/>
                  </a:cubicBezTo>
                  <a:cubicBezTo>
                    <a:pt x="21150" y="20144"/>
                    <a:pt x="25816" y="15318"/>
                    <a:pt x="31173" y="11750"/>
                  </a:cubicBezTo>
                  <a:cubicBezTo>
                    <a:pt x="32952" y="10289"/>
                    <a:pt x="35469" y="8708"/>
                    <a:pt x="38715" y="7013"/>
                  </a:cubicBezTo>
                  <a:cubicBezTo>
                    <a:pt x="41960" y="5307"/>
                    <a:pt x="45487" y="3846"/>
                    <a:pt x="49299" y="2634"/>
                  </a:cubicBezTo>
                  <a:cubicBezTo>
                    <a:pt x="53106" y="1412"/>
                    <a:pt x="56960" y="601"/>
                    <a:pt x="60856" y="200"/>
                  </a:cubicBezTo>
                  <a:cubicBezTo>
                    <a:pt x="64746" y="-200"/>
                    <a:pt x="68236" y="-2"/>
                    <a:pt x="71321" y="809"/>
                  </a:cubicBezTo>
                  <a:close/>
                  <a:moveTo>
                    <a:pt x="60856" y="23430"/>
                  </a:moveTo>
                  <a:cubicBezTo>
                    <a:pt x="54531" y="23758"/>
                    <a:pt x="49013" y="25744"/>
                    <a:pt x="44311" y="29390"/>
                  </a:cubicBezTo>
                  <a:cubicBezTo>
                    <a:pt x="39604" y="33040"/>
                    <a:pt x="35672" y="37788"/>
                    <a:pt x="32510" y="43623"/>
                  </a:cubicBezTo>
                  <a:cubicBezTo>
                    <a:pt x="29342" y="49463"/>
                    <a:pt x="26872" y="56031"/>
                    <a:pt x="25088" y="63327"/>
                  </a:cubicBezTo>
                  <a:cubicBezTo>
                    <a:pt x="23298" y="70623"/>
                    <a:pt x="22170" y="77924"/>
                    <a:pt x="21681" y="85220"/>
                  </a:cubicBezTo>
                  <a:cubicBezTo>
                    <a:pt x="21197" y="92516"/>
                    <a:pt x="21353" y="99739"/>
                    <a:pt x="22170" y="106874"/>
                  </a:cubicBezTo>
                  <a:cubicBezTo>
                    <a:pt x="22976" y="114014"/>
                    <a:pt x="24926" y="120738"/>
                    <a:pt x="28011" y="127067"/>
                  </a:cubicBezTo>
                  <a:cubicBezTo>
                    <a:pt x="30928" y="133390"/>
                    <a:pt x="35230" y="137810"/>
                    <a:pt x="40904" y="140327"/>
                  </a:cubicBezTo>
                  <a:cubicBezTo>
                    <a:pt x="46579" y="142844"/>
                    <a:pt x="52342" y="143692"/>
                    <a:pt x="58177" y="142881"/>
                  </a:cubicBezTo>
                  <a:cubicBezTo>
                    <a:pt x="64991" y="141903"/>
                    <a:pt x="70468" y="139641"/>
                    <a:pt x="74603" y="136068"/>
                  </a:cubicBezTo>
                  <a:cubicBezTo>
                    <a:pt x="78738" y="132506"/>
                    <a:pt x="82508" y="127238"/>
                    <a:pt x="85915" y="120260"/>
                  </a:cubicBezTo>
                  <a:cubicBezTo>
                    <a:pt x="88505" y="115070"/>
                    <a:pt x="90539" y="109068"/>
                    <a:pt x="91995" y="102256"/>
                  </a:cubicBezTo>
                  <a:cubicBezTo>
                    <a:pt x="93457" y="95449"/>
                    <a:pt x="94310" y="88434"/>
                    <a:pt x="94549" y="81216"/>
                  </a:cubicBezTo>
                  <a:cubicBezTo>
                    <a:pt x="94794" y="73998"/>
                    <a:pt x="94346" y="66858"/>
                    <a:pt x="93212" y="59806"/>
                  </a:cubicBezTo>
                  <a:cubicBezTo>
                    <a:pt x="92079" y="52749"/>
                    <a:pt x="90170" y="46509"/>
                    <a:pt x="87496" y="41070"/>
                  </a:cubicBezTo>
                  <a:cubicBezTo>
                    <a:pt x="84818" y="35640"/>
                    <a:pt x="81291" y="31303"/>
                    <a:pt x="76912" y="28058"/>
                  </a:cubicBezTo>
                  <a:cubicBezTo>
                    <a:pt x="72533" y="24819"/>
                    <a:pt x="67181" y="23274"/>
                    <a:pt x="60856" y="23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17"/>
            <p:cNvSpPr/>
            <p:nvPr/>
          </p:nvSpPr>
          <p:spPr>
            <a:xfrm>
              <a:off x="16442480" y="9438814"/>
              <a:ext cx="27734" cy="28936"/>
            </a:xfrm>
            <a:custGeom>
              <a:avLst/>
              <a:gdLst/>
              <a:ahLst/>
              <a:cxnLst/>
              <a:rect l="l" t="t" r="r" b="b"/>
              <a:pathLst>
                <a:path w="27734" h="28936" extrusionOk="0">
                  <a:moveTo>
                    <a:pt x="7185" y="26739"/>
                  </a:moveTo>
                  <a:cubicBezTo>
                    <a:pt x="4101" y="25121"/>
                    <a:pt x="2036" y="22932"/>
                    <a:pt x="980" y="20171"/>
                  </a:cubicBezTo>
                  <a:cubicBezTo>
                    <a:pt x="-76" y="17415"/>
                    <a:pt x="-278" y="14617"/>
                    <a:pt x="372" y="11772"/>
                  </a:cubicBezTo>
                  <a:cubicBezTo>
                    <a:pt x="1022" y="8943"/>
                    <a:pt x="2359" y="6426"/>
                    <a:pt x="4387" y="4237"/>
                  </a:cubicBezTo>
                  <a:cubicBezTo>
                    <a:pt x="6415" y="2048"/>
                    <a:pt x="8969" y="706"/>
                    <a:pt x="12053" y="223"/>
                  </a:cubicBezTo>
                  <a:cubicBezTo>
                    <a:pt x="16433" y="-427"/>
                    <a:pt x="19959" y="347"/>
                    <a:pt x="22638" y="2537"/>
                  </a:cubicBezTo>
                  <a:cubicBezTo>
                    <a:pt x="25316" y="4726"/>
                    <a:pt x="26934" y="7399"/>
                    <a:pt x="27506" y="10566"/>
                  </a:cubicBezTo>
                  <a:cubicBezTo>
                    <a:pt x="28073" y="13733"/>
                    <a:pt x="27584" y="16978"/>
                    <a:pt x="26045" y="20301"/>
                  </a:cubicBezTo>
                  <a:cubicBezTo>
                    <a:pt x="24500" y="23624"/>
                    <a:pt x="21618" y="26182"/>
                    <a:pt x="17406" y="27961"/>
                  </a:cubicBezTo>
                  <a:cubicBezTo>
                    <a:pt x="15133" y="28939"/>
                    <a:pt x="13187" y="29183"/>
                    <a:pt x="11565" y="28689"/>
                  </a:cubicBezTo>
                  <a:cubicBezTo>
                    <a:pt x="9942" y="28200"/>
                    <a:pt x="8480" y="27550"/>
                    <a:pt x="7185" y="267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17"/>
            <p:cNvSpPr/>
            <p:nvPr/>
          </p:nvSpPr>
          <p:spPr>
            <a:xfrm>
              <a:off x="16878305" y="9397243"/>
              <a:ext cx="110503" cy="110475"/>
            </a:xfrm>
            <a:custGeom>
              <a:avLst/>
              <a:gdLst/>
              <a:ahLst/>
              <a:cxnLst/>
              <a:rect l="l" t="t" r="r" b="b"/>
              <a:pathLst>
                <a:path w="110503" h="110475" extrusionOk="0">
                  <a:moveTo>
                    <a:pt x="65727" y="654"/>
                  </a:moveTo>
                  <a:cubicBezTo>
                    <a:pt x="65883" y="1471"/>
                    <a:pt x="66008" y="3213"/>
                    <a:pt x="66091" y="5886"/>
                  </a:cubicBezTo>
                  <a:cubicBezTo>
                    <a:pt x="66174" y="8564"/>
                    <a:pt x="66216" y="11887"/>
                    <a:pt x="66216" y="15865"/>
                  </a:cubicBezTo>
                  <a:cubicBezTo>
                    <a:pt x="66216" y="19843"/>
                    <a:pt x="66132" y="24295"/>
                    <a:pt x="65971" y="29245"/>
                  </a:cubicBezTo>
                  <a:cubicBezTo>
                    <a:pt x="65810" y="34191"/>
                    <a:pt x="65643" y="39339"/>
                    <a:pt x="65487" y="44695"/>
                  </a:cubicBezTo>
                  <a:cubicBezTo>
                    <a:pt x="69867" y="44695"/>
                    <a:pt x="74288" y="44737"/>
                    <a:pt x="78750" y="44810"/>
                  </a:cubicBezTo>
                  <a:cubicBezTo>
                    <a:pt x="83213" y="44898"/>
                    <a:pt x="87384" y="44971"/>
                    <a:pt x="91280" y="45054"/>
                  </a:cubicBezTo>
                  <a:cubicBezTo>
                    <a:pt x="95176" y="45137"/>
                    <a:pt x="98660" y="45257"/>
                    <a:pt x="101745" y="45423"/>
                  </a:cubicBezTo>
                  <a:cubicBezTo>
                    <a:pt x="104819" y="45585"/>
                    <a:pt x="107092" y="45746"/>
                    <a:pt x="108553" y="45907"/>
                  </a:cubicBezTo>
                  <a:cubicBezTo>
                    <a:pt x="109203" y="46557"/>
                    <a:pt x="109687" y="47852"/>
                    <a:pt x="110015" y="49802"/>
                  </a:cubicBezTo>
                  <a:cubicBezTo>
                    <a:pt x="110342" y="51747"/>
                    <a:pt x="110504" y="53780"/>
                    <a:pt x="110504" y="55881"/>
                  </a:cubicBezTo>
                  <a:cubicBezTo>
                    <a:pt x="110504" y="57998"/>
                    <a:pt x="110415" y="59896"/>
                    <a:pt x="110259" y="61601"/>
                  </a:cubicBezTo>
                  <a:cubicBezTo>
                    <a:pt x="110098" y="63302"/>
                    <a:pt x="109931" y="64233"/>
                    <a:pt x="109775" y="64399"/>
                  </a:cubicBezTo>
                  <a:cubicBezTo>
                    <a:pt x="108959" y="64727"/>
                    <a:pt x="107175" y="64966"/>
                    <a:pt x="104418" y="65127"/>
                  </a:cubicBezTo>
                  <a:cubicBezTo>
                    <a:pt x="101656" y="65289"/>
                    <a:pt x="98250" y="65413"/>
                    <a:pt x="94198" y="65491"/>
                  </a:cubicBezTo>
                  <a:cubicBezTo>
                    <a:pt x="90141" y="65580"/>
                    <a:pt x="85595" y="65652"/>
                    <a:pt x="80571" y="65736"/>
                  </a:cubicBezTo>
                  <a:cubicBezTo>
                    <a:pt x="75546" y="65819"/>
                    <a:pt x="70272" y="65860"/>
                    <a:pt x="64759" y="65860"/>
                  </a:cubicBezTo>
                  <a:cubicBezTo>
                    <a:pt x="64432" y="75757"/>
                    <a:pt x="64109" y="84587"/>
                    <a:pt x="63781" y="92377"/>
                  </a:cubicBezTo>
                  <a:cubicBezTo>
                    <a:pt x="63454" y="100156"/>
                    <a:pt x="63215" y="105112"/>
                    <a:pt x="63053" y="107218"/>
                  </a:cubicBezTo>
                  <a:cubicBezTo>
                    <a:pt x="61264" y="109007"/>
                    <a:pt x="58918" y="110016"/>
                    <a:pt x="56000" y="110260"/>
                  </a:cubicBezTo>
                  <a:cubicBezTo>
                    <a:pt x="53083" y="110500"/>
                    <a:pt x="49504" y="110541"/>
                    <a:pt x="45291" y="110375"/>
                  </a:cubicBezTo>
                  <a:cubicBezTo>
                    <a:pt x="44324" y="109735"/>
                    <a:pt x="43627" y="107822"/>
                    <a:pt x="43226" y="104660"/>
                  </a:cubicBezTo>
                  <a:cubicBezTo>
                    <a:pt x="42816" y="101493"/>
                    <a:pt x="42618" y="98050"/>
                    <a:pt x="42618" y="94322"/>
                  </a:cubicBezTo>
                  <a:cubicBezTo>
                    <a:pt x="42618" y="90593"/>
                    <a:pt x="42743" y="87026"/>
                    <a:pt x="42982" y="83619"/>
                  </a:cubicBezTo>
                  <a:cubicBezTo>
                    <a:pt x="43226" y="80208"/>
                    <a:pt x="43351" y="77779"/>
                    <a:pt x="43351" y="76323"/>
                  </a:cubicBezTo>
                  <a:lnTo>
                    <a:pt x="43351" y="66100"/>
                  </a:lnTo>
                  <a:lnTo>
                    <a:pt x="3198" y="66100"/>
                  </a:lnTo>
                  <a:cubicBezTo>
                    <a:pt x="1409" y="64321"/>
                    <a:pt x="400" y="62007"/>
                    <a:pt x="161" y="59168"/>
                  </a:cubicBezTo>
                  <a:cubicBezTo>
                    <a:pt x="-84" y="56328"/>
                    <a:pt x="-52" y="52803"/>
                    <a:pt x="275" y="48585"/>
                  </a:cubicBezTo>
                  <a:cubicBezTo>
                    <a:pt x="925" y="47451"/>
                    <a:pt x="2793" y="46640"/>
                    <a:pt x="5877" y="46157"/>
                  </a:cubicBezTo>
                  <a:cubicBezTo>
                    <a:pt x="8956" y="45668"/>
                    <a:pt x="12363" y="45345"/>
                    <a:pt x="16097" y="45179"/>
                  </a:cubicBezTo>
                  <a:cubicBezTo>
                    <a:pt x="19826" y="45018"/>
                    <a:pt x="23394" y="44935"/>
                    <a:pt x="26801" y="44935"/>
                  </a:cubicBezTo>
                  <a:cubicBezTo>
                    <a:pt x="30213" y="44935"/>
                    <a:pt x="32642" y="44935"/>
                    <a:pt x="34098" y="44935"/>
                  </a:cubicBezTo>
                  <a:cubicBezTo>
                    <a:pt x="35237" y="44935"/>
                    <a:pt x="36657" y="44898"/>
                    <a:pt x="38363" y="44810"/>
                  </a:cubicBezTo>
                  <a:cubicBezTo>
                    <a:pt x="40064" y="44737"/>
                    <a:pt x="42046" y="44695"/>
                    <a:pt x="44324" y="44695"/>
                  </a:cubicBezTo>
                  <a:cubicBezTo>
                    <a:pt x="44480" y="40311"/>
                    <a:pt x="44688" y="35896"/>
                    <a:pt x="44932" y="31435"/>
                  </a:cubicBezTo>
                  <a:cubicBezTo>
                    <a:pt x="45172" y="26973"/>
                    <a:pt x="45416" y="22833"/>
                    <a:pt x="45661" y="19022"/>
                  </a:cubicBezTo>
                  <a:cubicBezTo>
                    <a:pt x="45900" y="15215"/>
                    <a:pt x="46144" y="11814"/>
                    <a:pt x="46389" y="8803"/>
                  </a:cubicBezTo>
                  <a:cubicBezTo>
                    <a:pt x="46628" y="5808"/>
                    <a:pt x="46914" y="3571"/>
                    <a:pt x="47242" y="2110"/>
                  </a:cubicBezTo>
                  <a:cubicBezTo>
                    <a:pt x="47882" y="1471"/>
                    <a:pt x="49187" y="977"/>
                    <a:pt x="51132" y="649"/>
                  </a:cubicBezTo>
                  <a:cubicBezTo>
                    <a:pt x="53083" y="327"/>
                    <a:pt x="55111" y="124"/>
                    <a:pt x="57218" y="41"/>
                  </a:cubicBezTo>
                  <a:cubicBezTo>
                    <a:pt x="59324" y="-43"/>
                    <a:pt x="61233" y="4"/>
                    <a:pt x="62934" y="165"/>
                  </a:cubicBezTo>
                  <a:cubicBezTo>
                    <a:pt x="64629" y="332"/>
                    <a:pt x="65565" y="498"/>
                    <a:pt x="65727" y="6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4" name="Google Shape;1844;p17"/>
            <p:cNvSpPr/>
            <p:nvPr/>
          </p:nvSpPr>
          <p:spPr>
            <a:xfrm>
              <a:off x="17348997" y="9422464"/>
              <a:ext cx="110504" cy="60338"/>
            </a:xfrm>
            <a:custGeom>
              <a:avLst/>
              <a:gdLst/>
              <a:ahLst/>
              <a:cxnLst/>
              <a:rect l="l" t="t" r="r" b="b"/>
              <a:pathLst>
                <a:path w="110504" h="60338" extrusionOk="0">
                  <a:moveTo>
                    <a:pt x="109771" y="19709"/>
                  </a:moveTo>
                  <a:cubicBezTo>
                    <a:pt x="108637" y="20037"/>
                    <a:pt x="105433" y="20318"/>
                    <a:pt x="100159" y="20562"/>
                  </a:cubicBezTo>
                  <a:cubicBezTo>
                    <a:pt x="94886" y="20806"/>
                    <a:pt x="88602" y="20973"/>
                    <a:pt x="81305" y="21046"/>
                  </a:cubicBezTo>
                  <a:cubicBezTo>
                    <a:pt x="74008" y="21134"/>
                    <a:pt x="66133" y="21207"/>
                    <a:pt x="57702" y="21290"/>
                  </a:cubicBezTo>
                  <a:cubicBezTo>
                    <a:pt x="49266" y="21373"/>
                    <a:pt x="41319" y="21415"/>
                    <a:pt x="33855" y="21415"/>
                  </a:cubicBezTo>
                  <a:cubicBezTo>
                    <a:pt x="26391" y="21415"/>
                    <a:pt x="19864" y="21415"/>
                    <a:pt x="14273" y="21415"/>
                  </a:cubicBezTo>
                  <a:cubicBezTo>
                    <a:pt x="8671" y="21415"/>
                    <a:pt x="4983" y="21415"/>
                    <a:pt x="3199" y="21415"/>
                  </a:cubicBezTo>
                  <a:cubicBezTo>
                    <a:pt x="1410" y="19636"/>
                    <a:pt x="401" y="17322"/>
                    <a:pt x="157" y="14478"/>
                  </a:cubicBezTo>
                  <a:cubicBezTo>
                    <a:pt x="-88" y="11649"/>
                    <a:pt x="-46" y="8112"/>
                    <a:pt x="282" y="3900"/>
                  </a:cubicBezTo>
                  <a:cubicBezTo>
                    <a:pt x="932" y="2767"/>
                    <a:pt x="2794" y="1950"/>
                    <a:pt x="5873" y="1467"/>
                  </a:cubicBezTo>
                  <a:cubicBezTo>
                    <a:pt x="8957" y="983"/>
                    <a:pt x="12359" y="655"/>
                    <a:pt x="16093" y="489"/>
                  </a:cubicBezTo>
                  <a:cubicBezTo>
                    <a:pt x="19822" y="333"/>
                    <a:pt x="23390" y="250"/>
                    <a:pt x="26802" y="250"/>
                  </a:cubicBezTo>
                  <a:cubicBezTo>
                    <a:pt x="30204" y="250"/>
                    <a:pt x="32643" y="250"/>
                    <a:pt x="34099" y="250"/>
                  </a:cubicBezTo>
                  <a:cubicBezTo>
                    <a:pt x="35878" y="250"/>
                    <a:pt x="38723" y="208"/>
                    <a:pt x="42614" y="125"/>
                  </a:cubicBezTo>
                  <a:cubicBezTo>
                    <a:pt x="46510" y="42"/>
                    <a:pt x="50930" y="0"/>
                    <a:pt x="55877" y="0"/>
                  </a:cubicBezTo>
                  <a:cubicBezTo>
                    <a:pt x="60828" y="0"/>
                    <a:pt x="66014" y="0"/>
                    <a:pt x="71449" y="0"/>
                  </a:cubicBezTo>
                  <a:cubicBezTo>
                    <a:pt x="76884" y="0"/>
                    <a:pt x="82033" y="42"/>
                    <a:pt x="86902" y="125"/>
                  </a:cubicBezTo>
                  <a:cubicBezTo>
                    <a:pt x="91770" y="208"/>
                    <a:pt x="96149" y="364"/>
                    <a:pt x="100040" y="608"/>
                  </a:cubicBezTo>
                  <a:cubicBezTo>
                    <a:pt x="103935" y="853"/>
                    <a:pt x="106770" y="1061"/>
                    <a:pt x="108559" y="1217"/>
                  </a:cubicBezTo>
                  <a:cubicBezTo>
                    <a:pt x="109210" y="1872"/>
                    <a:pt x="109693" y="3167"/>
                    <a:pt x="110021" y="5112"/>
                  </a:cubicBezTo>
                  <a:cubicBezTo>
                    <a:pt x="110343" y="7057"/>
                    <a:pt x="110505" y="9090"/>
                    <a:pt x="110505" y="11196"/>
                  </a:cubicBezTo>
                  <a:cubicBezTo>
                    <a:pt x="110505" y="13302"/>
                    <a:pt x="110421" y="15206"/>
                    <a:pt x="110265" y="16911"/>
                  </a:cubicBezTo>
                  <a:cubicBezTo>
                    <a:pt x="110099" y="18617"/>
                    <a:pt x="109938" y="19553"/>
                    <a:pt x="109771" y="19709"/>
                  </a:cubicBezTo>
                  <a:close/>
                  <a:moveTo>
                    <a:pt x="109771" y="58633"/>
                  </a:moveTo>
                  <a:cubicBezTo>
                    <a:pt x="108637" y="58961"/>
                    <a:pt x="105433" y="59247"/>
                    <a:pt x="100159" y="59486"/>
                  </a:cubicBezTo>
                  <a:cubicBezTo>
                    <a:pt x="94886" y="59730"/>
                    <a:pt x="88602" y="59897"/>
                    <a:pt x="81305" y="59975"/>
                  </a:cubicBezTo>
                  <a:cubicBezTo>
                    <a:pt x="74008" y="60058"/>
                    <a:pt x="66133" y="60136"/>
                    <a:pt x="57702" y="60214"/>
                  </a:cubicBezTo>
                  <a:cubicBezTo>
                    <a:pt x="49266" y="60297"/>
                    <a:pt x="41319" y="60339"/>
                    <a:pt x="33855" y="60339"/>
                  </a:cubicBezTo>
                  <a:cubicBezTo>
                    <a:pt x="26391" y="60339"/>
                    <a:pt x="19864" y="60339"/>
                    <a:pt x="14273" y="60339"/>
                  </a:cubicBezTo>
                  <a:cubicBezTo>
                    <a:pt x="8671" y="60339"/>
                    <a:pt x="4983" y="60339"/>
                    <a:pt x="3199" y="60339"/>
                  </a:cubicBezTo>
                  <a:cubicBezTo>
                    <a:pt x="1410" y="58561"/>
                    <a:pt x="401" y="56246"/>
                    <a:pt x="157" y="53402"/>
                  </a:cubicBezTo>
                  <a:cubicBezTo>
                    <a:pt x="-88" y="50573"/>
                    <a:pt x="-46" y="47037"/>
                    <a:pt x="282" y="42824"/>
                  </a:cubicBezTo>
                  <a:cubicBezTo>
                    <a:pt x="932" y="41691"/>
                    <a:pt x="2794" y="40874"/>
                    <a:pt x="5873" y="40391"/>
                  </a:cubicBezTo>
                  <a:cubicBezTo>
                    <a:pt x="8957" y="39907"/>
                    <a:pt x="12359" y="39579"/>
                    <a:pt x="16093" y="39413"/>
                  </a:cubicBezTo>
                  <a:cubicBezTo>
                    <a:pt x="19822" y="39257"/>
                    <a:pt x="23390" y="39174"/>
                    <a:pt x="26802" y="39174"/>
                  </a:cubicBezTo>
                  <a:cubicBezTo>
                    <a:pt x="30204" y="39174"/>
                    <a:pt x="32643" y="39174"/>
                    <a:pt x="34099" y="39174"/>
                  </a:cubicBezTo>
                  <a:cubicBezTo>
                    <a:pt x="35878" y="39174"/>
                    <a:pt x="38723" y="39132"/>
                    <a:pt x="42614" y="39049"/>
                  </a:cubicBezTo>
                  <a:cubicBezTo>
                    <a:pt x="46510" y="38966"/>
                    <a:pt x="50930" y="38924"/>
                    <a:pt x="55877" y="38924"/>
                  </a:cubicBezTo>
                  <a:cubicBezTo>
                    <a:pt x="60828" y="38924"/>
                    <a:pt x="66014" y="38924"/>
                    <a:pt x="71449" y="38924"/>
                  </a:cubicBezTo>
                  <a:cubicBezTo>
                    <a:pt x="76884" y="38924"/>
                    <a:pt x="82033" y="38966"/>
                    <a:pt x="86902" y="39049"/>
                  </a:cubicBezTo>
                  <a:cubicBezTo>
                    <a:pt x="91770" y="39132"/>
                    <a:pt x="96149" y="39293"/>
                    <a:pt x="100040" y="39533"/>
                  </a:cubicBezTo>
                  <a:cubicBezTo>
                    <a:pt x="103935" y="39777"/>
                    <a:pt x="106770" y="39985"/>
                    <a:pt x="108559" y="40141"/>
                  </a:cubicBezTo>
                  <a:cubicBezTo>
                    <a:pt x="109210" y="40796"/>
                    <a:pt x="109693" y="42091"/>
                    <a:pt x="110021" y="44036"/>
                  </a:cubicBezTo>
                  <a:cubicBezTo>
                    <a:pt x="110343" y="45986"/>
                    <a:pt x="110505" y="48014"/>
                    <a:pt x="110505" y="50120"/>
                  </a:cubicBezTo>
                  <a:cubicBezTo>
                    <a:pt x="110505" y="52226"/>
                    <a:pt x="110421" y="54130"/>
                    <a:pt x="110265" y="55835"/>
                  </a:cubicBezTo>
                  <a:cubicBezTo>
                    <a:pt x="110099" y="57541"/>
                    <a:pt x="109938" y="58477"/>
                    <a:pt x="109771" y="586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17"/>
            <p:cNvSpPr/>
            <p:nvPr/>
          </p:nvSpPr>
          <p:spPr>
            <a:xfrm>
              <a:off x="17363952" y="8983225"/>
              <a:ext cx="75224" cy="22050"/>
            </a:xfrm>
            <a:custGeom>
              <a:avLst/>
              <a:gdLst/>
              <a:ahLst/>
              <a:cxnLst/>
              <a:rect l="l" t="t" r="r" b="b"/>
              <a:pathLst>
                <a:path w="75224" h="22050" extrusionOk="0">
                  <a:moveTo>
                    <a:pt x="74496" y="19128"/>
                  </a:moveTo>
                  <a:cubicBezTo>
                    <a:pt x="73357" y="19456"/>
                    <a:pt x="71001" y="19778"/>
                    <a:pt x="67438" y="20106"/>
                  </a:cubicBezTo>
                  <a:cubicBezTo>
                    <a:pt x="63870" y="20429"/>
                    <a:pt x="59730" y="20673"/>
                    <a:pt x="55028" y="20834"/>
                  </a:cubicBezTo>
                  <a:cubicBezTo>
                    <a:pt x="50321" y="20995"/>
                    <a:pt x="45291" y="21156"/>
                    <a:pt x="39944" y="21318"/>
                  </a:cubicBezTo>
                  <a:cubicBezTo>
                    <a:pt x="34587" y="21479"/>
                    <a:pt x="29480" y="21604"/>
                    <a:pt x="24611" y="21682"/>
                  </a:cubicBezTo>
                  <a:cubicBezTo>
                    <a:pt x="19748" y="21770"/>
                    <a:pt x="15400" y="21843"/>
                    <a:pt x="11598" y="21926"/>
                  </a:cubicBezTo>
                  <a:cubicBezTo>
                    <a:pt x="7786" y="22009"/>
                    <a:pt x="4988" y="22051"/>
                    <a:pt x="3198" y="22051"/>
                  </a:cubicBezTo>
                  <a:cubicBezTo>
                    <a:pt x="1409" y="20273"/>
                    <a:pt x="400" y="17917"/>
                    <a:pt x="161" y="14994"/>
                  </a:cubicBezTo>
                  <a:cubicBezTo>
                    <a:pt x="-84" y="12077"/>
                    <a:pt x="-52" y="8515"/>
                    <a:pt x="275" y="4292"/>
                  </a:cubicBezTo>
                  <a:cubicBezTo>
                    <a:pt x="925" y="3158"/>
                    <a:pt x="2793" y="2347"/>
                    <a:pt x="5877" y="1858"/>
                  </a:cubicBezTo>
                  <a:cubicBezTo>
                    <a:pt x="8951" y="1375"/>
                    <a:pt x="12363" y="1094"/>
                    <a:pt x="16097" y="1005"/>
                  </a:cubicBezTo>
                  <a:cubicBezTo>
                    <a:pt x="19826" y="933"/>
                    <a:pt x="23394" y="891"/>
                    <a:pt x="26801" y="891"/>
                  </a:cubicBezTo>
                  <a:cubicBezTo>
                    <a:pt x="30213" y="891"/>
                    <a:pt x="32642" y="891"/>
                    <a:pt x="34098" y="891"/>
                  </a:cubicBezTo>
                  <a:cubicBezTo>
                    <a:pt x="36860" y="891"/>
                    <a:pt x="39944" y="808"/>
                    <a:pt x="43346" y="647"/>
                  </a:cubicBezTo>
                  <a:cubicBezTo>
                    <a:pt x="46748" y="491"/>
                    <a:pt x="50238" y="324"/>
                    <a:pt x="53811" y="163"/>
                  </a:cubicBezTo>
                  <a:cubicBezTo>
                    <a:pt x="57374" y="2"/>
                    <a:pt x="60822" y="-40"/>
                    <a:pt x="64151" y="38"/>
                  </a:cubicBezTo>
                  <a:cubicBezTo>
                    <a:pt x="67474" y="121"/>
                    <a:pt x="70517" y="324"/>
                    <a:pt x="73274" y="647"/>
                  </a:cubicBezTo>
                  <a:cubicBezTo>
                    <a:pt x="73924" y="1297"/>
                    <a:pt x="74407" y="2591"/>
                    <a:pt x="74735" y="4542"/>
                  </a:cubicBezTo>
                  <a:cubicBezTo>
                    <a:pt x="75063" y="6487"/>
                    <a:pt x="75224" y="8520"/>
                    <a:pt x="75224" y="10621"/>
                  </a:cubicBezTo>
                  <a:cubicBezTo>
                    <a:pt x="75224" y="12737"/>
                    <a:pt x="75136" y="14635"/>
                    <a:pt x="74980" y="16341"/>
                  </a:cubicBezTo>
                  <a:cubicBezTo>
                    <a:pt x="74818" y="18031"/>
                    <a:pt x="74657" y="18962"/>
                    <a:pt x="74496" y="191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17"/>
            <p:cNvSpPr/>
            <p:nvPr/>
          </p:nvSpPr>
          <p:spPr>
            <a:xfrm>
              <a:off x="17335303" y="8439978"/>
              <a:ext cx="143562" cy="169353"/>
            </a:xfrm>
            <a:custGeom>
              <a:avLst/>
              <a:gdLst/>
              <a:ahLst/>
              <a:cxnLst/>
              <a:rect l="l" t="t" r="r" b="b"/>
              <a:pathLst>
                <a:path w="143562" h="169353" extrusionOk="0">
                  <a:moveTo>
                    <a:pt x="129582" y="21197"/>
                  </a:moveTo>
                  <a:cubicBezTo>
                    <a:pt x="126414" y="25087"/>
                    <a:pt x="123007" y="29388"/>
                    <a:pt x="119356" y="34089"/>
                  </a:cubicBezTo>
                  <a:cubicBezTo>
                    <a:pt x="115705" y="38795"/>
                    <a:pt x="112017" y="43663"/>
                    <a:pt x="108283" y="48686"/>
                  </a:cubicBezTo>
                  <a:cubicBezTo>
                    <a:pt x="104554" y="53720"/>
                    <a:pt x="100986" y="58582"/>
                    <a:pt x="97579" y="63288"/>
                  </a:cubicBezTo>
                  <a:cubicBezTo>
                    <a:pt x="94172" y="67995"/>
                    <a:pt x="91046" y="72332"/>
                    <a:pt x="88212" y="76300"/>
                  </a:cubicBezTo>
                  <a:cubicBezTo>
                    <a:pt x="85367" y="80278"/>
                    <a:pt x="83057" y="83476"/>
                    <a:pt x="81273" y="85910"/>
                  </a:cubicBezTo>
                  <a:cubicBezTo>
                    <a:pt x="84030" y="90132"/>
                    <a:pt x="87031" y="94423"/>
                    <a:pt x="90277" y="98801"/>
                  </a:cubicBezTo>
                  <a:cubicBezTo>
                    <a:pt x="93517" y="103180"/>
                    <a:pt x="96887" y="107486"/>
                    <a:pt x="100372" y="111698"/>
                  </a:cubicBezTo>
                  <a:cubicBezTo>
                    <a:pt x="103857" y="115921"/>
                    <a:pt x="107342" y="119930"/>
                    <a:pt x="110837" y="123742"/>
                  </a:cubicBezTo>
                  <a:cubicBezTo>
                    <a:pt x="114322" y="127554"/>
                    <a:pt x="117687" y="130996"/>
                    <a:pt x="120932" y="134080"/>
                  </a:cubicBezTo>
                  <a:cubicBezTo>
                    <a:pt x="123522" y="136509"/>
                    <a:pt x="125962" y="138661"/>
                    <a:pt x="128229" y="140523"/>
                  </a:cubicBezTo>
                  <a:cubicBezTo>
                    <a:pt x="130502" y="142385"/>
                    <a:pt x="132770" y="144049"/>
                    <a:pt x="135043" y="145510"/>
                  </a:cubicBezTo>
                  <a:cubicBezTo>
                    <a:pt x="136666" y="146649"/>
                    <a:pt x="138169" y="147616"/>
                    <a:pt x="139547" y="148428"/>
                  </a:cubicBezTo>
                  <a:cubicBezTo>
                    <a:pt x="140926" y="149239"/>
                    <a:pt x="142262" y="150050"/>
                    <a:pt x="143562" y="150861"/>
                  </a:cubicBezTo>
                  <a:cubicBezTo>
                    <a:pt x="142101" y="153290"/>
                    <a:pt x="140234" y="155567"/>
                    <a:pt x="137961" y="157668"/>
                  </a:cubicBezTo>
                  <a:cubicBezTo>
                    <a:pt x="135688" y="159785"/>
                    <a:pt x="133254" y="161480"/>
                    <a:pt x="130664" y="162785"/>
                  </a:cubicBezTo>
                  <a:cubicBezTo>
                    <a:pt x="128063" y="164080"/>
                    <a:pt x="125514" y="164850"/>
                    <a:pt x="122997" y="165089"/>
                  </a:cubicBezTo>
                  <a:cubicBezTo>
                    <a:pt x="120480" y="165334"/>
                    <a:pt x="118337" y="164892"/>
                    <a:pt x="116553" y="163753"/>
                  </a:cubicBezTo>
                  <a:lnTo>
                    <a:pt x="112173" y="160102"/>
                  </a:lnTo>
                  <a:cubicBezTo>
                    <a:pt x="111362" y="159452"/>
                    <a:pt x="110592" y="158849"/>
                    <a:pt x="109859" y="158282"/>
                  </a:cubicBezTo>
                  <a:cubicBezTo>
                    <a:pt x="109131" y="157715"/>
                    <a:pt x="108356" y="157102"/>
                    <a:pt x="107544" y="156452"/>
                  </a:cubicBezTo>
                  <a:cubicBezTo>
                    <a:pt x="106577" y="155157"/>
                    <a:pt x="105438" y="153898"/>
                    <a:pt x="104143" y="152681"/>
                  </a:cubicBezTo>
                  <a:cubicBezTo>
                    <a:pt x="102837" y="151470"/>
                    <a:pt x="101542" y="150211"/>
                    <a:pt x="100247" y="148911"/>
                  </a:cubicBezTo>
                  <a:cubicBezTo>
                    <a:pt x="98786" y="147616"/>
                    <a:pt x="97371" y="146358"/>
                    <a:pt x="95993" y="145141"/>
                  </a:cubicBezTo>
                  <a:cubicBezTo>
                    <a:pt x="94614" y="143929"/>
                    <a:pt x="93439" y="142754"/>
                    <a:pt x="92466" y="141615"/>
                  </a:cubicBezTo>
                  <a:cubicBezTo>
                    <a:pt x="91655" y="140648"/>
                    <a:pt x="90235" y="139103"/>
                    <a:pt x="88212" y="136997"/>
                  </a:cubicBezTo>
                  <a:cubicBezTo>
                    <a:pt x="86178" y="134891"/>
                    <a:pt x="84841" y="133269"/>
                    <a:pt x="84196" y="132130"/>
                  </a:cubicBezTo>
                  <a:lnTo>
                    <a:pt x="76166" y="121911"/>
                  </a:lnTo>
                  <a:cubicBezTo>
                    <a:pt x="74704" y="120133"/>
                    <a:pt x="72998" y="118141"/>
                    <a:pt x="71058" y="115952"/>
                  </a:cubicBezTo>
                  <a:cubicBezTo>
                    <a:pt x="69113" y="113762"/>
                    <a:pt x="67079" y="111776"/>
                    <a:pt x="64973" y="109992"/>
                  </a:cubicBezTo>
                  <a:cubicBezTo>
                    <a:pt x="64162" y="110481"/>
                    <a:pt x="62866" y="111740"/>
                    <a:pt x="61082" y="113762"/>
                  </a:cubicBezTo>
                  <a:cubicBezTo>
                    <a:pt x="59293" y="115796"/>
                    <a:pt x="57312" y="118183"/>
                    <a:pt x="55122" y="120939"/>
                  </a:cubicBezTo>
                  <a:cubicBezTo>
                    <a:pt x="52932" y="123700"/>
                    <a:pt x="50618" y="126701"/>
                    <a:pt x="48184" y="129941"/>
                  </a:cubicBezTo>
                  <a:cubicBezTo>
                    <a:pt x="45749" y="133185"/>
                    <a:pt x="43560" y="136353"/>
                    <a:pt x="41615" y="139426"/>
                  </a:cubicBezTo>
                  <a:cubicBezTo>
                    <a:pt x="39508" y="142671"/>
                    <a:pt x="37391" y="145921"/>
                    <a:pt x="35290" y="149161"/>
                  </a:cubicBezTo>
                  <a:cubicBezTo>
                    <a:pt x="33173" y="152406"/>
                    <a:pt x="31233" y="155406"/>
                    <a:pt x="29444" y="158163"/>
                  </a:cubicBezTo>
                  <a:cubicBezTo>
                    <a:pt x="27655" y="160596"/>
                    <a:pt x="26079" y="162785"/>
                    <a:pt x="24706" y="164730"/>
                  </a:cubicBezTo>
                  <a:cubicBezTo>
                    <a:pt x="23332" y="166675"/>
                    <a:pt x="22147" y="168215"/>
                    <a:pt x="21179" y="169353"/>
                  </a:cubicBezTo>
                  <a:cubicBezTo>
                    <a:pt x="20201" y="169353"/>
                    <a:pt x="18787" y="169026"/>
                    <a:pt x="16914" y="168376"/>
                  </a:cubicBezTo>
                  <a:cubicBezTo>
                    <a:pt x="15052" y="167726"/>
                    <a:pt x="13102" y="166951"/>
                    <a:pt x="11073" y="166062"/>
                  </a:cubicBezTo>
                  <a:cubicBezTo>
                    <a:pt x="9045" y="165172"/>
                    <a:pt x="7022" y="164242"/>
                    <a:pt x="4993" y="163264"/>
                  </a:cubicBezTo>
                  <a:cubicBezTo>
                    <a:pt x="2959" y="162286"/>
                    <a:pt x="1295" y="161475"/>
                    <a:pt x="0" y="160830"/>
                  </a:cubicBezTo>
                  <a:cubicBezTo>
                    <a:pt x="650" y="157102"/>
                    <a:pt x="2757" y="151990"/>
                    <a:pt x="6330" y="145505"/>
                  </a:cubicBezTo>
                  <a:cubicBezTo>
                    <a:pt x="9898" y="139020"/>
                    <a:pt x="14194" y="132041"/>
                    <a:pt x="19224" y="124579"/>
                  </a:cubicBezTo>
                  <a:cubicBezTo>
                    <a:pt x="24581" y="116799"/>
                    <a:pt x="29969" y="109254"/>
                    <a:pt x="35404" y="101958"/>
                  </a:cubicBezTo>
                  <a:cubicBezTo>
                    <a:pt x="40839" y="94662"/>
                    <a:pt x="45177" y="88666"/>
                    <a:pt x="48428" y="83960"/>
                  </a:cubicBezTo>
                  <a:cubicBezTo>
                    <a:pt x="45183" y="77631"/>
                    <a:pt x="42057" y="71671"/>
                    <a:pt x="39056" y="66076"/>
                  </a:cubicBezTo>
                  <a:cubicBezTo>
                    <a:pt x="36055" y="60475"/>
                    <a:pt x="33095" y="54968"/>
                    <a:pt x="30172" y="49528"/>
                  </a:cubicBezTo>
                  <a:cubicBezTo>
                    <a:pt x="27254" y="44099"/>
                    <a:pt x="24456" y="38623"/>
                    <a:pt x="21782" y="33111"/>
                  </a:cubicBezTo>
                  <a:cubicBezTo>
                    <a:pt x="19104" y="27594"/>
                    <a:pt x="16550" y="21676"/>
                    <a:pt x="14116" y="15352"/>
                  </a:cubicBezTo>
                  <a:cubicBezTo>
                    <a:pt x="15094" y="14541"/>
                    <a:pt x="16467" y="13647"/>
                    <a:pt x="18256" y="12674"/>
                  </a:cubicBezTo>
                  <a:cubicBezTo>
                    <a:pt x="20035" y="11707"/>
                    <a:pt x="21907" y="10693"/>
                    <a:pt x="23847" y="9637"/>
                  </a:cubicBezTo>
                  <a:cubicBezTo>
                    <a:pt x="25792" y="8587"/>
                    <a:pt x="27701" y="7573"/>
                    <a:pt x="29563" y="6600"/>
                  </a:cubicBezTo>
                  <a:cubicBezTo>
                    <a:pt x="31425" y="5622"/>
                    <a:pt x="33090" y="4816"/>
                    <a:pt x="34557" y="4166"/>
                  </a:cubicBezTo>
                  <a:cubicBezTo>
                    <a:pt x="36335" y="7900"/>
                    <a:pt x="38239" y="11951"/>
                    <a:pt x="40273" y="16325"/>
                  </a:cubicBezTo>
                  <a:cubicBezTo>
                    <a:pt x="42301" y="20703"/>
                    <a:pt x="44449" y="25243"/>
                    <a:pt x="46717" y="29949"/>
                  </a:cubicBezTo>
                  <a:cubicBezTo>
                    <a:pt x="49307" y="35139"/>
                    <a:pt x="52194" y="40771"/>
                    <a:pt x="55351" y="46856"/>
                  </a:cubicBezTo>
                  <a:cubicBezTo>
                    <a:pt x="58518" y="52940"/>
                    <a:pt x="62206" y="58983"/>
                    <a:pt x="66424" y="64979"/>
                  </a:cubicBezTo>
                  <a:cubicBezTo>
                    <a:pt x="67886" y="63517"/>
                    <a:pt x="69592" y="61780"/>
                    <a:pt x="71532" y="59747"/>
                  </a:cubicBezTo>
                  <a:cubicBezTo>
                    <a:pt x="73482" y="57719"/>
                    <a:pt x="75583" y="55332"/>
                    <a:pt x="77861" y="52571"/>
                  </a:cubicBezTo>
                  <a:cubicBezTo>
                    <a:pt x="79963" y="49815"/>
                    <a:pt x="82277" y="46772"/>
                    <a:pt x="84789" y="43449"/>
                  </a:cubicBezTo>
                  <a:cubicBezTo>
                    <a:pt x="87307" y="40121"/>
                    <a:pt x="89938" y="36679"/>
                    <a:pt x="92700" y="33111"/>
                  </a:cubicBezTo>
                  <a:cubicBezTo>
                    <a:pt x="95457" y="29544"/>
                    <a:pt x="98172" y="26018"/>
                    <a:pt x="100850" y="22529"/>
                  </a:cubicBezTo>
                  <a:cubicBezTo>
                    <a:pt x="103524" y="19044"/>
                    <a:pt x="106078" y="15836"/>
                    <a:pt x="108512" y="12918"/>
                  </a:cubicBezTo>
                  <a:cubicBezTo>
                    <a:pt x="110946" y="10001"/>
                    <a:pt x="113172" y="7406"/>
                    <a:pt x="115206" y="5139"/>
                  </a:cubicBezTo>
                  <a:cubicBezTo>
                    <a:pt x="117234" y="2866"/>
                    <a:pt x="118977" y="1166"/>
                    <a:pt x="120438" y="27"/>
                  </a:cubicBezTo>
                  <a:cubicBezTo>
                    <a:pt x="122217" y="-129"/>
                    <a:pt x="124167" y="391"/>
                    <a:pt x="126279" y="1608"/>
                  </a:cubicBezTo>
                  <a:cubicBezTo>
                    <a:pt x="128385" y="2825"/>
                    <a:pt x="130414" y="4650"/>
                    <a:pt x="132364" y="7079"/>
                  </a:cubicBezTo>
                  <a:cubicBezTo>
                    <a:pt x="132848" y="7895"/>
                    <a:pt x="133498" y="8623"/>
                    <a:pt x="134310" y="9268"/>
                  </a:cubicBezTo>
                  <a:cubicBezTo>
                    <a:pt x="135121" y="9918"/>
                    <a:pt x="135932" y="10485"/>
                    <a:pt x="136744" y="10974"/>
                  </a:cubicBezTo>
                  <a:lnTo>
                    <a:pt x="137956" y="11702"/>
                  </a:lnTo>
                  <a:cubicBezTo>
                    <a:pt x="135537" y="14135"/>
                    <a:pt x="132739" y="17302"/>
                    <a:pt x="129582" y="211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17"/>
            <p:cNvSpPr/>
            <p:nvPr/>
          </p:nvSpPr>
          <p:spPr>
            <a:xfrm>
              <a:off x="17329463" y="7991165"/>
              <a:ext cx="140406" cy="124494"/>
            </a:xfrm>
            <a:custGeom>
              <a:avLst/>
              <a:gdLst/>
              <a:ahLst/>
              <a:cxnLst/>
              <a:rect l="l" t="t" r="r" b="b"/>
              <a:pathLst>
                <a:path w="140406" h="124494" extrusionOk="0">
                  <a:moveTo>
                    <a:pt x="139486" y="73239"/>
                  </a:moveTo>
                  <a:cubicBezTo>
                    <a:pt x="138040" y="73655"/>
                    <a:pt x="133967" y="74014"/>
                    <a:pt x="127273" y="74326"/>
                  </a:cubicBezTo>
                  <a:cubicBezTo>
                    <a:pt x="120574" y="74633"/>
                    <a:pt x="112585" y="74841"/>
                    <a:pt x="103311" y="74945"/>
                  </a:cubicBezTo>
                  <a:cubicBezTo>
                    <a:pt x="94033" y="75049"/>
                    <a:pt x="84036" y="75153"/>
                    <a:pt x="73327" y="75257"/>
                  </a:cubicBezTo>
                  <a:cubicBezTo>
                    <a:pt x="62602" y="75361"/>
                    <a:pt x="52501" y="75413"/>
                    <a:pt x="43025" y="75413"/>
                  </a:cubicBezTo>
                  <a:cubicBezTo>
                    <a:pt x="33538" y="75413"/>
                    <a:pt x="25242" y="75413"/>
                    <a:pt x="18132" y="75413"/>
                  </a:cubicBezTo>
                  <a:cubicBezTo>
                    <a:pt x="11017" y="75413"/>
                    <a:pt x="6331" y="75413"/>
                    <a:pt x="4068" y="75413"/>
                  </a:cubicBezTo>
                  <a:cubicBezTo>
                    <a:pt x="1795" y="73151"/>
                    <a:pt x="505" y="70208"/>
                    <a:pt x="199" y="66604"/>
                  </a:cubicBezTo>
                  <a:cubicBezTo>
                    <a:pt x="-108" y="63005"/>
                    <a:pt x="-62" y="58517"/>
                    <a:pt x="355" y="53156"/>
                  </a:cubicBezTo>
                  <a:cubicBezTo>
                    <a:pt x="1171" y="51715"/>
                    <a:pt x="3548" y="50686"/>
                    <a:pt x="7465" y="50067"/>
                  </a:cubicBezTo>
                  <a:cubicBezTo>
                    <a:pt x="11381" y="49448"/>
                    <a:pt x="15703" y="49037"/>
                    <a:pt x="20452" y="48829"/>
                  </a:cubicBezTo>
                  <a:cubicBezTo>
                    <a:pt x="25195" y="48626"/>
                    <a:pt x="29731" y="48517"/>
                    <a:pt x="34053" y="48517"/>
                  </a:cubicBezTo>
                  <a:cubicBezTo>
                    <a:pt x="38385" y="48517"/>
                    <a:pt x="41475" y="48517"/>
                    <a:pt x="43332" y="48517"/>
                  </a:cubicBezTo>
                  <a:cubicBezTo>
                    <a:pt x="45594" y="48517"/>
                    <a:pt x="49204" y="48470"/>
                    <a:pt x="54150" y="48366"/>
                  </a:cubicBezTo>
                  <a:cubicBezTo>
                    <a:pt x="59102" y="48262"/>
                    <a:pt x="64708" y="48210"/>
                    <a:pt x="71007" y="48210"/>
                  </a:cubicBezTo>
                  <a:cubicBezTo>
                    <a:pt x="77290" y="48210"/>
                    <a:pt x="83885" y="48210"/>
                    <a:pt x="90787" y="48210"/>
                  </a:cubicBezTo>
                  <a:cubicBezTo>
                    <a:pt x="97689" y="48210"/>
                    <a:pt x="104237" y="48262"/>
                    <a:pt x="110427" y="48366"/>
                  </a:cubicBezTo>
                  <a:cubicBezTo>
                    <a:pt x="116606" y="48470"/>
                    <a:pt x="122171" y="48678"/>
                    <a:pt x="127117" y="48985"/>
                  </a:cubicBezTo>
                  <a:cubicBezTo>
                    <a:pt x="132064" y="49297"/>
                    <a:pt x="135673" y="49557"/>
                    <a:pt x="137941" y="49760"/>
                  </a:cubicBezTo>
                  <a:cubicBezTo>
                    <a:pt x="138757" y="50587"/>
                    <a:pt x="139382" y="52230"/>
                    <a:pt x="139787" y="54705"/>
                  </a:cubicBezTo>
                  <a:cubicBezTo>
                    <a:pt x="140203" y="57176"/>
                    <a:pt x="140406" y="59760"/>
                    <a:pt x="140406" y="62438"/>
                  </a:cubicBezTo>
                  <a:cubicBezTo>
                    <a:pt x="140406" y="65116"/>
                    <a:pt x="140302" y="67535"/>
                    <a:pt x="140099" y="69703"/>
                  </a:cubicBezTo>
                  <a:cubicBezTo>
                    <a:pt x="139896" y="71846"/>
                    <a:pt x="139694" y="73037"/>
                    <a:pt x="139486" y="73239"/>
                  </a:cubicBezTo>
                  <a:close/>
                  <a:moveTo>
                    <a:pt x="62805" y="121774"/>
                  </a:moveTo>
                  <a:cubicBezTo>
                    <a:pt x="58888" y="119714"/>
                    <a:pt x="56262" y="116880"/>
                    <a:pt x="54925" y="113271"/>
                  </a:cubicBezTo>
                  <a:cubicBezTo>
                    <a:pt x="53583" y="109667"/>
                    <a:pt x="53323" y="106116"/>
                    <a:pt x="54145" y="102605"/>
                  </a:cubicBezTo>
                  <a:cubicBezTo>
                    <a:pt x="54972" y="99106"/>
                    <a:pt x="56668" y="95959"/>
                    <a:pt x="59247" y="93177"/>
                  </a:cubicBezTo>
                  <a:cubicBezTo>
                    <a:pt x="61827" y="90395"/>
                    <a:pt x="65073" y="88695"/>
                    <a:pt x="68989" y="88081"/>
                  </a:cubicBezTo>
                  <a:cubicBezTo>
                    <a:pt x="74554" y="87259"/>
                    <a:pt x="78981" y="88237"/>
                    <a:pt x="82283" y="91019"/>
                  </a:cubicBezTo>
                  <a:cubicBezTo>
                    <a:pt x="85575" y="93801"/>
                    <a:pt x="87640" y="97202"/>
                    <a:pt x="88462" y="101217"/>
                  </a:cubicBezTo>
                  <a:cubicBezTo>
                    <a:pt x="89289" y="105237"/>
                    <a:pt x="88665" y="109361"/>
                    <a:pt x="86616" y="113583"/>
                  </a:cubicBezTo>
                  <a:cubicBezTo>
                    <a:pt x="84551" y="117811"/>
                    <a:pt x="80941" y="121056"/>
                    <a:pt x="75792" y="123323"/>
                  </a:cubicBezTo>
                  <a:cubicBezTo>
                    <a:pt x="72703" y="124556"/>
                    <a:pt x="70170" y="124821"/>
                    <a:pt x="68219" y="124093"/>
                  </a:cubicBezTo>
                  <a:cubicBezTo>
                    <a:pt x="66258" y="123370"/>
                    <a:pt x="64459" y="122600"/>
                    <a:pt x="62805" y="121774"/>
                  </a:cubicBezTo>
                  <a:close/>
                  <a:moveTo>
                    <a:pt x="64355" y="34289"/>
                  </a:moveTo>
                  <a:cubicBezTo>
                    <a:pt x="60438" y="32235"/>
                    <a:pt x="57807" y="29396"/>
                    <a:pt x="56470" y="25787"/>
                  </a:cubicBezTo>
                  <a:cubicBezTo>
                    <a:pt x="55128" y="22188"/>
                    <a:pt x="54873" y="18579"/>
                    <a:pt x="55700" y="14970"/>
                  </a:cubicBezTo>
                  <a:cubicBezTo>
                    <a:pt x="56517" y="11366"/>
                    <a:pt x="58223" y="8168"/>
                    <a:pt x="60802" y="5386"/>
                  </a:cubicBezTo>
                  <a:cubicBezTo>
                    <a:pt x="63372" y="2609"/>
                    <a:pt x="66623" y="903"/>
                    <a:pt x="70544" y="290"/>
                  </a:cubicBezTo>
                  <a:cubicBezTo>
                    <a:pt x="76104" y="-532"/>
                    <a:pt x="80593" y="394"/>
                    <a:pt x="83989" y="3072"/>
                  </a:cubicBezTo>
                  <a:cubicBezTo>
                    <a:pt x="87391" y="5750"/>
                    <a:pt x="89456" y="9151"/>
                    <a:pt x="90179" y="13270"/>
                  </a:cubicBezTo>
                  <a:cubicBezTo>
                    <a:pt x="90896" y="17393"/>
                    <a:pt x="90283" y="21616"/>
                    <a:pt x="88322" y="25943"/>
                  </a:cubicBezTo>
                  <a:cubicBezTo>
                    <a:pt x="86356" y="30269"/>
                    <a:pt x="82699" y="33566"/>
                    <a:pt x="77347" y="35834"/>
                  </a:cubicBezTo>
                  <a:cubicBezTo>
                    <a:pt x="74455" y="37066"/>
                    <a:pt x="71985" y="37331"/>
                    <a:pt x="69925" y="36603"/>
                  </a:cubicBezTo>
                  <a:cubicBezTo>
                    <a:pt x="67860" y="35886"/>
                    <a:pt x="66009" y="35116"/>
                    <a:pt x="64355" y="34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17"/>
            <p:cNvSpPr/>
            <p:nvPr/>
          </p:nvSpPr>
          <p:spPr>
            <a:xfrm>
              <a:off x="16405123" y="8894813"/>
              <a:ext cx="115906" cy="168567"/>
            </a:xfrm>
            <a:custGeom>
              <a:avLst/>
              <a:gdLst/>
              <a:ahLst/>
              <a:cxnLst/>
              <a:rect l="l" t="t" r="r" b="b"/>
              <a:pathLst>
                <a:path w="115906" h="168567" extrusionOk="0">
                  <a:moveTo>
                    <a:pt x="4211" y="143609"/>
                  </a:moveTo>
                  <a:cubicBezTo>
                    <a:pt x="9724" y="138420"/>
                    <a:pt x="15524" y="133599"/>
                    <a:pt x="21604" y="129137"/>
                  </a:cubicBezTo>
                  <a:cubicBezTo>
                    <a:pt x="27689" y="124675"/>
                    <a:pt x="33566" y="119854"/>
                    <a:pt x="39246" y="114659"/>
                  </a:cubicBezTo>
                  <a:cubicBezTo>
                    <a:pt x="44114" y="110281"/>
                    <a:pt x="49711" y="105096"/>
                    <a:pt x="56035" y="99095"/>
                  </a:cubicBezTo>
                  <a:cubicBezTo>
                    <a:pt x="62360" y="93094"/>
                    <a:pt x="68362" y="86770"/>
                    <a:pt x="74042" y="80114"/>
                  </a:cubicBezTo>
                  <a:cubicBezTo>
                    <a:pt x="79716" y="73473"/>
                    <a:pt x="84543" y="66614"/>
                    <a:pt x="88522" y="59557"/>
                  </a:cubicBezTo>
                  <a:cubicBezTo>
                    <a:pt x="92496" y="52506"/>
                    <a:pt x="94482" y="45652"/>
                    <a:pt x="94482" y="39000"/>
                  </a:cubicBezTo>
                  <a:cubicBezTo>
                    <a:pt x="94482" y="36894"/>
                    <a:pt x="93999" y="34949"/>
                    <a:pt x="93021" y="33161"/>
                  </a:cubicBezTo>
                  <a:cubicBezTo>
                    <a:pt x="91237" y="29760"/>
                    <a:pt x="88678" y="27529"/>
                    <a:pt x="85360" y="26468"/>
                  </a:cubicBezTo>
                  <a:cubicBezTo>
                    <a:pt x="82036" y="25417"/>
                    <a:pt x="78588" y="24887"/>
                    <a:pt x="75020" y="24887"/>
                  </a:cubicBezTo>
                  <a:lnTo>
                    <a:pt x="75020" y="25131"/>
                  </a:lnTo>
                  <a:cubicBezTo>
                    <a:pt x="72913" y="25131"/>
                    <a:pt x="69871" y="25293"/>
                    <a:pt x="65897" y="25615"/>
                  </a:cubicBezTo>
                  <a:cubicBezTo>
                    <a:pt x="61918" y="25943"/>
                    <a:pt x="57299" y="26951"/>
                    <a:pt x="52031" y="28657"/>
                  </a:cubicBezTo>
                  <a:cubicBezTo>
                    <a:pt x="46757" y="30363"/>
                    <a:pt x="40921" y="32963"/>
                    <a:pt x="34508" y="36447"/>
                  </a:cubicBezTo>
                  <a:cubicBezTo>
                    <a:pt x="28095" y="39931"/>
                    <a:pt x="21406" y="44835"/>
                    <a:pt x="14437" y="51164"/>
                  </a:cubicBezTo>
                  <a:cubicBezTo>
                    <a:pt x="13620" y="50675"/>
                    <a:pt x="12772" y="49911"/>
                    <a:pt x="11883" y="48850"/>
                  </a:cubicBezTo>
                  <a:cubicBezTo>
                    <a:pt x="10988" y="47794"/>
                    <a:pt x="10094" y="46661"/>
                    <a:pt x="9204" y="45438"/>
                  </a:cubicBezTo>
                  <a:cubicBezTo>
                    <a:pt x="8310" y="44227"/>
                    <a:pt x="7457" y="43010"/>
                    <a:pt x="6650" y="41788"/>
                  </a:cubicBezTo>
                  <a:cubicBezTo>
                    <a:pt x="5834" y="40576"/>
                    <a:pt x="5189" y="39640"/>
                    <a:pt x="4705" y="38990"/>
                  </a:cubicBezTo>
                  <a:cubicBezTo>
                    <a:pt x="4705" y="37045"/>
                    <a:pt x="5230" y="35095"/>
                    <a:pt x="6286" y="33150"/>
                  </a:cubicBezTo>
                  <a:cubicBezTo>
                    <a:pt x="7342" y="31205"/>
                    <a:pt x="8679" y="29344"/>
                    <a:pt x="10302" y="27560"/>
                  </a:cubicBezTo>
                  <a:cubicBezTo>
                    <a:pt x="11919" y="25771"/>
                    <a:pt x="13625" y="24148"/>
                    <a:pt x="15409" y="22692"/>
                  </a:cubicBezTo>
                  <a:cubicBezTo>
                    <a:pt x="17193" y="21231"/>
                    <a:pt x="18816" y="19853"/>
                    <a:pt x="20277" y="18558"/>
                  </a:cubicBezTo>
                  <a:cubicBezTo>
                    <a:pt x="21573" y="17424"/>
                    <a:pt x="22909" y="16327"/>
                    <a:pt x="24293" y="15272"/>
                  </a:cubicBezTo>
                  <a:cubicBezTo>
                    <a:pt x="25671" y="14221"/>
                    <a:pt x="27091" y="13207"/>
                    <a:pt x="28547" y="12229"/>
                  </a:cubicBezTo>
                  <a:cubicBezTo>
                    <a:pt x="33416" y="8828"/>
                    <a:pt x="39251" y="6031"/>
                    <a:pt x="46070" y="3841"/>
                  </a:cubicBezTo>
                  <a:cubicBezTo>
                    <a:pt x="52884" y="1652"/>
                    <a:pt x="59858" y="399"/>
                    <a:pt x="66994" y="71"/>
                  </a:cubicBezTo>
                  <a:cubicBezTo>
                    <a:pt x="74130" y="-251"/>
                    <a:pt x="80985" y="524"/>
                    <a:pt x="87555" y="2385"/>
                  </a:cubicBezTo>
                  <a:cubicBezTo>
                    <a:pt x="94124" y="4247"/>
                    <a:pt x="99600" y="7534"/>
                    <a:pt x="103980" y="12235"/>
                  </a:cubicBezTo>
                  <a:cubicBezTo>
                    <a:pt x="106898" y="15480"/>
                    <a:pt x="109046" y="18849"/>
                    <a:pt x="110424" y="22334"/>
                  </a:cubicBezTo>
                  <a:cubicBezTo>
                    <a:pt x="111802" y="25818"/>
                    <a:pt x="113061" y="29588"/>
                    <a:pt x="114195" y="33644"/>
                  </a:cubicBezTo>
                  <a:cubicBezTo>
                    <a:pt x="116301" y="41268"/>
                    <a:pt x="116463" y="48689"/>
                    <a:pt x="114684" y="55907"/>
                  </a:cubicBezTo>
                  <a:cubicBezTo>
                    <a:pt x="112895" y="63130"/>
                    <a:pt x="109977" y="69937"/>
                    <a:pt x="105920" y="76339"/>
                  </a:cubicBezTo>
                  <a:cubicBezTo>
                    <a:pt x="101863" y="82750"/>
                    <a:pt x="97161" y="88793"/>
                    <a:pt x="91809" y="94467"/>
                  </a:cubicBezTo>
                  <a:cubicBezTo>
                    <a:pt x="86452" y="100140"/>
                    <a:pt x="81183" y="105169"/>
                    <a:pt x="75992" y="109548"/>
                  </a:cubicBezTo>
                  <a:cubicBezTo>
                    <a:pt x="69824" y="114743"/>
                    <a:pt x="63905" y="120094"/>
                    <a:pt x="58230" y="125611"/>
                  </a:cubicBezTo>
                  <a:cubicBezTo>
                    <a:pt x="52551" y="131123"/>
                    <a:pt x="47121" y="136885"/>
                    <a:pt x="41925" y="142881"/>
                  </a:cubicBezTo>
                  <a:cubicBezTo>
                    <a:pt x="44681" y="142881"/>
                    <a:pt x="47360" y="142756"/>
                    <a:pt x="49955" y="142517"/>
                  </a:cubicBezTo>
                  <a:cubicBezTo>
                    <a:pt x="52551" y="142273"/>
                    <a:pt x="55224" y="142148"/>
                    <a:pt x="57986" y="142148"/>
                  </a:cubicBezTo>
                  <a:cubicBezTo>
                    <a:pt x="65767" y="142148"/>
                    <a:pt x="74245" y="142351"/>
                    <a:pt x="83414" y="142756"/>
                  </a:cubicBezTo>
                  <a:cubicBezTo>
                    <a:pt x="92574" y="143167"/>
                    <a:pt x="101057" y="142720"/>
                    <a:pt x="108843" y="141420"/>
                  </a:cubicBezTo>
                  <a:cubicBezTo>
                    <a:pt x="110460" y="142231"/>
                    <a:pt x="111111" y="143251"/>
                    <a:pt x="110788" y="144462"/>
                  </a:cubicBezTo>
                  <a:cubicBezTo>
                    <a:pt x="110460" y="145674"/>
                    <a:pt x="110705" y="147104"/>
                    <a:pt x="111516" y="148716"/>
                  </a:cubicBezTo>
                  <a:cubicBezTo>
                    <a:pt x="111516" y="150505"/>
                    <a:pt x="111641" y="152289"/>
                    <a:pt x="111880" y="154072"/>
                  </a:cubicBezTo>
                  <a:cubicBezTo>
                    <a:pt x="112125" y="155861"/>
                    <a:pt x="112244" y="157598"/>
                    <a:pt x="112244" y="159304"/>
                  </a:cubicBezTo>
                  <a:cubicBezTo>
                    <a:pt x="112244" y="161004"/>
                    <a:pt x="112042" y="162627"/>
                    <a:pt x="111636" y="164166"/>
                  </a:cubicBezTo>
                  <a:cubicBezTo>
                    <a:pt x="111230" y="165705"/>
                    <a:pt x="110299" y="167052"/>
                    <a:pt x="108838" y="168181"/>
                  </a:cubicBezTo>
                  <a:cubicBezTo>
                    <a:pt x="105431" y="168503"/>
                    <a:pt x="101858" y="168623"/>
                    <a:pt x="98134" y="168545"/>
                  </a:cubicBezTo>
                  <a:cubicBezTo>
                    <a:pt x="94399" y="168462"/>
                    <a:pt x="90831" y="168342"/>
                    <a:pt x="87430" y="168181"/>
                  </a:cubicBezTo>
                  <a:cubicBezTo>
                    <a:pt x="83206" y="168019"/>
                    <a:pt x="78546" y="167853"/>
                    <a:pt x="73439" y="167692"/>
                  </a:cubicBezTo>
                  <a:cubicBezTo>
                    <a:pt x="68326" y="167536"/>
                    <a:pt x="63582" y="167292"/>
                    <a:pt x="59203" y="166964"/>
                  </a:cubicBezTo>
                  <a:cubicBezTo>
                    <a:pt x="57903" y="166808"/>
                    <a:pt x="56530" y="166891"/>
                    <a:pt x="55068" y="167208"/>
                  </a:cubicBezTo>
                  <a:cubicBezTo>
                    <a:pt x="53607" y="167536"/>
                    <a:pt x="52228" y="167619"/>
                    <a:pt x="50933" y="167453"/>
                  </a:cubicBezTo>
                  <a:cubicBezTo>
                    <a:pt x="47360" y="167125"/>
                    <a:pt x="43469" y="167011"/>
                    <a:pt x="39251" y="167083"/>
                  </a:cubicBezTo>
                  <a:cubicBezTo>
                    <a:pt x="35033" y="167167"/>
                    <a:pt x="30773" y="167286"/>
                    <a:pt x="26477" y="167453"/>
                  </a:cubicBezTo>
                  <a:cubicBezTo>
                    <a:pt x="22176" y="167614"/>
                    <a:pt x="17963" y="167780"/>
                    <a:pt x="13823" y="167936"/>
                  </a:cubicBezTo>
                  <a:cubicBezTo>
                    <a:pt x="9688" y="168098"/>
                    <a:pt x="5917" y="168181"/>
                    <a:pt x="2510" y="168181"/>
                  </a:cubicBezTo>
                  <a:cubicBezTo>
                    <a:pt x="237" y="161696"/>
                    <a:pt x="-491" y="156667"/>
                    <a:pt x="321" y="153095"/>
                  </a:cubicBezTo>
                  <a:cubicBezTo>
                    <a:pt x="1127" y="149533"/>
                    <a:pt x="2422" y="146376"/>
                    <a:pt x="4211" y="1436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17"/>
            <p:cNvSpPr/>
            <p:nvPr/>
          </p:nvSpPr>
          <p:spPr>
            <a:xfrm>
              <a:off x="16867569" y="8892211"/>
              <a:ext cx="123871" cy="171063"/>
            </a:xfrm>
            <a:custGeom>
              <a:avLst/>
              <a:gdLst/>
              <a:ahLst/>
              <a:cxnLst/>
              <a:rect l="l" t="t" r="r" b="b"/>
              <a:pathLst>
                <a:path w="123871" h="171063" extrusionOk="0">
                  <a:moveTo>
                    <a:pt x="91005" y="92934"/>
                  </a:moveTo>
                  <a:cubicBezTo>
                    <a:pt x="90682" y="92778"/>
                    <a:pt x="90438" y="92612"/>
                    <a:pt x="90277" y="92451"/>
                  </a:cubicBezTo>
                  <a:cubicBezTo>
                    <a:pt x="90115" y="92295"/>
                    <a:pt x="89876" y="92206"/>
                    <a:pt x="89548" y="92206"/>
                  </a:cubicBezTo>
                  <a:cubicBezTo>
                    <a:pt x="87442" y="90428"/>
                    <a:pt x="84727" y="89050"/>
                    <a:pt x="81398" y="88072"/>
                  </a:cubicBezTo>
                  <a:cubicBezTo>
                    <a:pt x="78075" y="87094"/>
                    <a:pt x="74548" y="86491"/>
                    <a:pt x="70819" y="86252"/>
                  </a:cubicBezTo>
                  <a:cubicBezTo>
                    <a:pt x="67090" y="86008"/>
                    <a:pt x="63439" y="86008"/>
                    <a:pt x="59871" y="86252"/>
                  </a:cubicBezTo>
                  <a:cubicBezTo>
                    <a:pt x="56297" y="86491"/>
                    <a:pt x="53302" y="86860"/>
                    <a:pt x="50867" y="87344"/>
                  </a:cubicBezTo>
                  <a:cubicBezTo>
                    <a:pt x="50384" y="87505"/>
                    <a:pt x="49442" y="87589"/>
                    <a:pt x="48069" y="87589"/>
                  </a:cubicBezTo>
                  <a:cubicBezTo>
                    <a:pt x="46686" y="87589"/>
                    <a:pt x="45271" y="87589"/>
                    <a:pt x="43815" y="87589"/>
                  </a:cubicBezTo>
                  <a:cubicBezTo>
                    <a:pt x="42348" y="87589"/>
                    <a:pt x="40928" y="87589"/>
                    <a:pt x="39550" y="87589"/>
                  </a:cubicBezTo>
                  <a:cubicBezTo>
                    <a:pt x="38171" y="87589"/>
                    <a:pt x="37235" y="87589"/>
                    <a:pt x="36751" y="87589"/>
                  </a:cubicBezTo>
                  <a:cubicBezTo>
                    <a:pt x="36424" y="87589"/>
                    <a:pt x="36268" y="86574"/>
                    <a:pt x="36268" y="84546"/>
                  </a:cubicBezTo>
                  <a:cubicBezTo>
                    <a:pt x="36268" y="82518"/>
                    <a:pt x="36341" y="80292"/>
                    <a:pt x="36507" y="77854"/>
                  </a:cubicBezTo>
                  <a:cubicBezTo>
                    <a:pt x="36673" y="75415"/>
                    <a:pt x="36793" y="73147"/>
                    <a:pt x="36876" y="71041"/>
                  </a:cubicBezTo>
                  <a:cubicBezTo>
                    <a:pt x="36959" y="68935"/>
                    <a:pt x="36835" y="67718"/>
                    <a:pt x="36507" y="67391"/>
                  </a:cubicBezTo>
                  <a:cubicBezTo>
                    <a:pt x="37157" y="67235"/>
                    <a:pt x="38010" y="67110"/>
                    <a:pt x="39066" y="67027"/>
                  </a:cubicBezTo>
                  <a:cubicBezTo>
                    <a:pt x="40117" y="66943"/>
                    <a:pt x="41256" y="66902"/>
                    <a:pt x="42467" y="66902"/>
                  </a:cubicBezTo>
                  <a:cubicBezTo>
                    <a:pt x="43690" y="66902"/>
                    <a:pt x="44860" y="66902"/>
                    <a:pt x="45999" y="66902"/>
                  </a:cubicBezTo>
                  <a:cubicBezTo>
                    <a:pt x="47133" y="66902"/>
                    <a:pt x="48028" y="66818"/>
                    <a:pt x="48672" y="66657"/>
                  </a:cubicBezTo>
                  <a:cubicBezTo>
                    <a:pt x="52241" y="65680"/>
                    <a:pt x="56823" y="64343"/>
                    <a:pt x="62419" y="62648"/>
                  </a:cubicBezTo>
                  <a:cubicBezTo>
                    <a:pt x="68021" y="60942"/>
                    <a:pt x="73451" y="58878"/>
                    <a:pt x="78725" y="56444"/>
                  </a:cubicBezTo>
                  <a:cubicBezTo>
                    <a:pt x="83999" y="54010"/>
                    <a:pt x="88493" y="51129"/>
                    <a:pt x="92232" y="47811"/>
                  </a:cubicBezTo>
                  <a:cubicBezTo>
                    <a:pt x="95961" y="44489"/>
                    <a:pt x="97823" y="40718"/>
                    <a:pt x="97823" y="36496"/>
                  </a:cubicBezTo>
                  <a:cubicBezTo>
                    <a:pt x="97823" y="33906"/>
                    <a:pt x="97012" y="31795"/>
                    <a:pt x="95389" y="30172"/>
                  </a:cubicBezTo>
                  <a:cubicBezTo>
                    <a:pt x="93772" y="28550"/>
                    <a:pt x="91821" y="27255"/>
                    <a:pt x="89548" y="26277"/>
                  </a:cubicBezTo>
                  <a:cubicBezTo>
                    <a:pt x="85819" y="24816"/>
                    <a:pt x="81726" y="23963"/>
                    <a:pt x="77263" y="23719"/>
                  </a:cubicBezTo>
                  <a:cubicBezTo>
                    <a:pt x="72801" y="23479"/>
                    <a:pt x="68707" y="23765"/>
                    <a:pt x="64978" y="24571"/>
                  </a:cubicBezTo>
                  <a:cubicBezTo>
                    <a:pt x="64000" y="24899"/>
                    <a:pt x="62788" y="25143"/>
                    <a:pt x="61327" y="25299"/>
                  </a:cubicBezTo>
                  <a:cubicBezTo>
                    <a:pt x="59865" y="25461"/>
                    <a:pt x="58367" y="25669"/>
                    <a:pt x="56823" y="25908"/>
                  </a:cubicBezTo>
                  <a:cubicBezTo>
                    <a:pt x="55283" y="26152"/>
                    <a:pt x="53822" y="26397"/>
                    <a:pt x="52443" y="26636"/>
                  </a:cubicBezTo>
                  <a:cubicBezTo>
                    <a:pt x="51060" y="26880"/>
                    <a:pt x="50051" y="27166"/>
                    <a:pt x="49401" y="27489"/>
                  </a:cubicBezTo>
                  <a:cubicBezTo>
                    <a:pt x="47611" y="28144"/>
                    <a:pt x="46030" y="28752"/>
                    <a:pt x="44652" y="29314"/>
                  </a:cubicBezTo>
                  <a:cubicBezTo>
                    <a:pt x="43274" y="29881"/>
                    <a:pt x="41937" y="30448"/>
                    <a:pt x="40642" y="31015"/>
                  </a:cubicBezTo>
                  <a:cubicBezTo>
                    <a:pt x="39336" y="31587"/>
                    <a:pt x="38000" y="32153"/>
                    <a:pt x="36627" y="32720"/>
                  </a:cubicBezTo>
                  <a:cubicBezTo>
                    <a:pt x="35248" y="33292"/>
                    <a:pt x="33667" y="33984"/>
                    <a:pt x="31883" y="34785"/>
                  </a:cubicBezTo>
                  <a:cubicBezTo>
                    <a:pt x="29933" y="35601"/>
                    <a:pt x="27987" y="36449"/>
                    <a:pt x="26042" y="37343"/>
                  </a:cubicBezTo>
                  <a:cubicBezTo>
                    <a:pt x="24092" y="38238"/>
                    <a:pt x="21985" y="39163"/>
                    <a:pt x="19712" y="40141"/>
                  </a:cubicBezTo>
                  <a:cubicBezTo>
                    <a:pt x="17767" y="40952"/>
                    <a:pt x="16228" y="40427"/>
                    <a:pt x="15089" y="38560"/>
                  </a:cubicBezTo>
                  <a:cubicBezTo>
                    <a:pt x="13955" y="36698"/>
                    <a:pt x="13060" y="34426"/>
                    <a:pt x="12415" y="31753"/>
                  </a:cubicBezTo>
                  <a:cubicBezTo>
                    <a:pt x="11765" y="29075"/>
                    <a:pt x="11323" y="26480"/>
                    <a:pt x="11079" y="23963"/>
                  </a:cubicBezTo>
                  <a:cubicBezTo>
                    <a:pt x="10834" y="21451"/>
                    <a:pt x="10792" y="19954"/>
                    <a:pt x="10954" y="19459"/>
                  </a:cubicBezTo>
                  <a:cubicBezTo>
                    <a:pt x="13388" y="17842"/>
                    <a:pt x="16311" y="16178"/>
                    <a:pt x="19712" y="14472"/>
                  </a:cubicBezTo>
                  <a:cubicBezTo>
                    <a:pt x="23124" y="12767"/>
                    <a:pt x="26568" y="11149"/>
                    <a:pt x="30052" y="9610"/>
                  </a:cubicBezTo>
                  <a:cubicBezTo>
                    <a:pt x="33537" y="8071"/>
                    <a:pt x="36824" y="6734"/>
                    <a:pt x="39909" y="5596"/>
                  </a:cubicBezTo>
                  <a:cubicBezTo>
                    <a:pt x="42982" y="4462"/>
                    <a:pt x="45422" y="3651"/>
                    <a:pt x="47206" y="3162"/>
                  </a:cubicBezTo>
                  <a:cubicBezTo>
                    <a:pt x="50935" y="2028"/>
                    <a:pt x="54753" y="1175"/>
                    <a:pt x="58638" y="608"/>
                  </a:cubicBezTo>
                  <a:cubicBezTo>
                    <a:pt x="62534" y="42"/>
                    <a:pt x="66585" y="-78"/>
                    <a:pt x="70809" y="239"/>
                  </a:cubicBezTo>
                  <a:lnTo>
                    <a:pt x="71053" y="0"/>
                  </a:lnTo>
                  <a:cubicBezTo>
                    <a:pt x="75755" y="484"/>
                    <a:pt x="80420" y="1212"/>
                    <a:pt x="85044" y="2189"/>
                  </a:cubicBezTo>
                  <a:cubicBezTo>
                    <a:pt x="89663" y="3157"/>
                    <a:pt x="93917" y="4659"/>
                    <a:pt x="97813" y="6693"/>
                  </a:cubicBezTo>
                  <a:cubicBezTo>
                    <a:pt x="101709" y="8721"/>
                    <a:pt x="105235" y="11352"/>
                    <a:pt x="108397" y="14597"/>
                  </a:cubicBezTo>
                  <a:cubicBezTo>
                    <a:pt x="111565" y="17842"/>
                    <a:pt x="114030" y="21815"/>
                    <a:pt x="115819" y="26521"/>
                  </a:cubicBezTo>
                  <a:cubicBezTo>
                    <a:pt x="117437" y="30572"/>
                    <a:pt x="118290" y="34145"/>
                    <a:pt x="118373" y="37224"/>
                  </a:cubicBezTo>
                  <a:cubicBezTo>
                    <a:pt x="118457" y="40307"/>
                    <a:pt x="118009" y="43792"/>
                    <a:pt x="117037" y="47687"/>
                  </a:cubicBezTo>
                  <a:cubicBezTo>
                    <a:pt x="116225" y="50770"/>
                    <a:pt x="114805" y="53605"/>
                    <a:pt x="112782" y="56200"/>
                  </a:cubicBezTo>
                  <a:cubicBezTo>
                    <a:pt x="110748" y="58800"/>
                    <a:pt x="108439" y="61109"/>
                    <a:pt x="105844" y="63137"/>
                  </a:cubicBezTo>
                  <a:cubicBezTo>
                    <a:pt x="103254" y="65170"/>
                    <a:pt x="100497" y="67032"/>
                    <a:pt x="97574" y="68727"/>
                  </a:cubicBezTo>
                  <a:cubicBezTo>
                    <a:pt x="94646" y="70433"/>
                    <a:pt x="91894" y="71930"/>
                    <a:pt x="89299" y="73230"/>
                  </a:cubicBezTo>
                  <a:cubicBezTo>
                    <a:pt x="94328" y="74692"/>
                    <a:pt x="98708" y="76356"/>
                    <a:pt x="102437" y="78218"/>
                  </a:cubicBezTo>
                  <a:cubicBezTo>
                    <a:pt x="106166" y="80085"/>
                    <a:pt x="109448" y="82232"/>
                    <a:pt x="112293" y="84671"/>
                  </a:cubicBezTo>
                  <a:cubicBezTo>
                    <a:pt x="115122" y="87100"/>
                    <a:pt x="117437" y="89944"/>
                    <a:pt x="119226" y="93184"/>
                  </a:cubicBezTo>
                  <a:cubicBezTo>
                    <a:pt x="121016" y="96429"/>
                    <a:pt x="122472" y="100241"/>
                    <a:pt x="123606" y="104619"/>
                  </a:cubicBezTo>
                  <a:cubicBezTo>
                    <a:pt x="124901" y="121484"/>
                    <a:pt x="121458" y="135634"/>
                    <a:pt x="113266" y="147069"/>
                  </a:cubicBezTo>
                  <a:cubicBezTo>
                    <a:pt x="105074" y="158500"/>
                    <a:pt x="92544" y="166087"/>
                    <a:pt x="75672" y="169815"/>
                  </a:cubicBezTo>
                  <a:cubicBezTo>
                    <a:pt x="70642" y="170793"/>
                    <a:pt x="65935" y="171193"/>
                    <a:pt x="61556" y="171027"/>
                  </a:cubicBezTo>
                  <a:cubicBezTo>
                    <a:pt x="59933" y="171027"/>
                    <a:pt x="58357" y="170944"/>
                    <a:pt x="56812" y="170788"/>
                  </a:cubicBezTo>
                  <a:cubicBezTo>
                    <a:pt x="55273" y="170627"/>
                    <a:pt x="53686" y="170460"/>
                    <a:pt x="52064" y="170299"/>
                  </a:cubicBezTo>
                  <a:cubicBezTo>
                    <a:pt x="47846" y="169977"/>
                    <a:pt x="42780" y="168723"/>
                    <a:pt x="36861" y="166534"/>
                  </a:cubicBezTo>
                  <a:cubicBezTo>
                    <a:pt x="30942" y="164345"/>
                    <a:pt x="25215" y="162031"/>
                    <a:pt x="19707" y="159597"/>
                  </a:cubicBezTo>
                  <a:cubicBezTo>
                    <a:pt x="13221" y="156679"/>
                    <a:pt x="6652" y="153513"/>
                    <a:pt x="0" y="150111"/>
                  </a:cubicBezTo>
                  <a:cubicBezTo>
                    <a:pt x="0" y="149784"/>
                    <a:pt x="83" y="149056"/>
                    <a:pt x="244" y="147922"/>
                  </a:cubicBezTo>
                  <a:cubicBezTo>
                    <a:pt x="400" y="146789"/>
                    <a:pt x="567" y="145572"/>
                    <a:pt x="728" y="144272"/>
                  </a:cubicBezTo>
                  <a:cubicBezTo>
                    <a:pt x="884" y="142977"/>
                    <a:pt x="1051" y="141796"/>
                    <a:pt x="1212" y="140746"/>
                  </a:cubicBezTo>
                  <a:cubicBezTo>
                    <a:pt x="1373" y="139690"/>
                    <a:pt x="1540" y="138998"/>
                    <a:pt x="1701" y="138671"/>
                  </a:cubicBezTo>
                  <a:cubicBezTo>
                    <a:pt x="2668" y="135754"/>
                    <a:pt x="3646" y="133606"/>
                    <a:pt x="4619" y="132228"/>
                  </a:cubicBezTo>
                  <a:cubicBezTo>
                    <a:pt x="5586" y="130850"/>
                    <a:pt x="6564" y="129269"/>
                    <a:pt x="7537" y="127485"/>
                  </a:cubicBezTo>
                  <a:cubicBezTo>
                    <a:pt x="8504" y="127807"/>
                    <a:pt x="10335" y="128738"/>
                    <a:pt x="13008" y="130283"/>
                  </a:cubicBezTo>
                  <a:cubicBezTo>
                    <a:pt x="15687" y="131822"/>
                    <a:pt x="18766" y="133564"/>
                    <a:pt x="22256" y="135514"/>
                  </a:cubicBezTo>
                  <a:cubicBezTo>
                    <a:pt x="25741" y="137459"/>
                    <a:pt x="29350" y="139326"/>
                    <a:pt x="33079" y="141105"/>
                  </a:cubicBezTo>
                  <a:cubicBezTo>
                    <a:pt x="36809" y="142893"/>
                    <a:pt x="40299" y="144188"/>
                    <a:pt x="43544" y="145000"/>
                  </a:cubicBezTo>
                  <a:cubicBezTo>
                    <a:pt x="50358" y="147589"/>
                    <a:pt x="56963" y="148567"/>
                    <a:pt x="63376" y="147917"/>
                  </a:cubicBezTo>
                  <a:cubicBezTo>
                    <a:pt x="69784" y="147267"/>
                    <a:pt x="75536" y="145566"/>
                    <a:pt x="80649" y="142810"/>
                  </a:cubicBezTo>
                  <a:cubicBezTo>
                    <a:pt x="85767" y="140054"/>
                    <a:pt x="90095" y="136523"/>
                    <a:pt x="93673" y="132228"/>
                  </a:cubicBezTo>
                  <a:cubicBezTo>
                    <a:pt x="97241" y="127932"/>
                    <a:pt x="99634" y="123429"/>
                    <a:pt x="100851" y="118723"/>
                  </a:cubicBezTo>
                  <a:cubicBezTo>
                    <a:pt x="102062" y="114021"/>
                    <a:pt x="101948" y="109399"/>
                    <a:pt x="100487" y="104859"/>
                  </a:cubicBezTo>
                  <a:cubicBezTo>
                    <a:pt x="99041" y="100319"/>
                    <a:pt x="95878" y="96346"/>
                    <a:pt x="91005" y="929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17"/>
            <p:cNvSpPr/>
            <p:nvPr/>
          </p:nvSpPr>
          <p:spPr>
            <a:xfrm>
              <a:off x="16414342" y="7956759"/>
              <a:ext cx="126317" cy="177032"/>
            </a:xfrm>
            <a:custGeom>
              <a:avLst/>
              <a:gdLst/>
              <a:ahLst/>
              <a:cxnLst/>
              <a:rect l="l" t="t" r="r" b="b"/>
              <a:pathLst>
                <a:path w="126317" h="177032" extrusionOk="0">
                  <a:moveTo>
                    <a:pt x="111957" y="31300"/>
                  </a:moveTo>
                  <a:cubicBezTo>
                    <a:pt x="114064" y="36167"/>
                    <a:pt x="114917" y="40182"/>
                    <a:pt x="114511" y="43344"/>
                  </a:cubicBezTo>
                  <a:cubicBezTo>
                    <a:pt x="114105" y="46511"/>
                    <a:pt x="113741" y="49631"/>
                    <a:pt x="113419" y="52709"/>
                  </a:cubicBezTo>
                  <a:cubicBezTo>
                    <a:pt x="113258" y="54498"/>
                    <a:pt x="112285" y="56563"/>
                    <a:pt x="110501" y="58913"/>
                  </a:cubicBezTo>
                  <a:cubicBezTo>
                    <a:pt x="108712" y="61264"/>
                    <a:pt x="106610" y="63656"/>
                    <a:pt x="104176" y="66090"/>
                  </a:cubicBezTo>
                  <a:cubicBezTo>
                    <a:pt x="101742" y="68523"/>
                    <a:pt x="99308" y="70796"/>
                    <a:pt x="96879" y="72902"/>
                  </a:cubicBezTo>
                  <a:cubicBezTo>
                    <a:pt x="94445" y="75013"/>
                    <a:pt x="92500" y="76636"/>
                    <a:pt x="91038" y="77770"/>
                  </a:cubicBezTo>
                  <a:cubicBezTo>
                    <a:pt x="91361" y="78420"/>
                    <a:pt x="93389" y="79595"/>
                    <a:pt x="97118" y="81295"/>
                  </a:cubicBezTo>
                  <a:cubicBezTo>
                    <a:pt x="100848" y="83001"/>
                    <a:pt x="104863" y="85554"/>
                    <a:pt x="109164" y="88961"/>
                  </a:cubicBezTo>
                  <a:cubicBezTo>
                    <a:pt x="113460" y="92362"/>
                    <a:pt x="117392" y="96907"/>
                    <a:pt x="120966" y="102585"/>
                  </a:cubicBezTo>
                  <a:cubicBezTo>
                    <a:pt x="124528" y="108264"/>
                    <a:pt x="126318" y="115399"/>
                    <a:pt x="126318" y="123995"/>
                  </a:cubicBezTo>
                  <a:cubicBezTo>
                    <a:pt x="126318" y="124806"/>
                    <a:pt x="126234" y="125659"/>
                    <a:pt x="126073" y="126548"/>
                  </a:cubicBezTo>
                  <a:cubicBezTo>
                    <a:pt x="125912" y="127443"/>
                    <a:pt x="125829" y="128290"/>
                    <a:pt x="125829" y="129102"/>
                  </a:cubicBezTo>
                  <a:lnTo>
                    <a:pt x="125584" y="129346"/>
                  </a:lnTo>
                  <a:cubicBezTo>
                    <a:pt x="125095" y="136808"/>
                    <a:pt x="122786" y="143538"/>
                    <a:pt x="118651" y="149539"/>
                  </a:cubicBezTo>
                  <a:cubicBezTo>
                    <a:pt x="114516" y="155540"/>
                    <a:pt x="109404" y="160610"/>
                    <a:pt x="103318" y="164744"/>
                  </a:cubicBezTo>
                  <a:cubicBezTo>
                    <a:pt x="97238" y="168879"/>
                    <a:pt x="90544" y="171999"/>
                    <a:pt x="83247" y="174110"/>
                  </a:cubicBezTo>
                  <a:cubicBezTo>
                    <a:pt x="75950" y="176216"/>
                    <a:pt x="68892" y="177111"/>
                    <a:pt x="62078" y="176788"/>
                  </a:cubicBezTo>
                  <a:lnTo>
                    <a:pt x="62078" y="177033"/>
                  </a:lnTo>
                  <a:cubicBezTo>
                    <a:pt x="59160" y="176871"/>
                    <a:pt x="55998" y="176544"/>
                    <a:pt x="52591" y="176055"/>
                  </a:cubicBezTo>
                  <a:cubicBezTo>
                    <a:pt x="49184" y="175566"/>
                    <a:pt x="45736" y="174921"/>
                    <a:pt x="42251" y="174110"/>
                  </a:cubicBezTo>
                  <a:cubicBezTo>
                    <a:pt x="38761" y="173299"/>
                    <a:pt x="35396" y="172243"/>
                    <a:pt x="32156" y="170948"/>
                  </a:cubicBezTo>
                  <a:cubicBezTo>
                    <a:pt x="28910" y="169648"/>
                    <a:pt x="26070" y="168192"/>
                    <a:pt x="23642" y="166570"/>
                  </a:cubicBezTo>
                  <a:cubicBezTo>
                    <a:pt x="22341" y="165758"/>
                    <a:pt x="21166" y="164869"/>
                    <a:pt x="20110" y="163892"/>
                  </a:cubicBezTo>
                  <a:cubicBezTo>
                    <a:pt x="19054" y="162919"/>
                    <a:pt x="17879" y="162030"/>
                    <a:pt x="16584" y="161213"/>
                  </a:cubicBezTo>
                  <a:cubicBezTo>
                    <a:pt x="13988" y="159435"/>
                    <a:pt x="11798" y="157407"/>
                    <a:pt x="10014" y="155134"/>
                  </a:cubicBezTo>
                  <a:cubicBezTo>
                    <a:pt x="8392" y="153028"/>
                    <a:pt x="7008" y="150756"/>
                    <a:pt x="5880" y="148322"/>
                  </a:cubicBezTo>
                  <a:cubicBezTo>
                    <a:pt x="4746" y="145888"/>
                    <a:pt x="3768" y="143460"/>
                    <a:pt x="2962" y="141026"/>
                  </a:cubicBezTo>
                  <a:cubicBezTo>
                    <a:pt x="-773" y="129512"/>
                    <a:pt x="-976" y="119335"/>
                    <a:pt x="2353" y="110495"/>
                  </a:cubicBezTo>
                  <a:cubicBezTo>
                    <a:pt x="5677" y="101660"/>
                    <a:pt x="11476" y="93511"/>
                    <a:pt x="19746" y="86048"/>
                  </a:cubicBezTo>
                  <a:cubicBezTo>
                    <a:pt x="21041" y="84748"/>
                    <a:pt x="22508" y="83495"/>
                    <a:pt x="24125" y="82278"/>
                  </a:cubicBezTo>
                  <a:cubicBezTo>
                    <a:pt x="25743" y="81061"/>
                    <a:pt x="27371" y="80130"/>
                    <a:pt x="28993" y="79480"/>
                  </a:cubicBezTo>
                  <a:cubicBezTo>
                    <a:pt x="26887" y="77702"/>
                    <a:pt x="24895" y="75466"/>
                    <a:pt x="23033" y="72793"/>
                  </a:cubicBezTo>
                  <a:cubicBezTo>
                    <a:pt x="21166" y="70115"/>
                    <a:pt x="19423" y="67645"/>
                    <a:pt x="17806" y="65372"/>
                  </a:cubicBezTo>
                  <a:cubicBezTo>
                    <a:pt x="13099" y="58399"/>
                    <a:pt x="10784" y="51425"/>
                    <a:pt x="10867" y="44451"/>
                  </a:cubicBezTo>
                  <a:cubicBezTo>
                    <a:pt x="10951" y="37478"/>
                    <a:pt x="12735" y="31071"/>
                    <a:pt x="16225" y="25231"/>
                  </a:cubicBezTo>
                  <a:cubicBezTo>
                    <a:pt x="19709" y="19391"/>
                    <a:pt x="24495" y="14404"/>
                    <a:pt x="30580" y="10270"/>
                  </a:cubicBezTo>
                  <a:cubicBezTo>
                    <a:pt x="36660" y="6136"/>
                    <a:pt x="43271" y="3421"/>
                    <a:pt x="50412" y="2121"/>
                  </a:cubicBezTo>
                  <a:cubicBezTo>
                    <a:pt x="53002" y="1637"/>
                    <a:pt x="55681" y="1112"/>
                    <a:pt x="58442" y="540"/>
                  </a:cubicBezTo>
                  <a:cubicBezTo>
                    <a:pt x="61199" y="-27"/>
                    <a:pt x="63956" y="-146"/>
                    <a:pt x="66718" y="176"/>
                  </a:cubicBezTo>
                  <a:cubicBezTo>
                    <a:pt x="75315" y="1149"/>
                    <a:pt x="82368" y="2813"/>
                    <a:pt x="87886" y="5163"/>
                  </a:cubicBezTo>
                  <a:cubicBezTo>
                    <a:pt x="93399" y="7514"/>
                    <a:pt x="97820" y="10192"/>
                    <a:pt x="101149" y="13192"/>
                  </a:cubicBezTo>
                  <a:cubicBezTo>
                    <a:pt x="104473" y="16198"/>
                    <a:pt x="106907" y="19318"/>
                    <a:pt x="108452" y="22558"/>
                  </a:cubicBezTo>
                  <a:cubicBezTo>
                    <a:pt x="109970" y="25788"/>
                    <a:pt x="111146" y="28705"/>
                    <a:pt x="111957" y="31300"/>
                  </a:cubicBezTo>
                  <a:close/>
                  <a:moveTo>
                    <a:pt x="102470" y="122040"/>
                  </a:moveTo>
                  <a:cubicBezTo>
                    <a:pt x="102470" y="117500"/>
                    <a:pt x="101128" y="113444"/>
                    <a:pt x="98455" y="109876"/>
                  </a:cubicBezTo>
                  <a:cubicBezTo>
                    <a:pt x="95776" y="106309"/>
                    <a:pt x="92453" y="103308"/>
                    <a:pt x="88479" y="100875"/>
                  </a:cubicBezTo>
                  <a:cubicBezTo>
                    <a:pt x="84500" y="98441"/>
                    <a:pt x="80204" y="96537"/>
                    <a:pt x="75586" y="95159"/>
                  </a:cubicBezTo>
                  <a:cubicBezTo>
                    <a:pt x="70962" y="93781"/>
                    <a:pt x="66702" y="93012"/>
                    <a:pt x="62811" y="92845"/>
                  </a:cubicBezTo>
                  <a:cubicBezTo>
                    <a:pt x="57459" y="92523"/>
                    <a:pt x="52997" y="93376"/>
                    <a:pt x="49429" y="95399"/>
                  </a:cubicBezTo>
                  <a:cubicBezTo>
                    <a:pt x="45856" y="97427"/>
                    <a:pt x="42132" y="100063"/>
                    <a:pt x="38236" y="103308"/>
                  </a:cubicBezTo>
                  <a:cubicBezTo>
                    <a:pt x="34829" y="106070"/>
                    <a:pt x="32234" y="109351"/>
                    <a:pt x="30450" y="113158"/>
                  </a:cubicBezTo>
                  <a:cubicBezTo>
                    <a:pt x="28661" y="116969"/>
                    <a:pt x="27532" y="121062"/>
                    <a:pt x="27048" y="125446"/>
                  </a:cubicBezTo>
                  <a:cubicBezTo>
                    <a:pt x="26232" y="132258"/>
                    <a:pt x="27532" y="137895"/>
                    <a:pt x="30939" y="142352"/>
                  </a:cubicBezTo>
                  <a:cubicBezTo>
                    <a:pt x="34346" y="146814"/>
                    <a:pt x="38850" y="150095"/>
                    <a:pt x="44441" y="152206"/>
                  </a:cubicBezTo>
                  <a:cubicBezTo>
                    <a:pt x="50037" y="154318"/>
                    <a:pt x="56201" y="155249"/>
                    <a:pt x="62936" y="155004"/>
                  </a:cubicBezTo>
                  <a:cubicBezTo>
                    <a:pt x="69667" y="154760"/>
                    <a:pt x="75955" y="153387"/>
                    <a:pt x="81796" y="150870"/>
                  </a:cubicBezTo>
                  <a:cubicBezTo>
                    <a:pt x="87637" y="148358"/>
                    <a:pt x="92541" y="144708"/>
                    <a:pt x="96515" y="139918"/>
                  </a:cubicBezTo>
                  <a:cubicBezTo>
                    <a:pt x="100483" y="135139"/>
                    <a:pt x="102470" y="129180"/>
                    <a:pt x="102470" y="122040"/>
                  </a:cubicBezTo>
                  <a:close/>
                  <a:moveTo>
                    <a:pt x="85681" y="26677"/>
                  </a:moveTo>
                  <a:cubicBezTo>
                    <a:pt x="83086" y="24404"/>
                    <a:pt x="80246" y="22782"/>
                    <a:pt x="77167" y="21809"/>
                  </a:cubicBezTo>
                  <a:cubicBezTo>
                    <a:pt x="74082" y="20837"/>
                    <a:pt x="70842" y="20270"/>
                    <a:pt x="67435" y="20109"/>
                  </a:cubicBezTo>
                  <a:lnTo>
                    <a:pt x="67191" y="20353"/>
                  </a:lnTo>
                  <a:cubicBezTo>
                    <a:pt x="61022" y="19864"/>
                    <a:pt x="55062" y="21003"/>
                    <a:pt x="49304" y="23759"/>
                  </a:cubicBezTo>
                  <a:cubicBezTo>
                    <a:pt x="43541" y="26521"/>
                    <a:pt x="39125" y="30125"/>
                    <a:pt x="36041" y="34581"/>
                  </a:cubicBezTo>
                  <a:cubicBezTo>
                    <a:pt x="32957" y="39043"/>
                    <a:pt x="31740" y="43911"/>
                    <a:pt x="32390" y="49178"/>
                  </a:cubicBezTo>
                  <a:cubicBezTo>
                    <a:pt x="33040" y="54452"/>
                    <a:pt x="36686" y="59439"/>
                    <a:pt x="43338" y="64140"/>
                  </a:cubicBezTo>
                  <a:cubicBezTo>
                    <a:pt x="47068" y="65601"/>
                    <a:pt x="50152" y="66293"/>
                    <a:pt x="52586" y="66204"/>
                  </a:cubicBezTo>
                  <a:cubicBezTo>
                    <a:pt x="55020" y="66126"/>
                    <a:pt x="58260" y="65923"/>
                    <a:pt x="62323" y="65596"/>
                  </a:cubicBezTo>
                  <a:cubicBezTo>
                    <a:pt x="65079" y="65435"/>
                    <a:pt x="68163" y="64623"/>
                    <a:pt x="71570" y="63162"/>
                  </a:cubicBezTo>
                  <a:cubicBezTo>
                    <a:pt x="74972" y="61701"/>
                    <a:pt x="78176" y="59875"/>
                    <a:pt x="81182" y="57686"/>
                  </a:cubicBezTo>
                  <a:cubicBezTo>
                    <a:pt x="84178" y="55492"/>
                    <a:pt x="86737" y="52985"/>
                    <a:pt x="88848" y="50140"/>
                  </a:cubicBezTo>
                  <a:cubicBezTo>
                    <a:pt x="90955" y="47301"/>
                    <a:pt x="92094" y="44342"/>
                    <a:pt x="92255" y="41258"/>
                  </a:cubicBezTo>
                  <a:cubicBezTo>
                    <a:pt x="92255" y="40286"/>
                    <a:pt x="92130" y="39069"/>
                    <a:pt x="91891" y="37608"/>
                  </a:cubicBezTo>
                  <a:cubicBezTo>
                    <a:pt x="91647" y="36147"/>
                    <a:pt x="91241" y="34690"/>
                    <a:pt x="90674" y="33229"/>
                  </a:cubicBezTo>
                  <a:cubicBezTo>
                    <a:pt x="90102" y="31768"/>
                    <a:pt x="89374" y="30431"/>
                    <a:pt x="88484" y="29215"/>
                  </a:cubicBezTo>
                  <a:cubicBezTo>
                    <a:pt x="87585" y="28013"/>
                    <a:pt x="86654" y="27160"/>
                    <a:pt x="85681" y="266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17"/>
            <p:cNvSpPr/>
            <p:nvPr/>
          </p:nvSpPr>
          <p:spPr>
            <a:xfrm>
              <a:off x="16860063" y="7951084"/>
              <a:ext cx="118379" cy="176372"/>
            </a:xfrm>
            <a:custGeom>
              <a:avLst/>
              <a:gdLst/>
              <a:ahLst/>
              <a:cxnLst/>
              <a:rect l="l" t="t" r="r" b="b"/>
              <a:pathLst>
                <a:path w="118379" h="176372" extrusionOk="0">
                  <a:moveTo>
                    <a:pt x="64605" y="145478"/>
                  </a:moveTo>
                  <a:cubicBezTo>
                    <a:pt x="67689" y="142722"/>
                    <a:pt x="70362" y="140085"/>
                    <a:pt x="72635" y="137568"/>
                  </a:cubicBezTo>
                  <a:cubicBezTo>
                    <a:pt x="74908" y="135057"/>
                    <a:pt x="76853" y="132384"/>
                    <a:pt x="78476" y="129539"/>
                  </a:cubicBezTo>
                  <a:cubicBezTo>
                    <a:pt x="80099" y="126705"/>
                    <a:pt x="81477" y="123663"/>
                    <a:pt x="82616" y="120418"/>
                  </a:cubicBezTo>
                  <a:cubicBezTo>
                    <a:pt x="83750" y="117173"/>
                    <a:pt x="84806" y="113527"/>
                    <a:pt x="85773" y="109471"/>
                  </a:cubicBezTo>
                  <a:cubicBezTo>
                    <a:pt x="85612" y="109471"/>
                    <a:pt x="85534" y="109107"/>
                    <a:pt x="85534" y="108379"/>
                  </a:cubicBezTo>
                  <a:cubicBezTo>
                    <a:pt x="85534" y="107651"/>
                    <a:pt x="85571" y="106840"/>
                    <a:pt x="85659" y="105945"/>
                  </a:cubicBezTo>
                  <a:cubicBezTo>
                    <a:pt x="85732" y="105056"/>
                    <a:pt x="85773" y="103881"/>
                    <a:pt x="85773" y="102420"/>
                  </a:cubicBezTo>
                  <a:cubicBezTo>
                    <a:pt x="83501" y="104692"/>
                    <a:pt x="81030" y="106637"/>
                    <a:pt x="78357" y="108260"/>
                  </a:cubicBezTo>
                  <a:cubicBezTo>
                    <a:pt x="75678" y="109882"/>
                    <a:pt x="72963" y="111343"/>
                    <a:pt x="70206" y="112638"/>
                  </a:cubicBezTo>
                  <a:cubicBezTo>
                    <a:pt x="66633" y="114427"/>
                    <a:pt x="62332" y="115680"/>
                    <a:pt x="57307" y="116408"/>
                  </a:cubicBezTo>
                  <a:cubicBezTo>
                    <a:pt x="52278" y="117136"/>
                    <a:pt x="47129" y="117220"/>
                    <a:pt x="41855" y="116653"/>
                  </a:cubicBezTo>
                  <a:cubicBezTo>
                    <a:pt x="36581" y="116086"/>
                    <a:pt x="31348" y="114708"/>
                    <a:pt x="26158" y="112519"/>
                  </a:cubicBezTo>
                  <a:cubicBezTo>
                    <a:pt x="20967" y="110324"/>
                    <a:pt x="16385" y="107162"/>
                    <a:pt x="12411" y="103028"/>
                  </a:cubicBezTo>
                  <a:cubicBezTo>
                    <a:pt x="8432" y="98894"/>
                    <a:pt x="5270" y="93626"/>
                    <a:pt x="2924" y="87214"/>
                  </a:cubicBezTo>
                  <a:cubicBezTo>
                    <a:pt x="573" y="80807"/>
                    <a:pt x="-363" y="73147"/>
                    <a:pt x="126" y="64224"/>
                  </a:cubicBezTo>
                  <a:cubicBezTo>
                    <a:pt x="766" y="50110"/>
                    <a:pt x="4136" y="38274"/>
                    <a:pt x="10221" y="28706"/>
                  </a:cubicBezTo>
                  <a:cubicBezTo>
                    <a:pt x="16307" y="19137"/>
                    <a:pt x="23729" y="11961"/>
                    <a:pt x="32487" y="7176"/>
                  </a:cubicBezTo>
                  <a:cubicBezTo>
                    <a:pt x="41246" y="2392"/>
                    <a:pt x="50655" y="0"/>
                    <a:pt x="60709" y="0"/>
                  </a:cubicBezTo>
                  <a:cubicBezTo>
                    <a:pt x="70768" y="0"/>
                    <a:pt x="80052" y="2553"/>
                    <a:pt x="88577" y="7665"/>
                  </a:cubicBezTo>
                  <a:cubicBezTo>
                    <a:pt x="97091" y="12772"/>
                    <a:pt x="104186" y="20479"/>
                    <a:pt x="109865" y="30775"/>
                  </a:cubicBezTo>
                  <a:cubicBezTo>
                    <a:pt x="115540" y="41077"/>
                    <a:pt x="118380" y="54093"/>
                    <a:pt x="118380" y="69819"/>
                  </a:cubicBezTo>
                  <a:lnTo>
                    <a:pt x="118140" y="70063"/>
                  </a:lnTo>
                  <a:cubicBezTo>
                    <a:pt x="118140" y="79310"/>
                    <a:pt x="117287" y="88592"/>
                    <a:pt x="115581" y="97916"/>
                  </a:cubicBezTo>
                  <a:cubicBezTo>
                    <a:pt x="113875" y="107245"/>
                    <a:pt x="111244" y="116164"/>
                    <a:pt x="107676" y="124677"/>
                  </a:cubicBezTo>
                  <a:cubicBezTo>
                    <a:pt x="104102" y="133190"/>
                    <a:pt x="99400" y="141016"/>
                    <a:pt x="93560" y="148156"/>
                  </a:cubicBezTo>
                  <a:cubicBezTo>
                    <a:pt x="87719" y="155296"/>
                    <a:pt x="80661" y="161214"/>
                    <a:pt x="72391" y="165915"/>
                  </a:cubicBezTo>
                  <a:cubicBezTo>
                    <a:pt x="71252" y="166565"/>
                    <a:pt x="69504" y="167335"/>
                    <a:pt x="67158" y="168224"/>
                  </a:cubicBezTo>
                  <a:cubicBezTo>
                    <a:pt x="64808" y="169119"/>
                    <a:pt x="62368" y="169971"/>
                    <a:pt x="59861" y="170777"/>
                  </a:cubicBezTo>
                  <a:cubicBezTo>
                    <a:pt x="57344" y="171594"/>
                    <a:pt x="54910" y="172358"/>
                    <a:pt x="52564" y="173092"/>
                  </a:cubicBezTo>
                  <a:cubicBezTo>
                    <a:pt x="50213" y="173820"/>
                    <a:pt x="48382" y="174267"/>
                    <a:pt x="47087" y="174428"/>
                  </a:cubicBezTo>
                  <a:cubicBezTo>
                    <a:pt x="44814" y="174917"/>
                    <a:pt x="42255" y="175281"/>
                    <a:pt x="39421" y="175520"/>
                  </a:cubicBezTo>
                  <a:cubicBezTo>
                    <a:pt x="36581" y="175765"/>
                    <a:pt x="33829" y="175967"/>
                    <a:pt x="31151" y="176128"/>
                  </a:cubicBezTo>
                  <a:cubicBezTo>
                    <a:pt x="28472" y="176290"/>
                    <a:pt x="26075" y="176373"/>
                    <a:pt x="23968" y="176373"/>
                  </a:cubicBezTo>
                  <a:cubicBezTo>
                    <a:pt x="21861" y="176373"/>
                    <a:pt x="20317" y="176212"/>
                    <a:pt x="19349" y="175884"/>
                  </a:cubicBezTo>
                  <a:cubicBezTo>
                    <a:pt x="17399" y="175723"/>
                    <a:pt x="15896" y="174787"/>
                    <a:pt x="14845" y="173086"/>
                  </a:cubicBezTo>
                  <a:cubicBezTo>
                    <a:pt x="13789" y="171386"/>
                    <a:pt x="13139" y="169477"/>
                    <a:pt x="12895" y="167371"/>
                  </a:cubicBezTo>
                  <a:cubicBezTo>
                    <a:pt x="12655" y="165265"/>
                    <a:pt x="12780" y="163237"/>
                    <a:pt x="13264" y="161287"/>
                  </a:cubicBezTo>
                  <a:cubicBezTo>
                    <a:pt x="13748" y="159342"/>
                    <a:pt x="14476" y="158042"/>
                    <a:pt x="15454" y="157397"/>
                  </a:cubicBezTo>
                  <a:cubicBezTo>
                    <a:pt x="25991" y="157236"/>
                    <a:pt x="35530" y="156383"/>
                    <a:pt x="44044" y="154844"/>
                  </a:cubicBezTo>
                  <a:cubicBezTo>
                    <a:pt x="52564" y="153304"/>
                    <a:pt x="59409" y="150184"/>
                    <a:pt x="64605" y="145478"/>
                  </a:cubicBezTo>
                  <a:close/>
                  <a:moveTo>
                    <a:pt x="23968" y="72248"/>
                  </a:moveTo>
                  <a:cubicBezTo>
                    <a:pt x="24618" y="77599"/>
                    <a:pt x="26527" y="81977"/>
                    <a:pt x="29689" y="85384"/>
                  </a:cubicBezTo>
                  <a:cubicBezTo>
                    <a:pt x="32846" y="88790"/>
                    <a:pt x="36659" y="91307"/>
                    <a:pt x="41121" y="92929"/>
                  </a:cubicBezTo>
                  <a:cubicBezTo>
                    <a:pt x="45584" y="94552"/>
                    <a:pt x="50406" y="95280"/>
                    <a:pt x="55596" y="95118"/>
                  </a:cubicBezTo>
                  <a:cubicBezTo>
                    <a:pt x="60787" y="94957"/>
                    <a:pt x="65697" y="93824"/>
                    <a:pt x="70316" y="91712"/>
                  </a:cubicBezTo>
                  <a:cubicBezTo>
                    <a:pt x="74939" y="89606"/>
                    <a:pt x="78960" y="86564"/>
                    <a:pt x="82361" y="82591"/>
                  </a:cubicBezTo>
                  <a:cubicBezTo>
                    <a:pt x="85763" y="78618"/>
                    <a:pt x="87953" y="73709"/>
                    <a:pt x="88931" y="67874"/>
                  </a:cubicBezTo>
                  <a:cubicBezTo>
                    <a:pt x="89581" y="64629"/>
                    <a:pt x="89908" y="61145"/>
                    <a:pt x="89908" y="57411"/>
                  </a:cubicBezTo>
                  <a:cubicBezTo>
                    <a:pt x="89908" y="53683"/>
                    <a:pt x="89497" y="50193"/>
                    <a:pt x="88686" y="46953"/>
                  </a:cubicBezTo>
                  <a:cubicBezTo>
                    <a:pt x="87719" y="42570"/>
                    <a:pt x="86216" y="38560"/>
                    <a:pt x="84192" y="34910"/>
                  </a:cubicBezTo>
                  <a:cubicBezTo>
                    <a:pt x="82159" y="31259"/>
                    <a:pt x="79600" y="28305"/>
                    <a:pt x="76526" y="26027"/>
                  </a:cubicBezTo>
                  <a:cubicBezTo>
                    <a:pt x="73441" y="23760"/>
                    <a:pt x="69957" y="22257"/>
                    <a:pt x="66061" y="21529"/>
                  </a:cubicBezTo>
                  <a:cubicBezTo>
                    <a:pt x="62165" y="20801"/>
                    <a:pt x="57869" y="21165"/>
                    <a:pt x="53167" y="22627"/>
                  </a:cubicBezTo>
                  <a:cubicBezTo>
                    <a:pt x="50889" y="23277"/>
                    <a:pt x="48663" y="23927"/>
                    <a:pt x="46473" y="24571"/>
                  </a:cubicBezTo>
                  <a:cubicBezTo>
                    <a:pt x="44284" y="25221"/>
                    <a:pt x="42292" y="26194"/>
                    <a:pt x="40513" y="27489"/>
                  </a:cubicBezTo>
                  <a:cubicBezTo>
                    <a:pt x="37267" y="29761"/>
                    <a:pt x="34469" y="32642"/>
                    <a:pt x="32118" y="36126"/>
                  </a:cubicBezTo>
                  <a:cubicBezTo>
                    <a:pt x="29767" y="39616"/>
                    <a:pt x="27900" y="43386"/>
                    <a:pt x="26527" y="47437"/>
                  </a:cubicBezTo>
                  <a:cubicBezTo>
                    <a:pt x="25149" y="51493"/>
                    <a:pt x="24254" y="55674"/>
                    <a:pt x="23854" y="59965"/>
                  </a:cubicBezTo>
                  <a:cubicBezTo>
                    <a:pt x="23443" y="64265"/>
                    <a:pt x="23484" y="68353"/>
                    <a:pt x="23968" y="722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BFC57C8-008C-4671-8BE0-B6CB53A75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7" y="128298"/>
            <a:ext cx="1540012" cy="3646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4163EE-E83E-5267-34BF-93ACD62E962E}"/>
              </a:ext>
            </a:extLst>
          </p:cNvPr>
          <p:cNvSpPr txBox="1"/>
          <p:nvPr/>
        </p:nvSpPr>
        <p:spPr>
          <a:xfrm>
            <a:off x="5123900" y="1935703"/>
            <a:ext cx="3152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u="none" strike="noStrike" baseline="0" dirty="0" err="1">
                <a:latin typeface="Fredoka One" panose="02000000000000000000" pitchFamily="2" charset="0"/>
              </a:rPr>
              <a:t>Fungsi</a:t>
            </a:r>
            <a:r>
              <a:rPr lang="en-US" sz="2800" b="0" u="none" strike="noStrike" baseline="0" dirty="0">
                <a:latin typeface="Fredoka One" panose="02000000000000000000" pitchFamily="2" charset="0"/>
              </a:rPr>
              <a:t> </a:t>
            </a:r>
            <a:r>
              <a:rPr lang="en-US" sz="2800" b="0" u="none" strike="noStrike" baseline="0" dirty="0" err="1">
                <a:latin typeface="Fredoka One" panose="02000000000000000000" pitchFamily="2" charset="0"/>
              </a:rPr>
              <a:t>Rekursif</a:t>
            </a:r>
            <a:endParaRPr lang="en-ID" sz="2800" b="0" u="none" strike="noStrike" baseline="0" dirty="0">
              <a:latin typeface="Fredoka One" panose="020000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3" name="Google Shape;2553;p22"/>
          <p:cNvGrpSpPr/>
          <p:nvPr/>
        </p:nvGrpSpPr>
        <p:grpSpPr>
          <a:xfrm rot="1936355">
            <a:off x="623500" y="-225180"/>
            <a:ext cx="2344570" cy="3152833"/>
            <a:chOff x="1247001" y="-450434"/>
            <a:chExt cx="4688683" cy="6305050"/>
          </a:xfrm>
        </p:grpSpPr>
        <p:sp>
          <p:nvSpPr>
            <p:cNvPr id="2554" name="Google Shape;2554;p22"/>
            <p:cNvSpPr/>
            <p:nvPr/>
          </p:nvSpPr>
          <p:spPr>
            <a:xfrm>
              <a:off x="1252014" y="-450434"/>
              <a:ext cx="4683670" cy="6305050"/>
            </a:xfrm>
            <a:custGeom>
              <a:avLst/>
              <a:gdLst/>
              <a:ahLst/>
              <a:cxnLst/>
              <a:rect l="l" t="t" r="r" b="b"/>
              <a:pathLst>
                <a:path w="4683670" h="6305050" extrusionOk="0">
                  <a:moveTo>
                    <a:pt x="4657405" y="6076790"/>
                  </a:moveTo>
                  <a:cubicBezTo>
                    <a:pt x="4648418" y="5923943"/>
                    <a:pt x="4672668" y="5744262"/>
                    <a:pt x="4662673" y="5558074"/>
                  </a:cubicBezTo>
                  <a:cubicBezTo>
                    <a:pt x="4638134" y="5126923"/>
                    <a:pt x="4652136" y="5440144"/>
                    <a:pt x="4652136" y="5015185"/>
                  </a:cubicBezTo>
                  <a:cubicBezTo>
                    <a:pt x="4653082" y="4536481"/>
                    <a:pt x="4588940" y="4233347"/>
                    <a:pt x="4611690" y="3459593"/>
                  </a:cubicBezTo>
                  <a:cubicBezTo>
                    <a:pt x="4620185" y="3278272"/>
                    <a:pt x="4623538" y="3374096"/>
                    <a:pt x="4599011" y="2941696"/>
                  </a:cubicBezTo>
                  <a:cubicBezTo>
                    <a:pt x="4556485" y="2329035"/>
                    <a:pt x="4552364" y="7885"/>
                    <a:pt x="4506864" y="6763"/>
                  </a:cubicBezTo>
                  <a:cubicBezTo>
                    <a:pt x="4122003" y="-3830"/>
                    <a:pt x="3678988" y="14909"/>
                    <a:pt x="3681383" y="14909"/>
                  </a:cubicBezTo>
                  <a:cubicBezTo>
                    <a:pt x="3247240" y="14909"/>
                    <a:pt x="3649482" y="-27726"/>
                    <a:pt x="3120130" y="31201"/>
                  </a:cubicBezTo>
                  <a:cubicBezTo>
                    <a:pt x="2884853" y="57266"/>
                    <a:pt x="2304694" y="24959"/>
                    <a:pt x="2277407" y="23320"/>
                  </a:cubicBezTo>
                  <a:cubicBezTo>
                    <a:pt x="2255627" y="24946"/>
                    <a:pt x="1766658" y="63243"/>
                    <a:pt x="1715915" y="58893"/>
                  </a:cubicBezTo>
                  <a:cubicBezTo>
                    <a:pt x="1215400" y="16220"/>
                    <a:pt x="253116" y="81944"/>
                    <a:pt x="312884" y="77379"/>
                  </a:cubicBezTo>
                  <a:cubicBezTo>
                    <a:pt x="297331" y="77379"/>
                    <a:pt x="43148" y="72486"/>
                    <a:pt x="45542" y="72764"/>
                  </a:cubicBezTo>
                  <a:cubicBezTo>
                    <a:pt x="43929" y="72764"/>
                    <a:pt x="42669" y="827074"/>
                    <a:pt x="42669" y="1381501"/>
                  </a:cubicBezTo>
                  <a:cubicBezTo>
                    <a:pt x="42618" y="1382434"/>
                    <a:pt x="12911" y="1832148"/>
                    <a:pt x="10352" y="2035183"/>
                  </a:cubicBezTo>
                  <a:cubicBezTo>
                    <a:pt x="10352" y="2060718"/>
                    <a:pt x="41950" y="2360195"/>
                    <a:pt x="37879" y="2399917"/>
                  </a:cubicBezTo>
                  <a:cubicBezTo>
                    <a:pt x="-15461" y="2928973"/>
                    <a:pt x="67007" y="3450791"/>
                    <a:pt x="18015" y="4505725"/>
                  </a:cubicBezTo>
                  <a:cubicBezTo>
                    <a:pt x="-1357" y="4883510"/>
                    <a:pt x="24670" y="4827295"/>
                    <a:pt x="18255" y="5023621"/>
                  </a:cubicBezTo>
                  <a:cubicBezTo>
                    <a:pt x="-13999" y="5914889"/>
                    <a:pt x="3899" y="5453335"/>
                    <a:pt x="15860" y="6028455"/>
                  </a:cubicBezTo>
                  <a:cubicBezTo>
                    <a:pt x="21103" y="6273620"/>
                    <a:pt x="11096" y="6284276"/>
                    <a:pt x="26863" y="6284553"/>
                  </a:cubicBezTo>
                  <a:cubicBezTo>
                    <a:pt x="1036853" y="6299976"/>
                    <a:pt x="1903524" y="6309458"/>
                    <a:pt x="3216562" y="6286180"/>
                  </a:cubicBezTo>
                  <a:cubicBezTo>
                    <a:pt x="3737609" y="6276130"/>
                    <a:pt x="3745032" y="6308992"/>
                    <a:pt x="3800792" y="6304654"/>
                  </a:cubicBezTo>
                  <a:cubicBezTo>
                    <a:pt x="4861324" y="6223710"/>
                    <a:pt x="4681579" y="6436089"/>
                    <a:pt x="4657405" y="6076790"/>
                  </a:cubicBezTo>
                  <a:close/>
                  <a:moveTo>
                    <a:pt x="253772" y="709876"/>
                  </a:moveTo>
                  <a:cubicBezTo>
                    <a:pt x="209494" y="691957"/>
                    <a:pt x="186038" y="632210"/>
                    <a:pt x="205184" y="583586"/>
                  </a:cubicBezTo>
                  <a:cubicBezTo>
                    <a:pt x="237261" y="501292"/>
                    <a:pt x="347595" y="509993"/>
                    <a:pt x="376307" y="589563"/>
                  </a:cubicBezTo>
                  <a:cubicBezTo>
                    <a:pt x="404552" y="657468"/>
                    <a:pt x="335382" y="743280"/>
                    <a:pt x="253772" y="709876"/>
                  </a:cubicBezTo>
                  <a:close/>
                  <a:moveTo>
                    <a:pt x="245390" y="1225880"/>
                  </a:moveTo>
                  <a:cubicBezTo>
                    <a:pt x="209973" y="1206864"/>
                    <a:pt x="191534" y="1159614"/>
                    <a:pt x="201831" y="1116980"/>
                  </a:cubicBezTo>
                  <a:cubicBezTo>
                    <a:pt x="224568" y="1023829"/>
                    <a:pt x="346158" y="1023551"/>
                    <a:pt x="377265" y="1109918"/>
                  </a:cubicBezTo>
                  <a:cubicBezTo>
                    <a:pt x="407426" y="1182148"/>
                    <a:pt x="327971" y="1270419"/>
                    <a:pt x="245390" y="1225880"/>
                  </a:cubicBezTo>
                  <a:close/>
                  <a:moveTo>
                    <a:pt x="255687" y="1750838"/>
                  </a:moveTo>
                  <a:cubicBezTo>
                    <a:pt x="211410" y="1732919"/>
                    <a:pt x="187954" y="1673715"/>
                    <a:pt x="206860" y="1624825"/>
                  </a:cubicBezTo>
                  <a:cubicBezTo>
                    <a:pt x="238697" y="1541990"/>
                    <a:pt x="349751" y="1550955"/>
                    <a:pt x="378223" y="1630525"/>
                  </a:cubicBezTo>
                  <a:cubicBezTo>
                    <a:pt x="406708" y="1698695"/>
                    <a:pt x="337058" y="1783965"/>
                    <a:pt x="255687" y="1750838"/>
                  </a:cubicBezTo>
                  <a:close/>
                  <a:moveTo>
                    <a:pt x="256885" y="2271445"/>
                  </a:moveTo>
                  <a:cubicBezTo>
                    <a:pt x="212607" y="2253526"/>
                    <a:pt x="189151" y="2194322"/>
                    <a:pt x="208057" y="2145710"/>
                  </a:cubicBezTo>
                  <a:cubicBezTo>
                    <a:pt x="239895" y="2062609"/>
                    <a:pt x="350948" y="2071575"/>
                    <a:pt x="379420" y="2151145"/>
                  </a:cubicBezTo>
                  <a:cubicBezTo>
                    <a:pt x="408144" y="2219845"/>
                    <a:pt x="337537" y="2304307"/>
                    <a:pt x="256885" y="2271445"/>
                  </a:cubicBezTo>
                  <a:close/>
                  <a:moveTo>
                    <a:pt x="204944" y="2678814"/>
                  </a:moveTo>
                  <a:cubicBezTo>
                    <a:pt x="227682" y="2585663"/>
                    <a:pt x="349272" y="2585121"/>
                    <a:pt x="380378" y="2671752"/>
                  </a:cubicBezTo>
                  <a:cubicBezTo>
                    <a:pt x="443083" y="2821938"/>
                    <a:pt x="163301" y="2850185"/>
                    <a:pt x="204944" y="2678814"/>
                  </a:cubicBezTo>
                  <a:close/>
                  <a:moveTo>
                    <a:pt x="206141" y="3199156"/>
                  </a:moveTo>
                  <a:cubicBezTo>
                    <a:pt x="228879" y="3106283"/>
                    <a:pt x="350229" y="3105186"/>
                    <a:pt x="381575" y="3192095"/>
                  </a:cubicBezTo>
                  <a:cubicBezTo>
                    <a:pt x="444519" y="3343088"/>
                    <a:pt x="164738" y="3370527"/>
                    <a:pt x="206141" y="3199156"/>
                  </a:cubicBezTo>
                  <a:close/>
                  <a:moveTo>
                    <a:pt x="259998" y="3833015"/>
                  </a:moveTo>
                  <a:cubicBezTo>
                    <a:pt x="215720" y="3815096"/>
                    <a:pt x="192265" y="3755891"/>
                    <a:pt x="211170" y="3707280"/>
                  </a:cubicBezTo>
                  <a:cubicBezTo>
                    <a:pt x="243008" y="3624179"/>
                    <a:pt x="354061" y="3633145"/>
                    <a:pt x="382533" y="3712715"/>
                  </a:cubicBezTo>
                  <a:cubicBezTo>
                    <a:pt x="411018" y="3781150"/>
                    <a:pt x="340890" y="3865877"/>
                    <a:pt x="259998" y="3833015"/>
                  </a:cubicBezTo>
                  <a:close/>
                  <a:moveTo>
                    <a:pt x="208057" y="4240384"/>
                  </a:moveTo>
                  <a:cubicBezTo>
                    <a:pt x="230795" y="4146955"/>
                    <a:pt x="352385" y="4146955"/>
                    <a:pt x="383491" y="4233322"/>
                  </a:cubicBezTo>
                  <a:cubicBezTo>
                    <a:pt x="446196" y="4383508"/>
                    <a:pt x="166414" y="4411755"/>
                    <a:pt x="208057" y="4240384"/>
                  </a:cubicBezTo>
                  <a:close/>
                  <a:moveTo>
                    <a:pt x="252814" y="4869627"/>
                  </a:moveTo>
                  <a:cubicBezTo>
                    <a:pt x="217397" y="4850611"/>
                    <a:pt x="198957" y="4803361"/>
                    <a:pt x="209255" y="4760726"/>
                  </a:cubicBezTo>
                  <a:cubicBezTo>
                    <a:pt x="231992" y="4667575"/>
                    <a:pt x="353582" y="4667298"/>
                    <a:pt x="384689" y="4753664"/>
                  </a:cubicBezTo>
                  <a:cubicBezTo>
                    <a:pt x="414850" y="4825907"/>
                    <a:pt x="335622" y="4914165"/>
                    <a:pt x="252814" y="4869627"/>
                  </a:cubicBezTo>
                  <a:close/>
                  <a:moveTo>
                    <a:pt x="263099" y="5394584"/>
                  </a:moveTo>
                  <a:cubicBezTo>
                    <a:pt x="218821" y="5376665"/>
                    <a:pt x="195365" y="5317461"/>
                    <a:pt x="214271" y="5268849"/>
                  </a:cubicBezTo>
                  <a:cubicBezTo>
                    <a:pt x="246108" y="5185749"/>
                    <a:pt x="357162" y="5194715"/>
                    <a:pt x="385634" y="5274284"/>
                  </a:cubicBezTo>
                  <a:cubicBezTo>
                    <a:pt x="414131" y="5342719"/>
                    <a:pt x="344003" y="5427446"/>
                    <a:pt x="263099" y="5394584"/>
                  </a:cubicBezTo>
                  <a:close/>
                  <a:moveTo>
                    <a:pt x="264056" y="5915204"/>
                  </a:moveTo>
                  <a:cubicBezTo>
                    <a:pt x="170472" y="5877185"/>
                    <a:pt x="201831" y="5712876"/>
                    <a:pt x="313842" y="5731891"/>
                  </a:cubicBezTo>
                  <a:cubicBezTo>
                    <a:pt x="449548" y="5755510"/>
                    <a:pt x="392112" y="5967347"/>
                    <a:pt x="264056" y="59152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55" name="Google Shape;2555;p22"/>
            <p:cNvGrpSpPr/>
            <p:nvPr/>
          </p:nvGrpSpPr>
          <p:grpSpPr>
            <a:xfrm>
              <a:off x="1247001" y="-121811"/>
              <a:ext cx="4669982" cy="5748165"/>
              <a:chOff x="1247001" y="-121811"/>
              <a:chExt cx="4669982" cy="5748165"/>
            </a:xfrm>
          </p:grpSpPr>
          <p:sp>
            <p:nvSpPr>
              <p:cNvPr id="2556" name="Google Shape;2556;p22"/>
              <p:cNvSpPr/>
              <p:nvPr/>
            </p:nvSpPr>
            <p:spPr>
              <a:xfrm>
                <a:off x="1289493" y="-121811"/>
                <a:ext cx="4499059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4499059" h="45584" extrusionOk="0">
                    <a:moveTo>
                      <a:pt x="4496899" y="45585"/>
                    </a:moveTo>
                    <a:cubicBezTo>
                      <a:pt x="4495689" y="45597"/>
                      <a:pt x="7975" y="30390"/>
                      <a:pt x="6387" y="30377"/>
                    </a:cubicBezTo>
                    <a:cubicBezTo>
                      <a:pt x="6387" y="-15864"/>
                      <a:pt x="-317446" y="163"/>
                      <a:pt x="3646764" y="16796"/>
                    </a:cubicBezTo>
                    <a:cubicBezTo>
                      <a:pt x="4590168" y="20428"/>
                      <a:pt x="4495789" y="6456"/>
                      <a:pt x="4496899" y="4558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7" name="Google Shape;2557;p22"/>
              <p:cNvSpPr/>
              <p:nvPr/>
            </p:nvSpPr>
            <p:spPr>
              <a:xfrm>
                <a:off x="1289790" y="394571"/>
                <a:ext cx="4511986" cy="47640"/>
              </a:xfrm>
              <a:custGeom>
                <a:avLst/>
                <a:gdLst/>
                <a:ahLst/>
                <a:cxnLst/>
                <a:rect l="l" t="t" r="r" b="b"/>
                <a:pathLst>
                  <a:path w="4511986" h="47640" extrusionOk="0">
                    <a:moveTo>
                      <a:pt x="4509534" y="47640"/>
                    </a:moveTo>
                    <a:cubicBezTo>
                      <a:pt x="4508097" y="47665"/>
                      <a:pt x="6052" y="32445"/>
                      <a:pt x="5132" y="32432"/>
                    </a:cubicBezTo>
                    <a:cubicBezTo>
                      <a:pt x="6203" y="-16003"/>
                      <a:pt x="-300211" y="-1085"/>
                      <a:pt x="3658668" y="18851"/>
                    </a:cubicBezTo>
                    <a:cubicBezTo>
                      <a:pt x="4601542" y="22470"/>
                      <a:pt x="4509534" y="8032"/>
                      <a:pt x="4509534" y="47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8" name="Google Shape;2558;p22"/>
              <p:cNvSpPr/>
              <p:nvPr/>
            </p:nvSpPr>
            <p:spPr>
              <a:xfrm>
                <a:off x="1291091" y="912857"/>
                <a:ext cx="4541969" cy="37715"/>
              </a:xfrm>
              <a:custGeom>
                <a:avLst/>
                <a:gdLst/>
                <a:ahLst/>
                <a:cxnLst/>
                <a:rect l="l" t="t" r="r" b="b"/>
                <a:pathLst>
                  <a:path w="4541969" h="37715" extrusionOk="0">
                    <a:moveTo>
                      <a:pt x="602908" y="34766"/>
                    </a:moveTo>
                    <a:cubicBezTo>
                      <a:pt x="-83855" y="34766"/>
                      <a:pt x="3604" y="43858"/>
                      <a:pt x="3604" y="0"/>
                    </a:cubicBezTo>
                    <a:cubicBezTo>
                      <a:pt x="5532956" y="31475"/>
                      <a:pt x="6333431" y="43959"/>
                      <a:pt x="602908" y="347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9" name="Google Shape;2559;p22"/>
              <p:cNvSpPr/>
              <p:nvPr/>
            </p:nvSpPr>
            <p:spPr>
              <a:xfrm>
                <a:off x="1261196" y="1432884"/>
                <a:ext cx="4559950" cy="46216"/>
              </a:xfrm>
              <a:custGeom>
                <a:avLst/>
                <a:gdLst/>
                <a:ahLst/>
                <a:cxnLst/>
                <a:rect l="l" t="t" r="r" b="b"/>
                <a:pathLst>
                  <a:path w="4559950" h="46216" extrusionOk="0">
                    <a:moveTo>
                      <a:pt x="4557512" y="46216"/>
                    </a:moveTo>
                    <a:cubicBezTo>
                      <a:pt x="4556529" y="46229"/>
                      <a:pt x="6135" y="30744"/>
                      <a:pt x="4762" y="30731"/>
                    </a:cubicBezTo>
                    <a:cubicBezTo>
                      <a:pt x="6992" y="-16242"/>
                      <a:pt x="-302749" y="316"/>
                      <a:pt x="3711915" y="17150"/>
                    </a:cubicBezTo>
                    <a:cubicBezTo>
                      <a:pt x="4648966" y="20769"/>
                      <a:pt x="4557512" y="6785"/>
                      <a:pt x="4557512" y="4621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0" name="Google Shape;2560;p22"/>
              <p:cNvSpPr/>
              <p:nvPr/>
            </p:nvSpPr>
            <p:spPr>
              <a:xfrm>
                <a:off x="1282187" y="1951394"/>
                <a:ext cx="4550648" cy="45879"/>
              </a:xfrm>
              <a:custGeom>
                <a:avLst/>
                <a:gdLst/>
                <a:ahLst/>
                <a:cxnLst/>
                <a:rect l="l" t="t" r="r" b="b"/>
                <a:pathLst>
                  <a:path w="4550648" h="45879" extrusionOk="0">
                    <a:moveTo>
                      <a:pt x="4548483" y="45879"/>
                    </a:moveTo>
                    <a:cubicBezTo>
                      <a:pt x="4547373" y="45892"/>
                      <a:pt x="4719" y="30407"/>
                      <a:pt x="3396" y="30394"/>
                    </a:cubicBezTo>
                    <a:cubicBezTo>
                      <a:pt x="10366" y="-16061"/>
                      <a:pt x="-304317" y="269"/>
                      <a:pt x="3703365" y="17091"/>
                    </a:cubicBezTo>
                    <a:cubicBezTo>
                      <a:pt x="4641638" y="20710"/>
                      <a:pt x="4547348" y="7053"/>
                      <a:pt x="4548483" y="4587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1" name="Google Shape;2561;p22"/>
              <p:cNvSpPr/>
              <p:nvPr/>
            </p:nvSpPr>
            <p:spPr>
              <a:xfrm>
                <a:off x="1265815" y="2469533"/>
                <a:ext cx="4588439" cy="46179"/>
              </a:xfrm>
              <a:custGeom>
                <a:avLst/>
                <a:gdLst/>
                <a:ahLst/>
                <a:cxnLst/>
                <a:rect l="l" t="t" r="r" b="b"/>
                <a:pathLst>
                  <a:path w="4588439" h="46179" extrusionOk="0">
                    <a:moveTo>
                      <a:pt x="4587112" y="46179"/>
                    </a:moveTo>
                    <a:cubicBezTo>
                      <a:pt x="4586192" y="46192"/>
                      <a:pt x="112544" y="31161"/>
                      <a:pt x="6129" y="30429"/>
                    </a:cubicBezTo>
                    <a:cubicBezTo>
                      <a:pt x="5096" y="-16316"/>
                      <a:pt x="-310645" y="430"/>
                      <a:pt x="3731949" y="17390"/>
                    </a:cubicBezTo>
                    <a:cubicBezTo>
                      <a:pt x="4680571" y="21022"/>
                      <a:pt x="4583558" y="7050"/>
                      <a:pt x="4587112" y="4617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2" name="Google Shape;2562;p22"/>
              <p:cNvSpPr/>
              <p:nvPr/>
            </p:nvSpPr>
            <p:spPr>
              <a:xfrm>
                <a:off x="1279746" y="2986345"/>
                <a:ext cx="4597929" cy="42041"/>
              </a:xfrm>
              <a:custGeom>
                <a:avLst/>
                <a:gdLst/>
                <a:ahLst/>
                <a:cxnLst/>
                <a:rect l="l" t="t" r="r" b="b"/>
                <a:pathLst>
                  <a:path w="4597929" h="42041" extrusionOk="0">
                    <a:moveTo>
                      <a:pt x="1679800" y="36670"/>
                    </a:moveTo>
                    <a:cubicBezTo>
                      <a:pt x="-153515" y="29621"/>
                      <a:pt x="4084" y="50453"/>
                      <a:pt x="2975" y="0"/>
                    </a:cubicBezTo>
                    <a:cubicBezTo>
                      <a:pt x="4904236" y="13631"/>
                      <a:pt x="6522352" y="57099"/>
                      <a:pt x="1679800" y="3667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3" name="Google Shape;2563;p22"/>
              <p:cNvSpPr/>
              <p:nvPr/>
            </p:nvSpPr>
            <p:spPr>
              <a:xfrm>
                <a:off x="1278929" y="3505385"/>
                <a:ext cx="4587923" cy="47203"/>
              </a:xfrm>
              <a:custGeom>
                <a:avLst/>
                <a:gdLst/>
                <a:ahLst/>
                <a:cxnLst/>
                <a:rect l="l" t="t" r="r" b="b"/>
                <a:pathLst>
                  <a:path w="4587923" h="47203" extrusionOk="0">
                    <a:moveTo>
                      <a:pt x="4585494" y="47203"/>
                    </a:moveTo>
                    <a:cubicBezTo>
                      <a:pt x="4584574" y="47216"/>
                      <a:pt x="103679" y="32121"/>
                      <a:pt x="5456" y="31453"/>
                    </a:cubicBezTo>
                    <a:cubicBezTo>
                      <a:pt x="5456" y="-17587"/>
                      <a:pt x="-304273" y="1164"/>
                      <a:pt x="3743489" y="18149"/>
                    </a:cubicBezTo>
                    <a:cubicBezTo>
                      <a:pt x="4676570" y="22664"/>
                      <a:pt x="4585494" y="6119"/>
                      <a:pt x="4585494" y="472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4" name="Google Shape;2564;p22"/>
              <p:cNvSpPr/>
              <p:nvPr/>
            </p:nvSpPr>
            <p:spPr>
              <a:xfrm>
                <a:off x="1265317" y="4023112"/>
                <a:ext cx="4622401" cy="47914"/>
              </a:xfrm>
              <a:custGeom>
                <a:avLst/>
                <a:gdLst/>
                <a:ahLst/>
                <a:cxnLst/>
                <a:rect l="l" t="t" r="r" b="b"/>
                <a:pathLst>
                  <a:path w="4622401" h="47914" extrusionOk="0">
                    <a:moveTo>
                      <a:pt x="4621364" y="47915"/>
                    </a:moveTo>
                    <a:cubicBezTo>
                      <a:pt x="4620443" y="47927"/>
                      <a:pt x="86473" y="32694"/>
                      <a:pt x="4711" y="32165"/>
                    </a:cubicBezTo>
                    <a:cubicBezTo>
                      <a:pt x="7068" y="-18591"/>
                      <a:pt x="-305395" y="1762"/>
                      <a:pt x="3769540" y="18861"/>
                    </a:cubicBezTo>
                    <a:cubicBezTo>
                      <a:pt x="4714179" y="22493"/>
                      <a:pt x="4617015" y="8483"/>
                      <a:pt x="4621364" y="479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5" name="Google Shape;2565;p22"/>
              <p:cNvSpPr/>
              <p:nvPr/>
            </p:nvSpPr>
            <p:spPr>
              <a:xfrm>
                <a:off x="1266231" y="4541131"/>
                <a:ext cx="4650752" cy="42857"/>
              </a:xfrm>
              <a:custGeom>
                <a:avLst/>
                <a:gdLst/>
                <a:ahLst/>
                <a:cxnLst/>
                <a:rect l="l" t="t" r="r" b="b"/>
                <a:pathLst>
                  <a:path w="4650752" h="42857" extrusionOk="0">
                    <a:moveTo>
                      <a:pt x="1730409" y="36935"/>
                    </a:moveTo>
                    <a:cubicBezTo>
                      <a:pt x="-181883" y="29596"/>
                      <a:pt x="4995" y="52156"/>
                      <a:pt x="4995" y="0"/>
                    </a:cubicBezTo>
                    <a:cubicBezTo>
                      <a:pt x="4876637" y="18777"/>
                      <a:pt x="6641968" y="57666"/>
                      <a:pt x="1730409" y="369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6" name="Google Shape;2566;p22"/>
              <p:cNvSpPr/>
              <p:nvPr/>
            </p:nvSpPr>
            <p:spPr>
              <a:xfrm>
                <a:off x="1247001" y="5060759"/>
                <a:ext cx="4669439" cy="46880"/>
              </a:xfrm>
              <a:custGeom>
                <a:avLst/>
                <a:gdLst/>
                <a:ahLst/>
                <a:cxnLst/>
                <a:rect l="l" t="t" r="r" b="b"/>
                <a:pathLst>
                  <a:path w="4669439" h="46880" extrusionOk="0">
                    <a:moveTo>
                      <a:pt x="4667686" y="46880"/>
                    </a:moveTo>
                    <a:cubicBezTo>
                      <a:pt x="4666729" y="46893"/>
                      <a:pt x="198009" y="32215"/>
                      <a:pt x="5799" y="30588"/>
                    </a:cubicBezTo>
                    <a:cubicBezTo>
                      <a:pt x="5799" y="-16902"/>
                      <a:pt x="-314845" y="778"/>
                      <a:pt x="3812523" y="18091"/>
                    </a:cubicBezTo>
                    <a:cubicBezTo>
                      <a:pt x="4760867" y="21723"/>
                      <a:pt x="4665455" y="7738"/>
                      <a:pt x="4667686" y="4688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7" name="Google Shape;2567;p22"/>
              <p:cNvSpPr/>
              <p:nvPr/>
            </p:nvSpPr>
            <p:spPr>
              <a:xfrm>
                <a:off x="1262626" y="5577897"/>
                <a:ext cx="4648470" cy="48457"/>
              </a:xfrm>
              <a:custGeom>
                <a:avLst/>
                <a:gdLst/>
                <a:ahLst/>
                <a:cxnLst/>
                <a:rect l="l" t="t" r="r" b="b"/>
                <a:pathLst>
                  <a:path w="4648470" h="48457" extrusionOk="0">
                    <a:moveTo>
                      <a:pt x="4646793" y="48457"/>
                    </a:moveTo>
                    <a:cubicBezTo>
                      <a:pt x="4645885" y="48470"/>
                      <a:pt x="127821" y="32909"/>
                      <a:pt x="5966" y="31888"/>
                    </a:cubicBezTo>
                    <a:cubicBezTo>
                      <a:pt x="4832" y="-15728"/>
                      <a:pt x="-310758" y="-1352"/>
                      <a:pt x="3809098" y="19391"/>
                    </a:cubicBezTo>
                    <a:cubicBezTo>
                      <a:pt x="4738486" y="23023"/>
                      <a:pt x="4644411" y="7979"/>
                      <a:pt x="4646793" y="484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68" name="Google Shape;2568;p22"/>
            <p:cNvSpPr/>
            <p:nvPr/>
          </p:nvSpPr>
          <p:spPr>
            <a:xfrm>
              <a:off x="1862157" y="-395061"/>
              <a:ext cx="125412" cy="6244387"/>
            </a:xfrm>
            <a:custGeom>
              <a:avLst/>
              <a:gdLst/>
              <a:ahLst/>
              <a:cxnLst/>
              <a:rect l="l" t="t" r="r" b="b"/>
              <a:pathLst>
                <a:path w="125412" h="6244387" extrusionOk="0">
                  <a:moveTo>
                    <a:pt x="125413" y="6244388"/>
                  </a:moveTo>
                  <a:cubicBezTo>
                    <a:pt x="56192" y="6244388"/>
                    <a:pt x="-52794" y="2637211"/>
                    <a:pt x="29434" y="1"/>
                  </a:cubicBezTo>
                  <a:cubicBezTo>
                    <a:pt x="99511" y="-2130"/>
                    <a:pt x="-69318" y="2433066"/>
                    <a:pt x="125413" y="62443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69" name="Google Shape;2569;p22"/>
          <p:cNvGrpSpPr/>
          <p:nvPr/>
        </p:nvGrpSpPr>
        <p:grpSpPr>
          <a:xfrm rot="-662687">
            <a:off x="504886" y="2331375"/>
            <a:ext cx="2254756" cy="3426545"/>
            <a:chOff x="1008524" y="4661954"/>
            <a:chExt cx="4508950" cy="6851973"/>
          </a:xfrm>
        </p:grpSpPr>
        <p:sp>
          <p:nvSpPr>
            <p:cNvPr id="2570" name="Google Shape;2570;p22"/>
            <p:cNvSpPr/>
            <p:nvPr/>
          </p:nvSpPr>
          <p:spPr>
            <a:xfrm>
              <a:off x="1008524" y="4661954"/>
              <a:ext cx="4508950" cy="6851973"/>
            </a:xfrm>
            <a:custGeom>
              <a:avLst/>
              <a:gdLst/>
              <a:ahLst/>
              <a:cxnLst/>
              <a:rect l="l" t="t" r="r" b="b"/>
              <a:pathLst>
                <a:path w="4508950" h="6851973" extrusionOk="0">
                  <a:moveTo>
                    <a:pt x="4506925" y="6801515"/>
                  </a:moveTo>
                  <a:cubicBezTo>
                    <a:pt x="4508406" y="6826635"/>
                    <a:pt x="4727922" y="6815932"/>
                    <a:pt x="128044" y="6851973"/>
                  </a:cubicBezTo>
                  <a:cubicBezTo>
                    <a:pt x="45825" y="6851973"/>
                    <a:pt x="29691" y="1020600"/>
                    <a:pt x="0" y="129638"/>
                  </a:cubicBezTo>
                  <a:cubicBezTo>
                    <a:pt x="0" y="65640"/>
                    <a:pt x="721191" y="87334"/>
                    <a:pt x="960227" y="75576"/>
                  </a:cubicBezTo>
                  <a:cubicBezTo>
                    <a:pt x="2576588" y="-3907"/>
                    <a:pt x="3390334" y="-34111"/>
                    <a:pt x="4388161" y="51553"/>
                  </a:cubicBezTo>
                  <a:cubicBezTo>
                    <a:pt x="4458729" y="57610"/>
                    <a:pt x="4317485" y="2593882"/>
                    <a:pt x="4506925" y="68015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1" name="Google Shape;2571;p22"/>
            <p:cNvSpPr/>
            <p:nvPr/>
          </p:nvSpPr>
          <p:spPr>
            <a:xfrm>
              <a:off x="1199102" y="4873484"/>
              <a:ext cx="4121943" cy="6428895"/>
            </a:xfrm>
            <a:custGeom>
              <a:avLst/>
              <a:gdLst/>
              <a:ahLst/>
              <a:cxnLst/>
              <a:rect l="l" t="t" r="r" b="b"/>
              <a:pathLst>
                <a:path w="4121943" h="6428895" extrusionOk="0">
                  <a:moveTo>
                    <a:pt x="0" y="90586"/>
                  </a:moveTo>
                  <a:cubicBezTo>
                    <a:pt x="161299" y="76485"/>
                    <a:pt x="327025" y="78924"/>
                    <a:pt x="512573" y="79267"/>
                  </a:cubicBezTo>
                  <a:cubicBezTo>
                    <a:pt x="1148146" y="79267"/>
                    <a:pt x="2633174" y="-66626"/>
                    <a:pt x="4030993" y="37442"/>
                  </a:cubicBezTo>
                  <a:cubicBezTo>
                    <a:pt x="4071760" y="2878367"/>
                    <a:pt x="3953942" y="2711357"/>
                    <a:pt x="4121944" y="6397487"/>
                  </a:cubicBezTo>
                  <a:cubicBezTo>
                    <a:pt x="2254402" y="6412575"/>
                    <a:pt x="2388080" y="6410684"/>
                    <a:pt x="101698" y="6428896"/>
                  </a:cubicBezTo>
                  <a:cubicBezTo>
                    <a:pt x="10061" y="3667660"/>
                    <a:pt x="29417" y="1248378"/>
                    <a:pt x="0" y="905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2" name="Google Shape;2572;p22"/>
          <p:cNvGrpSpPr/>
          <p:nvPr/>
        </p:nvGrpSpPr>
        <p:grpSpPr>
          <a:xfrm>
            <a:off x="2282104" y="1249483"/>
            <a:ext cx="618555" cy="2170224"/>
            <a:chOff x="4564208" y="2498965"/>
            <a:chExt cx="1237110" cy="4340449"/>
          </a:xfrm>
        </p:grpSpPr>
        <p:sp>
          <p:nvSpPr>
            <p:cNvPr id="2573" name="Google Shape;2573;p22"/>
            <p:cNvSpPr/>
            <p:nvPr/>
          </p:nvSpPr>
          <p:spPr>
            <a:xfrm>
              <a:off x="4608298" y="2742404"/>
              <a:ext cx="370270" cy="109558"/>
            </a:xfrm>
            <a:custGeom>
              <a:avLst/>
              <a:gdLst/>
              <a:ahLst/>
              <a:cxnLst/>
              <a:rect l="l" t="t" r="r" b="b"/>
              <a:pathLst>
                <a:path w="370270" h="109558" extrusionOk="0">
                  <a:moveTo>
                    <a:pt x="368711" y="7888"/>
                  </a:moveTo>
                  <a:cubicBezTo>
                    <a:pt x="369214" y="10119"/>
                    <a:pt x="369768" y="12350"/>
                    <a:pt x="370271" y="14581"/>
                  </a:cubicBezTo>
                  <a:lnTo>
                    <a:pt x="370219" y="14581"/>
                  </a:lnTo>
                  <a:cubicBezTo>
                    <a:pt x="370106" y="14581"/>
                    <a:pt x="369942" y="14581"/>
                    <a:pt x="369829" y="14633"/>
                  </a:cubicBezTo>
                  <a:cubicBezTo>
                    <a:pt x="369777" y="14633"/>
                    <a:pt x="369716" y="14633"/>
                    <a:pt x="369665" y="14633"/>
                  </a:cubicBezTo>
                  <a:cubicBezTo>
                    <a:pt x="369439" y="14633"/>
                    <a:pt x="369223" y="14633"/>
                    <a:pt x="368997" y="14685"/>
                  </a:cubicBezTo>
                  <a:cubicBezTo>
                    <a:pt x="365324" y="14963"/>
                    <a:pt x="361598" y="15301"/>
                    <a:pt x="357872" y="15692"/>
                  </a:cubicBezTo>
                  <a:cubicBezTo>
                    <a:pt x="357760" y="15692"/>
                    <a:pt x="357647" y="15692"/>
                    <a:pt x="357534" y="15692"/>
                  </a:cubicBezTo>
                  <a:cubicBezTo>
                    <a:pt x="357257" y="15744"/>
                    <a:pt x="356919" y="15744"/>
                    <a:pt x="356642" y="15805"/>
                  </a:cubicBezTo>
                  <a:cubicBezTo>
                    <a:pt x="356087" y="15857"/>
                    <a:pt x="355585" y="15918"/>
                    <a:pt x="355030" y="15970"/>
                  </a:cubicBezTo>
                  <a:cubicBezTo>
                    <a:pt x="351747" y="15579"/>
                    <a:pt x="348411" y="15249"/>
                    <a:pt x="345127" y="14963"/>
                  </a:cubicBezTo>
                  <a:cubicBezTo>
                    <a:pt x="340622" y="14572"/>
                    <a:pt x="336116" y="14182"/>
                    <a:pt x="331663" y="13852"/>
                  </a:cubicBezTo>
                  <a:cubicBezTo>
                    <a:pt x="331437" y="13852"/>
                    <a:pt x="331273" y="13852"/>
                    <a:pt x="331108" y="13800"/>
                  </a:cubicBezTo>
                  <a:cubicBezTo>
                    <a:pt x="326767" y="13522"/>
                    <a:pt x="322426" y="13296"/>
                    <a:pt x="318146" y="13079"/>
                  </a:cubicBezTo>
                  <a:cubicBezTo>
                    <a:pt x="309075" y="12636"/>
                    <a:pt x="300064" y="12411"/>
                    <a:pt x="291001" y="12411"/>
                  </a:cubicBezTo>
                  <a:cubicBezTo>
                    <a:pt x="283437" y="12411"/>
                    <a:pt x="275925" y="12576"/>
                    <a:pt x="268361" y="12853"/>
                  </a:cubicBezTo>
                  <a:cubicBezTo>
                    <a:pt x="260910" y="13192"/>
                    <a:pt x="253450" y="13635"/>
                    <a:pt x="245998" y="14251"/>
                  </a:cubicBezTo>
                  <a:cubicBezTo>
                    <a:pt x="238486" y="14920"/>
                    <a:pt x="230974" y="15701"/>
                    <a:pt x="223523" y="16595"/>
                  </a:cubicBezTo>
                  <a:cubicBezTo>
                    <a:pt x="212398" y="18045"/>
                    <a:pt x="201325" y="19772"/>
                    <a:pt x="190364" y="21942"/>
                  </a:cubicBezTo>
                  <a:cubicBezTo>
                    <a:pt x="183017" y="23392"/>
                    <a:pt x="175678" y="25007"/>
                    <a:pt x="168444" y="26734"/>
                  </a:cubicBezTo>
                  <a:cubicBezTo>
                    <a:pt x="161209" y="28514"/>
                    <a:pt x="154035" y="30467"/>
                    <a:pt x="146913" y="32585"/>
                  </a:cubicBezTo>
                  <a:lnTo>
                    <a:pt x="146861" y="32585"/>
                  </a:lnTo>
                  <a:cubicBezTo>
                    <a:pt x="139739" y="34755"/>
                    <a:pt x="132677" y="37047"/>
                    <a:pt x="125668" y="39495"/>
                  </a:cubicBezTo>
                  <a:cubicBezTo>
                    <a:pt x="122159" y="40719"/>
                    <a:pt x="118658" y="42004"/>
                    <a:pt x="115210" y="43341"/>
                  </a:cubicBezTo>
                  <a:cubicBezTo>
                    <a:pt x="77156" y="57890"/>
                    <a:pt x="41164" y="77899"/>
                    <a:pt x="8621" y="103925"/>
                  </a:cubicBezTo>
                  <a:cubicBezTo>
                    <a:pt x="6230" y="105704"/>
                    <a:pt x="3890" y="107606"/>
                    <a:pt x="1612" y="109559"/>
                  </a:cubicBezTo>
                  <a:cubicBezTo>
                    <a:pt x="1057" y="107328"/>
                    <a:pt x="503" y="105045"/>
                    <a:pt x="0" y="102814"/>
                  </a:cubicBezTo>
                  <a:cubicBezTo>
                    <a:pt x="9124" y="93786"/>
                    <a:pt x="19027" y="85643"/>
                    <a:pt x="29208" y="77899"/>
                  </a:cubicBezTo>
                  <a:cubicBezTo>
                    <a:pt x="122722" y="14633"/>
                    <a:pt x="242610" y="-12451"/>
                    <a:pt x="354381" y="5379"/>
                  </a:cubicBezTo>
                  <a:cubicBezTo>
                    <a:pt x="354883" y="4824"/>
                    <a:pt x="355325" y="4372"/>
                    <a:pt x="355776" y="3982"/>
                  </a:cubicBezTo>
                  <a:cubicBezTo>
                    <a:pt x="356278" y="2480"/>
                    <a:pt x="357335" y="1195"/>
                    <a:pt x="359389" y="362"/>
                  </a:cubicBezTo>
                  <a:cubicBezTo>
                    <a:pt x="364951" y="-1036"/>
                    <a:pt x="367013" y="3035"/>
                    <a:pt x="368235" y="7775"/>
                  </a:cubicBezTo>
                  <a:cubicBezTo>
                    <a:pt x="368382" y="7827"/>
                    <a:pt x="368547" y="7827"/>
                    <a:pt x="368711" y="7888"/>
                  </a:cubicBezTo>
                  <a:close/>
                </a:path>
              </a:pathLst>
            </a:custGeom>
            <a:solidFill>
              <a:srgbClr val="7AAED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4" name="Google Shape;2574;p22"/>
            <p:cNvSpPr/>
            <p:nvPr/>
          </p:nvSpPr>
          <p:spPr>
            <a:xfrm>
              <a:off x="4925699" y="2548418"/>
              <a:ext cx="25" cy="52"/>
            </a:xfrm>
            <a:custGeom>
              <a:avLst/>
              <a:gdLst/>
              <a:ahLst/>
              <a:cxnLst/>
              <a:rect l="l" t="t" r="r" b="b"/>
              <a:pathLst>
                <a:path w="25" h="52" extrusionOk="0">
                  <a:moveTo>
                    <a:pt x="0" y="0"/>
                  </a:moveTo>
                  <a:cubicBezTo>
                    <a:pt x="26" y="0"/>
                    <a:pt x="26" y="9"/>
                    <a:pt x="26" y="52"/>
                  </a:cubicBezTo>
                  <a:cubicBezTo>
                    <a:pt x="17" y="35"/>
                    <a:pt x="9" y="17"/>
                    <a:pt x="0" y="0"/>
                  </a:cubicBezTo>
                  <a:close/>
                </a:path>
              </a:pathLst>
            </a:custGeom>
            <a:solidFill>
              <a:srgbClr val="7AAED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5" name="Google Shape;2575;p22"/>
            <p:cNvSpPr/>
            <p:nvPr/>
          </p:nvSpPr>
          <p:spPr>
            <a:xfrm>
              <a:off x="4564457" y="2638326"/>
              <a:ext cx="52" cy="616"/>
            </a:xfrm>
            <a:custGeom>
              <a:avLst/>
              <a:gdLst/>
              <a:ahLst/>
              <a:cxnLst/>
              <a:rect l="l" t="t" r="r" b="b"/>
              <a:pathLst>
                <a:path w="52" h="616" extrusionOk="0">
                  <a:moveTo>
                    <a:pt x="0" y="0"/>
                  </a:moveTo>
                  <a:cubicBezTo>
                    <a:pt x="52" y="226"/>
                    <a:pt x="52" y="443"/>
                    <a:pt x="52" y="616"/>
                  </a:cubicBezTo>
                  <a:cubicBezTo>
                    <a:pt x="61" y="443"/>
                    <a:pt x="0" y="226"/>
                    <a:pt x="0" y="0"/>
                  </a:cubicBezTo>
                  <a:close/>
                </a:path>
              </a:pathLst>
            </a:custGeom>
            <a:solidFill>
              <a:srgbClr val="7AAED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6" name="Google Shape;2576;p22"/>
            <p:cNvSpPr/>
            <p:nvPr/>
          </p:nvSpPr>
          <p:spPr>
            <a:xfrm>
              <a:off x="5460576" y="6252099"/>
              <a:ext cx="340742" cy="383600"/>
            </a:xfrm>
            <a:custGeom>
              <a:avLst/>
              <a:gdLst/>
              <a:ahLst/>
              <a:cxnLst/>
              <a:rect l="l" t="t" r="r" b="b"/>
              <a:pathLst>
                <a:path w="340742" h="383600" extrusionOk="0">
                  <a:moveTo>
                    <a:pt x="340743" y="59525"/>
                  </a:moveTo>
                  <a:cubicBezTo>
                    <a:pt x="340743" y="60697"/>
                    <a:pt x="340691" y="61869"/>
                    <a:pt x="340691" y="63041"/>
                  </a:cubicBezTo>
                  <a:cubicBezTo>
                    <a:pt x="339634" y="70845"/>
                    <a:pt x="338802" y="78588"/>
                    <a:pt x="338412" y="86340"/>
                  </a:cubicBezTo>
                  <a:cubicBezTo>
                    <a:pt x="331290" y="173236"/>
                    <a:pt x="324168" y="260019"/>
                    <a:pt x="316881" y="346811"/>
                  </a:cubicBezTo>
                  <a:cubicBezTo>
                    <a:pt x="266030" y="353608"/>
                    <a:pt x="214521" y="362471"/>
                    <a:pt x="168842" y="383600"/>
                  </a:cubicBezTo>
                  <a:cubicBezTo>
                    <a:pt x="111649" y="286340"/>
                    <a:pt x="52073" y="190355"/>
                    <a:pt x="0" y="90577"/>
                  </a:cubicBezTo>
                  <a:cubicBezTo>
                    <a:pt x="14799" y="70680"/>
                    <a:pt x="28930" y="50558"/>
                    <a:pt x="44838" y="30939"/>
                  </a:cubicBezTo>
                  <a:cubicBezTo>
                    <a:pt x="91184" y="54907"/>
                    <a:pt x="106979" y="102009"/>
                    <a:pt x="130234" y="21911"/>
                  </a:cubicBezTo>
                  <a:cubicBezTo>
                    <a:pt x="158887" y="29099"/>
                    <a:pt x="183754" y="47997"/>
                    <a:pt x="212900" y="51842"/>
                  </a:cubicBezTo>
                  <a:cubicBezTo>
                    <a:pt x="231650" y="46495"/>
                    <a:pt x="233929" y="22744"/>
                    <a:pt x="239491" y="6858"/>
                  </a:cubicBezTo>
                  <a:cubicBezTo>
                    <a:pt x="275370" y="30487"/>
                    <a:pt x="299960" y="56409"/>
                    <a:pt x="322158" y="0"/>
                  </a:cubicBezTo>
                  <a:cubicBezTo>
                    <a:pt x="328448" y="3342"/>
                    <a:pt x="334617" y="6971"/>
                    <a:pt x="340570" y="10869"/>
                  </a:cubicBezTo>
                  <a:cubicBezTo>
                    <a:pt x="340301" y="27084"/>
                    <a:pt x="340639" y="43300"/>
                    <a:pt x="340743" y="595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7" name="Google Shape;2577;p22"/>
            <p:cNvSpPr/>
            <p:nvPr/>
          </p:nvSpPr>
          <p:spPr>
            <a:xfrm>
              <a:off x="4710035" y="3186746"/>
              <a:ext cx="1091231" cy="3155921"/>
            </a:xfrm>
            <a:custGeom>
              <a:avLst/>
              <a:gdLst/>
              <a:ahLst/>
              <a:cxnLst/>
              <a:rect l="l" t="t" r="r" b="b"/>
              <a:pathLst>
                <a:path w="1091231" h="3155921" extrusionOk="0">
                  <a:moveTo>
                    <a:pt x="1091006" y="3068470"/>
                  </a:moveTo>
                  <a:cubicBezTo>
                    <a:pt x="1091058" y="3068912"/>
                    <a:pt x="1091171" y="3069364"/>
                    <a:pt x="1091232" y="3069807"/>
                  </a:cubicBezTo>
                  <a:cubicBezTo>
                    <a:pt x="1091180" y="3071925"/>
                    <a:pt x="1091119" y="3074095"/>
                    <a:pt x="1091119" y="3076213"/>
                  </a:cubicBezTo>
                  <a:cubicBezTo>
                    <a:pt x="1085167" y="3072315"/>
                    <a:pt x="1078989" y="3068687"/>
                    <a:pt x="1072707" y="3065345"/>
                  </a:cubicBezTo>
                  <a:cubicBezTo>
                    <a:pt x="1050509" y="3121753"/>
                    <a:pt x="1025920" y="3095832"/>
                    <a:pt x="990041" y="3072203"/>
                  </a:cubicBezTo>
                  <a:cubicBezTo>
                    <a:pt x="984478" y="3088089"/>
                    <a:pt x="982199" y="3111831"/>
                    <a:pt x="963450" y="3117187"/>
                  </a:cubicBezTo>
                  <a:cubicBezTo>
                    <a:pt x="934294" y="3113341"/>
                    <a:pt x="909427" y="3094443"/>
                    <a:pt x="880783" y="3087255"/>
                  </a:cubicBezTo>
                  <a:cubicBezTo>
                    <a:pt x="857528" y="3167354"/>
                    <a:pt x="841733" y="3120251"/>
                    <a:pt x="795387" y="3096284"/>
                  </a:cubicBezTo>
                  <a:cubicBezTo>
                    <a:pt x="779480" y="3115902"/>
                    <a:pt x="765348" y="3136024"/>
                    <a:pt x="750549" y="3155921"/>
                  </a:cubicBezTo>
                  <a:cubicBezTo>
                    <a:pt x="749050" y="3153083"/>
                    <a:pt x="747543" y="3150235"/>
                    <a:pt x="746096" y="3147397"/>
                  </a:cubicBezTo>
                  <a:cubicBezTo>
                    <a:pt x="743315" y="3141988"/>
                    <a:pt x="740533" y="3136641"/>
                    <a:pt x="737804" y="3131233"/>
                  </a:cubicBezTo>
                  <a:cubicBezTo>
                    <a:pt x="737752" y="3131007"/>
                    <a:pt x="737691" y="3130729"/>
                    <a:pt x="737639" y="3130512"/>
                  </a:cubicBezTo>
                  <a:cubicBezTo>
                    <a:pt x="737085" y="3128003"/>
                    <a:pt x="736470" y="3125608"/>
                    <a:pt x="735863" y="3123212"/>
                  </a:cubicBezTo>
                  <a:cubicBezTo>
                    <a:pt x="735309" y="3119027"/>
                    <a:pt x="734087" y="3114904"/>
                    <a:pt x="733082" y="3110841"/>
                  </a:cubicBezTo>
                  <a:cubicBezTo>
                    <a:pt x="732138" y="3107048"/>
                    <a:pt x="731245" y="3103263"/>
                    <a:pt x="730301" y="3099469"/>
                  </a:cubicBezTo>
                  <a:cubicBezTo>
                    <a:pt x="728187" y="3091162"/>
                    <a:pt x="726350" y="3082689"/>
                    <a:pt x="723733" y="3074555"/>
                  </a:cubicBezTo>
                  <a:cubicBezTo>
                    <a:pt x="723733" y="3074555"/>
                    <a:pt x="723681" y="3074555"/>
                    <a:pt x="723621" y="3074607"/>
                  </a:cubicBezTo>
                  <a:cubicBezTo>
                    <a:pt x="723508" y="3074329"/>
                    <a:pt x="723456" y="3074104"/>
                    <a:pt x="723343" y="3073887"/>
                  </a:cubicBezTo>
                  <a:cubicBezTo>
                    <a:pt x="720224" y="3061959"/>
                    <a:pt x="717114" y="3050032"/>
                    <a:pt x="714055" y="3038104"/>
                  </a:cubicBezTo>
                  <a:cubicBezTo>
                    <a:pt x="704152" y="2999031"/>
                    <a:pt x="694474" y="2959959"/>
                    <a:pt x="684900" y="2920825"/>
                  </a:cubicBezTo>
                  <a:cubicBezTo>
                    <a:pt x="666704" y="2846577"/>
                    <a:pt x="648908" y="2772225"/>
                    <a:pt x="630990" y="2697925"/>
                  </a:cubicBezTo>
                  <a:cubicBezTo>
                    <a:pt x="593941" y="2544256"/>
                    <a:pt x="556884" y="2390526"/>
                    <a:pt x="519835" y="2236857"/>
                  </a:cubicBezTo>
                  <a:cubicBezTo>
                    <a:pt x="482448" y="2081954"/>
                    <a:pt x="445122" y="1927000"/>
                    <a:pt x="407788" y="1772107"/>
                  </a:cubicBezTo>
                  <a:cubicBezTo>
                    <a:pt x="369794" y="1614696"/>
                    <a:pt x="331905" y="1457294"/>
                    <a:pt x="293903" y="1299831"/>
                  </a:cubicBezTo>
                  <a:cubicBezTo>
                    <a:pt x="257461" y="1148887"/>
                    <a:pt x="221140" y="997953"/>
                    <a:pt x="184750" y="846948"/>
                  </a:cubicBezTo>
                  <a:cubicBezTo>
                    <a:pt x="146644" y="688930"/>
                    <a:pt x="108478" y="530963"/>
                    <a:pt x="70484" y="372945"/>
                  </a:cubicBezTo>
                  <a:cubicBezTo>
                    <a:pt x="47004" y="275510"/>
                    <a:pt x="23532" y="177972"/>
                    <a:pt x="0" y="80537"/>
                  </a:cubicBezTo>
                  <a:cubicBezTo>
                    <a:pt x="108209" y="10196"/>
                    <a:pt x="242221" y="-7643"/>
                    <a:pt x="370566" y="2722"/>
                  </a:cubicBezTo>
                  <a:cubicBezTo>
                    <a:pt x="395822" y="109905"/>
                    <a:pt x="421079" y="216984"/>
                    <a:pt x="446396" y="324167"/>
                  </a:cubicBezTo>
                  <a:cubicBezTo>
                    <a:pt x="482951" y="479121"/>
                    <a:pt x="519332" y="634127"/>
                    <a:pt x="555991" y="789081"/>
                  </a:cubicBezTo>
                  <a:cubicBezTo>
                    <a:pt x="594045" y="949947"/>
                    <a:pt x="631761" y="1110865"/>
                    <a:pt x="669650" y="1271783"/>
                  </a:cubicBezTo>
                  <a:cubicBezTo>
                    <a:pt x="706586" y="1428855"/>
                    <a:pt x="743306" y="1586040"/>
                    <a:pt x="780363" y="1743113"/>
                  </a:cubicBezTo>
                  <a:cubicBezTo>
                    <a:pt x="817863" y="1902190"/>
                    <a:pt x="855466" y="2061155"/>
                    <a:pt x="892801" y="2220241"/>
                  </a:cubicBezTo>
                  <a:cubicBezTo>
                    <a:pt x="911438" y="2299837"/>
                    <a:pt x="930075" y="2379432"/>
                    <a:pt x="948764" y="2458975"/>
                  </a:cubicBezTo>
                  <a:cubicBezTo>
                    <a:pt x="966846" y="2536226"/>
                    <a:pt x="985258" y="2613425"/>
                    <a:pt x="1003505" y="2690625"/>
                  </a:cubicBezTo>
                  <a:cubicBezTo>
                    <a:pt x="1019690" y="2758796"/>
                    <a:pt x="1035884" y="2826958"/>
                    <a:pt x="1051904" y="2895190"/>
                  </a:cubicBezTo>
                  <a:cubicBezTo>
                    <a:pt x="1060023" y="2929862"/>
                    <a:pt x="1068202" y="2964533"/>
                    <a:pt x="1076268" y="2999257"/>
                  </a:cubicBezTo>
                  <a:cubicBezTo>
                    <a:pt x="1079387" y="3012634"/>
                    <a:pt x="1082446" y="3025959"/>
                    <a:pt x="1085444" y="3039337"/>
                  </a:cubicBezTo>
                  <a:cubicBezTo>
                    <a:pt x="1085721" y="3040674"/>
                    <a:pt x="1085998" y="3042010"/>
                    <a:pt x="1086224" y="3043347"/>
                  </a:cubicBezTo>
                  <a:cubicBezTo>
                    <a:pt x="1086665" y="3045465"/>
                    <a:pt x="1087055" y="3047531"/>
                    <a:pt x="1087445" y="3049589"/>
                  </a:cubicBezTo>
                  <a:cubicBezTo>
                    <a:pt x="1088615" y="3055874"/>
                    <a:pt x="1089837" y="3062167"/>
                    <a:pt x="1091006" y="30684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8" name="Google Shape;2578;p22"/>
            <p:cNvSpPr/>
            <p:nvPr/>
          </p:nvSpPr>
          <p:spPr>
            <a:xfrm>
              <a:off x="4609893" y="2754825"/>
              <a:ext cx="460510" cy="494774"/>
            </a:xfrm>
            <a:custGeom>
              <a:avLst/>
              <a:gdLst/>
              <a:ahLst/>
              <a:cxnLst/>
              <a:rect l="l" t="t" r="r" b="b"/>
              <a:pathLst>
                <a:path w="460510" h="494774" extrusionOk="0">
                  <a:moveTo>
                    <a:pt x="460510" y="391125"/>
                  </a:moveTo>
                  <a:cubicBezTo>
                    <a:pt x="412076" y="378538"/>
                    <a:pt x="361390" y="376628"/>
                    <a:pt x="311917" y="388347"/>
                  </a:cubicBezTo>
                  <a:cubicBezTo>
                    <a:pt x="235410" y="401282"/>
                    <a:pt x="143828" y="430102"/>
                    <a:pt x="95828" y="494775"/>
                  </a:cubicBezTo>
                  <a:cubicBezTo>
                    <a:pt x="93315" y="484184"/>
                    <a:pt x="90716" y="473593"/>
                    <a:pt x="88203" y="463003"/>
                  </a:cubicBezTo>
                  <a:cubicBezTo>
                    <a:pt x="86903" y="457447"/>
                    <a:pt x="85517" y="452065"/>
                    <a:pt x="84217" y="446509"/>
                  </a:cubicBezTo>
                  <a:cubicBezTo>
                    <a:pt x="82138" y="438002"/>
                    <a:pt x="80145" y="429581"/>
                    <a:pt x="78066" y="421161"/>
                  </a:cubicBezTo>
                  <a:cubicBezTo>
                    <a:pt x="72001" y="395813"/>
                    <a:pt x="65849" y="370464"/>
                    <a:pt x="59784" y="345029"/>
                  </a:cubicBezTo>
                  <a:cubicBezTo>
                    <a:pt x="42195" y="272370"/>
                    <a:pt x="24693" y="199711"/>
                    <a:pt x="7191" y="127052"/>
                  </a:cubicBezTo>
                  <a:cubicBezTo>
                    <a:pt x="7105" y="126705"/>
                    <a:pt x="7018" y="126357"/>
                    <a:pt x="6931" y="126010"/>
                  </a:cubicBezTo>
                  <a:cubicBezTo>
                    <a:pt x="4939" y="117937"/>
                    <a:pt x="3033" y="109864"/>
                    <a:pt x="1126" y="101790"/>
                  </a:cubicBezTo>
                  <a:cubicBezTo>
                    <a:pt x="693" y="100228"/>
                    <a:pt x="347" y="98665"/>
                    <a:pt x="0" y="97103"/>
                  </a:cubicBezTo>
                  <a:cubicBezTo>
                    <a:pt x="2253" y="95193"/>
                    <a:pt x="4592" y="93283"/>
                    <a:pt x="7018" y="91547"/>
                  </a:cubicBezTo>
                  <a:cubicBezTo>
                    <a:pt x="104059" y="13853"/>
                    <a:pt x="231251" y="-9846"/>
                    <a:pt x="353419" y="3522"/>
                  </a:cubicBezTo>
                  <a:cubicBezTo>
                    <a:pt x="358791" y="4130"/>
                    <a:pt x="364076" y="4738"/>
                    <a:pt x="369448" y="5519"/>
                  </a:cubicBezTo>
                  <a:cubicBezTo>
                    <a:pt x="371267" y="13071"/>
                    <a:pt x="373087" y="20624"/>
                    <a:pt x="374820" y="28263"/>
                  </a:cubicBezTo>
                  <a:cubicBezTo>
                    <a:pt x="375166" y="29652"/>
                    <a:pt x="375513" y="31041"/>
                    <a:pt x="375860" y="32430"/>
                  </a:cubicBezTo>
                  <a:cubicBezTo>
                    <a:pt x="394488" y="111426"/>
                    <a:pt x="413030" y="190336"/>
                    <a:pt x="431745" y="269332"/>
                  </a:cubicBezTo>
                  <a:cubicBezTo>
                    <a:pt x="436077" y="287909"/>
                    <a:pt x="440496" y="306486"/>
                    <a:pt x="444828" y="325063"/>
                  </a:cubicBezTo>
                  <a:cubicBezTo>
                    <a:pt x="446821" y="333397"/>
                    <a:pt x="448813" y="341644"/>
                    <a:pt x="450719" y="349977"/>
                  </a:cubicBezTo>
                  <a:cubicBezTo>
                    <a:pt x="451759" y="354405"/>
                    <a:pt x="452886" y="358919"/>
                    <a:pt x="453925" y="363433"/>
                  </a:cubicBezTo>
                  <a:cubicBezTo>
                    <a:pt x="456091" y="372635"/>
                    <a:pt x="458257" y="381923"/>
                    <a:pt x="460510" y="391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9" name="Google Shape;2579;p22"/>
            <p:cNvSpPr/>
            <p:nvPr/>
          </p:nvSpPr>
          <p:spPr>
            <a:xfrm>
              <a:off x="5629418" y="6598901"/>
              <a:ext cx="148039" cy="240513"/>
            </a:xfrm>
            <a:custGeom>
              <a:avLst/>
              <a:gdLst/>
              <a:ahLst/>
              <a:cxnLst/>
              <a:rect l="l" t="t" r="r" b="b"/>
              <a:pathLst>
                <a:path w="148039" h="240513" extrusionOk="0">
                  <a:moveTo>
                    <a:pt x="148039" y="0"/>
                  </a:moveTo>
                  <a:cubicBezTo>
                    <a:pt x="147537" y="5799"/>
                    <a:pt x="147034" y="11598"/>
                    <a:pt x="146540" y="17336"/>
                  </a:cubicBezTo>
                  <a:cubicBezTo>
                    <a:pt x="143923" y="48665"/>
                    <a:pt x="141255" y="79934"/>
                    <a:pt x="138586" y="111202"/>
                  </a:cubicBezTo>
                  <a:cubicBezTo>
                    <a:pt x="136308" y="141855"/>
                    <a:pt x="134410" y="172515"/>
                    <a:pt x="131967" y="203116"/>
                  </a:cubicBezTo>
                  <a:cubicBezTo>
                    <a:pt x="129575" y="215877"/>
                    <a:pt x="134471" y="240513"/>
                    <a:pt x="116059" y="240513"/>
                  </a:cubicBezTo>
                  <a:cubicBezTo>
                    <a:pt x="115782" y="240513"/>
                    <a:pt x="115444" y="240513"/>
                    <a:pt x="115166" y="240513"/>
                  </a:cubicBezTo>
                  <a:cubicBezTo>
                    <a:pt x="107542" y="238838"/>
                    <a:pt x="104709" y="233100"/>
                    <a:pt x="104093" y="225634"/>
                  </a:cubicBezTo>
                  <a:cubicBezTo>
                    <a:pt x="74609" y="166387"/>
                    <a:pt x="42117" y="108694"/>
                    <a:pt x="8682" y="51504"/>
                  </a:cubicBezTo>
                  <a:cubicBezTo>
                    <a:pt x="5788" y="46599"/>
                    <a:pt x="2894" y="41694"/>
                    <a:pt x="0" y="36790"/>
                  </a:cubicBezTo>
                  <a:cubicBezTo>
                    <a:pt x="45670" y="15660"/>
                    <a:pt x="97188" y="6797"/>
                    <a:pt x="148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0" name="Google Shape;2580;p22"/>
            <p:cNvSpPr/>
            <p:nvPr/>
          </p:nvSpPr>
          <p:spPr>
            <a:xfrm>
              <a:off x="4973794" y="3233853"/>
              <a:ext cx="733782" cy="2954528"/>
            </a:xfrm>
            <a:custGeom>
              <a:avLst/>
              <a:gdLst/>
              <a:ahLst/>
              <a:cxnLst/>
              <a:rect l="l" t="t" r="r" b="b"/>
              <a:pathLst>
                <a:path w="733782" h="2954528" extrusionOk="0">
                  <a:moveTo>
                    <a:pt x="733568" y="2944328"/>
                  </a:moveTo>
                  <a:cubicBezTo>
                    <a:pt x="734677" y="2948842"/>
                    <a:pt x="731342" y="2953469"/>
                    <a:pt x="726949" y="2954363"/>
                  </a:cubicBezTo>
                  <a:cubicBezTo>
                    <a:pt x="726394" y="2954476"/>
                    <a:pt x="725840" y="2954528"/>
                    <a:pt x="725277" y="2954528"/>
                  </a:cubicBezTo>
                  <a:cubicBezTo>
                    <a:pt x="721274" y="2954528"/>
                    <a:pt x="717877" y="2951629"/>
                    <a:pt x="716933" y="2947670"/>
                  </a:cubicBezTo>
                  <a:cubicBezTo>
                    <a:pt x="686001" y="2821146"/>
                    <a:pt x="655069" y="2694613"/>
                    <a:pt x="624138" y="2568089"/>
                  </a:cubicBezTo>
                  <a:cubicBezTo>
                    <a:pt x="592036" y="2436487"/>
                    <a:pt x="559883" y="2304945"/>
                    <a:pt x="527729" y="2173342"/>
                  </a:cubicBezTo>
                  <a:cubicBezTo>
                    <a:pt x="496850" y="2046870"/>
                    <a:pt x="465918" y="1920398"/>
                    <a:pt x="435047" y="1793874"/>
                  </a:cubicBezTo>
                  <a:cubicBezTo>
                    <a:pt x="406229" y="1675926"/>
                    <a:pt x="377412" y="1557988"/>
                    <a:pt x="348594" y="1440040"/>
                  </a:cubicBezTo>
                  <a:cubicBezTo>
                    <a:pt x="318277" y="1316025"/>
                    <a:pt x="287952" y="1192001"/>
                    <a:pt x="257688" y="1067925"/>
                  </a:cubicBezTo>
                  <a:cubicBezTo>
                    <a:pt x="225586" y="936435"/>
                    <a:pt x="193433" y="804893"/>
                    <a:pt x="161279" y="673404"/>
                  </a:cubicBezTo>
                  <a:cubicBezTo>
                    <a:pt x="129568" y="543364"/>
                    <a:pt x="97804" y="413272"/>
                    <a:pt x="66093" y="283171"/>
                  </a:cubicBezTo>
                  <a:cubicBezTo>
                    <a:pt x="55358" y="239193"/>
                    <a:pt x="44623" y="195216"/>
                    <a:pt x="33939" y="151178"/>
                  </a:cubicBezTo>
                  <a:cubicBezTo>
                    <a:pt x="27545" y="124866"/>
                    <a:pt x="21142" y="98502"/>
                    <a:pt x="14800" y="72138"/>
                  </a:cubicBezTo>
                  <a:cubicBezTo>
                    <a:pt x="11854" y="59933"/>
                    <a:pt x="8899" y="47727"/>
                    <a:pt x="6014" y="35513"/>
                  </a:cubicBezTo>
                  <a:cubicBezTo>
                    <a:pt x="4732" y="29992"/>
                    <a:pt x="3458" y="24480"/>
                    <a:pt x="2176" y="18959"/>
                  </a:cubicBezTo>
                  <a:cubicBezTo>
                    <a:pt x="1396" y="15504"/>
                    <a:pt x="400" y="11936"/>
                    <a:pt x="114" y="8420"/>
                  </a:cubicBezTo>
                  <a:cubicBezTo>
                    <a:pt x="-605" y="4627"/>
                    <a:pt x="2176" y="842"/>
                    <a:pt x="5841" y="173"/>
                  </a:cubicBezTo>
                  <a:cubicBezTo>
                    <a:pt x="9350" y="-608"/>
                    <a:pt x="12573" y="1345"/>
                    <a:pt x="13795" y="4132"/>
                  </a:cubicBezTo>
                  <a:cubicBezTo>
                    <a:pt x="15796" y="8646"/>
                    <a:pt x="16801" y="13716"/>
                    <a:pt x="18023" y="18455"/>
                  </a:cubicBezTo>
                  <a:cubicBezTo>
                    <a:pt x="20137" y="26702"/>
                    <a:pt x="22199" y="35010"/>
                    <a:pt x="24313" y="43257"/>
                  </a:cubicBezTo>
                  <a:cubicBezTo>
                    <a:pt x="28429" y="59811"/>
                    <a:pt x="32492" y="76418"/>
                    <a:pt x="36608" y="92972"/>
                  </a:cubicBezTo>
                  <a:cubicBezTo>
                    <a:pt x="43392" y="120395"/>
                    <a:pt x="50124" y="147879"/>
                    <a:pt x="56857" y="175354"/>
                  </a:cubicBezTo>
                  <a:cubicBezTo>
                    <a:pt x="73492" y="243187"/>
                    <a:pt x="90128" y="311019"/>
                    <a:pt x="106703" y="378913"/>
                  </a:cubicBezTo>
                  <a:cubicBezTo>
                    <a:pt x="135746" y="497581"/>
                    <a:pt x="164728" y="616301"/>
                    <a:pt x="193771" y="734977"/>
                  </a:cubicBezTo>
                  <a:cubicBezTo>
                    <a:pt x="224035" y="858611"/>
                    <a:pt x="254239" y="982235"/>
                    <a:pt x="284452" y="1105921"/>
                  </a:cubicBezTo>
                  <a:cubicBezTo>
                    <a:pt x="316995" y="1239251"/>
                    <a:pt x="349486" y="1372633"/>
                    <a:pt x="382142" y="1505902"/>
                  </a:cubicBezTo>
                  <a:cubicBezTo>
                    <a:pt x="414573" y="1638173"/>
                    <a:pt x="446839" y="1770496"/>
                    <a:pt x="479166" y="1902819"/>
                  </a:cubicBezTo>
                  <a:cubicBezTo>
                    <a:pt x="509543" y="2027399"/>
                    <a:pt x="540024" y="2151970"/>
                    <a:pt x="570462" y="2276550"/>
                  </a:cubicBezTo>
                  <a:cubicBezTo>
                    <a:pt x="600337" y="2398838"/>
                    <a:pt x="630211" y="2521134"/>
                    <a:pt x="660086" y="2643422"/>
                  </a:cubicBezTo>
                  <a:cubicBezTo>
                    <a:pt x="684606" y="2743721"/>
                    <a:pt x="709083" y="2844055"/>
                    <a:pt x="733568" y="2944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1" name="Google Shape;2581;p22"/>
            <p:cNvSpPr/>
            <p:nvPr/>
          </p:nvSpPr>
          <p:spPr>
            <a:xfrm>
              <a:off x="4826252" y="3277432"/>
              <a:ext cx="727773" cy="2954172"/>
            </a:xfrm>
            <a:custGeom>
              <a:avLst/>
              <a:gdLst/>
              <a:ahLst/>
              <a:cxnLst/>
              <a:rect l="l" t="t" r="r" b="b"/>
              <a:pathLst>
                <a:path w="727773" h="2954172" extrusionOk="0">
                  <a:moveTo>
                    <a:pt x="710986" y="2947618"/>
                  </a:moveTo>
                  <a:cubicBezTo>
                    <a:pt x="694411" y="2879230"/>
                    <a:pt x="677827" y="2810781"/>
                    <a:pt x="661253" y="2742384"/>
                  </a:cubicBezTo>
                  <a:cubicBezTo>
                    <a:pt x="646229" y="2680628"/>
                    <a:pt x="631152" y="2618864"/>
                    <a:pt x="616302" y="2557056"/>
                  </a:cubicBezTo>
                  <a:cubicBezTo>
                    <a:pt x="601668" y="2496133"/>
                    <a:pt x="586704" y="2435262"/>
                    <a:pt x="572018" y="2374340"/>
                  </a:cubicBezTo>
                  <a:cubicBezTo>
                    <a:pt x="556163" y="2308843"/>
                    <a:pt x="540255" y="2243406"/>
                    <a:pt x="524399" y="2177917"/>
                  </a:cubicBezTo>
                  <a:cubicBezTo>
                    <a:pt x="493242" y="2049440"/>
                    <a:pt x="462094" y="1920962"/>
                    <a:pt x="430937" y="1792485"/>
                  </a:cubicBezTo>
                  <a:cubicBezTo>
                    <a:pt x="401452" y="1670978"/>
                    <a:pt x="371967" y="1549463"/>
                    <a:pt x="342534" y="1428008"/>
                  </a:cubicBezTo>
                  <a:cubicBezTo>
                    <a:pt x="311490" y="1299861"/>
                    <a:pt x="280394" y="1171722"/>
                    <a:pt x="249349" y="1043575"/>
                  </a:cubicBezTo>
                  <a:cubicBezTo>
                    <a:pt x="217976" y="914038"/>
                    <a:pt x="186541" y="784554"/>
                    <a:pt x="155159" y="655078"/>
                  </a:cubicBezTo>
                  <a:cubicBezTo>
                    <a:pt x="125007" y="530776"/>
                    <a:pt x="94907" y="406483"/>
                    <a:pt x="64868" y="282129"/>
                  </a:cubicBezTo>
                  <a:cubicBezTo>
                    <a:pt x="53518" y="235304"/>
                    <a:pt x="42167" y="188436"/>
                    <a:pt x="30930" y="141559"/>
                  </a:cubicBezTo>
                  <a:cubicBezTo>
                    <a:pt x="24535" y="114918"/>
                    <a:pt x="18132" y="88215"/>
                    <a:pt x="11790" y="61573"/>
                  </a:cubicBezTo>
                  <a:cubicBezTo>
                    <a:pt x="8957" y="49811"/>
                    <a:pt x="6228" y="38048"/>
                    <a:pt x="3498" y="26294"/>
                  </a:cubicBezTo>
                  <a:cubicBezTo>
                    <a:pt x="3056" y="24341"/>
                    <a:pt x="2606" y="22336"/>
                    <a:pt x="2164" y="20382"/>
                  </a:cubicBezTo>
                  <a:cubicBezTo>
                    <a:pt x="1610" y="17709"/>
                    <a:pt x="882" y="15035"/>
                    <a:pt x="492" y="12301"/>
                  </a:cubicBezTo>
                  <a:cubicBezTo>
                    <a:pt x="50" y="9175"/>
                    <a:pt x="-617" y="5894"/>
                    <a:pt x="1211" y="3047"/>
                  </a:cubicBezTo>
                  <a:cubicBezTo>
                    <a:pt x="3048" y="147"/>
                    <a:pt x="6661" y="-912"/>
                    <a:pt x="9667" y="876"/>
                  </a:cubicBezTo>
                  <a:cubicBezTo>
                    <a:pt x="13064" y="2769"/>
                    <a:pt x="14173" y="6892"/>
                    <a:pt x="15178" y="10408"/>
                  </a:cubicBezTo>
                  <a:cubicBezTo>
                    <a:pt x="17240" y="18212"/>
                    <a:pt x="19293" y="25956"/>
                    <a:pt x="21243" y="33760"/>
                  </a:cubicBezTo>
                  <a:cubicBezTo>
                    <a:pt x="25471" y="50479"/>
                    <a:pt x="29587" y="67259"/>
                    <a:pt x="33702" y="84040"/>
                  </a:cubicBezTo>
                  <a:cubicBezTo>
                    <a:pt x="40434" y="111237"/>
                    <a:pt x="47054" y="138382"/>
                    <a:pt x="53674" y="165588"/>
                  </a:cubicBezTo>
                  <a:cubicBezTo>
                    <a:pt x="68637" y="226953"/>
                    <a:pt x="83548" y="288327"/>
                    <a:pt x="98460" y="349753"/>
                  </a:cubicBezTo>
                  <a:cubicBezTo>
                    <a:pt x="129391" y="476946"/>
                    <a:pt x="160271" y="604199"/>
                    <a:pt x="191090" y="731453"/>
                  </a:cubicBezTo>
                  <a:cubicBezTo>
                    <a:pt x="221909" y="858541"/>
                    <a:pt x="252728" y="985569"/>
                    <a:pt x="283547" y="1112649"/>
                  </a:cubicBezTo>
                  <a:cubicBezTo>
                    <a:pt x="314982" y="1242298"/>
                    <a:pt x="346468" y="1371947"/>
                    <a:pt x="377902" y="1501597"/>
                  </a:cubicBezTo>
                  <a:cubicBezTo>
                    <a:pt x="409614" y="1632635"/>
                    <a:pt x="441377" y="1763734"/>
                    <a:pt x="473201" y="1894781"/>
                  </a:cubicBezTo>
                  <a:cubicBezTo>
                    <a:pt x="488503" y="1957821"/>
                    <a:pt x="503795" y="2020914"/>
                    <a:pt x="519096" y="2084016"/>
                  </a:cubicBezTo>
                  <a:cubicBezTo>
                    <a:pt x="532786" y="2140650"/>
                    <a:pt x="546415" y="2197224"/>
                    <a:pt x="560261" y="2253797"/>
                  </a:cubicBezTo>
                  <a:cubicBezTo>
                    <a:pt x="576558" y="2320457"/>
                    <a:pt x="592588" y="2387179"/>
                    <a:pt x="608772" y="2453900"/>
                  </a:cubicBezTo>
                  <a:cubicBezTo>
                    <a:pt x="623900" y="2516386"/>
                    <a:pt x="639089" y="2578923"/>
                    <a:pt x="654226" y="2641408"/>
                  </a:cubicBezTo>
                  <a:cubicBezTo>
                    <a:pt x="678650" y="2742184"/>
                    <a:pt x="703127" y="2842900"/>
                    <a:pt x="727552" y="2943625"/>
                  </a:cubicBezTo>
                  <a:cubicBezTo>
                    <a:pt x="728609" y="2948139"/>
                    <a:pt x="725776" y="2952818"/>
                    <a:pt x="721262" y="2953938"/>
                  </a:cubicBezTo>
                  <a:cubicBezTo>
                    <a:pt x="720603" y="2954103"/>
                    <a:pt x="719953" y="2954172"/>
                    <a:pt x="719304" y="2954172"/>
                  </a:cubicBezTo>
                  <a:cubicBezTo>
                    <a:pt x="715491" y="2954155"/>
                    <a:pt x="711939" y="2951472"/>
                    <a:pt x="710986" y="29476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2" name="Google Shape;2582;p22"/>
            <p:cNvSpPr/>
            <p:nvPr/>
          </p:nvSpPr>
          <p:spPr>
            <a:xfrm>
              <a:off x="4705755" y="3135371"/>
              <a:ext cx="374845" cy="131903"/>
            </a:xfrm>
            <a:custGeom>
              <a:avLst/>
              <a:gdLst/>
              <a:ahLst/>
              <a:cxnLst/>
              <a:rect l="l" t="t" r="r" b="b"/>
              <a:pathLst>
                <a:path w="374845" h="131903" extrusionOk="0">
                  <a:moveTo>
                    <a:pt x="370670" y="36309"/>
                  </a:moveTo>
                  <a:cubicBezTo>
                    <a:pt x="372065" y="42273"/>
                    <a:pt x="373451" y="48185"/>
                    <a:pt x="374846" y="54088"/>
                  </a:cubicBezTo>
                  <a:cubicBezTo>
                    <a:pt x="246501" y="43723"/>
                    <a:pt x="112481" y="61553"/>
                    <a:pt x="4280" y="131903"/>
                  </a:cubicBezTo>
                  <a:cubicBezTo>
                    <a:pt x="2833" y="126105"/>
                    <a:pt x="1447" y="120254"/>
                    <a:pt x="52" y="114455"/>
                  </a:cubicBezTo>
                  <a:cubicBezTo>
                    <a:pt x="52" y="114403"/>
                    <a:pt x="0" y="114290"/>
                    <a:pt x="0" y="114229"/>
                  </a:cubicBezTo>
                  <a:cubicBezTo>
                    <a:pt x="48009" y="49513"/>
                    <a:pt x="139583" y="20753"/>
                    <a:pt x="216020" y="7827"/>
                  </a:cubicBezTo>
                  <a:cubicBezTo>
                    <a:pt x="265536" y="-3935"/>
                    <a:pt x="316214" y="-1982"/>
                    <a:pt x="364613" y="10614"/>
                  </a:cubicBezTo>
                  <a:cubicBezTo>
                    <a:pt x="366615" y="19191"/>
                    <a:pt x="368668" y="27724"/>
                    <a:pt x="370670" y="363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3" name="Google Shape;2583;p22"/>
            <p:cNvSpPr/>
            <p:nvPr/>
          </p:nvSpPr>
          <p:spPr>
            <a:xfrm>
              <a:off x="4564208" y="2498965"/>
              <a:ext cx="419256" cy="373285"/>
            </a:xfrm>
            <a:custGeom>
              <a:avLst/>
              <a:gdLst/>
              <a:ahLst/>
              <a:cxnLst/>
              <a:rect l="l" t="t" r="r" b="b"/>
              <a:pathLst>
                <a:path w="419256" h="373285" extrusionOk="0">
                  <a:moveTo>
                    <a:pt x="415141" y="261363"/>
                  </a:moveTo>
                  <a:cubicBezTo>
                    <a:pt x="416536" y="267161"/>
                    <a:pt x="417922" y="273012"/>
                    <a:pt x="419257" y="278811"/>
                  </a:cubicBezTo>
                  <a:cubicBezTo>
                    <a:pt x="291527" y="250555"/>
                    <a:pt x="147326" y="284332"/>
                    <a:pt x="50580" y="373286"/>
                  </a:cubicBezTo>
                  <a:cubicBezTo>
                    <a:pt x="49246" y="368103"/>
                    <a:pt x="48024" y="362921"/>
                    <a:pt x="46794" y="357677"/>
                  </a:cubicBezTo>
                  <a:cubicBezTo>
                    <a:pt x="46404" y="356115"/>
                    <a:pt x="46014" y="354552"/>
                    <a:pt x="45685" y="352998"/>
                  </a:cubicBezTo>
                  <a:cubicBezTo>
                    <a:pt x="45130" y="350767"/>
                    <a:pt x="44576" y="348484"/>
                    <a:pt x="44073" y="346253"/>
                  </a:cubicBezTo>
                  <a:cubicBezTo>
                    <a:pt x="32835" y="299880"/>
                    <a:pt x="21650" y="253559"/>
                    <a:pt x="10525" y="207185"/>
                  </a:cubicBezTo>
                  <a:cubicBezTo>
                    <a:pt x="8965" y="197263"/>
                    <a:pt x="7128" y="187401"/>
                    <a:pt x="5577" y="177418"/>
                  </a:cubicBezTo>
                  <a:cubicBezTo>
                    <a:pt x="4572" y="171116"/>
                    <a:pt x="3801" y="164762"/>
                    <a:pt x="2796" y="158407"/>
                  </a:cubicBezTo>
                  <a:cubicBezTo>
                    <a:pt x="1852" y="152391"/>
                    <a:pt x="959" y="146367"/>
                    <a:pt x="344" y="140290"/>
                  </a:cubicBezTo>
                  <a:cubicBezTo>
                    <a:pt x="344" y="140177"/>
                    <a:pt x="292" y="140064"/>
                    <a:pt x="292" y="139952"/>
                  </a:cubicBezTo>
                  <a:cubicBezTo>
                    <a:pt x="67" y="136887"/>
                    <a:pt x="-98" y="133875"/>
                    <a:pt x="67" y="130811"/>
                  </a:cubicBezTo>
                  <a:cubicBezTo>
                    <a:pt x="179" y="129413"/>
                    <a:pt x="231" y="128024"/>
                    <a:pt x="344" y="126626"/>
                  </a:cubicBezTo>
                  <a:lnTo>
                    <a:pt x="344" y="126574"/>
                  </a:lnTo>
                  <a:cubicBezTo>
                    <a:pt x="457" y="125125"/>
                    <a:pt x="621" y="123736"/>
                    <a:pt x="786" y="122338"/>
                  </a:cubicBezTo>
                  <a:cubicBezTo>
                    <a:pt x="786" y="122286"/>
                    <a:pt x="786" y="122173"/>
                    <a:pt x="838" y="122112"/>
                  </a:cubicBezTo>
                  <a:cubicBezTo>
                    <a:pt x="1557" y="118102"/>
                    <a:pt x="2614" y="114360"/>
                    <a:pt x="3844" y="110515"/>
                  </a:cubicBezTo>
                  <a:cubicBezTo>
                    <a:pt x="3792" y="110853"/>
                    <a:pt x="3680" y="111183"/>
                    <a:pt x="3567" y="111574"/>
                  </a:cubicBezTo>
                  <a:cubicBezTo>
                    <a:pt x="4460" y="108674"/>
                    <a:pt x="5569" y="105888"/>
                    <a:pt x="6513" y="103049"/>
                  </a:cubicBezTo>
                  <a:cubicBezTo>
                    <a:pt x="64711" y="8861"/>
                    <a:pt x="252745" y="-31323"/>
                    <a:pt x="342707" y="27595"/>
                  </a:cubicBezTo>
                  <a:cubicBezTo>
                    <a:pt x="342932" y="27760"/>
                    <a:pt x="343097" y="27933"/>
                    <a:pt x="343262" y="28098"/>
                  </a:cubicBezTo>
                  <a:cubicBezTo>
                    <a:pt x="343539" y="28324"/>
                    <a:pt x="343877" y="28602"/>
                    <a:pt x="344154" y="28879"/>
                  </a:cubicBezTo>
                  <a:cubicBezTo>
                    <a:pt x="344986" y="29548"/>
                    <a:pt x="345826" y="30216"/>
                    <a:pt x="346606" y="30945"/>
                  </a:cubicBezTo>
                  <a:cubicBezTo>
                    <a:pt x="346658" y="30945"/>
                    <a:pt x="346658" y="30945"/>
                    <a:pt x="346658" y="31058"/>
                  </a:cubicBezTo>
                  <a:cubicBezTo>
                    <a:pt x="346710" y="31058"/>
                    <a:pt x="346771" y="31110"/>
                    <a:pt x="346823" y="31171"/>
                  </a:cubicBezTo>
                  <a:cubicBezTo>
                    <a:pt x="347992" y="31840"/>
                    <a:pt x="349101" y="32847"/>
                    <a:pt x="350046" y="34071"/>
                  </a:cubicBezTo>
                  <a:cubicBezTo>
                    <a:pt x="350098" y="34071"/>
                    <a:pt x="350098" y="34123"/>
                    <a:pt x="350158" y="34235"/>
                  </a:cubicBezTo>
                  <a:cubicBezTo>
                    <a:pt x="350210" y="34235"/>
                    <a:pt x="350210" y="34235"/>
                    <a:pt x="350210" y="34288"/>
                  </a:cubicBezTo>
                  <a:cubicBezTo>
                    <a:pt x="351216" y="35182"/>
                    <a:pt x="352160" y="36128"/>
                    <a:pt x="353044" y="37074"/>
                  </a:cubicBezTo>
                  <a:lnTo>
                    <a:pt x="353096" y="37074"/>
                  </a:lnTo>
                  <a:cubicBezTo>
                    <a:pt x="353260" y="37300"/>
                    <a:pt x="353486" y="37517"/>
                    <a:pt x="353650" y="37743"/>
                  </a:cubicBezTo>
                  <a:cubicBezTo>
                    <a:pt x="354317" y="38750"/>
                    <a:pt x="354985" y="39748"/>
                    <a:pt x="355600" y="40807"/>
                  </a:cubicBezTo>
                  <a:cubicBezTo>
                    <a:pt x="355600" y="40859"/>
                    <a:pt x="355652" y="40920"/>
                    <a:pt x="355764" y="41033"/>
                  </a:cubicBezTo>
                  <a:cubicBezTo>
                    <a:pt x="355764" y="41033"/>
                    <a:pt x="355764" y="41085"/>
                    <a:pt x="355816" y="41085"/>
                  </a:cubicBezTo>
                  <a:cubicBezTo>
                    <a:pt x="357930" y="43758"/>
                    <a:pt x="359767" y="46545"/>
                    <a:pt x="361491" y="49444"/>
                  </a:cubicBezTo>
                  <a:cubicBezTo>
                    <a:pt x="373509" y="69619"/>
                    <a:pt x="377347" y="94481"/>
                    <a:pt x="381411" y="118449"/>
                  </a:cubicBezTo>
                  <a:cubicBezTo>
                    <a:pt x="391869" y="162704"/>
                    <a:pt x="402327" y="207072"/>
                    <a:pt x="412784" y="251328"/>
                  </a:cubicBezTo>
                  <a:cubicBezTo>
                    <a:pt x="413287" y="253559"/>
                    <a:pt x="413841" y="255789"/>
                    <a:pt x="414344" y="258020"/>
                  </a:cubicBezTo>
                  <a:lnTo>
                    <a:pt x="414292" y="258020"/>
                  </a:lnTo>
                  <a:cubicBezTo>
                    <a:pt x="414457" y="258854"/>
                    <a:pt x="414630" y="259696"/>
                    <a:pt x="414734" y="260529"/>
                  </a:cubicBezTo>
                  <a:cubicBezTo>
                    <a:pt x="414786" y="260529"/>
                    <a:pt x="414786" y="260529"/>
                    <a:pt x="414734" y="260581"/>
                  </a:cubicBezTo>
                  <a:cubicBezTo>
                    <a:pt x="414847" y="260859"/>
                    <a:pt x="414959" y="261085"/>
                    <a:pt x="415011" y="261363"/>
                  </a:cubicBezTo>
                  <a:cubicBezTo>
                    <a:pt x="415089" y="261363"/>
                    <a:pt x="415089" y="261363"/>
                    <a:pt x="415141" y="261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84" name="Google Shape;2584;p22"/>
          <p:cNvSpPr txBox="1">
            <a:spLocks noGrp="1"/>
          </p:cNvSpPr>
          <p:nvPr>
            <p:ph type="subTitle" idx="1"/>
          </p:nvPr>
        </p:nvSpPr>
        <p:spPr>
          <a:xfrm>
            <a:off x="3504775" y="2947000"/>
            <a:ext cx="4631100" cy="4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it-IT" sz="1600" dirty="0"/>
              <a:t>0, 1, 1, 2, 3, 5, 8, 13, ...</a:t>
            </a:r>
          </a:p>
        </p:txBody>
      </p:sp>
      <p:sp>
        <p:nvSpPr>
          <p:cNvPr id="2585" name="Google Shape;2585;p22"/>
          <p:cNvSpPr txBox="1">
            <a:spLocks noGrp="1"/>
          </p:cNvSpPr>
          <p:nvPr>
            <p:ph type="ctrTitle"/>
          </p:nvPr>
        </p:nvSpPr>
        <p:spPr>
          <a:xfrm>
            <a:off x="3168475" y="1590937"/>
            <a:ext cx="5303700" cy="131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Fibonacci</a:t>
            </a:r>
            <a:endParaRPr sz="4400" dirty="0"/>
          </a:p>
        </p:txBody>
      </p:sp>
      <p:sp>
        <p:nvSpPr>
          <p:cNvPr id="2586" name="Google Shape;2586;p22"/>
          <p:cNvSpPr/>
          <p:nvPr/>
        </p:nvSpPr>
        <p:spPr>
          <a:xfrm rot="-658334">
            <a:off x="598663" y="2438621"/>
            <a:ext cx="2053305" cy="3210011"/>
          </a:xfrm>
          <a:custGeom>
            <a:avLst/>
            <a:gdLst/>
            <a:ahLst/>
            <a:cxnLst/>
            <a:rect l="l" t="t" r="r" b="b"/>
            <a:pathLst>
              <a:path w="4113815" h="6431286" extrusionOk="0">
                <a:moveTo>
                  <a:pt x="4085815" y="6268646"/>
                </a:moveTo>
                <a:cubicBezTo>
                  <a:pt x="4119221" y="6268646"/>
                  <a:pt x="4113779" y="6271908"/>
                  <a:pt x="4113052" y="6255901"/>
                </a:cubicBezTo>
                <a:cubicBezTo>
                  <a:pt x="4089365" y="6255929"/>
                  <a:pt x="4080839" y="6255901"/>
                  <a:pt x="4054658" y="6255942"/>
                </a:cubicBezTo>
                <a:cubicBezTo>
                  <a:pt x="4055905" y="5962363"/>
                  <a:pt x="4029997" y="6006955"/>
                  <a:pt x="4101606" y="6007120"/>
                </a:cubicBezTo>
                <a:cubicBezTo>
                  <a:pt x="4100894" y="5991689"/>
                  <a:pt x="4104773" y="5994375"/>
                  <a:pt x="4085815" y="5994375"/>
                </a:cubicBezTo>
                <a:cubicBezTo>
                  <a:pt x="4042197" y="5994375"/>
                  <a:pt x="4051025" y="6033322"/>
                  <a:pt x="4047146" y="5785568"/>
                </a:cubicBezTo>
                <a:cubicBezTo>
                  <a:pt x="4046419" y="5738550"/>
                  <a:pt x="4036536" y="5746484"/>
                  <a:pt x="4085815" y="5746484"/>
                </a:cubicBezTo>
                <a:cubicBezTo>
                  <a:pt x="4092587" y="5746484"/>
                  <a:pt x="4091285" y="5749047"/>
                  <a:pt x="4090750" y="5733767"/>
                </a:cubicBezTo>
                <a:cubicBezTo>
                  <a:pt x="4031875" y="5733767"/>
                  <a:pt x="4047735" y="5758722"/>
                  <a:pt x="4045213" y="5598372"/>
                </a:cubicBezTo>
                <a:cubicBezTo>
                  <a:pt x="4042992" y="5461895"/>
                  <a:pt x="4030271" y="5484204"/>
                  <a:pt x="4082608" y="5484218"/>
                </a:cubicBezTo>
                <a:cubicBezTo>
                  <a:pt x="4082086" y="5467212"/>
                  <a:pt x="4089256" y="5471583"/>
                  <a:pt x="4043143" y="5471433"/>
                </a:cubicBezTo>
                <a:cubicBezTo>
                  <a:pt x="4040456" y="5306793"/>
                  <a:pt x="4042375" y="5417974"/>
                  <a:pt x="4039894" y="5222692"/>
                </a:cubicBezTo>
                <a:cubicBezTo>
                  <a:pt x="4081250" y="5222596"/>
                  <a:pt x="4075041" y="5226886"/>
                  <a:pt x="4074561" y="5209920"/>
                </a:cubicBezTo>
                <a:cubicBezTo>
                  <a:pt x="4033123" y="5209934"/>
                  <a:pt x="4036070" y="5251868"/>
                  <a:pt x="4034905" y="4960125"/>
                </a:cubicBezTo>
                <a:cubicBezTo>
                  <a:pt x="4074246" y="4960563"/>
                  <a:pt x="4067776" y="4963523"/>
                  <a:pt x="4067351" y="4947612"/>
                </a:cubicBezTo>
                <a:cubicBezTo>
                  <a:pt x="4029970" y="4947490"/>
                  <a:pt x="4034864" y="4948517"/>
                  <a:pt x="4034850" y="4943611"/>
                </a:cubicBezTo>
                <a:cubicBezTo>
                  <a:pt x="4034672" y="4884903"/>
                  <a:pt x="4034411" y="4877750"/>
                  <a:pt x="4031587" y="4698626"/>
                </a:cubicBezTo>
                <a:cubicBezTo>
                  <a:pt x="4066418" y="4698995"/>
                  <a:pt x="4060689" y="4701983"/>
                  <a:pt x="4060250" y="4686100"/>
                </a:cubicBezTo>
                <a:cubicBezTo>
                  <a:pt x="4019812" y="4685936"/>
                  <a:pt x="4031875" y="4717674"/>
                  <a:pt x="4028078" y="4475937"/>
                </a:cubicBezTo>
                <a:cubicBezTo>
                  <a:pt x="4027338" y="4428959"/>
                  <a:pt x="4020813" y="4437099"/>
                  <a:pt x="4053287" y="4437456"/>
                </a:cubicBezTo>
                <a:cubicBezTo>
                  <a:pt x="4052821" y="4421203"/>
                  <a:pt x="4058043" y="4425026"/>
                  <a:pt x="4027297" y="4424259"/>
                </a:cubicBezTo>
                <a:cubicBezTo>
                  <a:pt x="4024089" y="4206489"/>
                  <a:pt x="4025049" y="4260771"/>
                  <a:pt x="4021800" y="4173997"/>
                </a:cubicBezTo>
                <a:cubicBezTo>
                  <a:pt x="4050052" y="4173833"/>
                  <a:pt x="4045418" y="4177245"/>
                  <a:pt x="4044898" y="4161170"/>
                </a:cubicBezTo>
                <a:cubicBezTo>
                  <a:pt x="4015796" y="4161266"/>
                  <a:pt x="4021101" y="4173202"/>
                  <a:pt x="4019977" y="4101805"/>
                </a:cubicBezTo>
                <a:cubicBezTo>
                  <a:pt x="4016440" y="3875237"/>
                  <a:pt x="4010162" y="3912238"/>
                  <a:pt x="4036357" y="3911868"/>
                </a:cubicBezTo>
                <a:cubicBezTo>
                  <a:pt x="4035768" y="3895917"/>
                  <a:pt x="4039565" y="3899000"/>
                  <a:pt x="4017373" y="3899425"/>
                </a:cubicBezTo>
                <a:cubicBezTo>
                  <a:pt x="4012849" y="3619576"/>
                  <a:pt x="4006461" y="3651383"/>
                  <a:pt x="4027461" y="3651329"/>
                </a:cubicBezTo>
                <a:cubicBezTo>
                  <a:pt x="4027050" y="3635309"/>
                  <a:pt x="4030285" y="3638570"/>
                  <a:pt x="4012849" y="3638611"/>
                </a:cubicBezTo>
                <a:cubicBezTo>
                  <a:pt x="4008312" y="3357475"/>
                  <a:pt x="4003925" y="3389309"/>
                  <a:pt x="4023184" y="3389144"/>
                </a:cubicBezTo>
                <a:cubicBezTo>
                  <a:pt x="4023048" y="3373851"/>
                  <a:pt x="4026625" y="3376359"/>
                  <a:pt x="4009079" y="3376537"/>
                </a:cubicBezTo>
                <a:cubicBezTo>
                  <a:pt x="4007201" y="3250104"/>
                  <a:pt x="4009353" y="3237113"/>
                  <a:pt x="4006872" y="3127550"/>
                </a:cubicBezTo>
                <a:cubicBezTo>
                  <a:pt x="4025844" y="3127550"/>
                  <a:pt x="4022636" y="3130839"/>
                  <a:pt x="4022718" y="3114819"/>
                </a:cubicBezTo>
                <a:cubicBezTo>
                  <a:pt x="4001526" y="3114833"/>
                  <a:pt x="4006022" y="3151011"/>
                  <a:pt x="4001320" y="2885977"/>
                </a:cubicBezTo>
                <a:cubicBezTo>
                  <a:pt x="4000882" y="2861556"/>
                  <a:pt x="4000128" y="2864763"/>
                  <a:pt x="4003418" y="2864790"/>
                </a:cubicBezTo>
                <a:cubicBezTo>
                  <a:pt x="4029243" y="2865037"/>
                  <a:pt x="4024857" y="2868271"/>
                  <a:pt x="4025062" y="2852251"/>
                </a:cubicBezTo>
                <a:cubicBezTo>
                  <a:pt x="3994905" y="2852032"/>
                  <a:pt x="3998470" y="2875904"/>
                  <a:pt x="3999223" y="2698808"/>
                </a:cubicBezTo>
                <a:cubicBezTo>
                  <a:pt x="3999580" y="2584613"/>
                  <a:pt x="3989655" y="2603401"/>
                  <a:pt x="4028846" y="2602593"/>
                </a:cubicBezTo>
                <a:cubicBezTo>
                  <a:pt x="4029106" y="2586641"/>
                  <a:pt x="4034192" y="2589615"/>
                  <a:pt x="4003322" y="2590506"/>
                </a:cubicBezTo>
                <a:cubicBezTo>
                  <a:pt x="3995988" y="2590711"/>
                  <a:pt x="3998977" y="2619942"/>
                  <a:pt x="3993041" y="2341231"/>
                </a:cubicBezTo>
                <a:cubicBezTo>
                  <a:pt x="4004514" y="2341025"/>
                  <a:pt x="4017893" y="2340765"/>
                  <a:pt x="4032999" y="2340587"/>
                </a:cubicBezTo>
                <a:cubicBezTo>
                  <a:pt x="4033232" y="2324649"/>
                  <a:pt x="4039140" y="2327650"/>
                  <a:pt x="4003377" y="2328322"/>
                </a:cubicBezTo>
                <a:cubicBezTo>
                  <a:pt x="3990848" y="2328541"/>
                  <a:pt x="3992795" y="2329692"/>
                  <a:pt x="3992698" y="2324868"/>
                </a:cubicBezTo>
                <a:cubicBezTo>
                  <a:pt x="3986640" y="2048473"/>
                  <a:pt x="3984652" y="2079691"/>
                  <a:pt x="4003432" y="2079883"/>
                </a:cubicBezTo>
                <a:cubicBezTo>
                  <a:pt x="4042745" y="2080362"/>
                  <a:pt x="4036097" y="2083405"/>
                  <a:pt x="4036221" y="2067467"/>
                </a:cubicBezTo>
                <a:cubicBezTo>
                  <a:pt x="4017551" y="2067330"/>
                  <a:pt x="4000238" y="2067111"/>
                  <a:pt x="3988723" y="2066987"/>
                </a:cubicBezTo>
                <a:cubicBezTo>
                  <a:pt x="3988257" y="2036167"/>
                  <a:pt x="3985406" y="1818617"/>
                  <a:pt x="3985392" y="1817658"/>
                </a:cubicBezTo>
                <a:cubicBezTo>
                  <a:pt x="4008709" y="1817575"/>
                  <a:pt x="4020320" y="1817507"/>
                  <a:pt x="4036837" y="1817466"/>
                </a:cubicBezTo>
                <a:cubicBezTo>
                  <a:pt x="4036782" y="1801432"/>
                  <a:pt x="4043609" y="1804680"/>
                  <a:pt x="4003445" y="1804844"/>
                </a:cubicBezTo>
                <a:cubicBezTo>
                  <a:pt x="3976743" y="1804954"/>
                  <a:pt x="3987819" y="1840022"/>
                  <a:pt x="3982322" y="1576961"/>
                </a:cubicBezTo>
                <a:cubicBezTo>
                  <a:pt x="3981787" y="1551198"/>
                  <a:pt x="3976317" y="1555323"/>
                  <a:pt x="4003377" y="1555830"/>
                </a:cubicBezTo>
                <a:cubicBezTo>
                  <a:pt x="4040072" y="1556515"/>
                  <a:pt x="4034000" y="1559544"/>
                  <a:pt x="4033685" y="1543592"/>
                </a:cubicBezTo>
                <a:cubicBezTo>
                  <a:pt x="4013219" y="1543346"/>
                  <a:pt x="4001252" y="1543017"/>
                  <a:pt x="3981636" y="1542729"/>
                </a:cubicBezTo>
                <a:cubicBezTo>
                  <a:pt x="3977168" y="1308213"/>
                  <a:pt x="3977113" y="1298758"/>
                  <a:pt x="3977030" y="1293098"/>
                </a:cubicBezTo>
                <a:cubicBezTo>
                  <a:pt x="3994905" y="1293386"/>
                  <a:pt x="4008983" y="1293783"/>
                  <a:pt x="4026694" y="1294071"/>
                </a:cubicBezTo>
                <a:cubicBezTo>
                  <a:pt x="4026104" y="1277969"/>
                  <a:pt x="4031258" y="1281463"/>
                  <a:pt x="4003582" y="1280860"/>
                </a:cubicBezTo>
                <a:cubicBezTo>
                  <a:pt x="3966626" y="1280065"/>
                  <a:pt x="3978031" y="1319163"/>
                  <a:pt x="3973343" y="1031311"/>
                </a:cubicBezTo>
                <a:cubicBezTo>
                  <a:pt x="3992918" y="1031681"/>
                  <a:pt x="4004939" y="1032120"/>
                  <a:pt x="4021690" y="1032517"/>
                </a:cubicBezTo>
                <a:cubicBezTo>
                  <a:pt x="4021594" y="1016456"/>
                  <a:pt x="4025227" y="1019896"/>
                  <a:pt x="4003623" y="1019307"/>
                </a:cubicBezTo>
                <a:cubicBezTo>
                  <a:pt x="3960677" y="1018073"/>
                  <a:pt x="3973727" y="1056623"/>
                  <a:pt x="3967901" y="769360"/>
                </a:cubicBezTo>
                <a:cubicBezTo>
                  <a:pt x="3989792" y="769730"/>
                  <a:pt x="4000978" y="770224"/>
                  <a:pt x="4022540" y="770744"/>
                </a:cubicBezTo>
                <a:cubicBezTo>
                  <a:pt x="4022732" y="754670"/>
                  <a:pt x="4026351" y="758164"/>
                  <a:pt x="4003623" y="757479"/>
                </a:cubicBezTo>
                <a:cubicBezTo>
                  <a:pt x="3960472" y="756246"/>
                  <a:pt x="3967709" y="762234"/>
                  <a:pt x="3967298" y="735772"/>
                </a:cubicBezTo>
                <a:cubicBezTo>
                  <a:pt x="3963062" y="463255"/>
                  <a:pt x="3955509" y="507848"/>
                  <a:pt x="4003500" y="507724"/>
                </a:cubicBezTo>
                <a:cubicBezTo>
                  <a:pt x="4031053" y="507642"/>
                  <a:pt x="4026419" y="510972"/>
                  <a:pt x="4026666" y="494939"/>
                </a:cubicBezTo>
                <a:cubicBezTo>
                  <a:pt x="4004638" y="494980"/>
                  <a:pt x="3991341" y="495048"/>
                  <a:pt x="3964556" y="495076"/>
                </a:cubicBezTo>
                <a:cubicBezTo>
                  <a:pt x="3962583" y="396243"/>
                  <a:pt x="3961459" y="391364"/>
                  <a:pt x="3961033" y="246253"/>
                </a:cubicBezTo>
                <a:cubicBezTo>
                  <a:pt x="3990560" y="246418"/>
                  <a:pt x="4001650" y="246705"/>
                  <a:pt x="4029380" y="246952"/>
                </a:cubicBezTo>
                <a:cubicBezTo>
                  <a:pt x="4029463" y="230864"/>
                  <a:pt x="4034631" y="234317"/>
                  <a:pt x="4003569" y="233920"/>
                </a:cubicBezTo>
                <a:cubicBezTo>
                  <a:pt x="3947367" y="233248"/>
                  <a:pt x="3961870" y="269769"/>
                  <a:pt x="3957963" y="35116"/>
                </a:cubicBezTo>
                <a:cubicBezTo>
                  <a:pt x="3940184" y="33883"/>
                  <a:pt x="3948450" y="9243"/>
                  <a:pt x="3949752" y="233454"/>
                </a:cubicBezTo>
                <a:cubicBezTo>
                  <a:pt x="3927285" y="233371"/>
                  <a:pt x="3763601" y="232700"/>
                  <a:pt x="3731086" y="232810"/>
                </a:cubicBezTo>
                <a:cubicBezTo>
                  <a:pt x="3725823" y="-2186"/>
                  <a:pt x="3737419" y="21412"/>
                  <a:pt x="3718037" y="20412"/>
                </a:cubicBezTo>
                <a:cubicBezTo>
                  <a:pt x="3720518" y="272003"/>
                  <a:pt x="3733705" y="232508"/>
                  <a:pt x="3674281" y="233344"/>
                </a:cubicBezTo>
                <a:cubicBezTo>
                  <a:pt x="3612816" y="234207"/>
                  <a:pt x="3611582" y="233769"/>
                  <a:pt x="3509912" y="234029"/>
                </a:cubicBezTo>
                <a:cubicBezTo>
                  <a:pt x="3501824" y="234043"/>
                  <a:pt x="3503812" y="242992"/>
                  <a:pt x="3502743" y="174691"/>
                </a:cubicBezTo>
                <a:cubicBezTo>
                  <a:pt x="3499933" y="-11354"/>
                  <a:pt x="3504977" y="10545"/>
                  <a:pt x="3489021" y="9970"/>
                </a:cubicBezTo>
                <a:cubicBezTo>
                  <a:pt x="3491037" y="143473"/>
                  <a:pt x="3491681" y="189286"/>
                  <a:pt x="3492530" y="234070"/>
                </a:cubicBezTo>
                <a:cubicBezTo>
                  <a:pt x="3441387" y="234166"/>
                  <a:pt x="3428982" y="234125"/>
                  <a:pt x="3275181" y="234015"/>
                </a:cubicBezTo>
                <a:cubicBezTo>
                  <a:pt x="3269588" y="-21947"/>
                  <a:pt x="3278306" y="4091"/>
                  <a:pt x="3260459" y="3721"/>
                </a:cubicBezTo>
                <a:cubicBezTo>
                  <a:pt x="3264256" y="252639"/>
                  <a:pt x="3264160" y="234002"/>
                  <a:pt x="3263186" y="234002"/>
                </a:cubicBezTo>
                <a:cubicBezTo>
                  <a:pt x="3180200" y="234002"/>
                  <a:pt x="3181104" y="232768"/>
                  <a:pt x="3098721" y="232768"/>
                </a:cubicBezTo>
                <a:cubicBezTo>
                  <a:pt x="3029936" y="232768"/>
                  <a:pt x="3048112" y="277498"/>
                  <a:pt x="3043917" y="1021"/>
                </a:cubicBezTo>
                <a:cubicBezTo>
                  <a:pt x="3028647" y="925"/>
                  <a:pt x="3031567" y="-28333"/>
                  <a:pt x="3035803" y="233330"/>
                </a:cubicBezTo>
                <a:cubicBezTo>
                  <a:pt x="2920287" y="235687"/>
                  <a:pt x="2929540" y="234742"/>
                  <a:pt x="2818617" y="233878"/>
                </a:cubicBezTo>
                <a:cubicBezTo>
                  <a:pt x="2813298" y="-26921"/>
                  <a:pt x="2819494" y="1021"/>
                  <a:pt x="2802949" y="1172"/>
                </a:cubicBezTo>
                <a:cubicBezTo>
                  <a:pt x="2807459" y="273401"/>
                  <a:pt x="2821194" y="233714"/>
                  <a:pt x="2769845" y="233714"/>
                </a:cubicBezTo>
                <a:cubicBezTo>
                  <a:pt x="2557718" y="233714"/>
                  <a:pt x="2590397" y="252392"/>
                  <a:pt x="2589177" y="174664"/>
                </a:cubicBezTo>
                <a:cubicBezTo>
                  <a:pt x="2587751" y="83080"/>
                  <a:pt x="2587244" y="86218"/>
                  <a:pt x="2585887" y="4652"/>
                </a:cubicBezTo>
                <a:cubicBezTo>
                  <a:pt x="2569822" y="5009"/>
                  <a:pt x="2574030" y="-24085"/>
                  <a:pt x="2578965" y="234331"/>
                </a:cubicBezTo>
                <a:cubicBezTo>
                  <a:pt x="2523778" y="234057"/>
                  <a:pt x="2462093" y="231535"/>
                  <a:pt x="2361738" y="233687"/>
                </a:cubicBezTo>
                <a:cubicBezTo>
                  <a:pt x="2361080" y="158000"/>
                  <a:pt x="2358818" y="61263"/>
                  <a:pt x="2357982" y="10641"/>
                </a:cubicBezTo>
                <a:cubicBezTo>
                  <a:pt x="2339614" y="11203"/>
                  <a:pt x="2348497" y="-13848"/>
                  <a:pt x="2350512" y="233920"/>
                </a:cubicBezTo>
                <a:cubicBezTo>
                  <a:pt x="2252597" y="235948"/>
                  <a:pt x="2203661" y="233495"/>
                  <a:pt x="2131901" y="233248"/>
                </a:cubicBezTo>
                <a:cubicBezTo>
                  <a:pt x="2129283" y="116532"/>
                  <a:pt x="2130461" y="96935"/>
                  <a:pt x="2129502" y="18123"/>
                </a:cubicBezTo>
                <a:cubicBezTo>
                  <a:pt x="2114300" y="18644"/>
                  <a:pt x="2118481" y="7311"/>
                  <a:pt x="2118714" y="81285"/>
                </a:cubicBezTo>
                <a:cubicBezTo>
                  <a:pt x="2118878" y="133963"/>
                  <a:pt x="2119646" y="186915"/>
                  <a:pt x="2120674" y="233234"/>
                </a:cubicBezTo>
                <a:cubicBezTo>
                  <a:pt x="2110667" y="233221"/>
                  <a:pt x="1954427" y="233138"/>
                  <a:pt x="1947710" y="233125"/>
                </a:cubicBezTo>
                <a:cubicBezTo>
                  <a:pt x="1888794" y="233125"/>
                  <a:pt x="1904256" y="269166"/>
                  <a:pt x="1902077" y="26387"/>
                </a:cubicBezTo>
                <a:cubicBezTo>
                  <a:pt x="1886916" y="26962"/>
                  <a:pt x="1891124" y="17013"/>
                  <a:pt x="1890987" y="81244"/>
                </a:cubicBezTo>
                <a:cubicBezTo>
                  <a:pt x="1890878" y="132647"/>
                  <a:pt x="1891549" y="183256"/>
                  <a:pt x="1892742" y="233303"/>
                </a:cubicBezTo>
                <a:cubicBezTo>
                  <a:pt x="1680944" y="234920"/>
                  <a:pt x="1887930" y="233207"/>
                  <a:pt x="1676132" y="234577"/>
                </a:cubicBezTo>
                <a:cubicBezTo>
                  <a:pt x="1675680" y="191273"/>
                  <a:pt x="1674926" y="149928"/>
                  <a:pt x="1673062" y="35445"/>
                </a:cubicBezTo>
                <a:cubicBezTo>
                  <a:pt x="1657353" y="36089"/>
                  <a:pt x="1661506" y="15232"/>
                  <a:pt x="1664110" y="174869"/>
                </a:cubicBezTo>
                <a:cubicBezTo>
                  <a:pt x="1665317" y="251420"/>
                  <a:pt x="1708167" y="234934"/>
                  <a:pt x="1454437" y="234934"/>
                </a:cubicBezTo>
                <a:cubicBezTo>
                  <a:pt x="1445184" y="234934"/>
                  <a:pt x="1450009" y="257627"/>
                  <a:pt x="1444115" y="45148"/>
                </a:cubicBezTo>
                <a:cubicBezTo>
                  <a:pt x="1425610" y="45942"/>
                  <a:pt x="1435630" y="18000"/>
                  <a:pt x="1437110" y="234893"/>
                </a:cubicBezTo>
                <a:cubicBezTo>
                  <a:pt x="1367215" y="234536"/>
                  <a:pt x="1321554" y="230494"/>
                  <a:pt x="1218527" y="233275"/>
                </a:cubicBezTo>
                <a:cubicBezTo>
                  <a:pt x="1217663" y="192849"/>
                  <a:pt x="1217636" y="178213"/>
                  <a:pt x="1215360" y="55384"/>
                </a:cubicBezTo>
                <a:cubicBezTo>
                  <a:pt x="1200597" y="56070"/>
                  <a:pt x="1202955" y="28155"/>
                  <a:pt x="1207286" y="233591"/>
                </a:cubicBezTo>
                <a:cubicBezTo>
                  <a:pt x="1153744" y="235139"/>
                  <a:pt x="1097816" y="234934"/>
                  <a:pt x="1043520" y="234262"/>
                </a:cubicBezTo>
                <a:cubicBezTo>
                  <a:pt x="974502" y="233481"/>
                  <a:pt x="989128" y="266179"/>
                  <a:pt x="988264" y="66005"/>
                </a:cubicBezTo>
                <a:cubicBezTo>
                  <a:pt x="974790" y="66649"/>
                  <a:pt x="974790" y="40488"/>
                  <a:pt x="979039" y="233796"/>
                </a:cubicBezTo>
                <a:cubicBezTo>
                  <a:pt x="967045" y="233769"/>
                  <a:pt x="974008" y="233783"/>
                  <a:pt x="796891" y="233741"/>
                </a:cubicBezTo>
                <a:cubicBezTo>
                  <a:pt x="749571" y="233741"/>
                  <a:pt x="761346" y="261629"/>
                  <a:pt x="758728" y="76968"/>
                </a:cubicBezTo>
                <a:cubicBezTo>
                  <a:pt x="742402" y="77695"/>
                  <a:pt x="746761" y="53767"/>
                  <a:pt x="749887" y="233618"/>
                </a:cubicBezTo>
                <a:cubicBezTo>
                  <a:pt x="691492" y="233275"/>
                  <a:pt x="683199" y="232481"/>
                  <a:pt x="533099" y="233248"/>
                </a:cubicBezTo>
                <a:cubicBezTo>
                  <a:pt x="532002" y="195192"/>
                  <a:pt x="531098" y="139815"/>
                  <a:pt x="531152" y="81422"/>
                </a:cubicBezTo>
                <a:cubicBezTo>
                  <a:pt x="516937" y="81449"/>
                  <a:pt x="518925" y="67375"/>
                  <a:pt x="520611" y="174883"/>
                </a:cubicBezTo>
                <a:cubicBezTo>
                  <a:pt x="521749" y="248309"/>
                  <a:pt x="533126" y="233385"/>
                  <a:pt x="468138" y="233385"/>
                </a:cubicBezTo>
                <a:cubicBezTo>
                  <a:pt x="386700" y="233385"/>
                  <a:pt x="386111" y="234618"/>
                  <a:pt x="305441" y="234632"/>
                </a:cubicBezTo>
                <a:cubicBezTo>
                  <a:pt x="304139" y="167880"/>
                  <a:pt x="304289" y="152313"/>
                  <a:pt x="302521" y="81381"/>
                </a:cubicBezTo>
                <a:cubicBezTo>
                  <a:pt x="286990" y="81449"/>
                  <a:pt x="290869" y="61661"/>
                  <a:pt x="294200" y="234618"/>
                </a:cubicBezTo>
                <a:cubicBezTo>
                  <a:pt x="293213" y="234618"/>
                  <a:pt x="77111" y="233070"/>
                  <a:pt x="76124" y="233056"/>
                </a:cubicBezTo>
                <a:cubicBezTo>
                  <a:pt x="75027" y="195466"/>
                  <a:pt x="74383" y="147105"/>
                  <a:pt x="73574" y="87520"/>
                </a:cubicBezTo>
                <a:cubicBezTo>
                  <a:pt x="58633" y="88384"/>
                  <a:pt x="62074" y="75653"/>
                  <a:pt x="63636" y="174869"/>
                </a:cubicBezTo>
                <a:cubicBezTo>
                  <a:pt x="64678" y="241607"/>
                  <a:pt x="67708" y="232947"/>
                  <a:pt x="57372" y="232782"/>
                </a:cubicBezTo>
                <a:cubicBezTo>
                  <a:pt x="-9933" y="231782"/>
                  <a:pt x="430" y="228260"/>
                  <a:pt x="759" y="244979"/>
                </a:cubicBezTo>
                <a:cubicBezTo>
                  <a:pt x="29806" y="245088"/>
                  <a:pt x="45816" y="245376"/>
                  <a:pt x="65281" y="245650"/>
                </a:cubicBezTo>
                <a:cubicBezTo>
                  <a:pt x="70038" y="391693"/>
                  <a:pt x="68832" y="398477"/>
                  <a:pt x="69819" y="496008"/>
                </a:cubicBezTo>
                <a:cubicBezTo>
                  <a:pt x="49805" y="496199"/>
                  <a:pt x="33712" y="496405"/>
                  <a:pt x="4803" y="496501"/>
                </a:cubicBezTo>
                <a:cubicBezTo>
                  <a:pt x="5008" y="513151"/>
                  <a:pt x="-4752" y="509520"/>
                  <a:pt x="57344" y="508862"/>
                </a:cubicBezTo>
                <a:cubicBezTo>
                  <a:pt x="75699" y="508684"/>
                  <a:pt x="68804" y="474150"/>
                  <a:pt x="72958" y="735923"/>
                </a:cubicBezTo>
                <a:cubicBezTo>
                  <a:pt x="73396" y="763796"/>
                  <a:pt x="85624" y="756835"/>
                  <a:pt x="7270" y="756794"/>
                </a:cubicBezTo>
                <a:cubicBezTo>
                  <a:pt x="7380" y="773759"/>
                  <a:pt x="-4628" y="769511"/>
                  <a:pt x="73520" y="769552"/>
                </a:cubicBezTo>
                <a:cubicBezTo>
                  <a:pt x="74630" y="831782"/>
                  <a:pt x="77303" y="920131"/>
                  <a:pt x="77454" y="1019115"/>
                </a:cubicBezTo>
                <a:cubicBezTo>
                  <a:pt x="54576" y="1019211"/>
                  <a:pt x="36865" y="1019361"/>
                  <a:pt x="8586" y="1019430"/>
                </a:cubicBezTo>
                <a:cubicBezTo>
                  <a:pt x="8641" y="1036039"/>
                  <a:pt x="-543" y="1032284"/>
                  <a:pt x="57317" y="1031969"/>
                </a:cubicBezTo>
                <a:cubicBezTo>
                  <a:pt x="85596" y="1031818"/>
                  <a:pt x="76686" y="993201"/>
                  <a:pt x="81306" y="1280833"/>
                </a:cubicBezTo>
                <a:cubicBezTo>
                  <a:pt x="56522" y="1280956"/>
                  <a:pt x="38455" y="1281148"/>
                  <a:pt x="9381" y="1281244"/>
                </a:cubicBezTo>
                <a:cubicBezTo>
                  <a:pt x="9422" y="1298141"/>
                  <a:pt x="745" y="1294112"/>
                  <a:pt x="57317" y="1293742"/>
                </a:cubicBezTo>
                <a:cubicBezTo>
                  <a:pt x="91490" y="1293509"/>
                  <a:pt x="81470" y="1264237"/>
                  <a:pt x="84911" y="1483679"/>
                </a:cubicBezTo>
                <a:cubicBezTo>
                  <a:pt x="86007" y="1553624"/>
                  <a:pt x="93697" y="1541660"/>
                  <a:pt x="57194" y="1542345"/>
                </a:cubicBezTo>
                <a:cubicBezTo>
                  <a:pt x="1650" y="1543387"/>
                  <a:pt x="10217" y="1538618"/>
                  <a:pt x="10300" y="1555748"/>
                </a:cubicBezTo>
                <a:cubicBezTo>
                  <a:pt x="44007" y="1555501"/>
                  <a:pt x="58085" y="1554980"/>
                  <a:pt x="86419" y="1554610"/>
                </a:cubicBezTo>
                <a:cubicBezTo>
                  <a:pt x="89667" y="1668764"/>
                  <a:pt x="88516" y="1616484"/>
                  <a:pt x="91107" y="1804091"/>
                </a:cubicBezTo>
                <a:cubicBezTo>
                  <a:pt x="63897" y="1804488"/>
                  <a:pt x="45665" y="1805297"/>
                  <a:pt x="12027" y="1805653"/>
                </a:cubicBezTo>
                <a:cubicBezTo>
                  <a:pt x="12164" y="1821303"/>
                  <a:pt x="2966" y="1818918"/>
                  <a:pt x="57399" y="1817534"/>
                </a:cubicBezTo>
                <a:cubicBezTo>
                  <a:pt x="103581" y="1816411"/>
                  <a:pt x="91134" y="1778396"/>
                  <a:pt x="95192" y="2066069"/>
                </a:cubicBezTo>
                <a:cubicBezTo>
                  <a:pt x="61484" y="2065905"/>
                  <a:pt x="51478" y="2065631"/>
                  <a:pt x="15344" y="2065494"/>
                </a:cubicBezTo>
                <a:cubicBezTo>
                  <a:pt x="15604" y="2082336"/>
                  <a:pt x="7777" y="2078060"/>
                  <a:pt x="57221" y="2078540"/>
                </a:cubicBezTo>
                <a:cubicBezTo>
                  <a:pt x="105089" y="2078978"/>
                  <a:pt x="95397" y="2066864"/>
                  <a:pt x="95918" y="2138001"/>
                </a:cubicBezTo>
                <a:cubicBezTo>
                  <a:pt x="97590" y="2366720"/>
                  <a:pt x="116603" y="2328500"/>
                  <a:pt x="57276" y="2328651"/>
                </a:cubicBezTo>
                <a:cubicBezTo>
                  <a:pt x="14124" y="2328719"/>
                  <a:pt x="20663" y="2324485"/>
                  <a:pt x="21088" y="2341436"/>
                </a:cubicBezTo>
                <a:cubicBezTo>
                  <a:pt x="42965" y="2341409"/>
                  <a:pt x="62896" y="2341354"/>
                  <a:pt x="99126" y="2341313"/>
                </a:cubicBezTo>
                <a:cubicBezTo>
                  <a:pt x="105623" y="2640498"/>
                  <a:pt x="111586" y="2591150"/>
                  <a:pt x="57331" y="2590643"/>
                </a:cubicBezTo>
                <a:cubicBezTo>
                  <a:pt x="21883" y="2590314"/>
                  <a:pt x="27708" y="2587148"/>
                  <a:pt x="28174" y="2603127"/>
                </a:cubicBezTo>
                <a:cubicBezTo>
                  <a:pt x="55864" y="2603305"/>
                  <a:pt x="70696" y="2603566"/>
                  <a:pt x="101908" y="2603689"/>
                </a:cubicBezTo>
                <a:cubicBezTo>
                  <a:pt x="101922" y="2604210"/>
                  <a:pt x="104897" y="2726243"/>
                  <a:pt x="107405" y="2853210"/>
                </a:cubicBezTo>
                <a:cubicBezTo>
                  <a:pt x="74205" y="2852950"/>
                  <a:pt x="59935" y="2852347"/>
                  <a:pt x="34096" y="2851909"/>
                </a:cubicBezTo>
                <a:cubicBezTo>
                  <a:pt x="34384" y="2868011"/>
                  <a:pt x="29669" y="2864516"/>
                  <a:pt x="57166" y="2865133"/>
                </a:cubicBezTo>
                <a:cubicBezTo>
                  <a:pt x="121634" y="2866613"/>
                  <a:pt x="107364" y="2820102"/>
                  <a:pt x="112025" y="3115285"/>
                </a:cubicBezTo>
                <a:cubicBezTo>
                  <a:pt x="80250" y="3115216"/>
                  <a:pt x="67982" y="3115052"/>
                  <a:pt x="37838" y="3114887"/>
                </a:cubicBezTo>
                <a:cubicBezTo>
                  <a:pt x="38017" y="3130948"/>
                  <a:pt x="34110" y="3127605"/>
                  <a:pt x="57235" y="3127755"/>
                </a:cubicBezTo>
                <a:cubicBezTo>
                  <a:pt x="133464" y="3128276"/>
                  <a:pt x="109119" y="3089713"/>
                  <a:pt x="113368" y="3353679"/>
                </a:cubicBezTo>
                <a:cubicBezTo>
                  <a:pt x="113807" y="3382265"/>
                  <a:pt x="127460" y="3375112"/>
                  <a:pt x="39963" y="3375139"/>
                </a:cubicBezTo>
                <a:cubicBezTo>
                  <a:pt x="40059" y="3392104"/>
                  <a:pt x="26653" y="3387856"/>
                  <a:pt x="113903" y="3387842"/>
                </a:cubicBezTo>
                <a:cubicBezTo>
                  <a:pt x="113930" y="3389172"/>
                  <a:pt x="116863" y="3572558"/>
                  <a:pt x="118440" y="3639255"/>
                </a:cubicBezTo>
                <a:cubicBezTo>
                  <a:pt x="81703" y="3639063"/>
                  <a:pt x="62759" y="3638364"/>
                  <a:pt x="40991" y="3637899"/>
                </a:cubicBezTo>
                <a:cubicBezTo>
                  <a:pt x="41032" y="3653206"/>
                  <a:pt x="25419" y="3651521"/>
                  <a:pt x="118741" y="3651986"/>
                </a:cubicBezTo>
                <a:cubicBezTo>
                  <a:pt x="118769" y="3653206"/>
                  <a:pt x="123635" y="3899274"/>
                  <a:pt x="123649" y="3900274"/>
                </a:cubicBezTo>
                <a:cubicBezTo>
                  <a:pt x="83293" y="3900343"/>
                  <a:pt x="65350" y="3900644"/>
                  <a:pt x="41567" y="3900864"/>
                </a:cubicBezTo>
                <a:cubicBezTo>
                  <a:pt x="41594" y="3916870"/>
                  <a:pt x="38387" y="3913636"/>
                  <a:pt x="57344" y="3913430"/>
                </a:cubicBezTo>
                <a:cubicBezTo>
                  <a:pt x="131147" y="3912635"/>
                  <a:pt x="123854" y="3912430"/>
                  <a:pt x="123896" y="3914842"/>
                </a:cubicBezTo>
                <a:cubicBezTo>
                  <a:pt x="125239" y="4000409"/>
                  <a:pt x="127802" y="4087402"/>
                  <a:pt x="128104" y="4161157"/>
                </a:cubicBezTo>
                <a:cubicBezTo>
                  <a:pt x="25378" y="4161252"/>
                  <a:pt x="42225" y="4158608"/>
                  <a:pt x="42280" y="4174463"/>
                </a:cubicBezTo>
                <a:cubicBezTo>
                  <a:pt x="66817" y="4174244"/>
                  <a:pt x="84582" y="4173928"/>
                  <a:pt x="128145" y="4173874"/>
                </a:cubicBezTo>
                <a:cubicBezTo>
                  <a:pt x="128351" y="4330332"/>
                  <a:pt x="130311" y="4349696"/>
                  <a:pt x="132024" y="4422203"/>
                </a:cubicBezTo>
                <a:cubicBezTo>
                  <a:pt x="88146" y="4422244"/>
                  <a:pt x="70065" y="4422642"/>
                  <a:pt x="43705" y="4422998"/>
                </a:cubicBezTo>
                <a:cubicBezTo>
                  <a:pt x="43829" y="4438292"/>
                  <a:pt x="40361" y="4435784"/>
                  <a:pt x="57358" y="4435537"/>
                </a:cubicBezTo>
                <a:cubicBezTo>
                  <a:pt x="155300" y="4434084"/>
                  <a:pt x="130119" y="4389054"/>
                  <a:pt x="134396" y="4663256"/>
                </a:cubicBezTo>
                <a:cubicBezTo>
                  <a:pt x="134862" y="4693212"/>
                  <a:pt x="149515" y="4685730"/>
                  <a:pt x="57262" y="4685991"/>
                </a:cubicBezTo>
                <a:cubicBezTo>
                  <a:pt x="44226" y="4686018"/>
                  <a:pt x="46461" y="4682743"/>
                  <a:pt x="46694" y="4698762"/>
                </a:cubicBezTo>
                <a:cubicBezTo>
                  <a:pt x="69668" y="4698721"/>
                  <a:pt x="85843" y="4698626"/>
                  <a:pt x="134930" y="4698626"/>
                </a:cubicBezTo>
                <a:cubicBezTo>
                  <a:pt x="135629" y="4749139"/>
                  <a:pt x="136370" y="4844806"/>
                  <a:pt x="138672" y="4946091"/>
                </a:cubicBezTo>
                <a:cubicBezTo>
                  <a:pt x="95644" y="4946105"/>
                  <a:pt x="78633" y="4946516"/>
                  <a:pt x="51368" y="4947065"/>
                </a:cubicBezTo>
                <a:cubicBezTo>
                  <a:pt x="51793" y="4965017"/>
                  <a:pt x="37907" y="4958823"/>
                  <a:pt x="138933" y="4958809"/>
                </a:cubicBezTo>
                <a:cubicBezTo>
                  <a:pt x="138960" y="4959837"/>
                  <a:pt x="143813" y="5208673"/>
                  <a:pt x="143840" y="5209810"/>
                </a:cubicBezTo>
                <a:cubicBezTo>
                  <a:pt x="107391" y="5209851"/>
                  <a:pt x="86994" y="5209522"/>
                  <a:pt x="58825" y="5208878"/>
                </a:cubicBezTo>
                <a:cubicBezTo>
                  <a:pt x="59346" y="5224706"/>
                  <a:pt x="45309" y="5222541"/>
                  <a:pt x="139495" y="5222541"/>
                </a:cubicBezTo>
                <a:cubicBezTo>
                  <a:pt x="144882" y="5222541"/>
                  <a:pt x="144046" y="5221980"/>
                  <a:pt x="144073" y="5224309"/>
                </a:cubicBezTo>
                <a:cubicBezTo>
                  <a:pt x="148350" y="5501787"/>
                  <a:pt x="150900" y="5471940"/>
                  <a:pt x="139495" y="5471940"/>
                </a:cubicBezTo>
                <a:cubicBezTo>
                  <a:pt x="55192" y="5471940"/>
                  <a:pt x="67433" y="5468322"/>
                  <a:pt x="67982" y="5484753"/>
                </a:cubicBezTo>
                <a:cubicBezTo>
                  <a:pt x="89215" y="5484698"/>
                  <a:pt x="108337" y="5484670"/>
                  <a:pt x="148103" y="5484670"/>
                </a:cubicBezTo>
                <a:cubicBezTo>
                  <a:pt x="152120" y="5659067"/>
                  <a:pt x="150996" y="5660616"/>
                  <a:pt x="151667" y="5731862"/>
                </a:cubicBezTo>
                <a:cubicBezTo>
                  <a:pt x="119112" y="5731766"/>
                  <a:pt x="95507" y="5731999"/>
                  <a:pt x="76206" y="5732342"/>
                </a:cubicBezTo>
                <a:cubicBezTo>
                  <a:pt x="76768" y="5749088"/>
                  <a:pt x="65638" y="5744566"/>
                  <a:pt x="139509" y="5744566"/>
                </a:cubicBezTo>
                <a:cubicBezTo>
                  <a:pt x="156397" y="5744566"/>
                  <a:pt x="151489" y="5715856"/>
                  <a:pt x="155506" y="5972792"/>
                </a:cubicBezTo>
                <a:cubicBezTo>
                  <a:pt x="155944" y="5999980"/>
                  <a:pt x="160111" y="5995334"/>
                  <a:pt x="139509" y="5995334"/>
                </a:cubicBezTo>
                <a:cubicBezTo>
                  <a:pt x="74068" y="5995334"/>
                  <a:pt x="84774" y="5990374"/>
                  <a:pt x="85349" y="6007709"/>
                </a:cubicBezTo>
                <a:cubicBezTo>
                  <a:pt x="108515" y="6008052"/>
                  <a:pt x="132696" y="6008107"/>
                  <a:pt x="156095" y="6008038"/>
                </a:cubicBezTo>
                <a:cubicBezTo>
                  <a:pt x="160824" y="6296342"/>
                  <a:pt x="167555" y="6257861"/>
                  <a:pt x="139509" y="6257861"/>
                </a:cubicBezTo>
                <a:cubicBezTo>
                  <a:pt x="85034" y="6257861"/>
                  <a:pt x="93519" y="6253723"/>
                  <a:pt x="94068" y="6270606"/>
                </a:cubicBezTo>
                <a:cubicBezTo>
                  <a:pt x="117138" y="6270565"/>
                  <a:pt x="137357" y="6270578"/>
                  <a:pt x="159481" y="6270578"/>
                </a:cubicBezTo>
                <a:cubicBezTo>
                  <a:pt x="159659" y="6315281"/>
                  <a:pt x="160591" y="6369726"/>
                  <a:pt x="161660" y="6430627"/>
                </a:cubicBezTo>
                <a:cubicBezTo>
                  <a:pt x="179055" y="6430490"/>
                  <a:pt x="171448" y="6451224"/>
                  <a:pt x="170707" y="6270578"/>
                </a:cubicBezTo>
                <a:lnTo>
                  <a:pt x="387701" y="6270592"/>
                </a:lnTo>
                <a:cubicBezTo>
                  <a:pt x="388633" y="6336892"/>
                  <a:pt x="389222" y="6382074"/>
                  <a:pt x="390854" y="6428804"/>
                </a:cubicBezTo>
                <a:cubicBezTo>
                  <a:pt x="407303" y="6428667"/>
                  <a:pt x="401422" y="6450237"/>
                  <a:pt x="398941" y="6270592"/>
                </a:cubicBezTo>
                <a:cubicBezTo>
                  <a:pt x="583763" y="6270606"/>
                  <a:pt x="533579" y="6268961"/>
                  <a:pt x="616839" y="6268660"/>
                </a:cubicBezTo>
                <a:cubicBezTo>
                  <a:pt x="618292" y="6328971"/>
                  <a:pt x="618443" y="6361888"/>
                  <a:pt x="619814" y="6426995"/>
                </a:cubicBezTo>
                <a:cubicBezTo>
                  <a:pt x="634851" y="6426872"/>
                  <a:pt x="631054" y="6439466"/>
                  <a:pt x="629601" y="6347128"/>
                </a:cubicBezTo>
                <a:cubicBezTo>
                  <a:pt x="628217" y="6259382"/>
                  <a:pt x="626325" y="6268632"/>
                  <a:pt x="632535" y="6268632"/>
                </a:cubicBezTo>
                <a:cubicBezTo>
                  <a:pt x="712423" y="6268632"/>
                  <a:pt x="714027" y="6269989"/>
                  <a:pt x="796863" y="6269989"/>
                </a:cubicBezTo>
                <a:cubicBezTo>
                  <a:pt x="858274" y="6270003"/>
                  <a:pt x="844374" y="6254435"/>
                  <a:pt x="845827" y="6347375"/>
                </a:cubicBezTo>
                <a:cubicBezTo>
                  <a:pt x="847225" y="6437040"/>
                  <a:pt x="844525" y="6425255"/>
                  <a:pt x="858918" y="6425131"/>
                </a:cubicBezTo>
                <a:cubicBezTo>
                  <a:pt x="857259" y="6376592"/>
                  <a:pt x="856382" y="6314719"/>
                  <a:pt x="856368" y="6270003"/>
                </a:cubicBezTo>
                <a:cubicBezTo>
                  <a:pt x="947881" y="6270030"/>
                  <a:pt x="991074" y="6270154"/>
                  <a:pt x="1043506" y="6269729"/>
                </a:cubicBezTo>
                <a:cubicBezTo>
                  <a:pt x="1080668" y="6269427"/>
                  <a:pt x="1072690" y="6254010"/>
                  <a:pt x="1074143" y="6347362"/>
                </a:cubicBezTo>
                <a:cubicBezTo>
                  <a:pt x="1075514" y="6434985"/>
                  <a:pt x="1071731" y="6423459"/>
                  <a:pt x="1086645" y="6423350"/>
                </a:cubicBezTo>
                <a:cubicBezTo>
                  <a:pt x="1085685" y="6369206"/>
                  <a:pt x="1084835" y="6314486"/>
                  <a:pt x="1084218" y="6269468"/>
                </a:cubicBezTo>
                <a:cubicBezTo>
                  <a:pt x="1149741" y="6269221"/>
                  <a:pt x="1202324" y="6269633"/>
                  <a:pt x="1302350" y="6269592"/>
                </a:cubicBezTo>
                <a:cubicBezTo>
                  <a:pt x="1302555" y="6317268"/>
                  <a:pt x="1303583" y="6379209"/>
                  <a:pt x="1304611" y="6421664"/>
                </a:cubicBezTo>
                <a:cubicBezTo>
                  <a:pt x="1322102" y="6421541"/>
                  <a:pt x="1314275" y="6441371"/>
                  <a:pt x="1313590" y="6269564"/>
                </a:cubicBezTo>
                <a:cubicBezTo>
                  <a:pt x="1314604" y="6269564"/>
                  <a:pt x="1529007" y="6268619"/>
                  <a:pt x="1530104" y="6268605"/>
                </a:cubicBezTo>
                <a:cubicBezTo>
                  <a:pt x="1531516" y="6343634"/>
                  <a:pt x="1531612" y="6367109"/>
                  <a:pt x="1532818" y="6419883"/>
                </a:cubicBezTo>
                <a:cubicBezTo>
                  <a:pt x="1548458" y="6419773"/>
                  <a:pt x="1544524" y="6441617"/>
                  <a:pt x="1541358" y="6268536"/>
                </a:cubicBezTo>
                <a:cubicBezTo>
                  <a:pt x="1694487" y="6267495"/>
                  <a:pt x="1681958" y="6269496"/>
                  <a:pt x="1759804" y="6269865"/>
                </a:cubicBezTo>
                <a:cubicBezTo>
                  <a:pt x="1761339" y="6316706"/>
                  <a:pt x="1762189" y="6374112"/>
                  <a:pt x="1762409" y="6418115"/>
                </a:cubicBezTo>
                <a:cubicBezTo>
                  <a:pt x="1777007" y="6418006"/>
                  <a:pt x="1774156" y="6429805"/>
                  <a:pt x="1772868" y="6347128"/>
                </a:cubicBezTo>
                <a:cubicBezTo>
                  <a:pt x="1771469" y="6258176"/>
                  <a:pt x="1766425" y="6269934"/>
                  <a:pt x="1783286" y="6269934"/>
                </a:cubicBezTo>
                <a:cubicBezTo>
                  <a:pt x="1931041" y="6270057"/>
                  <a:pt x="1956195" y="6270126"/>
                  <a:pt x="1988120" y="6269989"/>
                </a:cubicBezTo>
                <a:cubicBezTo>
                  <a:pt x="1989107" y="6332082"/>
                  <a:pt x="1989847" y="6373796"/>
                  <a:pt x="1990245" y="6416375"/>
                </a:cubicBezTo>
                <a:cubicBezTo>
                  <a:pt x="2004844" y="6416265"/>
                  <a:pt x="2001842" y="6427927"/>
                  <a:pt x="2000581" y="6347128"/>
                </a:cubicBezTo>
                <a:cubicBezTo>
                  <a:pt x="1999141" y="6256545"/>
                  <a:pt x="1989135" y="6270071"/>
                  <a:pt x="2029997" y="6269688"/>
                </a:cubicBezTo>
                <a:cubicBezTo>
                  <a:pt x="2108502" y="6268948"/>
                  <a:pt x="2153408" y="6269276"/>
                  <a:pt x="2194339" y="6269879"/>
                </a:cubicBezTo>
                <a:cubicBezTo>
                  <a:pt x="2222961" y="6270304"/>
                  <a:pt x="2215422" y="6255668"/>
                  <a:pt x="2216861" y="6347375"/>
                </a:cubicBezTo>
                <a:cubicBezTo>
                  <a:pt x="2218095" y="6426173"/>
                  <a:pt x="2215052" y="6414648"/>
                  <a:pt x="2229445" y="6414538"/>
                </a:cubicBezTo>
                <a:cubicBezTo>
                  <a:pt x="2228431" y="6375619"/>
                  <a:pt x="2227416" y="6316966"/>
                  <a:pt x="2227444" y="6270290"/>
                </a:cubicBezTo>
                <a:cubicBezTo>
                  <a:pt x="2354254" y="6271428"/>
                  <a:pt x="2344713" y="6268303"/>
                  <a:pt x="2443998" y="6268303"/>
                </a:cubicBezTo>
                <a:cubicBezTo>
                  <a:pt x="2444190" y="6314280"/>
                  <a:pt x="2445150" y="6373550"/>
                  <a:pt x="2446068" y="6412880"/>
                </a:cubicBezTo>
                <a:cubicBezTo>
                  <a:pt x="2463258" y="6412743"/>
                  <a:pt x="2455910" y="6432792"/>
                  <a:pt x="2455239" y="6268317"/>
                </a:cubicBezTo>
                <a:cubicBezTo>
                  <a:pt x="2476568" y="6268344"/>
                  <a:pt x="2387440" y="6267961"/>
                  <a:pt x="2673630" y="6269345"/>
                </a:cubicBezTo>
                <a:cubicBezTo>
                  <a:pt x="2674453" y="6309813"/>
                  <a:pt x="2675481" y="6369850"/>
                  <a:pt x="2675782" y="6411126"/>
                </a:cubicBezTo>
                <a:cubicBezTo>
                  <a:pt x="2690463" y="6411016"/>
                  <a:pt x="2687407" y="6422117"/>
                  <a:pt x="2686241" y="6347142"/>
                </a:cubicBezTo>
                <a:cubicBezTo>
                  <a:pt x="2684898" y="6260780"/>
                  <a:pt x="2683596" y="6269400"/>
                  <a:pt x="2687654" y="6269413"/>
                </a:cubicBezTo>
                <a:cubicBezTo>
                  <a:pt x="2945866" y="6270798"/>
                  <a:pt x="2901549" y="6245418"/>
                  <a:pt x="2903180" y="6347362"/>
                </a:cubicBezTo>
                <a:cubicBezTo>
                  <a:pt x="2904304" y="6419732"/>
                  <a:pt x="2900781" y="6409399"/>
                  <a:pt x="2915490" y="6409290"/>
                </a:cubicBezTo>
                <a:cubicBezTo>
                  <a:pt x="2914325" y="6349184"/>
                  <a:pt x="2914229" y="6327148"/>
                  <a:pt x="2912968" y="6268674"/>
                </a:cubicBezTo>
                <a:cubicBezTo>
                  <a:pt x="3016461" y="6268413"/>
                  <a:pt x="3011375" y="6270263"/>
                  <a:pt x="3130098" y="6269989"/>
                </a:cubicBezTo>
                <a:cubicBezTo>
                  <a:pt x="3131441" y="6330698"/>
                  <a:pt x="3131469" y="6352364"/>
                  <a:pt x="3132607" y="6407618"/>
                </a:cubicBezTo>
                <a:cubicBezTo>
                  <a:pt x="3147425" y="6407508"/>
                  <a:pt x="3143902" y="6417649"/>
                  <a:pt x="3142764" y="6347142"/>
                </a:cubicBezTo>
                <a:cubicBezTo>
                  <a:pt x="3141325" y="6254462"/>
                  <a:pt x="3130838" y="6270085"/>
                  <a:pt x="3180967" y="6269756"/>
                </a:cubicBezTo>
                <a:cubicBezTo>
                  <a:pt x="3229603" y="6269427"/>
                  <a:pt x="3269355" y="6269290"/>
                  <a:pt x="3345392" y="6269701"/>
                </a:cubicBezTo>
                <a:cubicBezTo>
                  <a:pt x="3363746" y="6269797"/>
                  <a:pt x="3358620" y="6255956"/>
                  <a:pt x="3360073" y="6347375"/>
                </a:cubicBezTo>
                <a:cubicBezTo>
                  <a:pt x="3361210" y="6417567"/>
                  <a:pt x="3357277" y="6405905"/>
                  <a:pt x="3372245" y="6405795"/>
                </a:cubicBezTo>
                <a:cubicBezTo>
                  <a:pt x="3371464" y="6357804"/>
                  <a:pt x="3370737" y="6316103"/>
                  <a:pt x="3370258" y="6269824"/>
                </a:cubicBezTo>
                <a:cubicBezTo>
                  <a:pt x="3528568" y="6270441"/>
                  <a:pt x="3485416" y="6268577"/>
                  <a:pt x="3586936" y="6268495"/>
                </a:cubicBezTo>
                <a:cubicBezTo>
                  <a:pt x="3588964" y="6425200"/>
                  <a:pt x="3584715" y="6404151"/>
                  <a:pt x="3600342" y="6404027"/>
                </a:cubicBezTo>
                <a:cubicBezTo>
                  <a:pt x="3599478" y="6363902"/>
                  <a:pt x="3598711" y="6309100"/>
                  <a:pt x="3598190" y="6268495"/>
                </a:cubicBezTo>
                <a:cubicBezTo>
                  <a:pt x="3670073" y="6268523"/>
                  <a:pt x="3656132" y="6269112"/>
                  <a:pt x="3815553" y="6269057"/>
                </a:cubicBezTo>
                <a:cubicBezTo>
                  <a:pt x="3817884" y="6422843"/>
                  <a:pt x="3812949" y="6402300"/>
                  <a:pt x="3828905" y="6402164"/>
                </a:cubicBezTo>
                <a:cubicBezTo>
                  <a:pt x="3828124" y="6361038"/>
                  <a:pt x="3827630" y="6325819"/>
                  <a:pt x="3826780" y="6269043"/>
                </a:cubicBezTo>
                <a:cubicBezTo>
                  <a:pt x="3934523" y="6269002"/>
                  <a:pt x="3959210" y="6269057"/>
                  <a:pt x="4003500" y="6268824"/>
                </a:cubicBezTo>
                <a:cubicBezTo>
                  <a:pt x="4054466" y="6268550"/>
                  <a:pt x="4042526" y="6252914"/>
                  <a:pt x="4043993" y="6347403"/>
                </a:cubicBezTo>
                <a:cubicBezTo>
                  <a:pt x="4044966" y="6410057"/>
                  <a:pt x="4041416" y="6400368"/>
                  <a:pt x="4056193" y="6400245"/>
                </a:cubicBezTo>
                <a:cubicBezTo>
                  <a:pt x="4052889" y="6247939"/>
                  <a:pt x="4045405" y="6268646"/>
                  <a:pt x="4085815" y="6268646"/>
                </a:cubicBezTo>
                <a:close/>
                <a:moveTo>
                  <a:pt x="4028709" y="5224364"/>
                </a:moveTo>
                <a:cubicBezTo>
                  <a:pt x="4033082" y="5510585"/>
                  <a:pt x="4041320" y="5471487"/>
                  <a:pt x="4003514" y="5471227"/>
                </a:cubicBezTo>
                <a:cubicBezTo>
                  <a:pt x="3774992" y="5469678"/>
                  <a:pt x="3813991" y="5486397"/>
                  <a:pt x="3812825" y="5411286"/>
                </a:cubicBezTo>
                <a:cubicBezTo>
                  <a:pt x="3809275" y="5184033"/>
                  <a:pt x="3799241" y="5221431"/>
                  <a:pt x="3838761" y="5222185"/>
                </a:cubicBezTo>
                <a:cubicBezTo>
                  <a:pt x="3979114" y="5224830"/>
                  <a:pt x="4028640" y="5220500"/>
                  <a:pt x="4028709" y="5224364"/>
                </a:cubicBezTo>
                <a:close/>
                <a:moveTo>
                  <a:pt x="4028462" y="5209989"/>
                </a:moveTo>
                <a:cubicBezTo>
                  <a:pt x="3841351" y="5210441"/>
                  <a:pt x="3910301" y="5210276"/>
                  <a:pt x="3810111" y="5208988"/>
                </a:cubicBezTo>
                <a:cubicBezTo>
                  <a:pt x="3809097" y="5137125"/>
                  <a:pt x="3809837" y="5046610"/>
                  <a:pt x="3806588" y="4958864"/>
                </a:cubicBezTo>
                <a:cubicBezTo>
                  <a:pt x="3996742" y="4958959"/>
                  <a:pt x="3941185" y="4958809"/>
                  <a:pt x="4023664" y="4960001"/>
                </a:cubicBezTo>
                <a:cubicBezTo>
                  <a:pt x="4024199" y="5080102"/>
                  <a:pt x="4027077" y="5130492"/>
                  <a:pt x="4028462" y="5209989"/>
                </a:cubicBezTo>
                <a:close/>
                <a:moveTo>
                  <a:pt x="4023623" y="4947243"/>
                </a:moveTo>
                <a:cubicBezTo>
                  <a:pt x="3797075" y="4943844"/>
                  <a:pt x="3806232" y="4949422"/>
                  <a:pt x="3806013" y="4943364"/>
                </a:cubicBezTo>
                <a:cubicBezTo>
                  <a:pt x="3803490" y="4879298"/>
                  <a:pt x="3802805" y="4822729"/>
                  <a:pt x="3802517" y="4756635"/>
                </a:cubicBezTo>
                <a:cubicBezTo>
                  <a:pt x="3802216" y="4685922"/>
                  <a:pt x="3792319" y="4697817"/>
                  <a:pt x="3838843" y="4697694"/>
                </a:cubicBezTo>
                <a:cubicBezTo>
                  <a:pt x="3904805" y="4697515"/>
                  <a:pt x="3951178" y="4697406"/>
                  <a:pt x="4003404" y="4698242"/>
                </a:cubicBezTo>
                <a:cubicBezTo>
                  <a:pt x="4025762" y="4698612"/>
                  <a:pt x="4022471" y="4663544"/>
                  <a:pt x="4023623" y="4947243"/>
                </a:cubicBezTo>
                <a:close/>
                <a:moveTo>
                  <a:pt x="1755294" y="5224145"/>
                </a:moveTo>
                <a:cubicBezTo>
                  <a:pt x="1755226" y="5220308"/>
                  <a:pt x="1730086" y="5219444"/>
                  <a:pt x="1972151" y="5220842"/>
                </a:cubicBezTo>
                <a:cubicBezTo>
                  <a:pt x="1973809" y="5316811"/>
                  <a:pt x="1972329" y="5359320"/>
                  <a:pt x="1975180" y="5471158"/>
                </a:cubicBezTo>
                <a:cubicBezTo>
                  <a:pt x="1853126" y="5471268"/>
                  <a:pt x="1825122" y="5472912"/>
                  <a:pt x="1757186" y="5472296"/>
                </a:cubicBezTo>
                <a:cubicBezTo>
                  <a:pt x="1754129" y="5300942"/>
                  <a:pt x="1756926" y="5328788"/>
                  <a:pt x="1755294" y="5224145"/>
                </a:cubicBezTo>
                <a:close/>
                <a:moveTo>
                  <a:pt x="379723" y="4960631"/>
                </a:moveTo>
                <a:cubicBezTo>
                  <a:pt x="601939" y="4960631"/>
                  <a:pt x="501420" y="4960001"/>
                  <a:pt x="596319" y="4959316"/>
                </a:cubicBezTo>
                <a:cubicBezTo>
                  <a:pt x="596511" y="5012843"/>
                  <a:pt x="597333" y="5037634"/>
                  <a:pt x="598403" y="5130848"/>
                </a:cubicBezTo>
                <a:cubicBezTo>
                  <a:pt x="599595" y="5234751"/>
                  <a:pt x="643542" y="5206891"/>
                  <a:pt x="385974" y="5208289"/>
                </a:cubicBezTo>
                <a:cubicBezTo>
                  <a:pt x="376351" y="5208344"/>
                  <a:pt x="386920" y="5199793"/>
                  <a:pt x="379723" y="4960631"/>
                </a:cubicBezTo>
                <a:close/>
                <a:moveTo>
                  <a:pt x="367880" y="4174038"/>
                </a:moveTo>
                <a:cubicBezTo>
                  <a:pt x="461846" y="4175436"/>
                  <a:pt x="435541" y="4175176"/>
                  <a:pt x="583434" y="4174710"/>
                </a:cubicBezTo>
                <a:cubicBezTo>
                  <a:pt x="588793" y="4433194"/>
                  <a:pt x="581830" y="4130542"/>
                  <a:pt x="588793" y="4422587"/>
                </a:cubicBezTo>
                <a:cubicBezTo>
                  <a:pt x="510796" y="4423615"/>
                  <a:pt x="558582" y="4424999"/>
                  <a:pt x="370457" y="4424094"/>
                </a:cubicBezTo>
                <a:cubicBezTo>
                  <a:pt x="369963" y="4329400"/>
                  <a:pt x="372006" y="4400537"/>
                  <a:pt x="367880" y="4174038"/>
                </a:cubicBezTo>
                <a:close/>
                <a:moveTo>
                  <a:pt x="352486" y="3166483"/>
                </a:moveTo>
                <a:cubicBezTo>
                  <a:pt x="351663" y="3113421"/>
                  <a:pt x="316599" y="3128482"/>
                  <a:pt x="550371" y="3126906"/>
                </a:cubicBezTo>
                <a:cubicBezTo>
                  <a:pt x="576278" y="3126741"/>
                  <a:pt x="566340" y="3092755"/>
                  <a:pt x="570425" y="3353775"/>
                </a:cubicBezTo>
                <a:cubicBezTo>
                  <a:pt x="570864" y="3380936"/>
                  <a:pt x="600801" y="3377620"/>
                  <a:pt x="386029" y="3375317"/>
                </a:cubicBezTo>
                <a:cubicBezTo>
                  <a:pt x="340478" y="3374810"/>
                  <a:pt x="356269" y="3408330"/>
                  <a:pt x="352486" y="3166483"/>
                </a:cubicBezTo>
                <a:close/>
                <a:moveTo>
                  <a:pt x="331198" y="1857495"/>
                </a:moveTo>
                <a:cubicBezTo>
                  <a:pt x="330416" y="1807503"/>
                  <a:pt x="290376" y="1816054"/>
                  <a:pt x="547643" y="1818110"/>
                </a:cubicBezTo>
                <a:cubicBezTo>
                  <a:pt x="552139" y="2085419"/>
                  <a:pt x="551687" y="2067261"/>
                  <a:pt x="550453" y="2067234"/>
                </a:cubicBezTo>
                <a:cubicBezTo>
                  <a:pt x="302398" y="2062232"/>
                  <a:pt x="333185" y="2082418"/>
                  <a:pt x="332582" y="2044472"/>
                </a:cubicBezTo>
                <a:cubicBezTo>
                  <a:pt x="331143" y="1949435"/>
                  <a:pt x="332678" y="1949969"/>
                  <a:pt x="331198" y="1857495"/>
                </a:cubicBezTo>
                <a:close/>
                <a:moveTo>
                  <a:pt x="540090" y="1293715"/>
                </a:moveTo>
                <a:cubicBezTo>
                  <a:pt x="540378" y="1311598"/>
                  <a:pt x="543544" y="1542195"/>
                  <a:pt x="543544" y="1543168"/>
                </a:cubicBezTo>
                <a:cubicBezTo>
                  <a:pt x="283961" y="1538467"/>
                  <a:pt x="327154" y="1563943"/>
                  <a:pt x="325906" y="1483528"/>
                </a:cubicBezTo>
                <a:cubicBezTo>
                  <a:pt x="324440" y="1389793"/>
                  <a:pt x="322987" y="1390040"/>
                  <a:pt x="321520" y="1296688"/>
                </a:cubicBezTo>
                <a:cubicBezTo>
                  <a:pt x="321397" y="1289110"/>
                  <a:pt x="310143" y="1295359"/>
                  <a:pt x="540090" y="1293715"/>
                </a:cubicBezTo>
                <a:close/>
                <a:moveTo>
                  <a:pt x="321260" y="1280340"/>
                </a:moveTo>
                <a:cubicBezTo>
                  <a:pt x="319327" y="1159197"/>
                  <a:pt x="317654" y="1096761"/>
                  <a:pt x="317750" y="1032668"/>
                </a:cubicBezTo>
                <a:cubicBezTo>
                  <a:pt x="399476" y="1032736"/>
                  <a:pt x="395185" y="1033435"/>
                  <a:pt x="534936" y="1033175"/>
                </a:cubicBezTo>
                <a:cubicBezTo>
                  <a:pt x="535141" y="1156428"/>
                  <a:pt x="538267" y="1190675"/>
                  <a:pt x="539884" y="1280970"/>
                </a:cubicBezTo>
                <a:cubicBezTo>
                  <a:pt x="422642" y="1281847"/>
                  <a:pt x="394925" y="1280477"/>
                  <a:pt x="321260" y="1280340"/>
                </a:cubicBezTo>
                <a:close/>
                <a:moveTo>
                  <a:pt x="543681" y="1555898"/>
                </a:moveTo>
                <a:cubicBezTo>
                  <a:pt x="545025" y="1684716"/>
                  <a:pt x="545847" y="1714207"/>
                  <a:pt x="547423" y="1805393"/>
                </a:cubicBezTo>
                <a:cubicBezTo>
                  <a:pt x="493292" y="1804968"/>
                  <a:pt x="439612" y="1805023"/>
                  <a:pt x="385960" y="1805311"/>
                </a:cubicBezTo>
                <a:cubicBezTo>
                  <a:pt x="315585" y="1805694"/>
                  <a:pt x="330293" y="1849108"/>
                  <a:pt x="327168" y="1577044"/>
                </a:cubicBezTo>
                <a:cubicBezTo>
                  <a:pt x="326839" y="1548129"/>
                  <a:pt x="292117" y="1551513"/>
                  <a:pt x="543681" y="1555898"/>
                </a:cubicBezTo>
                <a:close/>
                <a:moveTo>
                  <a:pt x="2368880" y="1483761"/>
                </a:moveTo>
                <a:cubicBezTo>
                  <a:pt x="2370100" y="1561709"/>
                  <a:pt x="2406467" y="1539769"/>
                  <a:pt x="2194353" y="1542318"/>
                </a:cubicBezTo>
                <a:cubicBezTo>
                  <a:pt x="2143470" y="1542935"/>
                  <a:pt x="2154477" y="1554377"/>
                  <a:pt x="2153367" y="1483514"/>
                </a:cubicBezTo>
                <a:cubicBezTo>
                  <a:pt x="2151900" y="1389944"/>
                  <a:pt x="2150242" y="1389875"/>
                  <a:pt x="2148789" y="1296675"/>
                </a:cubicBezTo>
                <a:cubicBezTo>
                  <a:pt x="2148679" y="1289713"/>
                  <a:pt x="2135341" y="1296373"/>
                  <a:pt x="2358874" y="1293961"/>
                </a:cubicBezTo>
                <a:cubicBezTo>
                  <a:pt x="2374610" y="1293797"/>
                  <a:pt x="2365577" y="1272706"/>
                  <a:pt x="2368880" y="1483761"/>
                </a:cubicBezTo>
                <a:close/>
                <a:moveTo>
                  <a:pt x="2598252" y="1542428"/>
                </a:moveTo>
                <a:cubicBezTo>
                  <a:pt x="2531276" y="1542400"/>
                  <a:pt x="2614235" y="1542332"/>
                  <a:pt x="2381258" y="1541962"/>
                </a:cubicBezTo>
                <a:cubicBezTo>
                  <a:pt x="2377968" y="1411610"/>
                  <a:pt x="2380778" y="1401154"/>
                  <a:pt x="2379079" y="1293756"/>
                </a:cubicBezTo>
                <a:cubicBezTo>
                  <a:pt x="2508726" y="1292536"/>
                  <a:pt x="2596346" y="1295633"/>
                  <a:pt x="2596360" y="1296839"/>
                </a:cubicBezTo>
                <a:cubicBezTo>
                  <a:pt x="2597977" y="1399879"/>
                  <a:pt x="2594701" y="1415762"/>
                  <a:pt x="2598252" y="1542428"/>
                </a:cubicBezTo>
                <a:close/>
                <a:moveTo>
                  <a:pt x="3508062" y="1281189"/>
                </a:moveTo>
                <a:cubicBezTo>
                  <a:pt x="3246436" y="1281285"/>
                  <a:pt x="3291781" y="1295866"/>
                  <a:pt x="3291000" y="1203241"/>
                </a:cubicBezTo>
                <a:cubicBezTo>
                  <a:pt x="3290588" y="1147288"/>
                  <a:pt x="3289601" y="1084318"/>
                  <a:pt x="3288463" y="1032243"/>
                </a:cubicBezTo>
                <a:cubicBezTo>
                  <a:pt x="3347736" y="1031942"/>
                  <a:pt x="3413931" y="1028995"/>
                  <a:pt x="3505292" y="1031709"/>
                </a:cubicBezTo>
                <a:cubicBezTo>
                  <a:pt x="3509172" y="1133008"/>
                  <a:pt x="3507171" y="1212066"/>
                  <a:pt x="3508062" y="1281189"/>
                </a:cubicBezTo>
                <a:close/>
                <a:moveTo>
                  <a:pt x="3514531" y="1670738"/>
                </a:moveTo>
                <a:cubicBezTo>
                  <a:pt x="3516889" y="1823564"/>
                  <a:pt x="3519411" y="1804831"/>
                  <a:pt x="3509802" y="1805050"/>
                </a:cubicBezTo>
                <a:cubicBezTo>
                  <a:pt x="3452490" y="1806283"/>
                  <a:pt x="3403389" y="1806297"/>
                  <a:pt x="3345501" y="1805050"/>
                </a:cubicBezTo>
                <a:cubicBezTo>
                  <a:pt x="3282364" y="1803693"/>
                  <a:pt x="3304049" y="1844504"/>
                  <a:pt x="3296222" y="1576920"/>
                </a:cubicBezTo>
                <a:cubicBezTo>
                  <a:pt x="3295523" y="1552993"/>
                  <a:pt x="3260527" y="1552623"/>
                  <a:pt x="3509843" y="1555652"/>
                </a:cubicBezTo>
                <a:cubicBezTo>
                  <a:pt x="3516725" y="1555734"/>
                  <a:pt x="3512516" y="1541962"/>
                  <a:pt x="3514531" y="1670738"/>
                </a:cubicBezTo>
                <a:close/>
                <a:moveTo>
                  <a:pt x="3756583" y="4423245"/>
                </a:moveTo>
                <a:cubicBezTo>
                  <a:pt x="3532598" y="4423245"/>
                  <a:pt x="3568458" y="4433468"/>
                  <a:pt x="3568033" y="4382503"/>
                </a:cubicBezTo>
                <a:cubicBezTo>
                  <a:pt x="3566031" y="4142396"/>
                  <a:pt x="3556203" y="4175505"/>
                  <a:pt x="3592131" y="4175505"/>
                </a:cubicBezTo>
                <a:cubicBezTo>
                  <a:pt x="3810276" y="4175505"/>
                  <a:pt x="3782997" y="4162362"/>
                  <a:pt x="3783217" y="4195499"/>
                </a:cubicBezTo>
                <a:cubicBezTo>
                  <a:pt x="3784574" y="4457573"/>
                  <a:pt x="3800680" y="4423245"/>
                  <a:pt x="3756583" y="4423245"/>
                </a:cubicBezTo>
                <a:close/>
                <a:moveTo>
                  <a:pt x="3786493" y="4435921"/>
                </a:moveTo>
                <a:cubicBezTo>
                  <a:pt x="3788549" y="4567917"/>
                  <a:pt x="3789796" y="4619869"/>
                  <a:pt x="3790674" y="4685059"/>
                </a:cubicBezTo>
                <a:cubicBezTo>
                  <a:pt x="3653528" y="4685210"/>
                  <a:pt x="3662260" y="4686141"/>
                  <a:pt x="3573310" y="4685936"/>
                </a:cubicBezTo>
                <a:cubicBezTo>
                  <a:pt x="3570322" y="4519131"/>
                  <a:pt x="3569952" y="4544305"/>
                  <a:pt x="3568568" y="4435797"/>
                </a:cubicBezTo>
                <a:cubicBezTo>
                  <a:pt x="3636105" y="4435647"/>
                  <a:pt x="3723191" y="4436140"/>
                  <a:pt x="3786493" y="4435921"/>
                </a:cubicBezTo>
                <a:close/>
                <a:moveTo>
                  <a:pt x="3756583" y="4160979"/>
                </a:moveTo>
                <a:cubicBezTo>
                  <a:pt x="3526732" y="4160979"/>
                  <a:pt x="3566319" y="4182658"/>
                  <a:pt x="3565058" y="4101791"/>
                </a:cubicBezTo>
                <a:cubicBezTo>
                  <a:pt x="3561508" y="3874991"/>
                  <a:pt x="3550226" y="3912964"/>
                  <a:pt x="3592131" y="3912964"/>
                </a:cubicBezTo>
                <a:cubicBezTo>
                  <a:pt x="3794087" y="3912964"/>
                  <a:pt x="3778652" y="3909730"/>
                  <a:pt x="3778721" y="3914924"/>
                </a:cubicBezTo>
                <a:cubicBezTo>
                  <a:pt x="3783135" y="4199404"/>
                  <a:pt x="3793525" y="4160979"/>
                  <a:pt x="3756583" y="4160979"/>
                </a:cubicBezTo>
                <a:close/>
                <a:moveTo>
                  <a:pt x="3560219" y="3821120"/>
                </a:moveTo>
                <a:cubicBezTo>
                  <a:pt x="3558849" y="3755492"/>
                  <a:pt x="3557930" y="3694332"/>
                  <a:pt x="3557505" y="3650397"/>
                </a:cubicBezTo>
                <a:cubicBezTo>
                  <a:pt x="3603687" y="3650369"/>
                  <a:pt x="3567553" y="3650369"/>
                  <a:pt x="3756583" y="3650438"/>
                </a:cubicBezTo>
                <a:cubicBezTo>
                  <a:pt x="3781133" y="3650438"/>
                  <a:pt x="3773676" y="3611889"/>
                  <a:pt x="3778488" y="3899411"/>
                </a:cubicBezTo>
                <a:cubicBezTo>
                  <a:pt x="3518493" y="3898616"/>
                  <a:pt x="3562413" y="3925764"/>
                  <a:pt x="3560219" y="3821120"/>
                </a:cubicBezTo>
                <a:close/>
                <a:moveTo>
                  <a:pt x="3756583" y="3637707"/>
                </a:moveTo>
                <a:cubicBezTo>
                  <a:pt x="3566114" y="3637638"/>
                  <a:pt x="3603207" y="3637652"/>
                  <a:pt x="3557382" y="3637666"/>
                </a:cubicBezTo>
                <a:cubicBezTo>
                  <a:pt x="3556340" y="3512480"/>
                  <a:pt x="3553927" y="3437588"/>
                  <a:pt x="3553009" y="3389514"/>
                </a:cubicBezTo>
                <a:cubicBezTo>
                  <a:pt x="3713897" y="3389021"/>
                  <a:pt x="3679614" y="3387308"/>
                  <a:pt x="3769866" y="3387582"/>
                </a:cubicBezTo>
                <a:cubicBezTo>
                  <a:pt x="3775568" y="3667485"/>
                  <a:pt x="3782586" y="3637707"/>
                  <a:pt x="3756583" y="3637707"/>
                </a:cubicBezTo>
                <a:close/>
                <a:moveTo>
                  <a:pt x="2880891" y="4174792"/>
                </a:moveTo>
                <a:cubicBezTo>
                  <a:pt x="3128042" y="4176601"/>
                  <a:pt x="3096281" y="4161883"/>
                  <a:pt x="3097227" y="4195320"/>
                </a:cubicBezTo>
                <a:cubicBezTo>
                  <a:pt x="3099845" y="4288425"/>
                  <a:pt x="3101394" y="4423423"/>
                  <a:pt x="3098694" y="4423423"/>
                </a:cubicBezTo>
                <a:cubicBezTo>
                  <a:pt x="3016995" y="4423423"/>
                  <a:pt x="3014871" y="4424588"/>
                  <a:pt x="2934228" y="4424588"/>
                </a:cubicBezTo>
                <a:cubicBezTo>
                  <a:pt x="2863304" y="4424602"/>
                  <a:pt x="2887087" y="4469578"/>
                  <a:pt x="2880891" y="4174792"/>
                </a:cubicBezTo>
                <a:close/>
                <a:moveTo>
                  <a:pt x="1966873" y="4173627"/>
                </a:moveTo>
                <a:cubicBezTo>
                  <a:pt x="2218301" y="4174682"/>
                  <a:pt x="2182921" y="4168735"/>
                  <a:pt x="2183784" y="4195691"/>
                </a:cubicBezTo>
                <a:cubicBezTo>
                  <a:pt x="2185224" y="4241448"/>
                  <a:pt x="2186430" y="4290385"/>
                  <a:pt x="2187006" y="4382585"/>
                </a:cubicBezTo>
                <a:cubicBezTo>
                  <a:pt x="2187376" y="4441211"/>
                  <a:pt x="2221042" y="4424039"/>
                  <a:pt x="1969999" y="4422614"/>
                </a:cubicBezTo>
                <a:cubicBezTo>
                  <a:pt x="1969587" y="4349613"/>
                  <a:pt x="1971150" y="4359466"/>
                  <a:pt x="1966873" y="4173627"/>
                </a:cubicBezTo>
                <a:close/>
                <a:moveTo>
                  <a:pt x="592467" y="3914664"/>
                </a:moveTo>
                <a:cubicBezTo>
                  <a:pt x="592440" y="3913170"/>
                  <a:pt x="575250" y="3911621"/>
                  <a:pt x="796891" y="3911621"/>
                </a:cubicBezTo>
                <a:cubicBezTo>
                  <a:pt x="811654" y="3911621"/>
                  <a:pt x="807747" y="3882418"/>
                  <a:pt x="811188" y="4102024"/>
                </a:cubicBezTo>
                <a:cubicBezTo>
                  <a:pt x="812394" y="4180164"/>
                  <a:pt x="849706" y="4161910"/>
                  <a:pt x="632562" y="4161910"/>
                </a:cubicBezTo>
                <a:cubicBezTo>
                  <a:pt x="576744" y="4161910"/>
                  <a:pt x="596922" y="4199541"/>
                  <a:pt x="592467" y="3914664"/>
                </a:cubicBezTo>
                <a:close/>
                <a:moveTo>
                  <a:pt x="780976" y="2079321"/>
                </a:moveTo>
                <a:cubicBezTo>
                  <a:pt x="781552" y="2147320"/>
                  <a:pt x="782868" y="2325540"/>
                  <a:pt x="782909" y="2328637"/>
                </a:cubicBezTo>
                <a:cubicBezTo>
                  <a:pt x="605298" y="2328788"/>
                  <a:pt x="595935" y="2328747"/>
                  <a:pt x="565902" y="2329158"/>
                </a:cubicBezTo>
                <a:cubicBezTo>
                  <a:pt x="562214" y="2139988"/>
                  <a:pt x="563900" y="2169931"/>
                  <a:pt x="562845" y="2080212"/>
                </a:cubicBezTo>
                <a:cubicBezTo>
                  <a:pt x="656674" y="2081952"/>
                  <a:pt x="720374" y="2079485"/>
                  <a:pt x="780976" y="2079321"/>
                </a:cubicBezTo>
                <a:close/>
                <a:moveTo>
                  <a:pt x="562694" y="2067481"/>
                </a:moveTo>
                <a:cubicBezTo>
                  <a:pt x="558705" y="1766693"/>
                  <a:pt x="537568" y="1818480"/>
                  <a:pt x="632576" y="1818480"/>
                </a:cubicBezTo>
                <a:cubicBezTo>
                  <a:pt x="709901" y="1818480"/>
                  <a:pt x="712561" y="1817658"/>
                  <a:pt x="775657" y="1817493"/>
                </a:cubicBezTo>
                <a:cubicBezTo>
                  <a:pt x="780414" y="2048336"/>
                  <a:pt x="780057" y="1998002"/>
                  <a:pt x="780839" y="2066617"/>
                </a:cubicBezTo>
                <a:cubicBezTo>
                  <a:pt x="714219" y="2066768"/>
                  <a:pt x="655769" y="2069221"/>
                  <a:pt x="562694" y="2067481"/>
                </a:cubicBezTo>
                <a:close/>
                <a:moveTo>
                  <a:pt x="783087" y="2341354"/>
                </a:moveTo>
                <a:cubicBezTo>
                  <a:pt x="785774" y="2531606"/>
                  <a:pt x="786103" y="2485780"/>
                  <a:pt x="787926" y="2589396"/>
                </a:cubicBezTo>
                <a:cubicBezTo>
                  <a:pt x="786952" y="2589396"/>
                  <a:pt x="585490" y="2590451"/>
                  <a:pt x="571193" y="2590657"/>
                </a:cubicBezTo>
                <a:cubicBezTo>
                  <a:pt x="570014" y="2520575"/>
                  <a:pt x="571522" y="2620750"/>
                  <a:pt x="566162" y="2341875"/>
                </a:cubicBezTo>
                <a:cubicBezTo>
                  <a:pt x="601089" y="2341423"/>
                  <a:pt x="607546" y="2341505"/>
                  <a:pt x="783087" y="2341354"/>
                </a:cubicBezTo>
                <a:close/>
                <a:moveTo>
                  <a:pt x="1235168" y="2044691"/>
                </a:moveTo>
                <a:cubicBezTo>
                  <a:pt x="1235552" y="2069468"/>
                  <a:pt x="1266614" y="2072839"/>
                  <a:pt x="1043616" y="2066741"/>
                </a:cubicBezTo>
                <a:cubicBezTo>
                  <a:pt x="1011691" y="2065823"/>
                  <a:pt x="1019463" y="2101823"/>
                  <a:pt x="1015639" y="1857523"/>
                </a:cubicBezTo>
                <a:cubicBezTo>
                  <a:pt x="1014816" y="1804584"/>
                  <a:pt x="980794" y="1818877"/>
                  <a:pt x="1207876" y="1817973"/>
                </a:cubicBezTo>
                <a:cubicBezTo>
                  <a:pt x="1246093" y="1817863"/>
                  <a:pt x="1231111" y="1785070"/>
                  <a:pt x="1235168" y="2044691"/>
                </a:cubicBezTo>
                <a:close/>
                <a:moveTo>
                  <a:pt x="1697749" y="2329130"/>
                </a:moveTo>
                <a:cubicBezTo>
                  <a:pt x="1481469" y="2325060"/>
                  <a:pt x="1480961" y="2335886"/>
                  <a:pt x="1480564" y="2324964"/>
                </a:cubicBezTo>
                <a:cubicBezTo>
                  <a:pt x="1478220" y="2261858"/>
                  <a:pt x="1477438" y="2201492"/>
                  <a:pt x="1477096" y="2138015"/>
                </a:cubicBezTo>
                <a:cubicBezTo>
                  <a:pt x="1476712" y="2062465"/>
                  <a:pt x="1433642" y="2078649"/>
                  <a:pt x="1694404" y="2078430"/>
                </a:cubicBezTo>
                <a:cubicBezTo>
                  <a:pt x="1695022" y="2147827"/>
                  <a:pt x="1692677" y="2207713"/>
                  <a:pt x="1697749" y="2329130"/>
                </a:cubicBezTo>
                <a:close/>
                <a:moveTo>
                  <a:pt x="1925311" y="2329953"/>
                </a:moveTo>
                <a:cubicBezTo>
                  <a:pt x="1776322" y="2330007"/>
                  <a:pt x="1755719" y="2330213"/>
                  <a:pt x="1709003" y="2329349"/>
                </a:cubicBezTo>
                <a:cubicBezTo>
                  <a:pt x="1703904" y="2207604"/>
                  <a:pt x="1706221" y="2144237"/>
                  <a:pt x="1705631" y="2078430"/>
                </a:cubicBezTo>
                <a:cubicBezTo>
                  <a:pt x="1968217" y="2078211"/>
                  <a:pt x="1923557" y="2065836"/>
                  <a:pt x="1923173" y="2138001"/>
                </a:cubicBezTo>
                <a:cubicBezTo>
                  <a:pt x="1922926" y="2185417"/>
                  <a:pt x="1923063" y="2200204"/>
                  <a:pt x="1925311" y="2329953"/>
                </a:cubicBezTo>
                <a:close/>
                <a:moveTo>
                  <a:pt x="3509871" y="3377017"/>
                </a:moveTo>
                <a:cubicBezTo>
                  <a:pt x="3294454" y="3378469"/>
                  <a:pt x="3323816" y="3383252"/>
                  <a:pt x="3323350" y="3353528"/>
                </a:cubicBezTo>
                <a:cubicBezTo>
                  <a:pt x="3319251" y="3091947"/>
                  <a:pt x="3311863" y="3127673"/>
                  <a:pt x="3345529" y="3126741"/>
                </a:cubicBezTo>
                <a:cubicBezTo>
                  <a:pt x="3396179" y="3125426"/>
                  <a:pt x="3444512" y="3125111"/>
                  <a:pt x="3509775" y="3126604"/>
                </a:cubicBezTo>
                <a:cubicBezTo>
                  <a:pt x="3544880" y="3127413"/>
                  <a:pt x="3537917" y="3119149"/>
                  <a:pt x="3538657" y="3166688"/>
                </a:cubicBezTo>
                <a:cubicBezTo>
                  <a:pt x="3542509" y="3413250"/>
                  <a:pt x="3551748" y="3376742"/>
                  <a:pt x="3509871" y="3377017"/>
                </a:cubicBezTo>
                <a:close/>
                <a:moveTo>
                  <a:pt x="3541783" y="3389569"/>
                </a:moveTo>
                <a:cubicBezTo>
                  <a:pt x="3543194" y="3465818"/>
                  <a:pt x="3544620" y="3483208"/>
                  <a:pt x="3546155" y="3637693"/>
                </a:cubicBezTo>
                <a:cubicBezTo>
                  <a:pt x="3304008" y="3637817"/>
                  <a:pt x="3328682" y="3640132"/>
                  <a:pt x="3328614" y="3634158"/>
                </a:cubicBezTo>
                <a:cubicBezTo>
                  <a:pt x="3325680" y="3353144"/>
                  <a:pt x="3313110" y="3389473"/>
                  <a:pt x="3345350" y="3389734"/>
                </a:cubicBezTo>
                <a:cubicBezTo>
                  <a:pt x="3434862" y="3390433"/>
                  <a:pt x="3508774" y="3389706"/>
                  <a:pt x="3541783" y="3389569"/>
                </a:cubicBezTo>
                <a:close/>
                <a:moveTo>
                  <a:pt x="2868212" y="3388939"/>
                </a:moveTo>
                <a:cubicBezTo>
                  <a:pt x="3126616" y="3388720"/>
                  <a:pt x="3084643" y="3373659"/>
                  <a:pt x="3086562" y="3447331"/>
                </a:cubicBezTo>
                <a:cubicBezTo>
                  <a:pt x="3088235" y="3513658"/>
                  <a:pt x="3089345" y="3572078"/>
                  <a:pt x="3088879" y="3634363"/>
                </a:cubicBezTo>
                <a:cubicBezTo>
                  <a:pt x="3088824" y="3640776"/>
                  <a:pt x="3112401" y="3638830"/>
                  <a:pt x="2870638" y="3638968"/>
                </a:cubicBezTo>
                <a:cubicBezTo>
                  <a:pt x="2866622" y="3377085"/>
                  <a:pt x="2869391" y="3502010"/>
                  <a:pt x="2868212" y="3388939"/>
                </a:cubicBezTo>
                <a:close/>
                <a:moveTo>
                  <a:pt x="2182811" y="3388857"/>
                </a:moveTo>
                <a:cubicBezTo>
                  <a:pt x="2298381" y="3390488"/>
                  <a:pt x="2345111" y="3389131"/>
                  <a:pt x="2400243" y="3388829"/>
                </a:cubicBezTo>
                <a:cubicBezTo>
                  <a:pt x="2403657" y="3623715"/>
                  <a:pt x="2403766" y="3637528"/>
                  <a:pt x="2403780" y="3639200"/>
                </a:cubicBezTo>
                <a:cubicBezTo>
                  <a:pt x="2160660" y="3639159"/>
                  <a:pt x="2185649" y="3641708"/>
                  <a:pt x="2185457" y="3634061"/>
                </a:cubicBezTo>
                <a:cubicBezTo>
                  <a:pt x="2181687" y="3477124"/>
                  <a:pt x="2183510" y="3461172"/>
                  <a:pt x="2182811" y="3388857"/>
                </a:cubicBezTo>
                <a:close/>
                <a:moveTo>
                  <a:pt x="1045001" y="3651370"/>
                </a:moveTo>
                <a:cubicBezTo>
                  <a:pt x="1183819" y="3652863"/>
                  <a:pt x="1190824" y="3650561"/>
                  <a:pt x="1260473" y="3650068"/>
                </a:cubicBezTo>
                <a:cubicBezTo>
                  <a:pt x="1264832" y="3884515"/>
                  <a:pt x="1264736" y="3811775"/>
                  <a:pt x="1266326" y="3900754"/>
                </a:cubicBezTo>
                <a:cubicBezTo>
                  <a:pt x="1165615" y="3900494"/>
                  <a:pt x="1255634" y="3899863"/>
                  <a:pt x="1047070" y="3900014"/>
                </a:cubicBezTo>
                <a:cubicBezTo>
                  <a:pt x="1045782" y="3799509"/>
                  <a:pt x="1048948" y="3815666"/>
                  <a:pt x="1045001" y="3651370"/>
                </a:cubicBezTo>
                <a:close/>
                <a:moveTo>
                  <a:pt x="1246902" y="2792721"/>
                </a:moveTo>
                <a:cubicBezTo>
                  <a:pt x="1248040" y="2865284"/>
                  <a:pt x="1258800" y="2852978"/>
                  <a:pt x="1207794" y="2853375"/>
                </a:cubicBezTo>
                <a:cubicBezTo>
                  <a:pt x="1134855" y="2853964"/>
                  <a:pt x="1087796" y="2853772"/>
                  <a:pt x="1043520" y="2853293"/>
                </a:cubicBezTo>
                <a:cubicBezTo>
                  <a:pt x="1026906" y="2853114"/>
                  <a:pt x="1033102" y="2882989"/>
                  <a:pt x="1028620" y="2605416"/>
                </a:cubicBezTo>
                <a:cubicBezTo>
                  <a:pt x="1028606" y="2604443"/>
                  <a:pt x="1010855" y="2598742"/>
                  <a:pt x="1207725" y="2603511"/>
                </a:cubicBezTo>
                <a:cubicBezTo>
                  <a:pt x="1262049" y="2604813"/>
                  <a:pt x="1243365" y="2566085"/>
                  <a:pt x="1246902" y="2792721"/>
                </a:cubicBezTo>
                <a:close/>
                <a:moveTo>
                  <a:pt x="1043424" y="2866010"/>
                </a:moveTo>
                <a:cubicBezTo>
                  <a:pt x="1280170" y="2868559"/>
                  <a:pt x="1248190" y="2855910"/>
                  <a:pt x="1249177" y="2886059"/>
                </a:cubicBezTo>
                <a:cubicBezTo>
                  <a:pt x="1251124" y="2944301"/>
                  <a:pt x="1251028" y="2952153"/>
                  <a:pt x="1253632" y="3115244"/>
                </a:cubicBezTo>
                <a:cubicBezTo>
                  <a:pt x="1066275" y="3114942"/>
                  <a:pt x="1079448" y="3114791"/>
                  <a:pt x="1036036" y="3114134"/>
                </a:cubicBezTo>
                <a:cubicBezTo>
                  <a:pt x="1032855" y="2834875"/>
                  <a:pt x="1027372" y="2865845"/>
                  <a:pt x="1043424" y="2866010"/>
                </a:cubicBezTo>
                <a:close/>
                <a:moveTo>
                  <a:pt x="1043397" y="3127015"/>
                </a:moveTo>
                <a:cubicBezTo>
                  <a:pt x="1290821" y="3131003"/>
                  <a:pt x="1253550" y="3110968"/>
                  <a:pt x="1254441" y="3166702"/>
                </a:cubicBezTo>
                <a:cubicBezTo>
                  <a:pt x="1258375" y="3418032"/>
                  <a:pt x="1269012" y="3375386"/>
                  <a:pt x="1207848" y="3375304"/>
                </a:cubicBezTo>
                <a:cubicBezTo>
                  <a:pt x="1005276" y="3374742"/>
                  <a:pt x="1039134" y="3386856"/>
                  <a:pt x="1038599" y="3353542"/>
                </a:cubicBezTo>
                <a:cubicBezTo>
                  <a:pt x="1034610" y="3098772"/>
                  <a:pt x="1034295" y="3126865"/>
                  <a:pt x="1043397" y="3127015"/>
                </a:cubicBezTo>
                <a:close/>
                <a:moveTo>
                  <a:pt x="1043602" y="3388994"/>
                </a:moveTo>
                <a:cubicBezTo>
                  <a:pt x="1093279" y="3387719"/>
                  <a:pt x="1108481" y="3387898"/>
                  <a:pt x="1207848" y="3388021"/>
                </a:cubicBezTo>
                <a:cubicBezTo>
                  <a:pt x="1272631" y="3388199"/>
                  <a:pt x="1254660" y="3340852"/>
                  <a:pt x="1260171" y="3634349"/>
                </a:cubicBezTo>
                <a:cubicBezTo>
                  <a:pt x="1260185" y="3635363"/>
                  <a:pt x="1285174" y="3641229"/>
                  <a:pt x="1044685" y="3638625"/>
                </a:cubicBezTo>
                <a:cubicBezTo>
                  <a:pt x="1044672" y="3637666"/>
                  <a:pt x="1038023" y="3389131"/>
                  <a:pt x="1043602" y="3388994"/>
                </a:cubicBezTo>
                <a:close/>
                <a:moveTo>
                  <a:pt x="1454437" y="2852183"/>
                </a:moveTo>
                <a:cubicBezTo>
                  <a:pt x="1219843" y="2852183"/>
                  <a:pt x="1259417" y="2871492"/>
                  <a:pt x="1258128" y="2792488"/>
                </a:cubicBezTo>
                <a:cubicBezTo>
                  <a:pt x="1256703" y="2701371"/>
                  <a:pt x="1258636" y="2698452"/>
                  <a:pt x="1257183" y="2605402"/>
                </a:cubicBezTo>
                <a:cubicBezTo>
                  <a:pt x="1257169" y="2604429"/>
                  <a:pt x="1474724" y="2601675"/>
                  <a:pt x="1474779" y="2605594"/>
                </a:cubicBezTo>
                <a:cubicBezTo>
                  <a:pt x="1479262" y="2891650"/>
                  <a:pt x="1484731" y="2852183"/>
                  <a:pt x="1454437" y="2852183"/>
                </a:cubicBezTo>
                <a:close/>
                <a:moveTo>
                  <a:pt x="1477699" y="2864941"/>
                </a:moveTo>
                <a:cubicBezTo>
                  <a:pt x="1482236" y="3152573"/>
                  <a:pt x="1490776" y="3113736"/>
                  <a:pt x="1454437" y="3113736"/>
                </a:cubicBezTo>
                <a:cubicBezTo>
                  <a:pt x="1372067" y="3113736"/>
                  <a:pt x="1372286" y="3115285"/>
                  <a:pt x="1290067" y="3115285"/>
                </a:cubicBezTo>
                <a:cubicBezTo>
                  <a:pt x="1251795" y="3115285"/>
                  <a:pt x="1268615" y="3153163"/>
                  <a:pt x="1259787" y="2865818"/>
                </a:cubicBezTo>
                <a:cubicBezTo>
                  <a:pt x="1437138" y="2865297"/>
                  <a:pt x="1383938" y="2864722"/>
                  <a:pt x="1477699" y="2864941"/>
                </a:cubicBezTo>
                <a:close/>
                <a:moveTo>
                  <a:pt x="1290067" y="3128002"/>
                </a:moveTo>
                <a:cubicBezTo>
                  <a:pt x="1372424" y="3128002"/>
                  <a:pt x="1372218" y="3126453"/>
                  <a:pt x="1454437" y="3126453"/>
                </a:cubicBezTo>
                <a:cubicBezTo>
                  <a:pt x="1489666" y="3126453"/>
                  <a:pt x="1480358" y="3086781"/>
                  <a:pt x="1485293" y="3377318"/>
                </a:cubicBezTo>
                <a:cubicBezTo>
                  <a:pt x="1392355" y="3378236"/>
                  <a:pt x="1390751" y="3375454"/>
                  <a:pt x="1268382" y="3375386"/>
                </a:cubicBezTo>
                <a:cubicBezTo>
                  <a:pt x="1264530" y="3088494"/>
                  <a:pt x="1257402" y="3128002"/>
                  <a:pt x="1290067" y="3128002"/>
                </a:cubicBezTo>
                <a:close/>
                <a:moveTo>
                  <a:pt x="1290067" y="3388117"/>
                </a:moveTo>
                <a:cubicBezTo>
                  <a:pt x="1371711" y="3388117"/>
                  <a:pt x="1370943" y="3390186"/>
                  <a:pt x="1454437" y="3390186"/>
                </a:cubicBezTo>
                <a:cubicBezTo>
                  <a:pt x="1495039" y="3390186"/>
                  <a:pt x="1486540" y="3350691"/>
                  <a:pt x="1489789" y="3634281"/>
                </a:cubicBezTo>
                <a:cubicBezTo>
                  <a:pt x="1489844" y="3638981"/>
                  <a:pt x="1271494" y="3638817"/>
                  <a:pt x="1271411" y="3634089"/>
                </a:cubicBezTo>
                <a:cubicBezTo>
                  <a:pt x="1266024" y="3348800"/>
                  <a:pt x="1262474" y="3388117"/>
                  <a:pt x="1290067" y="3388117"/>
                </a:cubicBezTo>
                <a:close/>
                <a:moveTo>
                  <a:pt x="1485951" y="2602579"/>
                </a:moveTo>
                <a:cubicBezTo>
                  <a:pt x="1529459" y="2602949"/>
                  <a:pt x="1605990" y="2606210"/>
                  <a:pt x="1701396" y="2603360"/>
                </a:cubicBezTo>
                <a:cubicBezTo>
                  <a:pt x="1702944" y="2699891"/>
                  <a:pt x="1705576" y="2763080"/>
                  <a:pt x="1706001" y="2852841"/>
                </a:cubicBezTo>
                <a:cubicBezTo>
                  <a:pt x="1524977" y="2853238"/>
                  <a:pt x="1570898" y="2852498"/>
                  <a:pt x="1488720" y="2852237"/>
                </a:cubicBezTo>
                <a:cubicBezTo>
                  <a:pt x="1486307" y="2698945"/>
                  <a:pt x="1487377" y="2690503"/>
                  <a:pt x="1485951" y="2602579"/>
                </a:cubicBezTo>
                <a:close/>
                <a:moveTo>
                  <a:pt x="1488926" y="2864968"/>
                </a:moveTo>
                <a:cubicBezTo>
                  <a:pt x="1568554" y="2865256"/>
                  <a:pt x="1533078" y="2865941"/>
                  <a:pt x="1706056" y="2865571"/>
                </a:cubicBezTo>
                <a:cubicBezTo>
                  <a:pt x="1706399" y="3037556"/>
                  <a:pt x="1708729" y="3045299"/>
                  <a:pt x="1710635" y="3114545"/>
                </a:cubicBezTo>
                <a:cubicBezTo>
                  <a:pt x="1526046" y="3114970"/>
                  <a:pt x="1568198" y="3114189"/>
                  <a:pt x="1492339" y="3113818"/>
                </a:cubicBezTo>
                <a:cubicBezTo>
                  <a:pt x="1491064" y="3009833"/>
                  <a:pt x="1492846" y="3113229"/>
                  <a:pt x="1488926" y="2864968"/>
                </a:cubicBezTo>
                <a:close/>
                <a:moveTo>
                  <a:pt x="1711731" y="3166702"/>
                </a:moveTo>
                <a:cubicBezTo>
                  <a:pt x="1715418" y="3408042"/>
                  <a:pt x="1720710" y="3375989"/>
                  <a:pt x="1701149" y="3375701"/>
                </a:cubicBezTo>
                <a:cubicBezTo>
                  <a:pt x="1466568" y="3371919"/>
                  <a:pt x="1496712" y="3390570"/>
                  <a:pt x="1496136" y="3353514"/>
                </a:cubicBezTo>
                <a:cubicBezTo>
                  <a:pt x="1493367" y="3183517"/>
                  <a:pt x="1492956" y="3160659"/>
                  <a:pt x="1492503" y="3126549"/>
                </a:cubicBezTo>
                <a:cubicBezTo>
                  <a:pt x="1749537" y="3127838"/>
                  <a:pt x="1710881" y="3113037"/>
                  <a:pt x="1711731" y="3166702"/>
                </a:cubicBezTo>
                <a:close/>
                <a:moveTo>
                  <a:pt x="1712622" y="2603045"/>
                </a:moveTo>
                <a:cubicBezTo>
                  <a:pt x="1801023" y="2600688"/>
                  <a:pt x="1929698" y="2603895"/>
                  <a:pt x="1929725" y="2605662"/>
                </a:cubicBezTo>
                <a:cubicBezTo>
                  <a:pt x="1930479" y="2654215"/>
                  <a:pt x="1931644" y="2716911"/>
                  <a:pt x="1933851" y="2853375"/>
                </a:cubicBezTo>
                <a:cubicBezTo>
                  <a:pt x="1848521" y="2853293"/>
                  <a:pt x="1864326" y="2852539"/>
                  <a:pt x="1717255" y="2852813"/>
                </a:cubicBezTo>
                <a:cubicBezTo>
                  <a:pt x="1716707" y="2747567"/>
                  <a:pt x="1713787" y="2689394"/>
                  <a:pt x="1712622" y="2603045"/>
                </a:cubicBezTo>
                <a:close/>
                <a:moveTo>
                  <a:pt x="1536820" y="3388994"/>
                </a:moveTo>
                <a:cubicBezTo>
                  <a:pt x="1592734" y="3387308"/>
                  <a:pt x="1645112" y="3387582"/>
                  <a:pt x="1700998" y="3388418"/>
                </a:cubicBezTo>
                <a:cubicBezTo>
                  <a:pt x="1719668" y="3388720"/>
                  <a:pt x="1715857" y="3378072"/>
                  <a:pt x="1715199" y="3447085"/>
                </a:cubicBezTo>
                <a:cubicBezTo>
                  <a:pt x="1712869" y="3666649"/>
                  <a:pt x="1729263" y="3637817"/>
                  <a:pt x="1701121" y="3637542"/>
                </a:cubicBezTo>
                <a:cubicBezTo>
                  <a:pt x="1483909" y="3635514"/>
                  <a:pt x="1501071" y="3639625"/>
                  <a:pt x="1501002" y="3634116"/>
                </a:cubicBezTo>
                <a:cubicBezTo>
                  <a:pt x="1497712" y="3346799"/>
                  <a:pt x="1482154" y="3390570"/>
                  <a:pt x="1536820" y="3388994"/>
                </a:cubicBezTo>
                <a:close/>
                <a:moveTo>
                  <a:pt x="1717310" y="2886072"/>
                </a:moveTo>
                <a:cubicBezTo>
                  <a:pt x="1717310" y="2856540"/>
                  <a:pt x="1684179" y="2865887"/>
                  <a:pt x="1934057" y="2866092"/>
                </a:cubicBezTo>
                <a:cubicBezTo>
                  <a:pt x="1936552" y="3020824"/>
                  <a:pt x="1936552" y="3022961"/>
                  <a:pt x="1937648" y="3073241"/>
                </a:cubicBezTo>
                <a:cubicBezTo>
                  <a:pt x="1938772" y="3124357"/>
                  <a:pt x="1979525" y="3113955"/>
                  <a:pt x="1721861" y="3114517"/>
                </a:cubicBezTo>
                <a:cubicBezTo>
                  <a:pt x="1720573" y="3067499"/>
                  <a:pt x="1717310" y="3013834"/>
                  <a:pt x="1717310" y="2886072"/>
                </a:cubicBezTo>
                <a:close/>
                <a:moveTo>
                  <a:pt x="1783272" y="3127180"/>
                </a:moveTo>
                <a:cubicBezTo>
                  <a:pt x="1866354" y="3127180"/>
                  <a:pt x="1863462" y="3125946"/>
                  <a:pt x="1938731" y="3125837"/>
                </a:cubicBezTo>
                <a:cubicBezTo>
                  <a:pt x="1939293" y="3156081"/>
                  <a:pt x="1939403" y="3165688"/>
                  <a:pt x="1942323" y="3353734"/>
                </a:cubicBezTo>
                <a:cubicBezTo>
                  <a:pt x="1942816" y="3385184"/>
                  <a:pt x="1966873" y="3376181"/>
                  <a:pt x="1783272" y="3376331"/>
                </a:cubicBezTo>
                <a:cubicBezTo>
                  <a:pt x="1714925" y="3376331"/>
                  <a:pt x="1726577" y="3381539"/>
                  <a:pt x="1726138" y="3353487"/>
                </a:cubicBezTo>
                <a:cubicBezTo>
                  <a:pt x="1721916" y="3081066"/>
                  <a:pt x="1705357" y="3127180"/>
                  <a:pt x="1783272" y="3127180"/>
                </a:cubicBezTo>
                <a:close/>
                <a:moveTo>
                  <a:pt x="1940911" y="2603990"/>
                </a:moveTo>
                <a:cubicBezTo>
                  <a:pt x="2175957" y="2604374"/>
                  <a:pt x="2158110" y="2602291"/>
                  <a:pt x="2158165" y="2605662"/>
                </a:cubicBezTo>
                <a:cubicBezTo>
                  <a:pt x="2162647" y="2892102"/>
                  <a:pt x="2183922" y="2851826"/>
                  <a:pt x="2112162" y="2851826"/>
                </a:cubicBezTo>
                <a:cubicBezTo>
                  <a:pt x="2029943" y="2851826"/>
                  <a:pt x="2029819" y="2853375"/>
                  <a:pt x="1947696" y="2853375"/>
                </a:cubicBezTo>
                <a:cubicBezTo>
                  <a:pt x="1944146" y="2853375"/>
                  <a:pt x="1945242" y="2881166"/>
                  <a:pt x="1940911" y="2603990"/>
                </a:cubicBezTo>
                <a:close/>
                <a:moveTo>
                  <a:pt x="1726412" y="3447249"/>
                </a:moveTo>
                <a:cubicBezTo>
                  <a:pt x="1727221" y="3370836"/>
                  <a:pt x="1680519" y="3389144"/>
                  <a:pt x="1942940" y="3388925"/>
                </a:cubicBezTo>
                <a:cubicBezTo>
                  <a:pt x="1944173" y="3453649"/>
                  <a:pt x="1947244" y="3531446"/>
                  <a:pt x="1946819" y="3634171"/>
                </a:cubicBezTo>
                <a:cubicBezTo>
                  <a:pt x="1946819" y="3635144"/>
                  <a:pt x="1972535" y="3639406"/>
                  <a:pt x="1728866" y="3637775"/>
                </a:cubicBezTo>
                <a:cubicBezTo>
                  <a:pt x="1727002" y="3574011"/>
                  <a:pt x="1725795" y="3511315"/>
                  <a:pt x="1726412" y="3447249"/>
                </a:cubicBezTo>
                <a:close/>
                <a:moveTo>
                  <a:pt x="1945283" y="2866092"/>
                </a:moveTo>
                <a:cubicBezTo>
                  <a:pt x="2001691" y="2866092"/>
                  <a:pt x="2023431" y="2864694"/>
                  <a:pt x="2163511" y="2864516"/>
                </a:cubicBezTo>
                <a:cubicBezTo>
                  <a:pt x="2163099" y="3027511"/>
                  <a:pt x="2165677" y="3043709"/>
                  <a:pt x="2167513" y="3114627"/>
                </a:cubicBezTo>
                <a:cubicBezTo>
                  <a:pt x="1908437" y="3113887"/>
                  <a:pt x="1950026" y="3124412"/>
                  <a:pt x="1948889" y="3072926"/>
                </a:cubicBezTo>
                <a:cubicBezTo>
                  <a:pt x="1947559" y="3011957"/>
                  <a:pt x="1947696" y="3015849"/>
                  <a:pt x="1945283" y="2866092"/>
                </a:cubicBezTo>
                <a:close/>
                <a:moveTo>
                  <a:pt x="2167829" y="3127358"/>
                </a:moveTo>
                <a:cubicBezTo>
                  <a:pt x="2168679" y="3164537"/>
                  <a:pt x="2171434" y="3374906"/>
                  <a:pt x="2171448" y="3375961"/>
                </a:cubicBezTo>
                <a:cubicBezTo>
                  <a:pt x="1922090" y="3373138"/>
                  <a:pt x="1954125" y="3389049"/>
                  <a:pt x="1953563" y="3353514"/>
                </a:cubicBezTo>
                <a:cubicBezTo>
                  <a:pt x="1950931" y="3183873"/>
                  <a:pt x="1950561" y="3158397"/>
                  <a:pt x="1949972" y="3125823"/>
                </a:cubicBezTo>
                <a:cubicBezTo>
                  <a:pt x="2027215" y="3125851"/>
                  <a:pt x="1981444" y="3126851"/>
                  <a:pt x="2167829" y="3127358"/>
                </a:cubicBezTo>
                <a:close/>
                <a:moveTo>
                  <a:pt x="2171571" y="3388706"/>
                </a:moveTo>
                <a:cubicBezTo>
                  <a:pt x="2172243" y="3459391"/>
                  <a:pt x="2170420" y="3481153"/>
                  <a:pt x="2174340" y="3639283"/>
                </a:cubicBezTo>
                <a:cubicBezTo>
                  <a:pt x="2076192" y="3639433"/>
                  <a:pt x="1958018" y="3637748"/>
                  <a:pt x="1958032" y="3634240"/>
                </a:cubicBezTo>
                <a:cubicBezTo>
                  <a:pt x="1958457" y="3532186"/>
                  <a:pt x="1955482" y="3456965"/>
                  <a:pt x="1954166" y="3388898"/>
                </a:cubicBezTo>
                <a:cubicBezTo>
                  <a:pt x="2033794" y="3388884"/>
                  <a:pt x="2102813" y="3387870"/>
                  <a:pt x="2171571" y="3388706"/>
                </a:cubicBezTo>
                <a:close/>
                <a:moveTo>
                  <a:pt x="1957991" y="3649355"/>
                </a:moveTo>
                <a:cubicBezTo>
                  <a:pt x="2043335" y="3649643"/>
                  <a:pt x="2003569" y="3652315"/>
                  <a:pt x="2174655" y="3652027"/>
                </a:cubicBezTo>
                <a:cubicBezTo>
                  <a:pt x="2174792" y="3658181"/>
                  <a:pt x="2179357" y="3899014"/>
                  <a:pt x="2179384" y="3900644"/>
                </a:cubicBezTo>
                <a:cubicBezTo>
                  <a:pt x="2026187" y="3901371"/>
                  <a:pt x="2048942" y="3899397"/>
                  <a:pt x="1962692" y="3899178"/>
                </a:cubicBezTo>
                <a:cubicBezTo>
                  <a:pt x="1961294" y="3819599"/>
                  <a:pt x="1957730" y="3752546"/>
                  <a:pt x="1957991" y="3649355"/>
                </a:cubicBezTo>
                <a:close/>
                <a:moveTo>
                  <a:pt x="2179055" y="3127399"/>
                </a:moveTo>
                <a:cubicBezTo>
                  <a:pt x="2354542" y="3128002"/>
                  <a:pt x="2326304" y="3127193"/>
                  <a:pt x="2394939" y="3126673"/>
                </a:cubicBezTo>
                <a:cubicBezTo>
                  <a:pt x="2396104" y="3240566"/>
                  <a:pt x="2398256" y="3255216"/>
                  <a:pt x="2400052" y="3376098"/>
                </a:cubicBezTo>
                <a:cubicBezTo>
                  <a:pt x="2335557" y="3376427"/>
                  <a:pt x="2303741" y="3377770"/>
                  <a:pt x="2182660" y="3376112"/>
                </a:cubicBezTo>
                <a:cubicBezTo>
                  <a:pt x="2182647" y="3375029"/>
                  <a:pt x="2179988" y="3168895"/>
                  <a:pt x="2179055" y="3127399"/>
                </a:cubicBezTo>
                <a:close/>
                <a:moveTo>
                  <a:pt x="2402807" y="2885853"/>
                </a:moveTo>
                <a:cubicBezTo>
                  <a:pt x="2401779" y="2854992"/>
                  <a:pt x="2371005" y="2865243"/>
                  <a:pt x="2605503" y="2865243"/>
                </a:cubicBezTo>
                <a:cubicBezTo>
                  <a:pt x="2629012" y="2865243"/>
                  <a:pt x="2615414" y="2835025"/>
                  <a:pt x="2622624" y="3073296"/>
                </a:cubicBezTo>
                <a:cubicBezTo>
                  <a:pt x="2624077" y="3121410"/>
                  <a:pt x="2661129" y="3113791"/>
                  <a:pt x="2441051" y="3113791"/>
                </a:cubicBezTo>
                <a:cubicBezTo>
                  <a:pt x="2390168" y="3113791"/>
                  <a:pt x="2411703" y="3152368"/>
                  <a:pt x="2402807" y="2885853"/>
                </a:cubicBezTo>
                <a:close/>
                <a:moveTo>
                  <a:pt x="2441065" y="3126508"/>
                </a:moveTo>
                <a:cubicBezTo>
                  <a:pt x="2656743" y="3126508"/>
                  <a:pt x="2623954" y="3113503"/>
                  <a:pt x="2624790" y="3166702"/>
                </a:cubicBezTo>
                <a:cubicBezTo>
                  <a:pt x="2628573" y="3407878"/>
                  <a:pt x="2633686" y="3375084"/>
                  <a:pt x="2605517" y="3375084"/>
                </a:cubicBezTo>
                <a:cubicBezTo>
                  <a:pt x="2380929" y="3375084"/>
                  <a:pt x="2411443" y="3384554"/>
                  <a:pt x="2410949" y="3353514"/>
                </a:cubicBezTo>
                <a:cubicBezTo>
                  <a:pt x="2406768" y="3088891"/>
                  <a:pt x="2392512" y="3126508"/>
                  <a:pt x="2441065" y="3126508"/>
                </a:cubicBezTo>
                <a:close/>
                <a:moveTo>
                  <a:pt x="2441065" y="3388720"/>
                </a:moveTo>
                <a:cubicBezTo>
                  <a:pt x="2522694" y="3388720"/>
                  <a:pt x="2527040" y="3387801"/>
                  <a:pt x="2605517" y="3387801"/>
                </a:cubicBezTo>
                <a:cubicBezTo>
                  <a:pt x="2636099" y="3387801"/>
                  <a:pt x="2626901" y="3352555"/>
                  <a:pt x="2631095" y="3637090"/>
                </a:cubicBezTo>
                <a:cubicBezTo>
                  <a:pt x="2540912" y="3636528"/>
                  <a:pt x="2525984" y="3639214"/>
                  <a:pt x="2415034" y="3639200"/>
                </a:cubicBezTo>
                <a:cubicBezTo>
                  <a:pt x="2411114" y="3353788"/>
                  <a:pt x="2399558" y="3388720"/>
                  <a:pt x="2441065" y="3388720"/>
                </a:cubicBezTo>
                <a:close/>
                <a:moveTo>
                  <a:pt x="2626586" y="2605402"/>
                </a:moveTo>
                <a:cubicBezTo>
                  <a:pt x="2626544" y="2602428"/>
                  <a:pt x="2844895" y="2602003"/>
                  <a:pt x="2844950" y="2605621"/>
                </a:cubicBezTo>
                <a:cubicBezTo>
                  <a:pt x="2846581" y="2709895"/>
                  <a:pt x="2844771" y="2672812"/>
                  <a:pt x="2847732" y="2851963"/>
                </a:cubicBezTo>
                <a:cubicBezTo>
                  <a:pt x="2747035" y="2850360"/>
                  <a:pt x="2689970" y="2852224"/>
                  <a:pt x="2631438" y="2852457"/>
                </a:cubicBezTo>
                <a:cubicBezTo>
                  <a:pt x="2631342" y="2759749"/>
                  <a:pt x="2627970" y="2693861"/>
                  <a:pt x="2626586" y="2605402"/>
                </a:cubicBezTo>
                <a:close/>
                <a:moveTo>
                  <a:pt x="2631287" y="2886127"/>
                </a:moveTo>
                <a:cubicBezTo>
                  <a:pt x="2631465" y="2862474"/>
                  <a:pt x="2598731" y="2860693"/>
                  <a:pt x="2847924" y="2864736"/>
                </a:cubicBezTo>
                <a:cubicBezTo>
                  <a:pt x="2851845" y="3095428"/>
                  <a:pt x="2850241" y="3019193"/>
                  <a:pt x="2851365" y="3114449"/>
                </a:cubicBezTo>
                <a:cubicBezTo>
                  <a:pt x="2599993" y="3110023"/>
                  <a:pt x="2635578" y="3130387"/>
                  <a:pt x="2633837" y="3072885"/>
                </a:cubicBezTo>
                <a:cubicBezTo>
                  <a:pt x="2631411" y="2992429"/>
                  <a:pt x="2630972" y="2936709"/>
                  <a:pt x="2631287" y="2886127"/>
                </a:cubicBezTo>
                <a:close/>
                <a:moveTo>
                  <a:pt x="2851529" y="3127166"/>
                </a:moveTo>
                <a:cubicBezTo>
                  <a:pt x="2853202" y="3254955"/>
                  <a:pt x="2855546" y="3271510"/>
                  <a:pt x="2856834" y="3376235"/>
                </a:cubicBezTo>
                <a:cubicBezTo>
                  <a:pt x="2770434" y="3376304"/>
                  <a:pt x="2743019" y="3376523"/>
                  <a:pt x="2687736" y="3375701"/>
                </a:cubicBezTo>
                <a:cubicBezTo>
                  <a:pt x="2624036" y="3374755"/>
                  <a:pt x="2639854" y="3413688"/>
                  <a:pt x="2635989" y="3166483"/>
                </a:cubicBezTo>
                <a:cubicBezTo>
                  <a:pt x="2635194" y="3115148"/>
                  <a:pt x="2594139" y="3123000"/>
                  <a:pt x="2851529" y="3127166"/>
                </a:cubicBezTo>
                <a:close/>
                <a:moveTo>
                  <a:pt x="2856985" y="3388953"/>
                </a:moveTo>
                <a:cubicBezTo>
                  <a:pt x="2858438" y="3532447"/>
                  <a:pt x="2855148" y="3361558"/>
                  <a:pt x="2859425" y="3638968"/>
                </a:cubicBezTo>
                <a:cubicBezTo>
                  <a:pt x="2624502" y="3639091"/>
                  <a:pt x="2752066" y="3638282"/>
                  <a:pt x="2642336" y="3637186"/>
                </a:cubicBezTo>
                <a:cubicBezTo>
                  <a:pt x="2641664" y="3583329"/>
                  <a:pt x="2642007" y="3609298"/>
                  <a:pt x="2638607" y="3387884"/>
                </a:cubicBezTo>
                <a:cubicBezTo>
                  <a:pt x="2730792" y="3388377"/>
                  <a:pt x="2645612" y="3389131"/>
                  <a:pt x="2856985" y="3388953"/>
                </a:cubicBezTo>
                <a:close/>
                <a:moveTo>
                  <a:pt x="2859178" y="2864914"/>
                </a:moveTo>
                <a:cubicBezTo>
                  <a:pt x="3106630" y="2868833"/>
                  <a:pt x="3075953" y="2851429"/>
                  <a:pt x="3076611" y="2886210"/>
                </a:cubicBezTo>
                <a:cubicBezTo>
                  <a:pt x="3077899" y="2954428"/>
                  <a:pt x="3078804" y="3007216"/>
                  <a:pt x="3079420" y="3073186"/>
                </a:cubicBezTo>
                <a:cubicBezTo>
                  <a:pt x="3079845" y="3119232"/>
                  <a:pt x="3124108" y="3118711"/>
                  <a:pt x="2862619" y="3114627"/>
                </a:cubicBezTo>
                <a:cubicBezTo>
                  <a:pt x="2861742" y="3039488"/>
                  <a:pt x="2862688" y="3066540"/>
                  <a:pt x="2859178" y="2864914"/>
                </a:cubicBezTo>
                <a:close/>
                <a:moveTo>
                  <a:pt x="2859631" y="3651685"/>
                </a:moveTo>
                <a:cubicBezTo>
                  <a:pt x="2860974" y="3738787"/>
                  <a:pt x="2861358" y="3768114"/>
                  <a:pt x="2862578" y="3821449"/>
                </a:cubicBezTo>
                <a:cubicBezTo>
                  <a:pt x="2864894" y="3926750"/>
                  <a:pt x="2902728" y="3895519"/>
                  <a:pt x="2687571" y="3900138"/>
                </a:cubicBezTo>
                <a:cubicBezTo>
                  <a:pt x="2636291" y="3901179"/>
                  <a:pt x="2646366" y="3948362"/>
                  <a:pt x="2642500" y="3649903"/>
                </a:cubicBezTo>
                <a:cubicBezTo>
                  <a:pt x="2727104" y="3650766"/>
                  <a:pt x="2646188" y="3651794"/>
                  <a:pt x="2859631" y="3651685"/>
                </a:cubicBezTo>
                <a:close/>
                <a:moveTo>
                  <a:pt x="2863332" y="3166510"/>
                </a:moveTo>
                <a:cubicBezTo>
                  <a:pt x="2862550" y="3116463"/>
                  <a:pt x="2820619" y="3127180"/>
                  <a:pt x="3080024" y="3126111"/>
                </a:cubicBezTo>
                <a:cubicBezTo>
                  <a:pt x="3081765" y="3254668"/>
                  <a:pt x="3082381" y="3225547"/>
                  <a:pt x="3085041" y="3377209"/>
                </a:cubicBezTo>
                <a:cubicBezTo>
                  <a:pt x="2833408" y="3376784"/>
                  <a:pt x="2868239" y="3384567"/>
                  <a:pt x="2867759" y="3353514"/>
                </a:cubicBezTo>
                <a:cubicBezTo>
                  <a:pt x="2866293" y="3259985"/>
                  <a:pt x="2864771" y="3257696"/>
                  <a:pt x="2863332" y="3166510"/>
                </a:cubicBezTo>
                <a:close/>
                <a:moveTo>
                  <a:pt x="3098694" y="2851854"/>
                </a:moveTo>
                <a:cubicBezTo>
                  <a:pt x="3083464" y="2851854"/>
                  <a:pt x="3087303" y="2860898"/>
                  <a:pt x="3086233" y="2792474"/>
                </a:cubicBezTo>
                <a:cubicBezTo>
                  <a:pt x="3082779" y="2575130"/>
                  <a:pt x="3077049" y="2603730"/>
                  <a:pt x="3098694" y="2603730"/>
                </a:cubicBezTo>
                <a:cubicBezTo>
                  <a:pt x="3181077" y="2603730"/>
                  <a:pt x="3180597" y="2603292"/>
                  <a:pt x="3263159" y="2603292"/>
                </a:cubicBezTo>
                <a:cubicBezTo>
                  <a:pt x="3317935" y="2603292"/>
                  <a:pt x="3301253" y="2565989"/>
                  <a:pt x="3304803" y="2792680"/>
                </a:cubicBezTo>
                <a:cubicBezTo>
                  <a:pt x="3306051" y="2872410"/>
                  <a:pt x="3347105" y="2851854"/>
                  <a:pt x="3098694" y="2851854"/>
                </a:cubicBezTo>
                <a:close/>
                <a:moveTo>
                  <a:pt x="3305530" y="2865640"/>
                </a:moveTo>
                <a:cubicBezTo>
                  <a:pt x="3305831" y="2998048"/>
                  <a:pt x="3307284" y="3028689"/>
                  <a:pt x="3308984" y="3114833"/>
                </a:cubicBezTo>
                <a:cubicBezTo>
                  <a:pt x="3220802" y="3116162"/>
                  <a:pt x="3182174" y="3113284"/>
                  <a:pt x="3091100" y="3113353"/>
                </a:cubicBezTo>
                <a:cubicBezTo>
                  <a:pt x="3090387" y="3054302"/>
                  <a:pt x="3090674" y="3035775"/>
                  <a:pt x="3087467" y="2864585"/>
                </a:cubicBezTo>
                <a:cubicBezTo>
                  <a:pt x="3183764" y="2864489"/>
                  <a:pt x="3156376" y="2865708"/>
                  <a:pt x="3305530" y="2865640"/>
                </a:cubicBezTo>
                <a:close/>
                <a:moveTo>
                  <a:pt x="3088783" y="3651575"/>
                </a:moveTo>
                <a:cubicBezTo>
                  <a:pt x="3088262" y="3760754"/>
                  <a:pt x="3092320" y="3816543"/>
                  <a:pt x="3093827" y="3898466"/>
                </a:cubicBezTo>
                <a:cubicBezTo>
                  <a:pt x="2996653" y="3898548"/>
                  <a:pt x="3005824" y="3901124"/>
                  <a:pt x="2875340" y="3899973"/>
                </a:cubicBezTo>
                <a:cubicBezTo>
                  <a:pt x="2873791" y="3805484"/>
                  <a:pt x="2873914" y="3850844"/>
                  <a:pt x="2870844" y="3651685"/>
                </a:cubicBezTo>
                <a:lnTo>
                  <a:pt x="3088783" y="3651575"/>
                </a:lnTo>
                <a:close/>
                <a:moveTo>
                  <a:pt x="3091840" y="3166510"/>
                </a:moveTo>
                <a:cubicBezTo>
                  <a:pt x="3090949" y="3109694"/>
                  <a:pt x="3057022" y="3127865"/>
                  <a:pt x="3263159" y="3127865"/>
                </a:cubicBezTo>
                <a:cubicBezTo>
                  <a:pt x="3323336" y="3127865"/>
                  <a:pt x="3307929" y="3085753"/>
                  <a:pt x="3312123" y="3353761"/>
                </a:cubicBezTo>
                <a:cubicBezTo>
                  <a:pt x="3312603" y="3384348"/>
                  <a:pt x="3346612" y="3377222"/>
                  <a:pt x="3098694" y="3377222"/>
                </a:cubicBezTo>
                <a:cubicBezTo>
                  <a:pt x="3096638" y="3377222"/>
                  <a:pt x="3095513" y="3401602"/>
                  <a:pt x="3091840" y="3166510"/>
                </a:cubicBezTo>
                <a:close/>
                <a:moveTo>
                  <a:pt x="3098694" y="3389939"/>
                </a:moveTo>
                <a:cubicBezTo>
                  <a:pt x="3354740" y="3389939"/>
                  <a:pt x="3312013" y="3371549"/>
                  <a:pt x="3314152" y="3447359"/>
                </a:cubicBezTo>
                <a:cubicBezTo>
                  <a:pt x="3315989" y="3514947"/>
                  <a:pt x="3316660" y="3566268"/>
                  <a:pt x="3317373" y="3634281"/>
                </a:cubicBezTo>
                <a:cubicBezTo>
                  <a:pt x="3317442" y="3640420"/>
                  <a:pt x="3338195" y="3638844"/>
                  <a:pt x="3100105" y="3638844"/>
                </a:cubicBezTo>
                <a:cubicBezTo>
                  <a:pt x="3101545" y="3453224"/>
                  <a:pt x="3092772" y="3389939"/>
                  <a:pt x="3098694" y="3389939"/>
                </a:cubicBezTo>
                <a:close/>
                <a:moveTo>
                  <a:pt x="3100023" y="3651575"/>
                </a:moveTo>
                <a:cubicBezTo>
                  <a:pt x="3107631" y="3651575"/>
                  <a:pt x="3287737" y="3651397"/>
                  <a:pt x="3317551" y="3651178"/>
                </a:cubicBezTo>
                <a:cubicBezTo>
                  <a:pt x="3318991" y="3783503"/>
                  <a:pt x="3320581" y="3814214"/>
                  <a:pt x="3322006" y="3899726"/>
                </a:cubicBezTo>
                <a:cubicBezTo>
                  <a:pt x="3194936" y="3900713"/>
                  <a:pt x="3196375" y="3898561"/>
                  <a:pt x="3105054" y="3898479"/>
                </a:cubicBezTo>
                <a:cubicBezTo>
                  <a:pt x="3103464" y="3811528"/>
                  <a:pt x="3099502" y="3758946"/>
                  <a:pt x="3100023" y="3651575"/>
                </a:cubicBezTo>
                <a:close/>
                <a:moveTo>
                  <a:pt x="3510021" y="3113873"/>
                </a:moveTo>
                <a:cubicBezTo>
                  <a:pt x="3288943" y="3108830"/>
                  <a:pt x="3320704" y="3132867"/>
                  <a:pt x="3319333" y="3072912"/>
                </a:cubicBezTo>
                <a:cubicBezTo>
                  <a:pt x="3317894" y="3010395"/>
                  <a:pt x="3316798" y="2948097"/>
                  <a:pt x="3316798" y="2886072"/>
                </a:cubicBezTo>
                <a:cubicBezTo>
                  <a:pt x="3316798" y="2855403"/>
                  <a:pt x="3284666" y="2867764"/>
                  <a:pt x="3533791" y="2864475"/>
                </a:cubicBezTo>
                <a:cubicBezTo>
                  <a:pt x="3537396" y="3153683"/>
                  <a:pt x="3549089" y="3114764"/>
                  <a:pt x="3510021" y="3113873"/>
                </a:cubicBezTo>
                <a:close/>
                <a:moveTo>
                  <a:pt x="3509830" y="2852128"/>
                </a:moveTo>
                <a:cubicBezTo>
                  <a:pt x="3460139" y="2853005"/>
                  <a:pt x="3454670" y="2852841"/>
                  <a:pt x="3316715" y="2852909"/>
                </a:cubicBezTo>
                <a:cubicBezTo>
                  <a:pt x="3316606" y="2832983"/>
                  <a:pt x="3313960" y="2630001"/>
                  <a:pt x="3313562" y="2603237"/>
                </a:cubicBezTo>
                <a:cubicBezTo>
                  <a:pt x="3314960" y="2603237"/>
                  <a:pt x="3470420" y="2602921"/>
                  <a:pt x="3529706" y="2602647"/>
                </a:cubicBezTo>
                <a:cubicBezTo>
                  <a:pt x="3534216" y="2890471"/>
                  <a:pt x="3542948" y="2851552"/>
                  <a:pt x="3509830" y="2852128"/>
                </a:cubicBezTo>
                <a:close/>
                <a:moveTo>
                  <a:pt x="3509871" y="2590026"/>
                </a:moveTo>
                <a:cubicBezTo>
                  <a:pt x="3434327" y="2590437"/>
                  <a:pt x="3419126" y="2590095"/>
                  <a:pt x="3345378" y="2590382"/>
                </a:cubicBezTo>
                <a:cubicBezTo>
                  <a:pt x="3301513" y="2590561"/>
                  <a:pt x="3313837" y="2630329"/>
                  <a:pt x="3308765" y="2341354"/>
                </a:cubicBezTo>
                <a:cubicBezTo>
                  <a:pt x="3375357" y="2341615"/>
                  <a:pt x="3363226" y="2342053"/>
                  <a:pt x="3524744" y="2341711"/>
                </a:cubicBezTo>
                <a:cubicBezTo>
                  <a:pt x="3526224" y="2624094"/>
                  <a:pt x="3541632" y="2589848"/>
                  <a:pt x="3509871" y="2590026"/>
                </a:cubicBezTo>
                <a:close/>
                <a:moveTo>
                  <a:pt x="3509898" y="2329007"/>
                </a:moveTo>
                <a:cubicBezTo>
                  <a:pt x="3284831" y="2329624"/>
                  <a:pt x="3308545" y="2329459"/>
                  <a:pt x="3308463" y="2324882"/>
                </a:cubicBezTo>
                <a:cubicBezTo>
                  <a:pt x="3303295" y="2034002"/>
                  <a:pt x="3290725" y="2077841"/>
                  <a:pt x="3345296" y="2078800"/>
                </a:cubicBezTo>
                <a:cubicBezTo>
                  <a:pt x="3551871" y="2082404"/>
                  <a:pt x="3522496" y="2059272"/>
                  <a:pt x="3522811" y="2138440"/>
                </a:cubicBezTo>
                <a:cubicBezTo>
                  <a:pt x="3523510" y="2358100"/>
                  <a:pt x="3533051" y="2328938"/>
                  <a:pt x="3509898" y="2329007"/>
                </a:cubicBezTo>
                <a:close/>
                <a:moveTo>
                  <a:pt x="3509939" y="2067207"/>
                </a:moveTo>
                <a:cubicBezTo>
                  <a:pt x="3272001" y="2064644"/>
                  <a:pt x="3303926" y="2074360"/>
                  <a:pt x="3303460" y="2044444"/>
                </a:cubicBezTo>
                <a:cubicBezTo>
                  <a:pt x="3299279" y="1775792"/>
                  <a:pt x="3285996" y="1816520"/>
                  <a:pt x="3345296" y="1817809"/>
                </a:cubicBezTo>
                <a:cubicBezTo>
                  <a:pt x="3551460" y="1822235"/>
                  <a:pt x="3516506" y="1799336"/>
                  <a:pt x="3517397" y="1857742"/>
                </a:cubicBezTo>
                <a:cubicBezTo>
                  <a:pt x="3521070" y="2091915"/>
                  <a:pt x="3529651" y="2067399"/>
                  <a:pt x="3509939" y="2067207"/>
                </a:cubicBezTo>
                <a:close/>
                <a:moveTo>
                  <a:pt x="3263173" y="2590561"/>
                </a:moveTo>
                <a:cubicBezTo>
                  <a:pt x="3180789" y="2590561"/>
                  <a:pt x="3181269" y="2590999"/>
                  <a:pt x="3098707" y="2590999"/>
                </a:cubicBezTo>
                <a:cubicBezTo>
                  <a:pt x="3076748" y="2590999"/>
                  <a:pt x="3083451" y="2617091"/>
                  <a:pt x="3080284" y="2418453"/>
                </a:cubicBezTo>
                <a:cubicBezTo>
                  <a:pt x="3078858" y="2327445"/>
                  <a:pt x="3073019" y="2341368"/>
                  <a:pt x="3098707" y="2341368"/>
                </a:cubicBezTo>
                <a:cubicBezTo>
                  <a:pt x="3266367" y="2341286"/>
                  <a:pt x="3270685" y="2341258"/>
                  <a:pt x="3297524" y="2341327"/>
                </a:cubicBezTo>
                <a:cubicBezTo>
                  <a:pt x="3302733" y="2633673"/>
                  <a:pt x="3315262" y="2590561"/>
                  <a:pt x="3263173" y="2590561"/>
                </a:cubicBezTo>
                <a:close/>
                <a:moveTo>
                  <a:pt x="3263173" y="2328568"/>
                </a:moveTo>
                <a:cubicBezTo>
                  <a:pt x="3078310" y="2328664"/>
                  <a:pt x="3098255" y="2328664"/>
                  <a:pt x="3079146" y="2328637"/>
                </a:cubicBezTo>
                <a:cubicBezTo>
                  <a:pt x="3078680" y="2284702"/>
                  <a:pt x="3075857" y="2079444"/>
                  <a:pt x="3075843" y="2078458"/>
                </a:cubicBezTo>
                <a:cubicBezTo>
                  <a:pt x="3076844" y="2078458"/>
                  <a:pt x="3260884" y="2077992"/>
                  <a:pt x="3292795" y="2078156"/>
                </a:cubicBezTo>
                <a:cubicBezTo>
                  <a:pt x="3297826" y="2368694"/>
                  <a:pt x="3311959" y="2328568"/>
                  <a:pt x="3263173" y="2328568"/>
                </a:cubicBezTo>
                <a:close/>
                <a:moveTo>
                  <a:pt x="3075994" y="2851881"/>
                </a:moveTo>
                <a:cubicBezTo>
                  <a:pt x="3016831" y="2852018"/>
                  <a:pt x="2948018" y="2853594"/>
                  <a:pt x="2858973" y="2852155"/>
                </a:cubicBezTo>
                <a:cubicBezTo>
                  <a:pt x="2856053" y="2680678"/>
                  <a:pt x="2857890" y="2715157"/>
                  <a:pt x="2856176" y="2605402"/>
                </a:cubicBezTo>
                <a:cubicBezTo>
                  <a:pt x="2856108" y="2601483"/>
                  <a:pt x="2839823" y="2603086"/>
                  <a:pt x="3072018" y="2603689"/>
                </a:cubicBezTo>
                <a:cubicBezTo>
                  <a:pt x="3075569" y="2828119"/>
                  <a:pt x="3075473" y="2823007"/>
                  <a:pt x="3075994" y="2851881"/>
                </a:cubicBezTo>
                <a:close/>
                <a:moveTo>
                  <a:pt x="2855930" y="2590424"/>
                </a:moveTo>
                <a:cubicBezTo>
                  <a:pt x="2851776" y="2326979"/>
                  <a:pt x="2851022" y="2340518"/>
                  <a:pt x="2851996" y="2340518"/>
                </a:cubicBezTo>
                <a:cubicBezTo>
                  <a:pt x="2937559" y="2340875"/>
                  <a:pt x="2941233" y="2340436"/>
                  <a:pt x="3016420" y="2341039"/>
                </a:cubicBezTo>
                <a:cubicBezTo>
                  <a:pt x="3084725" y="2341587"/>
                  <a:pt x="3067111" y="2295871"/>
                  <a:pt x="3071799" y="2590958"/>
                </a:cubicBezTo>
                <a:cubicBezTo>
                  <a:pt x="3021026" y="2590807"/>
                  <a:pt x="2965687" y="2589697"/>
                  <a:pt x="2855930" y="2590424"/>
                </a:cubicBezTo>
                <a:close/>
                <a:moveTo>
                  <a:pt x="2851242" y="2324855"/>
                </a:moveTo>
                <a:cubicBezTo>
                  <a:pt x="2845087" y="2057477"/>
                  <a:pt x="2849185" y="2079430"/>
                  <a:pt x="2851996" y="2079430"/>
                </a:cubicBezTo>
                <a:cubicBezTo>
                  <a:pt x="3107782" y="2080486"/>
                  <a:pt x="3064397" y="2058381"/>
                  <a:pt x="3065398" y="2138125"/>
                </a:cubicBezTo>
                <a:cubicBezTo>
                  <a:pt x="3066385" y="2224281"/>
                  <a:pt x="3067084" y="2242138"/>
                  <a:pt x="3067865" y="2325129"/>
                </a:cubicBezTo>
                <a:cubicBezTo>
                  <a:pt x="3067906" y="2330254"/>
                  <a:pt x="2851338" y="2329459"/>
                  <a:pt x="2851242" y="2324855"/>
                </a:cubicBezTo>
                <a:close/>
                <a:moveTo>
                  <a:pt x="3016392" y="2066275"/>
                </a:moveTo>
                <a:cubicBezTo>
                  <a:pt x="2817233" y="2069221"/>
                  <a:pt x="2848253" y="2074237"/>
                  <a:pt x="2847774" y="2044431"/>
                </a:cubicBezTo>
                <a:cubicBezTo>
                  <a:pt x="2843880" y="1789743"/>
                  <a:pt x="2840234" y="1817493"/>
                  <a:pt x="2851996" y="1817562"/>
                </a:cubicBezTo>
                <a:cubicBezTo>
                  <a:pt x="3099790" y="1819220"/>
                  <a:pt x="3061258" y="1805132"/>
                  <a:pt x="3062080" y="1857728"/>
                </a:cubicBezTo>
                <a:cubicBezTo>
                  <a:pt x="3063478" y="1947064"/>
                  <a:pt x="3062642" y="1951312"/>
                  <a:pt x="3064109" y="2044677"/>
                </a:cubicBezTo>
                <a:cubicBezTo>
                  <a:pt x="3064520" y="2071510"/>
                  <a:pt x="3074020" y="2065411"/>
                  <a:pt x="3016392" y="2066275"/>
                </a:cubicBezTo>
                <a:close/>
                <a:moveTo>
                  <a:pt x="2844703" y="2590492"/>
                </a:moveTo>
                <a:cubicBezTo>
                  <a:pt x="2801126" y="2590725"/>
                  <a:pt x="2804635" y="2590684"/>
                  <a:pt x="2626366" y="2590766"/>
                </a:cubicBezTo>
                <a:cubicBezTo>
                  <a:pt x="2624899" y="2488261"/>
                  <a:pt x="2626668" y="2522137"/>
                  <a:pt x="2623419" y="2342368"/>
                </a:cubicBezTo>
                <a:cubicBezTo>
                  <a:pt x="2711889" y="2341998"/>
                  <a:pt x="2672273" y="2339765"/>
                  <a:pt x="2840371" y="2340477"/>
                </a:cubicBezTo>
                <a:cubicBezTo>
                  <a:pt x="2841180" y="2376066"/>
                  <a:pt x="2844580" y="2582612"/>
                  <a:pt x="2844703" y="2590492"/>
                </a:cubicBezTo>
                <a:close/>
                <a:moveTo>
                  <a:pt x="2623186" y="2329624"/>
                </a:moveTo>
                <a:cubicBezTo>
                  <a:pt x="2618799" y="2077238"/>
                  <a:pt x="2619732" y="2143962"/>
                  <a:pt x="2618594" y="2080006"/>
                </a:cubicBezTo>
                <a:cubicBezTo>
                  <a:pt x="2707338" y="2079910"/>
                  <a:pt x="2701923" y="2078814"/>
                  <a:pt x="2837027" y="2079376"/>
                </a:cubicBezTo>
                <a:cubicBezTo>
                  <a:pt x="2837698" y="2140043"/>
                  <a:pt x="2836753" y="2188980"/>
                  <a:pt x="2840029" y="2325197"/>
                </a:cubicBezTo>
                <a:cubicBezTo>
                  <a:pt x="2840070" y="2327760"/>
                  <a:pt x="2859151" y="2328609"/>
                  <a:pt x="2623186" y="2329624"/>
                </a:cubicBezTo>
                <a:close/>
                <a:moveTo>
                  <a:pt x="2618361" y="2067289"/>
                </a:moveTo>
                <a:cubicBezTo>
                  <a:pt x="2616593" y="1962029"/>
                  <a:pt x="2617538" y="1963728"/>
                  <a:pt x="2615263" y="1817480"/>
                </a:cubicBezTo>
                <a:cubicBezTo>
                  <a:pt x="2871694" y="1817438"/>
                  <a:pt x="2832476" y="1803817"/>
                  <a:pt x="2833312" y="1857728"/>
                </a:cubicBezTo>
                <a:cubicBezTo>
                  <a:pt x="2834600" y="1940705"/>
                  <a:pt x="2834998" y="1948133"/>
                  <a:pt x="2836533" y="2044650"/>
                </a:cubicBezTo>
                <a:cubicBezTo>
                  <a:pt x="2837013" y="2074305"/>
                  <a:pt x="2871844" y="2067015"/>
                  <a:pt x="2618361" y="2067289"/>
                </a:cubicBezTo>
                <a:close/>
                <a:moveTo>
                  <a:pt x="2615332" y="2603483"/>
                </a:moveTo>
                <a:cubicBezTo>
                  <a:pt x="2616716" y="2695382"/>
                  <a:pt x="2620129" y="2758434"/>
                  <a:pt x="2620198" y="2852498"/>
                </a:cubicBezTo>
                <a:cubicBezTo>
                  <a:pt x="2548136" y="2852635"/>
                  <a:pt x="2519610" y="2851648"/>
                  <a:pt x="2401751" y="2851648"/>
                </a:cubicBezTo>
                <a:cubicBezTo>
                  <a:pt x="2398955" y="2749321"/>
                  <a:pt x="2400381" y="2695409"/>
                  <a:pt x="2398873" y="2603428"/>
                </a:cubicBezTo>
                <a:cubicBezTo>
                  <a:pt x="2426960" y="2603607"/>
                  <a:pt x="2432895" y="2603566"/>
                  <a:pt x="2615332" y="2603483"/>
                </a:cubicBezTo>
                <a:close/>
                <a:moveTo>
                  <a:pt x="2441065" y="2590835"/>
                </a:moveTo>
                <a:cubicBezTo>
                  <a:pt x="2387043" y="2590835"/>
                  <a:pt x="2399640" y="2606293"/>
                  <a:pt x="2396789" y="2511818"/>
                </a:cubicBezTo>
                <a:cubicBezTo>
                  <a:pt x="2395103" y="2456097"/>
                  <a:pt x="2393883" y="2393498"/>
                  <a:pt x="2394171" y="2341998"/>
                </a:cubicBezTo>
                <a:cubicBezTo>
                  <a:pt x="2401696" y="2342039"/>
                  <a:pt x="2584558" y="2342437"/>
                  <a:pt x="2612179" y="2342396"/>
                </a:cubicBezTo>
                <a:cubicBezTo>
                  <a:pt x="2615400" y="2521232"/>
                  <a:pt x="2613728" y="2492440"/>
                  <a:pt x="2615140" y="2590766"/>
                </a:cubicBezTo>
                <a:lnTo>
                  <a:pt x="2441065" y="2590835"/>
                </a:lnTo>
                <a:close/>
                <a:moveTo>
                  <a:pt x="2394664" y="3073104"/>
                </a:moveTo>
                <a:cubicBezTo>
                  <a:pt x="2394719" y="3123425"/>
                  <a:pt x="2433896" y="3115696"/>
                  <a:pt x="2194435" y="3114737"/>
                </a:cubicBezTo>
                <a:cubicBezTo>
                  <a:pt x="2178438" y="3114668"/>
                  <a:pt x="2172955" y="3151052"/>
                  <a:pt x="2174655" y="2886319"/>
                </a:cubicBezTo>
                <a:cubicBezTo>
                  <a:pt x="2174833" y="2857144"/>
                  <a:pt x="2140221" y="2864379"/>
                  <a:pt x="2390895" y="2864379"/>
                </a:cubicBezTo>
                <a:cubicBezTo>
                  <a:pt x="2392786" y="2927157"/>
                  <a:pt x="2394555" y="2973874"/>
                  <a:pt x="2394664" y="3073104"/>
                </a:cubicBezTo>
                <a:close/>
                <a:moveTo>
                  <a:pt x="2174751" y="2851772"/>
                </a:moveTo>
                <a:cubicBezTo>
                  <a:pt x="2174573" y="2735014"/>
                  <a:pt x="2170529" y="2695505"/>
                  <a:pt x="2169364" y="2603607"/>
                </a:cubicBezTo>
                <a:cubicBezTo>
                  <a:pt x="2271994" y="2602319"/>
                  <a:pt x="2229143" y="2602003"/>
                  <a:pt x="2387632" y="2603346"/>
                </a:cubicBezTo>
                <a:cubicBezTo>
                  <a:pt x="2389236" y="2701658"/>
                  <a:pt x="2387619" y="2745319"/>
                  <a:pt x="2390497" y="2851648"/>
                </a:cubicBezTo>
                <a:cubicBezTo>
                  <a:pt x="2195861" y="2851662"/>
                  <a:pt x="2254160" y="2851648"/>
                  <a:pt x="2174751" y="2851772"/>
                </a:cubicBezTo>
                <a:close/>
                <a:moveTo>
                  <a:pt x="2358901" y="2590300"/>
                </a:moveTo>
                <a:cubicBezTo>
                  <a:pt x="2306208" y="2589588"/>
                  <a:pt x="2248321" y="2589519"/>
                  <a:pt x="2194339" y="2590465"/>
                </a:cubicBezTo>
                <a:cubicBezTo>
                  <a:pt x="2152860" y="2591191"/>
                  <a:pt x="2175752" y="2622559"/>
                  <a:pt x="2166472" y="2341368"/>
                </a:cubicBezTo>
                <a:cubicBezTo>
                  <a:pt x="2351019" y="2340943"/>
                  <a:pt x="2297531" y="2341176"/>
                  <a:pt x="2382944" y="2341902"/>
                </a:cubicBezTo>
                <a:cubicBezTo>
                  <a:pt x="2381409" y="2622326"/>
                  <a:pt x="2406343" y="2590876"/>
                  <a:pt x="2358901" y="2590300"/>
                </a:cubicBezTo>
                <a:close/>
                <a:moveTo>
                  <a:pt x="2383054" y="2324964"/>
                </a:moveTo>
                <a:cubicBezTo>
                  <a:pt x="2382999" y="2331912"/>
                  <a:pt x="2405151" y="2327719"/>
                  <a:pt x="2194381" y="2328555"/>
                </a:cubicBezTo>
                <a:cubicBezTo>
                  <a:pt x="2155574" y="2328664"/>
                  <a:pt x="2165183" y="2367090"/>
                  <a:pt x="2162126" y="2136343"/>
                </a:cubicBezTo>
                <a:cubicBezTo>
                  <a:pt x="2161263" y="2068166"/>
                  <a:pt x="2152791" y="2079252"/>
                  <a:pt x="2194326" y="2079869"/>
                </a:cubicBezTo>
                <a:cubicBezTo>
                  <a:pt x="2245689" y="2080691"/>
                  <a:pt x="2264825" y="2080499"/>
                  <a:pt x="2380312" y="2080527"/>
                </a:cubicBezTo>
                <a:cubicBezTo>
                  <a:pt x="2383177" y="2261734"/>
                  <a:pt x="2383534" y="2267435"/>
                  <a:pt x="2383054" y="2324964"/>
                </a:cubicBezTo>
                <a:close/>
                <a:moveTo>
                  <a:pt x="2161153" y="2066713"/>
                </a:moveTo>
                <a:cubicBezTo>
                  <a:pt x="2159536" y="1961522"/>
                  <a:pt x="2159110" y="1947681"/>
                  <a:pt x="2157109" y="1817069"/>
                </a:cubicBezTo>
                <a:cubicBezTo>
                  <a:pt x="2217862" y="1816671"/>
                  <a:pt x="2237217" y="1815451"/>
                  <a:pt x="2375364" y="1816890"/>
                </a:cubicBezTo>
                <a:cubicBezTo>
                  <a:pt x="2378297" y="2008554"/>
                  <a:pt x="2377351" y="1893961"/>
                  <a:pt x="2380107" y="2067810"/>
                </a:cubicBezTo>
                <a:cubicBezTo>
                  <a:pt x="2156657" y="2067768"/>
                  <a:pt x="2252611" y="2067563"/>
                  <a:pt x="2161153" y="2066713"/>
                </a:cubicBezTo>
                <a:close/>
                <a:moveTo>
                  <a:pt x="2157589" y="2512023"/>
                </a:moveTo>
                <a:cubicBezTo>
                  <a:pt x="2157260" y="2613433"/>
                  <a:pt x="2203729" y="2591670"/>
                  <a:pt x="1940719" y="2591259"/>
                </a:cubicBezTo>
                <a:cubicBezTo>
                  <a:pt x="1938046" y="2420906"/>
                  <a:pt x="1937415" y="2379533"/>
                  <a:pt x="1936785" y="2342670"/>
                </a:cubicBezTo>
                <a:cubicBezTo>
                  <a:pt x="2037989" y="2342642"/>
                  <a:pt x="1991492" y="2341669"/>
                  <a:pt x="2155204" y="2341395"/>
                </a:cubicBezTo>
                <a:cubicBezTo>
                  <a:pt x="2156712" y="2386495"/>
                  <a:pt x="2157795" y="2446011"/>
                  <a:pt x="2157589" y="2512023"/>
                </a:cubicBezTo>
                <a:close/>
                <a:moveTo>
                  <a:pt x="2112162" y="2328705"/>
                </a:moveTo>
                <a:cubicBezTo>
                  <a:pt x="1917128" y="2328705"/>
                  <a:pt x="1936634" y="2333954"/>
                  <a:pt x="1936470" y="2324923"/>
                </a:cubicBezTo>
                <a:cubicBezTo>
                  <a:pt x="1931548" y="2047172"/>
                  <a:pt x="1931425" y="2080198"/>
                  <a:pt x="1947696" y="2080198"/>
                </a:cubicBezTo>
                <a:cubicBezTo>
                  <a:pt x="2191296" y="2080198"/>
                  <a:pt x="2149913" y="2061314"/>
                  <a:pt x="2150886" y="2136562"/>
                </a:cubicBezTo>
                <a:cubicBezTo>
                  <a:pt x="2152078" y="2226584"/>
                  <a:pt x="2152682" y="2269874"/>
                  <a:pt x="2154642" y="2325307"/>
                </a:cubicBezTo>
                <a:cubicBezTo>
                  <a:pt x="2154806" y="2329788"/>
                  <a:pt x="2161194" y="2328705"/>
                  <a:pt x="2112162" y="2328705"/>
                </a:cubicBezTo>
                <a:close/>
                <a:moveTo>
                  <a:pt x="2112162" y="2066521"/>
                </a:moveTo>
                <a:cubicBezTo>
                  <a:pt x="1905600" y="2066521"/>
                  <a:pt x="1934427" y="2076416"/>
                  <a:pt x="1933906" y="2044417"/>
                </a:cubicBezTo>
                <a:cubicBezTo>
                  <a:pt x="1929821" y="1783480"/>
                  <a:pt x="1919280" y="1817110"/>
                  <a:pt x="1947682" y="1817110"/>
                </a:cubicBezTo>
                <a:cubicBezTo>
                  <a:pt x="2094122" y="1817178"/>
                  <a:pt x="2118481" y="1817247"/>
                  <a:pt x="2145883" y="1817123"/>
                </a:cubicBezTo>
                <a:cubicBezTo>
                  <a:pt x="2150324" y="2107880"/>
                  <a:pt x="2165649" y="2066521"/>
                  <a:pt x="2112162" y="2066521"/>
                </a:cubicBezTo>
                <a:close/>
                <a:moveTo>
                  <a:pt x="1929492" y="2591232"/>
                </a:moveTo>
                <a:cubicBezTo>
                  <a:pt x="1867287" y="2590985"/>
                  <a:pt x="1801325" y="2588025"/>
                  <a:pt x="1712430" y="2590300"/>
                </a:cubicBezTo>
                <a:cubicBezTo>
                  <a:pt x="1711361" y="2509433"/>
                  <a:pt x="1713458" y="2443709"/>
                  <a:pt x="1709510" y="2342108"/>
                </a:cubicBezTo>
                <a:cubicBezTo>
                  <a:pt x="1756994" y="2342971"/>
                  <a:pt x="1782957" y="2342725"/>
                  <a:pt x="1925531" y="2342670"/>
                </a:cubicBezTo>
                <a:cubicBezTo>
                  <a:pt x="1926394" y="2391771"/>
                  <a:pt x="1926806" y="2419481"/>
                  <a:pt x="1929492" y="2591232"/>
                </a:cubicBezTo>
                <a:close/>
                <a:moveTo>
                  <a:pt x="1705508" y="2065699"/>
                </a:moveTo>
                <a:cubicBezTo>
                  <a:pt x="1704411" y="1972773"/>
                  <a:pt x="1702273" y="1943035"/>
                  <a:pt x="1700642" y="1817466"/>
                </a:cubicBezTo>
                <a:cubicBezTo>
                  <a:pt x="1715844" y="1817466"/>
                  <a:pt x="1855841" y="1817301"/>
                  <a:pt x="1917649" y="1817137"/>
                </a:cubicBezTo>
                <a:cubicBezTo>
                  <a:pt x="1919746" y="1964153"/>
                  <a:pt x="1921761" y="1959658"/>
                  <a:pt x="1923008" y="2067371"/>
                </a:cubicBezTo>
                <a:cubicBezTo>
                  <a:pt x="1820913" y="2066809"/>
                  <a:pt x="1919211" y="2065521"/>
                  <a:pt x="1705508" y="2065699"/>
                </a:cubicBezTo>
                <a:close/>
                <a:moveTo>
                  <a:pt x="1700916" y="2590615"/>
                </a:moveTo>
                <a:cubicBezTo>
                  <a:pt x="1598546" y="2593562"/>
                  <a:pt x="1543798" y="2590328"/>
                  <a:pt x="1485745" y="2589848"/>
                </a:cubicBezTo>
                <a:cubicBezTo>
                  <a:pt x="1481099" y="2295419"/>
                  <a:pt x="1463511" y="2342999"/>
                  <a:pt x="1536738" y="2341820"/>
                </a:cubicBezTo>
                <a:cubicBezTo>
                  <a:pt x="1590829" y="2340943"/>
                  <a:pt x="1642425" y="2340861"/>
                  <a:pt x="1698256" y="2341916"/>
                </a:cubicBezTo>
                <a:cubicBezTo>
                  <a:pt x="1700806" y="2407270"/>
                  <a:pt x="1701889" y="2590574"/>
                  <a:pt x="1700916" y="2590615"/>
                </a:cubicBezTo>
                <a:close/>
                <a:moveTo>
                  <a:pt x="1618875" y="2065768"/>
                </a:moveTo>
                <a:cubicBezTo>
                  <a:pt x="1542468" y="2065768"/>
                  <a:pt x="1540138" y="2066659"/>
                  <a:pt x="1476424" y="2066837"/>
                </a:cubicBezTo>
                <a:cubicBezTo>
                  <a:pt x="1474012" y="1892591"/>
                  <a:pt x="1473559" y="1861908"/>
                  <a:pt x="1472792" y="1818631"/>
                </a:cubicBezTo>
                <a:cubicBezTo>
                  <a:pt x="1724726" y="1817863"/>
                  <a:pt x="1689100" y="1801418"/>
                  <a:pt x="1689991" y="1857742"/>
                </a:cubicBezTo>
                <a:cubicBezTo>
                  <a:pt x="1693938" y="2109744"/>
                  <a:pt x="1714980" y="2065686"/>
                  <a:pt x="1618875" y="2065768"/>
                </a:cubicBezTo>
                <a:close/>
                <a:moveTo>
                  <a:pt x="1474532" y="2589779"/>
                </a:moveTo>
                <a:cubicBezTo>
                  <a:pt x="1369901" y="2589259"/>
                  <a:pt x="1363418" y="2592589"/>
                  <a:pt x="1256950" y="2591643"/>
                </a:cubicBezTo>
                <a:cubicBezTo>
                  <a:pt x="1251782" y="2302312"/>
                  <a:pt x="1234620" y="2340765"/>
                  <a:pt x="1290067" y="2340765"/>
                </a:cubicBezTo>
                <a:cubicBezTo>
                  <a:pt x="1370971" y="2340765"/>
                  <a:pt x="1372643" y="2342478"/>
                  <a:pt x="1454437" y="2342478"/>
                </a:cubicBezTo>
                <a:cubicBezTo>
                  <a:pt x="1476314" y="2342478"/>
                  <a:pt x="1470091" y="2308561"/>
                  <a:pt x="1474532" y="2589779"/>
                </a:cubicBezTo>
                <a:close/>
                <a:moveTo>
                  <a:pt x="1454437" y="2329761"/>
                </a:moveTo>
                <a:cubicBezTo>
                  <a:pt x="1453217" y="2329761"/>
                  <a:pt x="1251508" y="2329117"/>
                  <a:pt x="1251494" y="2325060"/>
                </a:cubicBezTo>
                <a:cubicBezTo>
                  <a:pt x="1250904" y="2042211"/>
                  <a:pt x="1227026" y="2080335"/>
                  <a:pt x="1290067" y="2080335"/>
                </a:cubicBezTo>
                <a:cubicBezTo>
                  <a:pt x="1500481" y="2080335"/>
                  <a:pt x="1465458" y="2060588"/>
                  <a:pt x="1465856" y="2138083"/>
                </a:cubicBezTo>
                <a:cubicBezTo>
                  <a:pt x="1467007" y="2358923"/>
                  <a:pt x="1478042" y="2329761"/>
                  <a:pt x="1454437" y="2329761"/>
                </a:cubicBezTo>
                <a:close/>
                <a:moveTo>
                  <a:pt x="1454437" y="2066878"/>
                </a:moveTo>
                <a:cubicBezTo>
                  <a:pt x="1214826" y="2066878"/>
                  <a:pt x="1246916" y="2077457"/>
                  <a:pt x="1246395" y="2044472"/>
                </a:cubicBezTo>
                <a:cubicBezTo>
                  <a:pt x="1244928" y="1951121"/>
                  <a:pt x="1246792" y="1951066"/>
                  <a:pt x="1245325" y="1857495"/>
                </a:cubicBezTo>
                <a:cubicBezTo>
                  <a:pt x="1244544" y="1807654"/>
                  <a:pt x="1235511" y="1817836"/>
                  <a:pt x="1290067" y="1817836"/>
                </a:cubicBezTo>
                <a:cubicBezTo>
                  <a:pt x="1496218" y="1817836"/>
                  <a:pt x="1461414" y="1805996"/>
                  <a:pt x="1462223" y="1857714"/>
                </a:cubicBezTo>
                <a:cubicBezTo>
                  <a:pt x="1466047" y="2099151"/>
                  <a:pt x="1468638" y="2066878"/>
                  <a:pt x="1454437" y="2066878"/>
                </a:cubicBezTo>
                <a:close/>
                <a:moveTo>
                  <a:pt x="1245709" y="2591520"/>
                </a:moveTo>
                <a:cubicBezTo>
                  <a:pt x="1164313" y="2590478"/>
                  <a:pt x="1220432" y="2589300"/>
                  <a:pt x="1028373" y="2590040"/>
                </a:cubicBezTo>
                <a:cubicBezTo>
                  <a:pt x="1023521" y="2304271"/>
                  <a:pt x="1013706" y="2340765"/>
                  <a:pt x="1043534" y="2340518"/>
                </a:cubicBezTo>
                <a:cubicBezTo>
                  <a:pt x="1093197" y="2340121"/>
                  <a:pt x="1133813" y="2339970"/>
                  <a:pt x="1207807" y="2340463"/>
                </a:cubicBezTo>
                <a:cubicBezTo>
                  <a:pt x="1248286" y="2340779"/>
                  <a:pt x="1240404" y="2298653"/>
                  <a:pt x="1245709" y="2591520"/>
                </a:cubicBezTo>
                <a:close/>
                <a:moveTo>
                  <a:pt x="1021245" y="2865791"/>
                </a:moveTo>
                <a:cubicBezTo>
                  <a:pt x="1024864" y="3058345"/>
                  <a:pt x="1023959" y="3040461"/>
                  <a:pt x="1024782" y="3113969"/>
                </a:cubicBezTo>
                <a:cubicBezTo>
                  <a:pt x="989717" y="3113490"/>
                  <a:pt x="979807" y="3113599"/>
                  <a:pt x="807295" y="3113558"/>
                </a:cubicBezTo>
                <a:cubicBezTo>
                  <a:pt x="805773" y="3044942"/>
                  <a:pt x="804320" y="3026346"/>
                  <a:pt x="803169" y="2864736"/>
                </a:cubicBezTo>
                <a:cubicBezTo>
                  <a:pt x="804690" y="2864749"/>
                  <a:pt x="1020107" y="2865791"/>
                  <a:pt x="1021245" y="2865791"/>
                </a:cubicBezTo>
                <a:close/>
                <a:moveTo>
                  <a:pt x="803073" y="2852018"/>
                </a:moveTo>
                <a:cubicBezTo>
                  <a:pt x="802758" y="2817621"/>
                  <a:pt x="802415" y="2799697"/>
                  <a:pt x="799426" y="2605402"/>
                </a:cubicBezTo>
                <a:cubicBezTo>
                  <a:pt x="799331" y="2599002"/>
                  <a:pt x="788022" y="2603566"/>
                  <a:pt x="1017352" y="2602812"/>
                </a:cubicBezTo>
                <a:cubicBezTo>
                  <a:pt x="1018764" y="2688050"/>
                  <a:pt x="1018833" y="2732287"/>
                  <a:pt x="1021012" y="2853073"/>
                </a:cubicBezTo>
                <a:cubicBezTo>
                  <a:pt x="1019888" y="2853060"/>
                  <a:pt x="804115" y="2852018"/>
                  <a:pt x="803073" y="2852018"/>
                </a:cubicBezTo>
                <a:close/>
                <a:moveTo>
                  <a:pt x="961287" y="3126316"/>
                </a:moveTo>
                <a:cubicBezTo>
                  <a:pt x="1044658" y="3126316"/>
                  <a:pt x="1023109" y="3081025"/>
                  <a:pt x="1027372" y="3353761"/>
                </a:cubicBezTo>
                <a:cubicBezTo>
                  <a:pt x="1027921" y="3388624"/>
                  <a:pt x="1056721" y="3375838"/>
                  <a:pt x="810927" y="3374947"/>
                </a:cubicBezTo>
                <a:cubicBezTo>
                  <a:pt x="809310" y="3290736"/>
                  <a:pt x="809584" y="3226259"/>
                  <a:pt x="807569" y="3126289"/>
                </a:cubicBezTo>
                <a:lnTo>
                  <a:pt x="961287" y="3126316"/>
                </a:lnTo>
                <a:close/>
                <a:moveTo>
                  <a:pt x="1207876" y="2327732"/>
                </a:moveTo>
                <a:cubicBezTo>
                  <a:pt x="1157555" y="2327335"/>
                  <a:pt x="1100832" y="2327294"/>
                  <a:pt x="1043424" y="2327760"/>
                </a:cubicBezTo>
                <a:cubicBezTo>
                  <a:pt x="1014528" y="2327993"/>
                  <a:pt x="1023754" y="2365829"/>
                  <a:pt x="1019559" y="2078855"/>
                </a:cubicBezTo>
                <a:cubicBezTo>
                  <a:pt x="1104931" y="2080691"/>
                  <a:pt x="1054281" y="2080897"/>
                  <a:pt x="1235812" y="2080390"/>
                </a:cubicBezTo>
                <a:cubicBezTo>
                  <a:pt x="1241597" y="2366898"/>
                  <a:pt x="1252673" y="2328034"/>
                  <a:pt x="1207876" y="2327732"/>
                </a:cubicBezTo>
                <a:close/>
                <a:moveTo>
                  <a:pt x="1017146" y="2590081"/>
                </a:moveTo>
                <a:cubicBezTo>
                  <a:pt x="885223" y="2590561"/>
                  <a:pt x="895353" y="2589409"/>
                  <a:pt x="799166" y="2589396"/>
                </a:cubicBezTo>
                <a:cubicBezTo>
                  <a:pt x="794615" y="2323320"/>
                  <a:pt x="792024" y="2341354"/>
                  <a:pt x="796891" y="2341340"/>
                </a:cubicBezTo>
                <a:cubicBezTo>
                  <a:pt x="798508" y="2341340"/>
                  <a:pt x="1011019" y="2340738"/>
                  <a:pt x="1012212" y="2340724"/>
                </a:cubicBezTo>
                <a:cubicBezTo>
                  <a:pt x="1014350" y="2472748"/>
                  <a:pt x="1016557" y="2556081"/>
                  <a:pt x="1017146" y="2590081"/>
                </a:cubicBezTo>
                <a:close/>
                <a:moveTo>
                  <a:pt x="794094" y="2324992"/>
                </a:moveTo>
                <a:cubicBezTo>
                  <a:pt x="793340" y="2269806"/>
                  <a:pt x="788940" y="2079294"/>
                  <a:pt x="796904" y="2079294"/>
                </a:cubicBezTo>
                <a:cubicBezTo>
                  <a:pt x="1050785" y="2079294"/>
                  <a:pt x="1008154" y="2059190"/>
                  <a:pt x="1009141" y="2138125"/>
                </a:cubicBezTo>
                <a:cubicBezTo>
                  <a:pt x="1009991" y="2206192"/>
                  <a:pt x="1010512" y="2234696"/>
                  <a:pt x="1012020" y="2327993"/>
                </a:cubicBezTo>
                <a:cubicBezTo>
                  <a:pt x="767063" y="2329391"/>
                  <a:pt x="794163" y="2330076"/>
                  <a:pt x="794094" y="2324992"/>
                </a:cubicBezTo>
                <a:close/>
                <a:moveTo>
                  <a:pt x="961287" y="2065576"/>
                </a:moveTo>
                <a:cubicBezTo>
                  <a:pt x="760428" y="2065576"/>
                  <a:pt x="792271" y="2076662"/>
                  <a:pt x="791764" y="2044417"/>
                </a:cubicBezTo>
                <a:cubicBezTo>
                  <a:pt x="787789" y="1790058"/>
                  <a:pt x="780702" y="1817438"/>
                  <a:pt x="796891" y="1817438"/>
                </a:cubicBezTo>
                <a:cubicBezTo>
                  <a:pt x="1042108" y="1817438"/>
                  <a:pt x="1003589" y="1805132"/>
                  <a:pt x="1004412" y="1857742"/>
                </a:cubicBezTo>
                <a:cubicBezTo>
                  <a:pt x="1008291" y="2104893"/>
                  <a:pt x="1021135" y="2065576"/>
                  <a:pt x="961287" y="2065576"/>
                </a:cubicBezTo>
                <a:close/>
                <a:moveTo>
                  <a:pt x="788145" y="2602127"/>
                </a:moveTo>
                <a:cubicBezTo>
                  <a:pt x="788159" y="2603333"/>
                  <a:pt x="791476" y="2812537"/>
                  <a:pt x="791832" y="2852018"/>
                </a:cubicBezTo>
                <a:cubicBezTo>
                  <a:pt x="723774" y="2851991"/>
                  <a:pt x="804937" y="2851867"/>
                  <a:pt x="575209" y="2851265"/>
                </a:cubicBezTo>
                <a:cubicBezTo>
                  <a:pt x="574716" y="2813003"/>
                  <a:pt x="574154" y="2779209"/>
                  <a:pt x="571426" y="2605416"/>
                </a:cubicBezTo>
                <a:cubicBezTo>
                  <a:pt x="571398" y="2602880"/>
                  <a:pt x="552591" y="2602332"/>
                  <a:pt x="788145" y="2602127"/>
                </a:cubicBezTo>
                <a:close/>
                <a:moveTo>
                  <a:pt x="791942" y="2864736"/>
                </a:moveTo>
                <a:cubicBezTo>
                  <a:pt x="793176" y="3033376"/>
                  <a:pt x="794560" y="3045888"/>
                  <a:pt x="796054" y="3113558"/>
                </a:cubicBezTo>
                <a:cubicBezTo>
                  <a:pt x="794875" y="3113558"/>
                  <a:pt x="580555" y="3113969"/>
                  <a:pt x="578938" y="3113983"/>
                </a:cubicBezTo>
                <a:cubicBezTo>
                  <a:pt x="575346" y="2880838"/>
                  <a:pt x="576580" y="2962047"/>
                  <a:pt x="575360" y="2863982"/>
                </a:cubicBezTo>
                <a:cubicBezTo>
                  <a:pt x="782031" y="2864461"/>
                  <a:pt x="715467" y="2864708"/>
                  <a:pt x="791942" y="2864736"/>
                </a:cubicBezTo>
                <a:close/>
                <a:moveTo>
                  <a:pt x="796329" y="3126289"/>
                </a:moveTo>
                <a:cubicBezTo>
                  <a:pt x="798467" y="3232207"/>
                  <a:pt x="797850" y="3277869"/>
                  <a:pt x="799701" y="3374920"/>
                </a:cubicBezTo>
                <a:cubicBezTo>
                  <a:pt x="798330" y="3374920"/>
                  <a:pt x="774670" y="3374824"/>
                  <a:pt x="582008" y="3375386"/>
                </a:cubicBezTo>
                <a:cubicBezTo>
                  <a:pt x="580130" y="3259944"/>
                  <a:pt x="581446" y="3276896"/>
                  <a:pt x="579143" y="3126714"/>
                </a:cubicBezTo>
                <a:cubicBezTo>
                  <a:pt x="581844" y="3126714"/>
                  <a:pt x="783114" y="3126289"/>
                  <a:pt x="796329" y="3126289"/>
                </a:cubicBezTo>
                <a:close/>
                <a:moveTo>
                  <a:pt x="796891" y="3387637"/>
                </a:moveTo>
                <a:cubicBezTo>
                  <a:pt x="801510" y="3387637"/>
                  <a:pt x="799385" y="3381032"/>
                  <a:pt x="801675" y="3447386"/>
                </a:cubicBezTo>
                <a:cubicBezTo>
                  <a:pt x="809008" y="3660387"/>
                  <a:pt x="807377" y="3638899"/>
                  <a:pt x="796891" y="3638899"/>
                </a:cubicBezTo>
                <a:cubicBezTo>
                  <a:pt x="795534" y="3638899"/>
                  <a:pt x="586915" y="3638940"/>
                  <a:pt x="586778" y="3634007"/>
                </a:cubicBezTo>
                <a:cubicBezTo>
                  <a:pt x="585065" y="3573408"/>
                  <a:pt x="585202" y="3570900"/>
                  <a:pt x="582227" y="3388131"/>
                </a:cubicBezTo>
                <a:cubicBezTo>
                  <a:pt x="583749" y="3388131"/>
                  <a:pt x="795671" y="3387637"/>
                  <a:pt x="796891" y="3387637"/>
                </a:cubicBezTo>
                <a:close/>
                <a:moveTo>
                  <a:pt x="632576" y="3650081"/>
                </a:moveTo>
                <a:cubicBezTo>
                  <a:pt x="714397" y="3650081"/>
                  <a:pt x="714685" y="3651630"/>
                  <a:pt x="796904" y="3651630"/>
                </a:cubicBezTo>
                <a:cubicBezTo>
                  <a:pt x="810146" y="3651630"/>
                  <a:pt x="803580" y="3624181"/>
                  <a:pt x="807445" y="3898918"/>
                </a:cubicBezTo>
                <a:cubicBezTo>
                  <a:pt x="802099" y="3898904"/>
                  <a:pt x="593248" y="3900083"/>
                  <a:pt x="592234" y="3900096"/>
                </a:cubicBezTo>
                <a:cubicBezTo>
                  <a:pt x="587340" y="3605598"/>
                  <a:pt x="571727" y="3650081"/>
                  <a:pt x="632576" y="3650081"/>
                </a:cubicBezTo>
                <a:close/>
                <a:moveTo>
                  <a:pt x="811188" y="3387664"/>
                </a:moveTo>
                <a:cubicBezTo>
                  <a:pt x="884222" y="3387952"/>
                  <a:pt x="879836" y="3390022"/>
                  <a:pt x="961287" y="3390022"/>
                </a:cubicBezTo>
                <a:cubicBezTo>
                  <a:pt x="1048880" y="3390022"/>
                  <a:pt x="1025919" y="3338097"/>
                  <a:pt x="1033322" y="3634391"/>
                </a:cubicBezTo>
                <a:cubicBezTo>
                  <a:pt x="1033459" y="3639913"/>
                  <a:pt x="1060833" y="3638461"/>
                  <a:pt x="816232" y="3638885"/>
                </a:cubicBezTo>
                <a:cubicBezTo>
                  <a:pt x="815656" y="3496406"/>
                  <a:pt x="812394" y="3443769"/>
                  <a:pt x="811188" y="3387664"/>
                </a:cubicBezTo>
                <a:close/>
                <a:moveTo>
                  <a:pt x="1033747" y="3651246"/>
                </a:moveTo>
                <a:cubicBezTo>
                  <a:pt x="1037379" y="3800030"/>
                  <a:pt x="1034679" y="3810075"/>
                  <a:pt x="1035844" y="3900014"/>
                </a:cubicBezTo>
                <a:cubicBezTo>
                  <a:pt x="834272" y="3900151"/>
                  <a:pt x="912351" y="3899205"/>
                  <a:pt x="818658" y="3898931"/>
                </a:cubicBezTo>
                <a:cubicBezTo>
                  <a:pt x="818645" y="3897849"/>
                  <a:pt x="816314" y="3652671"/>
                  <a:pt x="816301" y="3651603"/>
                </a:cubicBezTo>
                <a:cubicBezTo>
                  <a:pt x="877944" y="3651507"/>
                  <a:pt x="942727" y="3650314"/>
                  <a:pt x="1033747" y="3651246"/>
                </a:cubicBezTo>
                <a:close/>
                <a:moveTo>
                  <a:pt x="1036036" y="3912731"/>
                </a:moveTo>
                <a:cubicBezTo>
                  <a:pt x="1036049" y="3913745"/>
                  <a:pt x="1039326" y="4123128"/>
                  <a:pt x="1040299" y="4162034"/>
                </a:cubicBezTo>
                <a:cubicBezTo>
                  <a:pt x="922590" y="4161266"/>
                  <a:pt x="874559" y="4162472"/>
                  <a:pt x="823484" y="4162623"/>
                </a:cubicBezTo>
                <a:cubicBezTo>
                  <a:pt x="823470" y="4161650"/>
                  <a:pt x="818933" y="3916075"/>
                  <a:pt x="818864" y="3911663"/>
                </a:cubicBezTo>
                <a:cubicBezTo>
                  <a:pt x="921960" y="3911991"/>
                  <a:pt x="827596" y="3912882"/>
                  <a:pt x="1036036" y="3912731"/>
                </a:cubicBezTo>
                <a:close/>
                <a:moveTo>
                  <a:pt x="1040614" y="4174778"/>
                </a:moveTo>
                <a:cubicBezTo>
                  <a:pt x="1044932" y="4333511"/>
                  <a:pt x="1043794" y="4350230"/>
                  <a:pt x="1044507" y="4423738"/>
                </a:cubicBezTo>
                <a:cubicBezTo>
                  <a:pt x="960753" y="4422792"/>
                  <a:pt x="858000" y="4423806"/>
                  <a:pt x="827102" y="4423889"/>
                </a:cubicBezTo>
                <a:cubicBezTo>
                  <a:pt x="826403" y="4353903"/>
                  <a:pt x="827390" y="4356931"/>
                  <a:pt x="823717" y="4175340"/>
                </a:cubicBezTo>
                <a:cubicBezTo>
                  <a:pt x="891227" y="4175176"/>
                  <a:pt x="916299" y="4173970"/>
                  <a:pt x="1040614" y="4174778"/>
                </a:cubicBezTo>
                <a:close/>
                <a:moveTo>
                  <a:pt x="1043424" y="4436496"/>
                </a:moveTo>
                <a:cubicBezTo>
                  <a:pt x="1046207" y="4436510"/>
                  <a:pt x="1043246" y="4422039"/>
                  <a:pt x="1048414" y="4684826"/>
                </a:cubicBezTo>
                <a:cubicBezTo>
                  <a:pt x="923783" y="4684127"/>
                  <a:pt x="888828" y="4684880"/>
                  <a:pt x="832517" y="4685031"/>
                </a:cubicBezTo>
                <a:cubicBezTo>
                  <a:pt x="830570" y="4555405"/>
                  <a:pt x="828665" y="4561682"/>
                  <a:pt x="827226" y="4436633"/>
                </a:cubicBezTo>
                <a:cubicBezTo>
                  <a:pt x="895600" y="4436483"/>
                  <a:pt x="941219" y="4435524"/>
                  <a:pt x="1043424" y="4436496"/>
                </a:cubicBezTo>
                <a:close/>
                <a:moveTo>
                  <a:pt x="1047276" y="3914719"/>
                </a:moveTo>
                <a:cubicBezTo>
                  <a:pt x="1047221" y="3911142"/>
                  <a:pt x="1029936" y="3912951"/>
                  <a:pt x="1266531" y="3913471"/>
                </a:cubicBezTo>
                <a:cubicBezTo>
                  <a:pt x="1266860" y="3933794"/>
                  <a:pt x="1269492" y="4155881"/>
                  <a:pt x="1269533" y="4162020"/>
                </a:cubicBezTo>
                <a:cubicBezTo>
                  <a:pt x="1204326" y="4162061"/>
                  <a:pt x="1133936" y="4162637"/>
                  <a:pt x="1051498" y="4162102"/>
                </a:cubicBezTo>
                <a:cubicBezTo>
                  <a:pt x="1050648" y="4127102"/>
                  <a:pt x="1050456" y="4109411"/>
                  <a:pt x="1047276" y="3914719"/>
                </a:cubicBezTo>
                <a:close/>
                <a:moveTo>
                  <a:pt x="1269616" y="4174751"/>
                </a:moveTo>
                <a:cubicBezTo>
                  <a:pt x="1270123" y="4315422"/>
                  <a:pt x="1271631" y="4345927"/>
                  <a:pt x="1273180" y="4424272"/>
                </a:cubicBezTo>
                <a:cubicBezTo>
                  <a:pt x="1103258" y="4424136"/>
                  <a:pt x="1093170" y="4424190"/>
                  <a:pt x="1055747" y="4423848"/>
                </a:cubicBezTo>
                <a:cubicBezTo>
                  <a:pt x="1055103" y="4354807"/>
                  <a:pt x="1056076" y="4331442"/>
                  <a:pt x="1051854" y="4174847"/>
                </a:cubicBezTo>
                <a:cubicBezTo>
                  <a:pt x="1131455" y="4175340"/>
                  <a:pt x="1219267" y="4174792"/>
                  <a:pt x="1269616" y="4174751"/>
                </a:cubicBezTo>
                <a:close/>
                <a:moveTo>
                  <a:pt x="1125657" y="4436880"/>
                </a:moveTo>
                <a:cubicBezTo>
                  <a:pt x="1301815" y="4437031"/>
                  <a:pt x="1273262" y="4423971"/>
                  <a:pt x="1274071" y="4476210"/>
                </a:cubicBezTo>
                <a:cubicBezTo>
                  <a:pt x="1275359" y="4558599"/>
                  <a:pt x="1275236" y="4570905"/>
                  <a:pt x="1276675" y="4663324"/>
                </a:cubicBezTo>
                <a:cubicBezTo>
                  <a:pt x="1277127" y="4692432"/>
                  <a:pt x="1312137" y="4686182"/>
                  <a:pt x="1059627" y="4684880"/>
                </a:cubicBezTo>
                <a:cubicBezTo>
                  <a:pt x="1059298" y="4668285"/>
                  <a:pt x="1059517" y="4681879"/>
                  <a:pt x="1056378" y="4475991"/>
                </a:cubicBezTo>
                <a:cubicBezTo>
                  <a:pt x="1055624" y="4426054"/>
                  <a:pt x="1041903" y="4436880"/>
                  <a:pt x="1125657" y="4436880"/>
                </a:cubicBezTo>
                <a:close/>
                <a:moveTo>
                  <a:pt x="1271699" y="3649999"/>
                </a:moveTo>
                <a:cubicBezTo>
                  <a:pt x="1272672" y="3649999"/>
                  <a:pt x="1444814" y="3649616"/>
                  <a:pt x="1489967" y="3649684"/>
                </a:cubicBezTo>
                <a:cubicBezTo>
                  <a:pt x="1493449" y="3944716"/>
                  <a:pt x="1505210" y="3899507"/>
                  <a:pt x="1454437" y="3899507"/>
                </a:cubicBezTo>
                <a:cubicBezTo>
                  <a:pt x="1372602" y="3899507"/>
                  <a:pt x="1370806" y="3900782"/>
                  <a:pt x="1290067" y="3900782"/>
                </a:cubicBezTo>
                <a:cubicBezTo>
                  <a:pt x="1273714" y="3900782"/>
                  <a:pt x="1276949" y="3934055"/>
                  <a:pt x="1271699" y="3649999"/>
                </a:cubicBezTo>
                <a:close/>
                <a:moveTo>
                  <a:pt x="1290067" y="3913499"/>
                </a:moveTo>
                <a:cubicBezTo>
                  <a:pt x="1509569" y="3913499"/>
                  <a:pt x="1493038" y="3909305"/>
                  <a:pt x="1493134" y="3914938"/>
                </a:cubicBezTo>
                <a:cubicBezTo>
                  <a:pt x="1497685" y="4204543"/>
                  <a:pt x="1514765" y="4162828"/>
                  <a:pt x="1454437" y="4162870"/>
                </a:cubicBezTo>
                <a:cubicBezTo>
                  <a:pt x="1374206" y="4162870"/>
                  <a:pt x="1374260" y="4162020"/>
                  <a:pt x="1290067" y="4162020"/>
                </a:cubicBezTo>
                <a:cubicBezTo>
                  <a:pt x="1277470" y="4162020"/>
                  <a:pt x="1281171" y="4171147"/>
                  <a:pt x="1280088" y="4101805"/>
                </a:cubicBezTo>
                <a:cubicBezTo>
                  <a:pt x="1276689" y="3884542"/>
                  <a:pt x="1273029" y="3913499"/>
                  <a:pt x="1290067" y="3913499"/>
                </a:cubicBezTo>
                <a:close/>
                <a:moveTo>
                  <a:pt x="1290067" y="4174751"/>
                </a:moveTo>
                <a:cubicBezTo>
                  <a:pt x="1531351" y="4174751"/>
                  <a:pt x="1498178" y="4169146"/>
                  <a:pt x="1498836" y="4195636"/>
                </a:cubicBezTo>
                <a:cubicBezTo>
                  <a:pt x="1505361" y="4467536"/>
                  <a:pt x="1512174" y="4422861"/>
                  <a:pt x="1454437" y="4422861"/>
                </a:cubicBezTo>
                <a:cubicBezTo>
                  <a:pt x="1249876" y="4422861"/>
                  <a:pt x="1284859" y="4441635"/>
                  <a:pt x="1283502" y="4382393"/>
                </a:cubicBezTo>
                <a:cubicBezTo>
                  <a:pt x="1278142" y="4149207"/>
                  <a:pt x="1279471" y="4174751"/>
                  <a:pt x="1290067" y="4174751"/>
                </a:cubicBezTo>
                <a:close/>
                <a:moveTo>
                  <a:pt x="1501180" y="3649711"/>
                </a:moveTo>
                <a:cubicBezTo>
                  <a:pt x="1722053" y="3650150"/>
                  <a:pt x="1622288" y="3649739"/>
                  <a:pt x="1717982" y="3650452"/>
                </a:cubicBezTo>
                <a:cubicBezTo>
                  <a:pt x="1725864" y="3940221"/>
                  <a:pt x="1725233" y="3900233"/>
                  <a:pt x="1701176" y="3899658"/>
                </a:cubicBezTo>
                <a:cubicBezTo>
                  <a:pt x="1462607" y="3893875"/>
                  <a:pt x="1503977" y="3927024"/>
                  <a:pt x="1503305" y="3821244"/>
                </a:cubicBezTo>
                <a:cubicBezTo>
                  <a:pt x="1502866" y="3749367"/>
                  <a:pt x="1502140" y="3729907"/>
                  <a:pt x="1501180" y="3649711"/>
                </a:cubicBezTo>
                <a:close/>
                <a:moveTo>
                  <a:pt x="1536711" y="3911813"/>
                </a:moveTo>
                <a:cubicBezTo>
                  <a:pt x="1741066" y="3909881"/>
                  <a:pt x="1721286" y="3913937"/>
                  <a:pt x="1721313" y="3914938"/>
                </a:cubicBezTo>
                <a:cubicBezTo>
                  <a:pt x="1725754" y="4198788"/>
                  <a:pt x="1740435" y="4162006"/>
                  <a:pt x="1701012" y="4162376"/>
                </a:cubicBezTo>
                <a:cubicBezTo>
                  <a:pt x="1646345" y="4162815"/>
                  <a:pt x="1653912" y="4162705"/>
                  <a:pt x="1509295" y="4162828"/>
                </a:cubicBezTo>
                <a:cubicBezTo>
                  <a:pt x="1502990" y="3871989"/>
                  <a:pt x="1492339" y="3912293"/>
                  <a:pt x="1536711" y="3911813"/>
                </a:cubicBezTo>
                <a:close/>
                <a:moveTo>
                  <a:pt x="1727591" y="4174902"/>
                </a:moveTo>
                <a:cubicBezTo>
                  <a:pt x="1731183" y="4365852"/>
                  <a:pt x="1730237" y="4348832"/>
                  <a:pt x="1731128" y="4424396"/>
                </a:cubicBezTo>
                <a:cubicBezTo>
                  <a:pt x="1498439" y="4422957"/>
                  <a:pt x="1686125" y="4424519"/>
                  <a:pt x="1513175" y="4423067"/>
                </a:cubicBezTo>
                <a:cubicBezTo>
                  <a:pt x="1512544" y="4356150"/>
                  <a:pt x="1513339" y="4337156"/>
                  <a:pt x="1509583" y="4175559"/>
                </a:cubicBezTo>
                <a:cubicBezTo>
                  <a:pt x="1718873" y="4175381"/>
                  <a:pt x="1635338" y="4175505"/>
                  <a:pt x="1727591" y="4174902"/>
                </a:cubicBezTo>
                <a:close/>
                <a:moveTo>
                  <a:pt x="1729236" y="3650520"/>
                </a:moveTo>
                <a:cubicBezTo>
                  <a:pt x="1858185" y="3651288"/>
                  <a:pt x="1851564" y="3649355"/>
                  <a:pt x="1946778" y="3649328"/>
                </a:cubicBezTo>
                <a:cubicBezTo>
                  <a:pt x="1946284" y="3843074"/>
                  <a:pt x="1956826" y="3899151"/>
                  <a:pt x="1947710" y="3899151"/>
                </a:cubicBezTo>
                <a:cubicBezTo>
                  <a:pt x="1867204" y="3899151"/>
                  <a:pt x="1818624" y="3901631"/>
                  <a:pt x="1732334" y="3900302"/>
                </a:cubicBezTo>
                <a:cubicBezTo>
                  <a:pt x="1731224" y="3822464"/>
                  <a:pt x="1732211" y="3759247"/>
                  <a:pt x="1729236" y="3650520"/>
                </a:cubicBezTo>
                <a:close/>
                <a:moveTo>
                  <a:pt x="1783272" y="3913362"/>
                </a:moveTo>
                <a:cubicBezTo>
                  <a:pt x="1964899" y="3913362"/>
                  <a:pt x="1951617" y="3908456"/>
                  <a:pt x="1951713" y="3914910"/>
                </a:cubicBezTo>
                <a:cubicBezTo>
                  <a:pt x="1956017" y="4190497"/>
                  <a:pt x="1958004" y="4160855"/>
                  <a:pt x="1947682" y="4160855"/>
                </a:cubicBezTo>
                <a:cubicBezTo>
                  <a:pt x="1696132" y="4160855"/>
                  <a:pt x="1738818" y="4181740"/>
                  <a:pt x="1737570" y="4101777"/>
                </a:cubicBezTo>
                <a:cubicBezTo>
                  <a:pt x="1734034" y="3874566"/>
                  <a:pt x="1712334" y="3913362"/>
                  <a:pt x="1783272" y="3913362"/>
                </a:cubicBezTo>
                <a:close/>
                <a:moveTo>
                  <a:pt x="1783272" y="4174751"/>
                </a:moveTo>
                <a:cubicBezTo>
                  <a:pt x="1984967" y="4174751"/>
                  <a:pt x="1955386" y="4163842"/>
                  <a:pt x="1956154" y="4196156"/>
                </a:cubicBezTo>
                <a:cubicBezTo>
                  <a:pt x="1962651" y="4453585"/>
                  <a:pt x="1959951" y="4422546"/>
                  <a:pt x="1947682" y="4422546"/>
                </a:cubicBezTo>
                <a:cubicBezTo>
                  <a:pt x="1708263" y="4422546"/>
                  <a:pt x="1742464" y="4442855"/>
                  <a:pt x="1741957" y="4382462"/>
                </a:cubicBezTo>
                <a:cubicBezTo>
                  <a:pt x="1739942" y="4137572"/>
                  <a:pt x="1725165" y="4174751"/>
                  <a:pt x="1783272" y="4174751"/>
                </a:cubicBezTo>
                <a:close/>
                <a:moveTo>
                  <a:pt x="1783272" y="4437264"/>
                </a:moveTo>
                <a:cubicBezTo>
                  <a:pt x="1988847" y="4437264"/>
                  <a:pt x="1958484" y="4419133"/>
                  <a:pt x="1959375" y="4476210"/>
                </a:cubicBezTo>
                <a:cubicBezTo>
                  <a:pt x="1963117" y="4715180"/>
                  <a:pt x="1973083" y="4685566"/>
                  <a:pt x="1947696" y="4685566"/>
                </a:cubicBezTo>
                <a:cubicBezTo>
                  <a:pt x="1713691" y="4685566"/>
                  <a:pt x="1745452" y="4692651"/>
                  <a:pt x="1744972" y="4663105"/>
                </a:cubicBezTo>
                <a:cubicBezTo>
                  <a:pt x="1740750" y="4393247"/>
                  <a:pt x="1732841" y="4437264"/>
                  <a:pt x="1783272" y="4437264"/>
                </a:cubicBezTo>
                <a:close/>
                <a:moveTo>
                  <a:pt x="1962939" y="3914691"/>
                </a:moveTo>
                <a:cubicBezTo>
                  <a:pt x="1962843" y="3908127"/>
                  <a:pt x="1958416" y="3914362"/>
                  <a:pt x="2179590" y="3913376"/>
                </a:cubicBezTo>
                <a:cubicBezTo>
                  <a:pt x="2180961" y="4004877"/>
                  <a:pt x="2180467" y="4074013"/>
                  <a:pt x="2182798" y="4162376"/>
                </a:cubicBezTo>
                <a:cubicBezTo>
                  <a:pt x="2060291" y="4163747"/>
                  <a:pt x="2037386" y="4161198"/>
                  <a:pt x="1966585" y="4160896"/>
                </a:cubicBezTo>
                <a:cubicBezTo>
                  <a:pt x="1964913" y="4082729"/>
                  <a:pt x="1964365" y="4005918"/>
                  <a:pt x="1962939" y="3914691"/>
                </a:cubicBezTo>
                <a:close/>
                <a:moveTo>
                  <a:pt x="2194408" y="3651986"/>
                </a:moveTo>
                <a:cubicBezTo>
                  <a:pt x="2268101" y="3651890"/>
                  <a:pt x="2214997" y="3651890"/>
                  <a:pt x="2403958" y="3651918"/>
                </a:cubicBezTo>
                <a:cubicBezTo>
                  <a:pt x="2406371" y="3827068"/>
                  <a:pt x="2407166" y="3806663"/>
                  <a:pt x="2408756" y="3900274"/>
                </a:cubicBezTo>
                <a:cubicBezTo>
                  <a:pt x="2234846" y="3900384"/>
                  <a:pt x="2228622" y="3900357"/>
                  <a:pt x="2190625" y="3900576"/>
                </a:cubicBezTo>
                <a:cubicBezTo>
                  <a:pt x="2186129" y="3623372"/>
                  <a:pt x="2181221" y="3652014"/>
                  <a:pt x="2194408" y="3651986"/>
                </a:cubicBezTo>
                <a:close/>
                <a:moveTo>
                  <a:pt x="2194422" y="3913307"/>
                </a:moveTo>
                <a:cubicBezTo>
                  <a:pt x="2241768" y="3913060"/>
                  <a:pt x="2241028" y="3913115"/>
                  <a:pt x="2408948" y="3912992"/>
                </a:cubicBezTo>
                <a:cubicBezTo>
                  <a:pt x="2408961" y="3914129"/>
                  <a:pt x="2412224" y="4128651"/>
                  <a:pt x="2412443" y="4160554"/>
                </a:cubicBezTo>
                <a:cubicBezTo>
                  <a:pt x="2411401" y="4160554"/>
                  <a:pt x="2195011" y="4162226"/>
                  <a:pt x="2194024" y="4162239"/>
                </a:cubicBezTo>
                <a:cubicBezTo>
                  <a:pt x="2194010" y="4161266"/>
                  <a:pt x="2188157" y="3913348"/>
                  <a:pt x="2194422" y="3913307"/>
                </a:cubicBezTo>
                <a:close/>
                <a:moveTo>
                  <a:pt x="2194476" y="4174970"/>
                </a:moveTo>
                <a:cubicBezTo>
                  <a:pt x="2447412" y="4171901"/>
                  <a:pt x="2412525" y="4166529"/>
                  <a:pt x="2412594" y="4195471"/>
                </a:cubicBezTo>
                <a:cubicBezTo>
                  <a:pt x="2413156" y="4464960"/>
                  <a:pt x="2434211" y="4424629"/>
                  <a:pt x="2358901" y="4423725"/>
                </a:cubicBezTo>
                <a:cubicBezTo>
                  <a:pt x="2306811" y="4423025"/>
                  <a:pt x="2250048" y="4422957"/>
                  <a:pt x="2198575" y="4423848"/>
                </a:cubicBezTo>
                <a:cubicBezTo>
                  <a:pt x="2198219" y="4389382"/>
                  <a:pt x="2196450" y="4174943"/>
                  <a:pt x="2194476" y="4174970"/>
                </a:cubicBezTo>
                <a:close/>
                <a:moveTo>
                  <a:pt x="2415377" y="4436921"/>
                </a:moveTo>
                <a:cubicBezTo>
                  <a:pt x="2416789" y="4537919"/>
                  <a:pt x="2417419" y="4549019"/>
                  <a:pt x="2419640" y="4684634"/>
                </a:cubicBezTo>
                <a:cubicBezTo>
                  <a:pt x="2265387" y="4684661"/>
                  <a:pt x="2246004" y="4684414"/>
                  <a:pt x="2201783" y="4685497"/>
                </a:cubicBezTo>
                <a:cubicBezTo>
                  <a:pt x="2201235" y="4656143"/>
                  <a:pt x="2198726" y="4437620"/>
                  <a:pt x="2198712" y="4436592"/>
                </a:cubicBezTo>
                <a:cubicBezTo>
                  <a:pt x="2293858" y="4434920"/>
                  <a:pt x="2356118" y="4436729"/>
                  <a:pt x="2415377" y="4436921"/>
                </a:cubicBezTo>
                <a:close/>
                <a:moveTo>
                  <a:pt x="2415199" y="3651932"/>
                </a:moveTo>
                <a:cubicBezTo>
                  <a:pt x="2541954" y="3651945"/>
                  <a:pt x="2529453" y="3649177"/>
                  <a:pt x="2631260" y="3649835"/>
                </a:cubicBezTo>
                <a:cubicBezTo>
                  <a:pt x="2631973" y="3704610"/>
                  <a:pt x="2632905" y="3766729"/>
                  <a:pt x="2634275" y="3821463"/>
                </a:cubicBezTo>
                <a:cubicBezTo>
                  <a:pt x="2636757" y="3924339"/>
                  <a:pt x="2677414" y="3900261"/>
                  <a:pt x="2441065" y="3900261"/>
                </a:cubicBezTo>
                <a:cubicBezTo>
                  <a:pt x="2412635" y="3900274"/>
                  <a:pt x="2419160" y="3940934"/>
                  <a:pt x="2415199" y="3651932"/>
                </a:cubicBezTo>
                <a:close/>
                <a:moveTo>
                  <a:pt x="2441065" y="3912978"/>
                </a:moveTo>
                <a:cubicBezTo>
                  <a:pt x="2442285" y="3912978"/>
                  <a:pt x="2636126" y="3913184"/>
                  <a:pt x="2636154" y="3914910"/>
                </a:cubicBezTo>
                <a:cubicBezTo>
                  <a:pt x="2640636" y="4200597"/>
                  <a:pt x="2651863" y="4161636"/>
                  <a:pt x="2605517" y="4161636"/>
                </a:cubicBezTo>
                <a:cubicBezTo>
                  <a:pt x="2527396" y="4161636"/>
                  <a:pt x="2522132" y="4160499"/>
                  <a:pt x="2441065" y="4160499"/>
                </a:cubicBezTo>
                <a:cubicBezTo>
                  <a:pt x="2418927" y="4160499"/>
                  <a:pt x="2424095" y="4172312"/>
                  <a:pt x="2422984" y="4101777"/>
                </a:cubicBezTo>
                <a:cubicBezTo>
                  <a:pt x="2419462" y="3876389"/>
                  <a:pt x="2411470" y="3913006"/>
                  <a:pt x="2441065" y="3912978"/>
                </a:cubicBezTo>
                <a:close/>
                <a:moveTo>
                  <a:pt x="2441065" y="4173230"/>
                </a:moveTo>
                <a:cubicBezTo>
                  <a:pt x="2671807" y="4173230"/>
                  <a:pt x="2639800" y="4170174"/>
                  <a:pt x="2640005" y="4195553"/>
                </a:cubicBezTo>
                <a:cubicBezTo>
                  <a:pt x="2640513" y="4255728"/>
                  <a:pt x="2640746" y="4265348"/>
                  <a:pt x="2643323" y="4424505"/>
                </a:cubicBezTo>
                <a:cubicBezTo>
                  <a:pt x="2597484" y="4425067"/>
                  <a:pt x="2564339" y="4424451"/>
                  <a:pt x="2426439" y="4424231"/>
                </a:cubicBezTo>
                <a:cubicBezTo>
                  <a:pt x="2422765" y="4141628"/>
                  <a:pt x="2416460" y="4173230"/>
                  <a:pt x="2441065" y="4173230"/>
                </a:cubicBezTo>
                <a:close/>
                <a:moveTo>
                  <a:pt x="2441065" y="4436962"/>
                </a:moveTo>
                <a:cubicBezTo>
                  <a:pt x="2506670" y="4436962"/>
                  <a:pt x="2593015" y="4437840"/>
                  <a:pt x="2643528" y="4437223"/>
                </a:cubicBezTo>
                <a:cubicBezTo>
                  <a:pt x="2648312" y="4731789"/>
                  <a:pt x="2659032" y="4686032"/>
                  <a:pt x="2605503" y="4686032"/>
                </a:cubicBezTo>
                <a:cubicBezTo>
                  <a:pt x="2401299" y="4686032"/>
                  <a:pt x="2430935" y="4690102"/>
                  <a:pt x="2430524" y="4663105"/>
                </a:cubicBezTo>
                <a:cubicBezTo>
                  <a:pt x="2426439" y="4402045"/>
                  <a:pt x="2420284" y="4436962"/>
                  <a:pt x="2441065" y="4436962"/>
                </a:cubicBezTo>
                <a:close/>
                <a:moveTo>
                  <a:pt x="2647366" y="3914691"/>
                </a:moveTo>
                <a:cubicBezTo>
                  <a:pt x="2647325" y="3912430"/>
                  <a:pt x="2761566" y="3911498"/>
                  <a:pt x="2851968" y="3912485"/>
                </a:cubicBezTo>
                <a:cubicBezTo>
                  <a:pt x="2868582" y="3912663"/>
                  <a:pt x="2864949" y="3884159"/>
                  <a:pt x="2868363" y="4102038"/>
                </a:cubicBezTo>
                <a:cubicBezTo>
                  <a:pt x="2869569" y="4178712"/>
                  <a:pt x="2907347" y="4160595"/>
                  <a:pt x="2687640" y="4161472"/>
                </a:cubicBezTo>
                <a:cubicBezTo>
                  <a:pt x="2637702" y="4161664"/>
                  <a:pt x="2651876" y="4202488"/>
                  <a:pt x="2647366" y="3914691"/>
                </a:cubicBezTo>
                <a:close/>
                <a:moveTo>
                  <a:pt x="2687695" y="4174217"/>
                </a:moveTo>
                <a:cubicBezTo>
                  <a:pt x="2897930" y="4173367"/>
                  <a:pt x="2869528" y="4168598"/>
                  <a:pt x="2870117" y="4195567"/>
                </a:cubicBezTo>
                <a:cubicBezTo>
                  <a:pt x="2875916" y="4460232"/>
                  <a:pt x="2877410" y="4424136"/>
                  <a:pt x="2852133" y="4423478"/>
                </a:cubicBezTo>
                <a:cubicBezTo>
                  <a:pt x="2798316" y="4421998"/>
                  <a:pt x="2743526" y="4421929"/>
                  <a:pt x="2687516" y="4423533"/>
                </a:cubicBezTo>
                <a:cubicBezTo>
                  <a:pt x="2643528" y="4424738"/>
                  <a:pt x="2654906" y="4447323"/>
                  <a:pt x="2652342" y="4288919"/>
                </a:cubicBezTo>
                <a:cubicBezTo>
                  <a:pt x="2650190" y="4151112"/>
                  <a:pt x="2642651" y="4174408"/>
                  <a:pt x="2687695" y="4174217"/>
                </a:cubicBezTo>
                <a:close/>
                <a:moveTo>
                  <a:pt x="2687818" y="4436263"/>
                </a:moveTo>
                <a:cubicBezTo>
                  <a:pt x="2746679" y="4434647"/>
                  <a:pt x="2795972" y="4434742"/>
                  <a:pt x="2851872" y="4436209"/>
                </a:cubicBezTo>
                <a:cubicBezTo>
                  <a:pt x="2878013" y="4436921"/>
                  <a:pt x="2872256" y="4428754"/>
                  <a:pt x="2872996" y="4476197"/>
                </a:cubicBezTo>
                <a:cubicBezTo>
                  <a:pt x="2876807" y="4719223"/>
                  <a:pt x="2884428" y="4686648"/>
                  <a:pt x="2852037" y="4686525"/>
                </a:cubicBezTo>
                <a:cubicBezTo>
                  <a:pt x="2627929" y="4685621"/>
                  <a:pt x="2658895" y="4693774"/>
                  <a:pt x="2658415" y="4663091"/>
                </a:cubicBezTo>
                <a:cubicBezTo>
                  <a:pt x="2654193" y="4402511"/>
                  <a:pt x="2641554" y="4437593"/>
                  <a:pt x="2687818" y="4436263"/>
                </a:cubicBezTo>
                <a:close/>
                <a:moveTo>
                  <a:pt x="2875586" y="3914691"/>
                </a:moveTo>
                <a:cubicBezTo>
                  <a:pt x="2875559" y="3912704"/>
                  <a:pt x="3093032" y="3911183"/>
                  <a:pt x="3094047" y="3911183"/>
                </a:cubicBezTo>
                <a:cubicBezTo>
                  <a:pt x="3095883" y="4023487"/>
                  <a:pt x="3092964" y="4020211"/>
                  <a:pt x="3096322" y="4161088"/>
                </a:cubicBezTo>
                <a:cubicBezTo>
                  <a:pt x="2837109" y="4161143"/>
                  <a:pt x="2880836" y="4182028"/>
                  <a:pt x="2879575" y="4101805"/>
                </a:cubicBezTo>
                <a:cubicBezTo>
                  <a:pt x="2878122" y="4008207"/>
                  <a:pt x="2877040" y="4007741"/>
                  <a:pt x="2875586" y="3914691"/>
                </a:cubicBezTo>
                <a:close/>
                <a:moveTo>
                  <a:pt x="2934228" y="4437318"/>
                </a:moveTo>
                <a:cubicBezTo>
                  <a:pt x="3133923" y="4437318"/>
                  <a:pt x="3099982" y="4420792"/>
                  <a:pt x="3100846" y="4476238"/>
                </a:cubicBezTo>
                <a:cubicBezTo>
                  <a:pt x="3104478" y="4709616"/>
                  <a:pt x="3111675" y="4686059"/>
                  <a:pt x="3098694" y="4686059"/>
                </a:cubicBezTo>
                <a:cubicBezTo>
                  <a:pt x="2854627" y="4686059"/>
                  <a:pt x="2887499" y="4696378"/>
                  <a:pt x="2886964" y="4663105"/>
                </a:cubicBezTo>
                <a:cubicBezTo>
                  <a:pt x="2882769" y="4394371"/>
                  <a:pt x="2869843" y="4437318"/>
                  <a:pt x="2934228" y="4437318"/>
                </a:cubicBezTo>
                <a:close/>
                <a:moveTo>
                  <a:pt x="3105273" y="3911183"/>
                </a:moveTo>
                <a:cubicBezTo>
                  <a:pt x="3106246" y="3911183"/>
                  <a:pt x="3322212" y="3912101"/>
                  <a:pt x="3322253" y="3914910"/>
                </a:cubicBezTo>
                <a:cubicBezTo>
                  <a:pt x="3324446" y="4060926"/>
                  <a:pt x="3325118" y="4108575"/>
                  <a:pt x="3326050" y="4162828"/>
                </a:cubicBezTo>
                <a:cubicBezTo>
                  <a:pt x="3170454" y="4163966"/>
                  <a:pt x="3206944" y="4161266"/>
                  <a:pt x="3107576" y="4161088"/>
                </a:cubicBezTo>
                <a:cubicBezTo>
                  <a:pt x="3104108" y="4017662"/>
                  <a:pt x="3107124" y="4026310"/>
                  <a:pt x="3105273" y="3911183"/>
                </a:cubicBezTo>
                <a:close/>
                <a:moveTo>
                  <a:pt x="3326269" y="4175587"/>
                </a:moveTo>
                <a:cubicBezTo>
                  <a:pt x="3329230" y="4343419"/>
                  <a:pt x="3325515" y="4135092"/>
                  <a:pt x="3330519" y="4423848"/>
                </a:cubicBezTo>
                <a:cubicBezTo>
                  <a:pt x="3286627" y="4424012"/>
                  <a:pt x="3232646" y="4424026"/>
                  <a:pt x="3180967" y="4423683"/>
                </a:cubicBezTo>
                <a:cubicBezTo>
                  <a:pt x="3086960" y="4423067"/>
                  <a:pt x="3116212" y="4469975"/>
                  <a:pt x="3108495" y="4194909"/>
                </a:cubicBezTo>
                <a:cubicBezTo>
                  <a:pt x="3107521" y="4161143"/>
                  <a:pt x="3077515" y="4177272"/>
                  <a:pt x="3326269" y="4175587"/>
                </a:cubicBezTo>
                <a:close/>
                <a:moveTo>
                  <a:pt x="3329820" y="3727632"/>
                </a:moveTo>
                <a:cubicBezTo>
                  <a:pt x="3328408" y="3637323"/>
                  <a:pt x="3323473" y="3651137"/>
                  <a:pt x="3345460" y="3650904"/>
                </a:cubicBezTo>
                <a:cubicBezTo>
                  <a:pt x="3394109" y="3650383"/>
                  <a:pt x="3397604" y="3650479"/>
                  <a:pt x="3546293" y="3650397"/>
                </a:cubicBezTo>
                <a:cubicBezTo>
                  <a:pt x="3549185" y="3941989"/>
                  <a:pt x="3566155" y="3900425"/>
                  <a:pt x="3509980" y="3899672"/>
                </a:cubicBezTo>
                <a:cubicBezTo>
                  <a:pt x="3465993" y="3899082"/>
                  <a:pt x="3415288" y="3898849"/>
                  <a:pt x="3345364" y="3899507"/>
                </a:cubicBezTo>
                <a:cubicBezTo>
                  <a:pt x="3329121" y="3899672"/>
                  <a:pt x="3332877" y="3923037"/>
                  <a:pt x="3329820" y="3727632"/>
                </a:cubicBezTo>
                <a:close/>
                <a:moveTo>
                  <a:pt x="3345447" y="3912265"/>
                </a:moveTo>
                <a:cubicBezTo>
                  <a:pt x="3568526" y="3910155"/>
                  <a:pt x="3550665" y="3913773"/>
                  <a:pt x="3550679" y="3914924"/>
                </a:cubicBezTo>
                <a:cubicBezTo>
                  <a:pt x="3555202" y="4204118"/>
                  <a:pt x="3570706" y="4162883"/>
                  <a:pt x="3509912" y="4162554"/>
                </a:cubicBezTo>
                <a:cubicBezTo>
                  <a:pt x="3463909" y="4162308"/>
                  <a:pt x="3402155" y="4162239"/>
                  <a:pt x="3345350" y="4162692"/>
                </a:cubicBezTo>
                <a:cubicBezTo>
                  <a:pt x="3334617" y="4162773"/>
                  <a:pt x="3337373" y="4172010"/>
                  <a:pt x="3336276" y="4101818"/>
                </a:cubicBezTo>
                <a:cubicBezTo>
                  <a:pt x="3333055" y="3886612"/>
                  <a:pt x="3328737" y="3912416"/>
                  <a:pt x="3345447" y="3912265"/>
                </a:cubicBezTo>
                <a:close/>
                <a:moveTo>
                  <a:pt x="3756583" y="3374838"/>
                </a:moveTo>
                <a:cubicBezTo>
                  <a:pt x="3522550" y="3374838"/>
                  <a:pt x="3552941" y="3388487"/>
                  <a:pt x="3552392" y="3353514"/>
                </a:cubicBezTo>
                <a:cubicBezTo>
                  <a:pt x="3548170" y="3083971"/>
                  <a:pt x="3537985" y="3127564"/>
                  <a:pt x="3592131" y="3127564"/>
                </a:cubicBezTo>
                <a:cubicBezTo>
                  <a:pt x="3795787" y="3127564"/>
                  <a:pt x="3766960" y="3112941"/>
                  <a:pt x="3767796" y="3166702"/>
                </a:cubicBezTo>
                <a:cubicBezTo>
                  <a:pt x="3771551" y="3407097"/>
                  <a:pt x="3772251" y="3374838"/>
                  <a:pt x="3756583" y="3374838"/>
                </a:cubicBezTo>
                <a:close/>
                <a:moveTo>
                  <a:pt x="3756583" y="3114339"/>
                </a:moveTo>
                <a:cubicBezTo>
                  <a:pt x="3512270" y="3114339"/>
                  <a:pt x="3549335" y="3128139"/>
                  <a:pt x="3548252" y="3072967"/>
                </a:cubicBezTo>
                <a:cubicBezTo>
                  <a:pt x="3543318" y="2824597"/>
                  <a:pt x="3534010" y="2864132"/>
                  <a:pt x="3592131" y="2864132"/>
                </a:cubicBezTo>
                <a:cubicBezTo>
                  <a:pt x="3788810" y="2864132"/>
                  <a:pt x="3762902" y="2854266"/>
                  <a:pt x="3763039" y="2886100"/>
                </a:cubicBezTo>
                <a:cubicBezTo>
                  <a:pt x="3764122" y="3141569"/>
                  <a:pt x="3773937" y="3114339"/>
                  <a:pt x="3756583" y="3114339"/>
                </a:cubicBezTo>
                <a:close/>
                <a:moveTo>
                  <a:pt x="3756583" y="2851128"/>
                </a:moveTo>
                <a:cubicBezTo>
                  <a:pt x="3501208" y="2851128"/>
                  <a:pt x="3545182" y="2869422"/>
                  <a:pt x="3543976" y="2792461"/>
                </a:cubicBezTo>
                <a:cubicBezTo>
                  <a:pt x="3539808" y="2532387"/>
                  <a:pt x="3541220" y="2621942"/>
                  <a:pt x="3540932" y="2602606"/>
                </a:cubicBezTo>
                <a:cubicBezTo>
                  <a:pt x="3574201" y="2602483"/>
                  <a:pt x="3600136" y="2602524"/>
                  <a:pt x="3756583" y="2602551"/>
                </a:cubicBezTo>
                <a:cubicBezTo>
                  <a:pt x="3757542" y="2602551"/>
                  <a:pt x="3768029" y="2851128"/>
                  <a:pt x="3756583" y="2851128"/>
                </a:cubicBezTo>
                <a:close/>
                <a:moveTo>
                  <a:pt x="3756583" y="2589834"/>
                </a:moveTo>
                <a:cubicBezTo>
                  <a:pt x="3604180" y="2589807"/>
                  <a:pt x="3574407" y="2589766"/>
                  <a:pt x="3540727" y="2589889"/>
                </a:cubicBezTo>
                <a:cubicBezTo>
                  <a:pt x="3539315" y="2507775"/>
                  <a:pt x="3536587" y="2458057"/>
                  <a:pt x="3535956" y="2341697"/>
                </a:cubicBezTo>
                <a:cubicBezTo>
                  <a:pt x="3537396" y="2341697"/>
                  <a:pt x="3751991" y="2341340"/>
                  <a:pt x="3753690" y="2341340"/>
                </a:cubicBezTo>
                <a:cubicBezTo>
                  <a:pt x="3754979" y="2402885"/>
                  <a:pt x="3757748" y="2589834"/>
                  <a:pt x="3756583" y="2589834"/>
                </a:cubicBezTo>
                <a:close/>
                <a:moveTo>
                  <a:pt x="3535888" y="2328952"/>
                </a:moveTo>
                <a:cubicBezTo>
                  <a:pt x="3535888" y="2327719"/>
                  <a:pt x="3533640" y="2081198"/>
                  <a:pt x="3533626" y="2080157"/>
                </a:cubicBezTo>
                <a:cubicBezTo>
                  <a:pt x="3668881" y="2081185"/>
                  <a:pt x="3660012" y="2078581"/>
                  <a:pt x="3748701" y="2078417"/>
                </a:cubicBezTo>
                <a:cubicBezTo>
                  <a:pt x="3748715" y="2079390"/>
                  <a:pt x="3753334" y="2323772"/>
                  <a:pt x="3753361" y="2325211"/>
                </a:cubicBezTo>
                <a:cubicBezTo>
                  <a:pt x="3753457" y="2330336"/>
                  <a:pt x="3776226" y="2328651"/>
                  <a:pt x="3535888" y="2328952"/>
                </a:cubicBezTo>
                <a:close/>
                <a:moveTo>
                  <a:pt x="3533462" y="2067426"/>
                </a:moveTo>
                <a:cubicBezTo>
                  <a:pt x="3531954" y="1959439"/>
                  <a:pt x="3530213" y="1960151"/>
                  <a:pt x="3528020" y="1817411"/>
                </a:cubicBezTo>
                <a:cubicBezTo>
                  <a:pt x="3565264" y="1816712"/>
                  <a:pt x="3615338" y="1816589"/>
                  <a:pt x="3674254" y="1817617"/>
                </a:cubicBezTo>
                <a:cubicBezTo>
                  <a:pt x="3767042" y="1819234"/>
                  <a:pt x="3743739" y="1771023"/>
                  <a:pt x="3748152" y="2044705"/>
                </a:cubicBezTo>
                <a:cubicBezTo>
                  <a:pt x="3748495" y="2067672"/>
                  <a:pt x="3784684" y="2069385"/>
                  <a:pt x="3533462" y="2067426"/>
                </a:cubicBezTo>
                <a:close/>
                <a:moveTo>
                  <a:pt x="3527814" y="1804666"/>
                </a:moveTo>
                <a:cubicBezTo>
                  <a:pt x="3525292" y="1640918"/>
                  <a:pt x="3524990" y="1633956"/>
                  <a:pt x="3525114" y="1577140"/>
                </a:cubicBezTo>
                <a:cubicBezTo>
                  <a:pt x="3525169" y="1549951"/>
                  <a:pt x="3489117" y="1555679"/>
                  <a:pt x="3741450" y="1555296"/>
                </a:cubicBezTo>
                <a:cubicBezTo>
                  <a:pt x="3742738" y="1705546"/>
                  <a:pt x="3744040" y="1737366"/>
                  <a:pt x="3745370" y="1805584"/>
                </a:cubicBezTo>
                <a:cubicBezTo>
                  <a:pt x="3672157" y="1805461"/>
                  <a:pt x="3618395" y="1802953"/>
                  <a:pt x="3527814" y="1804666"/>
                </a:cubicBezTo>
                <a:close/>
                <a:moveTo>
                  <a:pt x="3525114" y="1543072"/>
                </a:moveTo>
                <a:cubicBezTo>
                  <a:pt x="3524634" y="1419298"/>
                  <a:pt x="3521070" y="1397275"/>
                  <a:pt x="3519466" y="1293961"/>
                </a:cubicBezTo>
                <a:cubicBezTo>
                  <a:pt x="3763012" y="1293824"/>
                  <a:pt x="3738667" y="1292550"/>
                  <a:pt x="3738749" y="1296839"/>
                </a:cubicBezTo>
                <a:cubicBezTo>
                  <a:pt x="3738968" y="1311543"/>
                  <a:pt x="3738324" y="1245915"/>
                  <a:pt x="3741340" y="1542578"/>
                </a:cubicBezTo>
                <a:cubicBezTo>
                  <a:pt x="3670786" y="1542674"/>
                  <a:pt x="3614584" y="1544045"/>
                  <a:pt x="3525114" y="1543072"/>
                </a:cubicBezTo>
                <a:close/>
                <a:moveTo>
                  <a:pt x="3519288" y="1281176"/>
                </a:moveTo>
                <a:cubicBezTo>
                  <a:pt x="3518411" y="1213889"/>
                  <a:pt x="3520385" y="1133337"/>
                  <a:pt x="3516560" y="1032024"/>
                </a:cubicBezTo>
                <a:cubicBezTo>
                  <a:pt x="3618244" y="1034888"/>
                  <a:pt x="3676351" y="1031174"/>
                  <a:pt x="3733375" y="1030804"/>
                </a:cubicBezTo>
                <a:cubicBezTo>
                  <a:pt x="3735994" y="1195142"/>
                  <a:pt x="3737570" y="1227634"/>
                  <a:pt x="3738502" y="1281107"/>
                </a:cubicBezTo>
                <a:lnTo>
                  <a:pt x="3519288" y="1281176"/>
                </a:lnTo>
                <a:close/>
                <a:moveTo>
                  <a:pt x="3509939" y="1542894"/>
                </a:moveTo>
                <a:cubicBezTo>
                  <a:pt x="3252988" y="1539783"/>
                  <a:pt x="3295386" y="1566190"/>
                  <a:pt x="3294097" y="1483542"/>
                </a:cubicBezTo>
                <a:cubicBezTo>
                  <a:pt x="3292658" y="1392191"/>
                  <a:pt x="3293549" y="1389423"/>
                  <a:pt x="3292096" y="1296647"/>
                </a:cubicBezTo>
                <a:cubicBezTo>
                  <a:pt x="3292000" y="1290247"/>
                  <a:pt x="3270589" y="1293879"/>
                  <a:pt x="3508240" y="1293961"/>
                </a:cubicBezTo>
                <a:cubicBezTo>
                  <a:pt x="3509597" y="1388477"/>
                  <a:pt x="3518191" y="1543003"/>
                  <a:pt x="3509939" y="1542894"/>
                </a:cubicBezTo>
                <a:close/>
                <a:moveTo>
                  <a:pt x="3288505" y="1816959"/>
                </a:moveTo>
                <a:cubicBezTo>
                  <a:pt x="3289176" y="1873858"/>
                  <a:pt x="3290081" y="1915038"/>
                  <a:pt x="3292576" y="2065425"/>
                </a:cubicBezTo>
                <a:cubicBezTo>
                  <a:pt x="3261075" y="2065247"/>
                  <a:pt x="3076665" y="2065713"/>
                  <a:pt x="3075651" y="2065713"/>
                </a:cubicBezTo>
                <a:cubicBezTo>
                  <a:pt x="3073595" y="1928029"/>
                  <a:pt x="3074965" y="1949503"/>
                  <a:pt x="3072649" y="1818274"/>
                </a:cubicBezTo>
                <a:cubicBezTo>
                  <a:pt x="3189494" y="1818425"/>
                  <a:pt x="3195881" y="1816452"/>
                  <a:pt x="3288505" y="1816959"/>
                </a:cubicBezTo>
                <a:close/>
                <a:moveTo>
                  <a:pt x="3263173" y="1804173"/>
                </a:moveTo>
                <a:cubicBezTo>
                  <a:pt x="3038311" y="1804173"/>
                  <a:pt x="3072759" y="1819480"/>
                  <a:pt x="3071593" y="1763952"/>
                </a:cubicBezTo>
                <a:cubicBezTo>
                  <a:pt x="3066535" y="1521639"/>
                  <a:pt x="3059147" y="1556611"/>
                  <a:pt x="3098694" y="1556611"/>
                </a:cubicBezTo>
                <a:cubicBezTo>
                  <a:pt x="3313247" y="1556611"/>
                  <a:pt x="3284146" y="1548923"/>
                  <a:pt x="3284968" y="1577332"/>
                </a:cubicBezTo>
                <a:cubicBezTo>
                  <a:pt x="3292699" y="1840913"/>
                  <a:pt x="3291466" y="1804173"/>
                  <a:pt x="3263173" y="1804173"/>
                </a:cubicBezTo>
                <a:close/>
                <a:moveTo>
                  <a:pt x="3263173" y="1543729"/>
                </a:moveTo>
                <a:cubicBezTo>
                  <a:pt x="3028236" y="1543729"/>
                  <a:pt x="3068619" y="1561010"/>
                  <a:pt x="3067399" y="1483514"/>
                </a:cubicBezTo>
                <a:cubicBezTo>
                  <a:pt x="3063848" y="1256522"/>
                  <a:pt x="3048098" y="1294496"/>
                  <a:pt x="3098694" y="1294496"/>
                </a:cubicBezTo>
                <a:cubicBezTo>
                  <a:pt x="3296441" y="1294496"/>
                  <a:pt x="3280746" y="1288959"/>
                  <a:pt x="3280869" y="1296880"/>
                </a:cubicBezTo>
                <a:cubicBezTo>
                  <a:pt x="3285365" y="1583156"/>
                  <a:pt x="3290684" y="1543729"/>
                  <a:pt x="3263173" y="1543729"/>
                </a:cubicBezTo>
                <a:close/>
                <a:moveTo>
                  <a:pt x="3263173" y="1280161"/>
                </a:moveTo>
                <a:cubicBezTo>
                  <a:pt x="3180419" y="1280161"/>
                  <a:pt x="3180364" y="1281765"/>
                  <a:pt x="3098707" y="1281765"/>
                </a:cubicBezTo>
                <a:cubicBezTo>
                  <a:pt x="3048743" y="1281765"/>
                  <a:pt x="3063615" y="1319875"/>
                  <a:pt x="3058955" y="1030928"/>
                </a:cubicBezTo>
                <a:cubicBezTo>
                  <a:pt x="3138775" y="1029777"/>
                  <a:pt x="3191043" y="1032531"/>
                  <a:pt x="3277237" y="1032284"/>
                </a:cubicBezTo>
                <a:cubicBezTo>
                  <a:pt x="3283597" y="1320519"/>
                  <a:pt x="3285105" y="1280161"/>
                  <a:pt x="3263173" y="1280161"/>
                </a:cubicBezTo>
                <a:close/>
                <a:moveTo>
                  <a:pt x="3060353" y="1764253"/>
                </a:moveTo>
                <a:cubicBezTo>
                  <a:pt x="3061436" y="1816397"/>
                  <a:pt x="3101202" y="1806503"/>
                  <a:pt x="2852050" y="1804831"/>
                </a:cubicBezTo>
                <a:cubicBezTo>
                  <a:pt x="2839905" y="1804749"/>
                  <a:pt x="2844429" y="1832924"/>
                  <a:pt x="2839371" y="1576975"/>
                </a:cubicBezTo>
                <a:cubicBezTo>
                  <a:pt x="2838809" y="1548951"/>
                  <a:pt x="2808007" y="1555981"/>
                  <a:pt x="3016475" y="1556529"/>
                </a:cubicBezTo>
                <a:cubicBezTo>
                  <a:pt x="3069386" y="1556680"/>
                  <a:pt x="3055226" y="1518843"/>
                  <a:pt x="3060353" y="1764253"/>
                </a:cubicBezTo>
                <a:close/>
                <a:moveTo>
                  <a:pt x="3016461" y="1543784"/>
                </a:moveTo>
                <a:cubicBezTo>
                  <a:pt x="2801811" y="1543209"/>
                  <a:pt x="2838877" y="1559475"/>
                  <a:pt x="2837698" y="1483542"/>
                </a:cubicBezTo>
                <a:cubicBezTo>
                  <a:pt x="2834285" y="1266115"/>
                  <a:pt x="2826143" y="1295044"/>
                  <a:pt x="2852064" y="1294770"/>
                </a:cubicBezTo>
                <a:cubicBezTo>
                  <a:pt x="3070181" y="1292413"/>
                  <a:pt x="3051978" y="1294921"/>
                  <a:pt x="3052005" y="1296866"/>
                </a:cubicBezTo>
                <a:cubicBezTo>
                  <a:pt x="3056488" y="1584280"/>
                  <a:pt x="3073046" y="1543935"/>
                  <a:pt x="3016461" y="1543784"/>
                </a:cubicBezTo>
                <a:close/>
                <a:moveTo>
                  <a:pt x="3016461" y="1281682"/>
                </a:moveTo>
                <a:cubicBezTo>
                  <a:pt x="2964536" y="1281546"/>
                  <a:pt x="2903879" y="1281477"/>
                  <a:pt x="2851968" y="1282039"/>
                </a:cubicBezTo>
                <a:cubicBezTo>
                  <a:pt x="2827513" y="1282299"/>
                  <a:pt x="2833490" y="1321068"/>
                  <a:pt x="2830049" y="1032476"/>
                </a:cubicBezTo>
                <a:cubicBezTo>
                  <a:pt x="3006413" y="1034134"/>
                  <a:pt x="2977654" y="1032517"/>
                  <a:pt x="3047715" y="1031119"/>
                </a:cubicBezTo>
                <a:cubicBezTo>
                  <a:pt x="3052375" y="1319670"/>
                  <a:pt x="3065877" y="1281737"/>
                  <a:pt x="3016461" y="1281682"/>
                </a:cubicBezTo>
                <a:close/>
                <a:moveTo>
                  <a:pt x="2831544" y="1764253"/>
                </a:moveTo>
                <a:cubicBezTo>
                  <a:pt x="2832709" y="1817589"/>
                  <a:pt x="2871598" y="1804666"/>
                  <a:pt x="2615071" y="1804749"/>
                </a:cubicBezTo>
                <a:cubicBezTo>
                  <a:pt x="2612467" y="1636875"/>
                  <a:pt x="2612590" y="1632586"/>
                  <a:pt x="2610616" y="1576866"/>
                </a:cubicBezTo>
                <a:cubicBezTo>
                  <a:pt x="2609533" y="1546374"/>
                  <a:pt x="2585586" y="1555145"/>
                  <a:pt x="2769818" y="1555268"/>
                </a:cubicBezTo>
                <a:cubicBezTo>
                  <a:pt x="2843716" y="1555268"/>
                  <a:pt x="2826047" y="1513375"/>
                  <a:pt x="2831544" y="1764253"/>
                </a:cubicBezTo>
                <a:close/>
                <a:moveTo>
                  <a:pt x="2609492" y="1542428"/>
                </a:moveTo>
                <a:cubicBezTo>
                  <a:pt x="2605969" y="1419791"/>
                  <a:pt x="2609163" y="1397892"/>
                  <a:pt x="2607573" y="1296620"/>
                </a:cubicBezTo>
                <a:cubicBezTo>
                  <a:pt x="2607518" y="1292659"/>
                  <a:pt x="2606846" y="1296620"/>
                  <a:pt x="2823031" y="1295044"/>
                </a:cubicBezTo>
                <a:cubicBezTo>
                  <a:pt x="2823058" y="1296428"/>
                  <a:pt x="2823086" y="1305514"/>
                  <a:pt x="2827472" y="1542811"/>
                </a:cubicBezTo>
                <a:cubicBezTo>
                  <a:pt x="2796068" y="1542469"/>
                  <a:pt x="2783347" y="1542551"/>
                  <a:pt x="2609492" y="1542428"/>
                </a:cubicBezTo>
                <a:close/>
                <a:moveTo>
                  <a:pt x="2605503" y="2329665"/>
                </a:moveTo>
                <a:cubicBezTo>
                  <a:pt x="2369264" y="2329665"/>
                  <a:pt x="2394239" y="2330693"/>
                  <a:pt x="2394294" y="2325101"/>
                </a:cubicBezTo>
                <a:cubicBezTo>
                  <a:pt x="2394788" y="2267367"/>
                  <a:pt x="2394335" y="2257418"/>
                  <a:pt x="2391553" y="2080527"/>
                </a:cubicBezTo>
                <a:cubicBezTo>
                  <a:pt x="2520858" y="2080554"/>
                  <a:pt x="2539212" y="2080006"/>
                  <a:pt x="2607367" y="2080006"/>
                </a:cubicBezTo>
                <a:cubicBezTo>
                  <a:pt x="2612316" y="2359622"/>
                  <a:pt x="2615770" y="2329665"/>
                  <a:pt x="2605503" y="2329665"/>
                </a:cubicBezTo>
                <a:close/>
                <a:moveTo>
                  <a:pt x="2605503" y="2067289"/>
                </a:moveTo>
                <a:cubicBezTo>
                  <a:pt x="2354007" y="2067289"/>
                  <a:pt x="2391498" y="2077690"/>
                  <a:pt x="2390977" y="2044417"/>
                </a:cubicBezTo>
                <a:cubicBezTo>
                  <a:pt x="2386755" y="1775066"/>
                  <a:pt x="2369799" y="1817192"/>
                  <a:pt x="2441065" y="1817192"/>
                </a:cubicBezTo>
                <a:cubicBezTo>
                  <a:pt x="2518061" y="1817192"/>
                  <a:pt x="2525230" y="1817466"/>
                  <a:pt x="2604050" y="1817466"/>
                </a:cubicBezTo>
                <a:cubicBezTo>
                  <a:pt x="2608258" y="2088242"/>
                  <a:pt x="2607175" y="2067289"/>
                  <a:pt x="2605503" y="2067289"/>
                </a:cubicBezTo>
                <a:close/>
                <a:moveTo>
                  <a:pt x="2386412" y="1804269"/>
                </a:moveTo>
                <a:cubicBezTo>
                  <a:pt x="2384068" y="1650661"/>
                  <a:pt x="2384000" y="1634628"/>
                  <a:pt x="2382245" y="1576920"/>
                </a:cubicBezTo>
                <a:cubicBezTo>
                  <a:pt x="2381299" y="1545525"/>
                  <a:pt x="2347715" y="1555076"/>
                  <a:pt x="2598635" y="1555159"/>
                </a:cubicBezTo>
                <a:cubicBezTo>
                  <a:pt x="2601583" y="1648250"/>
                  <a:pt x="2600486" y="1587390"/>
                  <a:pt x="2603858" y="1804762"/>
                </a:cubicBezTo>
                <a:cubicBezTo>
                  <a:pt x="2586833" y="1804749"/>
                  <a:pt x="2403848" y="1804420"/>
                  <a:pt x="2386412" y="1804269"/>
                </a:cubicBezTo>
                <a:close/>
                <a:moveTo>
                  <a:pt x="2378873" y="1281011"/>
                </a:moveTo>
                <a:cubicBezTo>
                  <a:pt x="2376036" y="1101352"/>
                  <a:pt x="2375748" y="1077398"/>
                  <a:pt x="2374679" y="1031996"/>
                </a:cubicBezTo>
                <a:cubicBezTo>
                  <a:pt x="2457350" y="1033518"/>
                  <a:pt x="2528411" y="1031531"/>
                  <a:pt x="2591590" y="1031407"/>
                </a:cubicBezTo>
                <a:cubicBezTo>
                  <a:pt x="2592577" y="1073136"/>
                  <a:pt x="2596100" y="1281066"/>
                  <a:pt x="2596127" y="1282313"/>
                </a:cubicBezTo>
                <a:cubicBezTo>
                  <a:pt x="2505121" y="1282162"/>
                  <a:pt x="2504299" y="1279901"/>
                  <a:pt x="2378873" y="1281011"/>
                </a:cubicBezTo>
                <a:close/>
                <a:moveTo>
                  <a:pt x="2375186" y="1804159"/>
                </a:moveTo>
                <a:cubicBezTo>
                  <a:pt x="2237930" y="1802693"/>
                  <a:pt x="2216080" y="1803954"/>
                  <a:pt x="2156931" y="1804338"/>
                </a:cubicBezTo>
                <a:cubicBezTo>
                  <a:pt x="2152449" y="1510662"/>
                  <a:pt x="2143360" y="1555679"/>
                  <a:pt x="2194463" y="1555063"/>
                </a:cubicBezTo>
                <a:cubicBezTo>
                  <a:pt x="2398544" y="1552610"/>
                  <a:pt x="2370155" y="1549019"/>
                  <a:pt x="2371005" y="1577332"/>
                </a:cubicBezTo>
                <a:cubicBezTo>
                  <a:pt x="2372924" y="1640973"/>
                  <a:pt x="2372951" y="1657842"/>
                  <a:pt x="2375186" y="1804159"/>
                </a:cubicBezTo>
                <a:close/>
                <a:moveTo>
                  <a:pt x="2358777" y="1281217"/>
                </a:moveTo>
                <a:cubicBezTo>
                  <a:pt x="2300396" y="1281847"/>
                  <a:pt x="2254475" y="1281861"/>
                  <a:pt x="2194449" y="1281217"/>
                </a:cubicBezTo>
                <a:cubicBezTo>
                  <a:pt x="2135547" y="1280504"/>
                  <a:pt x="2147815" y="1327879"/>
                  <a:pt x="2144416" y="1031161"/>
                </a:cubicBezTo>
                <a:cubicBezTo>
                  <a:pt x="2254283" y="1031010"/>
                  <a:pt x="2287154" y="1030174"/>
                  <a:pt x="2363424" y="1031777"/>
                </a:cubicBezTo>
                <a:cubicBezTo>
                  <a:pt x="2369936" y="1308803"/>
                  <a:pt x="2370086" y="1281093"/>
                  <a:pt x="2358777" y="1281217"/>
                </a:cubicBezTo>
                <a:close/>
                <a:moveTo>
                  <a:pt x="2145704" y="1804406"/>
                </a:moveTo>
                <a:cubicBezTo>
                  <a:pt x="1890096" y="1805584"/>
                  <a:pt x="1928807" y="1815671"/>
                  <a:pt x="1928163" y="1764034"/>
                </a:cubicBezTo>
                <a:cubicBezTo>
                  <a:pt x="1925119" y="1520268"/>
                  <a:pt x="1914948" y="1554323"/>
                  <a:pt x="1947696" y="1554323"/>
                </a:cubicBezTo>
                <a:cubicBezTo>
                  <a:pt x="2173874" y="1554323"/>
                  <a:pt x="2142881" y="1550951"/>
                  <a:pt x="2142881" y="1576838"/>
                </a:cubicBezTo>
                <a:cubicBezTo>
                  <a:pt x="2142935" y="1634230"/>
                  <a:pt x="2143031" y="1629735"/>
                  <a:pt x="2145704" y="1804406"/>
                </a:cubicBezTo>
                <a:close/>
                <a:moveTo>
                  <a:pt x="2112162" y="1542811"/>
                </a:moveTo>
                <a:cubicBezTo>
                  <a:pt x="2030038" y="1542811"/>
                  <a:pt x="2029997" y="1541592"/>
                  <a:pt x="1947696" y="1541592"/>
                </a:cubicBezTo>
                <a:cubicBezTo>
                  <a:pt x="1918060" y="1541592"/>
                  <a:pt x="1923982" y="1553418"/>
                  <a:pt x="1922885" y="1483569"/>
                </a:cubicBezTo>
                <a:cubicBezTo>
                  <a:pt x="1919307" y="1255481"/>
                  <a:pt x="1911439" y="1292605"/>
                  <a:pt x="1947696" y="1292605"/>
                </a:cubicBezTo>
                <a:cubicBezTo>
                  <a:pt x="2159645" y="1292605"/>
                  <a:pt x="2137493" y="1292714"/>
                  <a:pt x="2137562" y="1296894"/>
                </a:cubicBezTo>
                <a:cubicBezTo>
                  <a:pt x="2141990" y="1579689"/>
                  <a:pt x="2157068" y="1542811"/>
                  <a:pt x="2112162" y="1542811"/>
                </a:cubicBezTo>
                <a:close/>
                <a:moveTo>
                  <a:pt x="1947696" y="1279887"/>
                </a:moveTo>
                <a:cubicBezTo>
                  <a:pt x="1908177" y="1279887"/>
                  <a:pt x="1923612" y="1318204"/>
                  <a:pt x="1916470" y="1031270"/>
                </a:cubicBezTo>
                <a:cubicBezTo>
                  <a:pt x="1938649" y="1031174"/>
                  <a:pt x="1952562" y="1031202"/>
                  <a:pt x="2112175" y="1031174"/>
                </a:cubicBezTo>
                <a:cubicBezTo>
                  <a:pt x="2140153" y="1031174"/>
                  <a:pt x="2132641" y="991570"/>
                  <a:pt x="2137315" y="1280778"/>
                </a:cubicBezTo>
                <a:cubicBezTo>
                  <a:pt x="2000745" y="1280381"/>
                  <a:pt x="2017756" y="1279887"/>
                  <a:pt x="1947696" y="1279887"/>
                </a:cubicBezTo>
                <a:close/>
                <a:moveTo>
                  <a:pt x="1916936" y="1764199"/>
                </a:moveTo>
                <a:cubicBezTo>
                  <a:pt x="1917567" y="1814862"/>
                  <a:pt x="1959019" y="1806133"/>
                  <a:pt x="1701094" y="1804749"/>
                </a:cubicBezTo>
                <a:cubicBezTo>
                  <a:pt x="1699230" y="1804735"/>
                  <a:pt x="1701094" y="1720031"/>
                  <a:pt x="1696776" y="1576592"/>
                </a:cubicBezTo>
                <a:cubicBezTo>
                  <a:pt x="1695775" y="1542743"/>
                  <a:pt x="1670252" y="1561120"/>
                  <a:pt x="1865642" y="1555515"/>
                </a:cubicBezTo>
                <a:cubicBezTo>
                  <a:pt x="1923927" y="1553829"/>
                  <a:pt x="1913811" y="1514650"/>
                  <a:pt x="1916936" y="1764199"/>
                </a:cubicBezTo>
                <a:close/>
                <a:moveTo>
                  <a:pt x="1865340" y="1542756"/>
                </a:moveTo>
                <a:cubicBezTo>
                  <a:pt x="1823682" y="1543962"/>
                  <a:pt x="1776994" y="1544579"/>
                  <a:pt x="1701163" y="1543140"/>
                </a:cubicBezTo>
                <a:cubicBezTo>
                  <a:pt x="1694267" y="1543017"/>
                  <a:pt x="1695748" y="1551321"/>
                  <a:pt x="1694651" y="1483555"/>
                </a:cubicBezTo>
                <a:cubicBezTo>
                  <a:pt x="1691224" y="1265019"/>
                  <a:pt x="1689113" y="1294427"/>
                  <a:pt x="1701190" y="1294139"/>
                </a:cubicBezTo>
                <a:cubicBezTo>
                  <a:pt x="1935112" y="1288767"/>
                  <a:pt x="1910123" y="1294372"/>
                  <a:pt x="1910151" y="1296853"/>
                </a:cubicBezTo>
                <a:cubicBezTo>
                  <a:pt x="1911604" y="1389204"/>
                  <a:pt x="1910206" y="1390382"/>
                  <a:pt x="1911659" y="1483775"/>
                </a:cubicBezTo>
                <a:cubicBezTo>
                  <a:pt x="1912769" y="1553966"/>
                  <a:pt x="1924845" y="1541057"/>
                  <a:pt x="1865340" y="1542756"/>
                </a:cubicBezTo>
                <a:close/>
                <a:moveTo>
                  <a:pt x="1865436" y="1280189"/>
                </a:moveTo>
                <a:cubicBezTo>
                  <a:pt x="1767823" y="1280847"/>
                  <a:pt x="1762628" y="1279997"/>
                  <a:pt x="1700943" y="1281408"/>
                </a:cubicBezTo>
                <a:cubicBezTo>
                  <a:pt x="1689250" y="1281682"/>
                  <a:pt x="1691416" y="1312119"/>
                  <a:pt x="1689045" y="1032778"/>
                </a:cubicBezTo>
                <a:cubicBezTo>
                  <a:pt x="1757213" y="1032175"/>
                  <a:pt x="1637545" y="1033065"/>
                  <a:pt x="1905230" y="1031325"/>
                </a:cubicBezTo>
                <a:cubicBezTo>
                  <a:pt x="1912495" y="1326645"/>
                  <a:pt x="1922200" y="1279737"/>
                  <a:pt x="1865436" y="1280189"/>
                </a:cubicBezTo>
                <a:close/>
                <a:moveTo>
                  <a:pt x="1689237" y="1804680"/>
                </a:moveTo>
                <a:cubicBezTo>
                  <a:pt x="1436973" y="1803200"/>
                  <a:pt x="1472956" y="1823276"/>
                  <a:pt x="1471722" y="1763979"/>
                </a:cubicBezTo>
                <a:cubicBezTo>
                  <a:pt x="1470078" y="1685291"/>
                  <a:pt x="1469310" y="1627063"/>
                  <a:pt x="1468885" y="1577057"/>
                </a:cubicBezTo>
                <a:cubicBezTo>
                  <a:pt x="1468679" y="1552267"/>
                  <a:pt x="1434054" y="1551308"/>
                  <a:pt x="1684905" y="1555611"/>
                </a:cubicBezTo>
                <a:cubicBezTo>
                  <a:pt x="1688730" y="1692746"/>
                  <a:pt x="1688140" y="1713713"/>
                  <a:pt x="1689237" y="1804680"/>
                </a:cubicBezTo>
                <a:close/>
                <a:moveTo>
                  <a:pt x="1468583" y="1543469"/>
                </a:moveTo>
                <a:cubicBezTo>
                  <a:pt x="1467213" y="1416982"/>
                  <a:pt x="1465568" y="1399591"/>
                  <a:pt x="1463895" y="1293783"/>
                </a:cubicBezTo>
                <a:cubicBezTo>
                  <a:pt x="1465143" y="1293783"/>
                  <a:pt x="1681094" y="1294962"/>
                  <a:pt x="1681136" y="1296894"/>
                </a:cubicBezTo>
                <a:cubicBezTo>
                  <a:pt x="1682383" y="1376075"/>
                  <a:pt x="1682657" y="1465507"/>
                  <a:pt x="1684590" y="1542852"/>
                </a:cubicBezTo>
                <a:cubicBezTo>
                  <a:pt x="1599780" y="1541468"/>
                  <a:pt x="1529624" y="1543359"/>
                  <a:pt x="1468583" y="1543469"/>
                </a:cubicBezTo>
                <a:close/>
                <a:moveTo>
                  <a:pt x="1463703" y="1281052"/>
                </a:moveTo>
                <a:cubicBezTo>
                  <a:pt x="1460907" y="1104093"/>
                  <a:pt x="1460400" y="1080577"/>
                  <a:pt x="1460139" y="1031969"/>
                </a:cubicBezTo>
                <a:cubicBezTo>
                  <a:pt x="1547417" y="1032024"/>
                  <a:pt x="1561097" y="1033709"/>
                  <a:pt x="1677804" y="1032860"/>
                </a:cubicBezTo>
                <a:cubicBezTo>
                  <a:pt x="1677818" y="1033901"/>
                  <a:pt x="1680875" y="1280737"/>
                  <a:pt x="1680889" y="1281833"/>
                </a:cubicBezTo>
                <a:cubicBezTo>
                  <a:pt x="1599574" y="1283368"/>
                  <a:pt x="1530611" y="1281134"/>
                  <a:pt x="1463703" y="1281052"/>
                </a:cubicBezTo>
                <a:close/>
                <a:moveTo>
                  <a:pt x="1460509" y="1764281"/>
                </a:moveTo>
                <a:cubicBezTo>
                  <a:pt x="1461716" y="1821769"/>
                  <a:pt x="1495766" y="1805105"/>
                  <a:pt x="1290067" y="1805105"/>
                </a:cubicBezTo>
                <a:cubicBezTo>
                  <a:pt x="1234167" y="1805105"/>
                  <a:pt x="1242913" y="1849451"/>
                  <a:pt x="1240637" y="1576441"/>
                </a:cubicBezTo>
                <a:cubicBezTo>
                  <a:pt x="1240404" y="1548526"/>
                  <a:pt x="1206423" y="1556186"/>
                  <a:pt x="1457494" y="1556186"/>
                </a:cubicBezTo>
                <a:cubicBezTo>
                  <a:pt x="1458028" y="1611975"/>
                  <a:pt x="1458316" y="1658980"/>
                  <a:pt x="1460509" y="1764281"/>
                </a:cubicBezTo>
                <a:close/>
                <a:moveTo>
                  <a:pt x="1454437" y="1543483"/>
                </a:moveTo>
                <a:cubicBezTo>
                  <a:pt x="1312082" y="1543524"/>
                  <a:pt x="1278443" y="1543579"/>
                  <a:pt x="1240336" y="1543469"/>
                </a:cubicBezTo>
                <a:cubicBezTo>
                  <a:pt x="1240322" y="1542743"/>
                  <a:pt x="1237389" y="1317340"/>
                  <a:pt x="1237005" y="1293084"/>
                </a:cubicBezTo>
                <a:cubicBezTo>
                  <a:pt x="1237978" y="1293070"/>
                  <a:pt x="1452655" y="1291467"/>
                  <a:pt x="1452737" y="1296880"/>
                </a:cubicBezTo>
                <a:cubicBezTo>
                  <a:pt x="1456822" y="1561079"/>
                  <a:pt x="1459975" y="1543483"/>
                  <a:pt x="1454437" y="1543483"/>
                </a:cubicBezTo>
                <a:close/>
                <a:moveTo>
                  <a:pt x="1236785" y="1280340"/>
                </a:moveTo>
                <a:cubicBezTo>
                  <a:pt x="1236073" y="1236432"/>
                  <a:pt x="1238705" y="1394110"/>
                  <a:pt x="1232481" y="1032545"/>
                </a:cubicBezTo>
                <a:cubicBezTo>
                  <a:pt x="1310766" y="1033614"/>
                  <a:pt x="1381471" y="1032010"/>
                  <a:pt x="1448899" y="1031969"/>
                </a:cubicBezTo>
                <a:cubicBezTo>
                  <a:pt x="1449173" y="1080618"/>
                  <a:pt x="1449859" y="1115193"/>
                  <a:pt x="1452477" y="1281038"/>
                </a:cubicBezTo>
                <a:cubicBezTo>
                  <a:pt x="1370299" y="1281025"/>
                  <a:pt x="1324775" y="1279449"/>
                  <a:pt x="1236785" y="1280340"/>
                </a:cubicBezTo>
                <a:close/>
                <a:moveTo>
                  <a:pt x="1233180" y="1805173"/>
                </a:moveTo>
                <a:cubicBezTo>
                  <a:pt x="1047961" y="1805612"/>
                  <a:pt x="1101682" y="1805297"/>
                  <a:pt x="1014967" y="1804653"/>
                </a:cubicBezTo>
                <a:cubicBezTo>
                  <a:pt x="1014364" y="1738641"/>
                  <a:pt x="1015296" y="1726444"/>
                  <a:pt x="1011513" y="1556200"/>
                </a:cubicBezTo>
                <a:cubicBezTo>
                  <a:pt x="1076199" y="1556008"/>
                  <a:pt x="1081600" y="1555597"/>
                  <a:pt x="1229219" y="1556159"/>
                </a:cubicBezTo>
                <a:cubicBezTo>
                  <a:pt x="1230631" y="1709068"/>
                  <a:pt x="1231906" y="1739367"/>
                  <a:pt x="1233180" y="1805173"/>
                </a:cubicBezTo>
                <a:close/>
                <a:moveTo>
                  <a:pt x="1207876" y="1543346"/>
                </a:moveTo>
                <a:cubicBezTo>
                  <a:pt x="971349" y="1542058"/>
                  <a:pt x="1011375" y="1561545"/>
                  <a:pt x="1010156" y="1483542"/>
                </a:cubicBezTo>
                <a:cubicBezTo>
                  <a:pt x="1008689" y="1390259"/>
                  <a:pt x="1009772" y="1390122"/>
                  <a:pt x="1008305" y="1296647"/>
                </a:cubicBezTo>
                <a:cubicBezTo>
                  <a:pt x="1008223" y="1291371"/>
                  <a:pt x="995488" y="1296195"/>
                  <a:pt x="1225778" y="1293208"/>
                </a:cubicBezTo>
                <a:cubicBezTo>
                  <a:pt x="1230192" y="1578401"/>
                  <a:pt x="1236813" y="1543455"/>
                  <a:pt x="1207876" y="1543346"/>
                </a:cubicBezTo>
                <a:close/>
                <a:moveTo>
                  <a:pt x="1008058" y="1281463"/>
                </a:moveTo>
                <a:cubicBezTo>
                  <a:pt x="1003384" y="992091"/>
                  <a:pt x="988374" y="1031668"/>
                  <a:pt x="1043506" y="1031503"/>
                </a:cubicBezTo>
                <a:cubicBezTo>
                  <a:pt x="1113142" y="1031311"/>
                  <a:pt x="1153922" y="1031202"/>
                  <a:pt x="1207753" y="1032134"/>
                </a:cubicBezTo>
                <a:cubicBezTo>
                  <a:pt x="1226601" y="1032490"/>
                  <a:pt x="1221063" y="1002177"/>
                  <a:pt x="1225573" y="1280477"/>
                </a:cubicBezTo>
                <a:cubicBezTo>
                  <a:pt x="1145314" y="1281546"/>
                  <a:pt x="1187684" y="1281340"/>
                  <a:pt x="1008058" y="1281463"/>
                </a:cubicBezTo>
                <a:close/>
                <a:moveTo>
                  <a:pt x="1003740" y="1804570"/>
                </a:moveTo>
                <a:cubicBezTo>
                  <a:pt x="947703" y="1804283"/>
                  <a:pt x="877245" y="1804680"/>
                  <a:pt x="786623" y="1804721"/>
                </a:cubicBezTo>
                <a:cubicBezTo>
                  <a:pt x="784924" y="1727472"/>
                  <a:pt x="783717" y="1726814"/>
                  <a:pt x="782443" y="1555487"/>
                </a:cubicBezTo>
                <a:cubicBezTo>
                  <a:pt x="870707" y="1555268"/>
                  <a:pt x="879205" y="1556460"/>
                  <a:pt x="1000259" y="1556214"/>
                </a:cubicBezTo>
                <a:cubicBezTo>
                  <a:pt x="1004261" y="1740737"/>
                  <a:pt x="1003082" y="1732008"/>
                  <a:pt x="1003740" y="1804570"/>
                </a:cubicBezTo>
                <a:close/>
                <a:moveTo>
                  <a:pt x="961287" y="1543538"/>
                </a:moveTo>
                <a:cubicBezTo>
                  <a:pt x="879000" y="1543538"/>
                  <a:pt x="879274" y="1542770"/>
                  <a:pt x="796891" y="1542770"/>
                </a:cubicBezTo>
                <a:cubicBezTo>
                  <a:pt x="777892" y="1542770"/>
                  <a:pt x="782676" y="1554391"/>
                  <a:pt x="781565" y="1483555"/>
                </a:cubicBezTo>
                <a:cubicBezTo>
                  <a:pt x="778152" y="1265759"/>
                  <a:pt x="771833" y="1294756"/>
                  <a:pt x="796891" y="1294756"/>
                </a:cubicBezTo>
                <a:cubicBezTo>
                  <a:pt x="1014802" y="1294756"/>
                  <a:pt x="996996" y="1292029"/>
                  <a:pt x="997078" y="1296880"/>
                </a:cubicBezTo>
                <a:cubicBezTo>
                  <a:pt x="1001588" y="1584088"/>
                  <a:pt x="1012116" y="1543538"/>
                  <a:pt x="961287" y="1543538"/>
                </a:cubicBezTo>
                <a:close/>
                <a:moveTo>
                  <a:pt x="961287" y="1281491"/>
                </a:moveTo>
                <a:cubicBezTo>
                  <a:pt x="876532" y="1281491"/>
                  <a:pt x="876765" y="1282011"/>
                  <a:pt x="796891" y="1282011"/>
                </a:cubicBezTo>
                <a:cubicBezTo>
                  <a:pt x="765486" y="1282011"/>
                  <a:pt x="784691" y="1312297"/>
                  <a:pt x="775040" y="1030818"/>
                </a:cubicBezTo>
                <a:cubicBezTo>
                  <a:pt x="832119" y="1030489"/>
                  <a:pt x="878753" y="1031668"/>
                  <a:pt x="992473" y="1031599"/>
                </a:cubicBezTo>
                <a:cubicBezTo>
                  <a:pt x="997407" y="1321849"/>
                  <a:pt x="1008949" y="1281463"/>
                  <a:pt x="961287" y="1281491"/>
                </a:cubicBezTo>
                <a:close/>
                <a:moveTo>
                  <a:pt x="775383" y="1804749"/>
                </a:moveTo>
                <a:cubicBezTo>
                  <a:pt x="522078" y="1805393"/>
                  <a:pt x="558979" y="1820015"/>
                  <a:pt x="557924" y="1763979"/>
                </a:cubicBezTo>
                <a:cubicBezTo>
                  <a:pt x="556690" y="1697981"/>
                  <a:pt x="555730" y="1638835"/>
                  <a:pt x="555141" y="1577057"/>
                </a:cubicBezTo>
                <a:cubicBezTo>
                  <a:pt x="554880" y="1548375"/>
                  <a:pt x="520131" y="1556584"/>
                  <a:pt x="771216" y="1555529"/>
                </a:cubicBezTo>
                <a:cubicBezTo>
                  <a:pt x="772463" y="1725156"/>
                  <a:pt x="773834" y="1736147"/>
                  <a:pt x="775383" y="1804749"/>
                </a:cubicBezTo>
                <a:close/>
                <a:moveTo>
                  <a:pt x="714658" y="1543401"/>
                </a:moveTo>
                <a:cubicBezTo>
                  <a:pt x="650369" y="1544360"/>
                  <a:pt x="601610" y="1544182"/>
                  <a:pt x="554785" y="1543359"/>
                </a:cubicBezTo>
                <a:cubicBezTo>
                  <a:pt x="554771" y="1542290"/>
                  <a:pt x="551508" y="1305336"/>
                  <a:pt x="551303" y="1293619"/>
                </a:cubicBezTo>
                <a:cubicBezTo>
                  <a:pt x="791065" y="1291686"/>
                  <a:pt x="767844" y="1295894"/>
                  <a:pt x="767858" y="1296866"/>
                </a:cubicBezTo>
                <a:cubicBezTo>
                  <a:pt x="772436" y="1588336"/>
                  <a:pt x="787898" y="1542208"/>
                  <a:pt x="714658" y="1543401"/>
                </a:cubicBezTo>
                <a:close/>
                <a:moveTo>
                  <a:pt x="551097" y="1280874"/>
                </a:moveTo>
                <a:cubicBezTo>
                  <a:pt x="546464" y="1019074"/>
                  <a:pt x="542639" y="1033161"/>
                  <a:pt x="550357" y="1033134"/>
                </a:cubicBezTo>
                <a:cubicBezTo>
                  <a:pt x="653467" y="1032860"/>
                  <a:pt x="662349" y="1033394"/>
                  <a:pt x="714877" y="1031887"/>
                </a:cubicBezTo>
                <a:cubicBezTo>
                  <a:pt x="777618" y="1030160"/>
                  <a:pt x="763320" y="987267"/>
                  <a:pt x="767638" y="1281943"/>
                </a:cubicBezTo>
                <a:cubicBezTo>
                  <a:pt x="705885" y="1281614"/>
                  <a:pt x="680717" y="1279819"/>
                  <a:pt x="551097" y="1280874"/>
                </a:cubicBezTo>
                <a:close/>
                <a:moveTo>
                  <a:pt x="386083" y="2079910"/>
                </a:moveTo>
                <a:cubicBezTo>
                  <a:pt x="441134" y="2078869"/>
                  <a:pt x="493442" y="2078814"/>
                  <a:pt x="550261" y="2079965"/>
                </a:cubicBezTo>
                <a:cubicBezTo>
                  <a:pt x="551591" y="2079992"/>
                  <a:pt x="556238" y="2329295"/>
                  <a:pt x="550288" y="2329404"/>
                </a:cubicBezTo>
                <a:cubicBezTo>
                  <a:pt x="541872" y="2329528"/>
                  <a:pt x="338778" y="2332926"/>
                  <a:pt x="338682" y="2324293"/>
                </a:cubicBezTo>
                <a:cubicBezTo>
                  <a:pt x="335954" y="2034372"/>
                  <a:pt x="312336" y="2081294"/>
                  <a:pt x="386083" y="2079910"/>
                </a:cubicBezTo>
                <a:close/>
                <a:moveTo>
                  <a:pt x="385933" y="2342259"/>
                </a:moveTo>
                <a:cubicBezTo>
                  <a:pt x="440462" y="2342916"/>
                  <a:pt x="496115" y="2342999"/>
                  <a:pt x="550425" y="2342122"/>
                </a:cubicBezTo>
                <a:cubicBezTo>
                  <a:pt x="555909" y="2342039"/>
                  <a:pt x="555237" y="2313206"/>
                  <a:pt x="559966" y="2590848"/>
                </a:cubicBezTo>
                <a:cubicBezTo>
                  <a:pt x="456185" y="2592643"/>
                  <a:pt x="407769" y="2591424"/>
                  <a:pt x="342863" y="2591205"/>
                </a:cubicBezTo>
                <a:cubicBezTo>
                  <a:pt x="338189" y="2298214"/>
                  <a:pt x="323096" y="2341491"/>
                  <a:pt x="385933" y="2342259"/>
                </a:cubicBezTo>
                <a:close/>
                <a:moveTo>
                  <a:pt x="560213" y="2605635"/>
                </a:moveTo>
                <a:cubicBezTo>
                  <a:pt x="563256" y="2800149"/>
                  <a:pt x="563516" y="2815141"/>
                  <a:pt x="563969" y="2851237"/>
                </a:cubicBezTo>
                <a:cubicBezTo>
                  <a:pt x="394130" y="2850771"/>
                  <a:pt x="413842" y="2851388"/>
                  <a:pt x="346948" y="2851689"/>
                </a:cubicBezTo>
                <a:cubicBezTo>
                  <a:pt x="341835" y="2524768"/>
                  <a:pt x="343370" y="2622874"/>
                  <a:pt x="343069" y="2603936"/>
                </a:cubicBezTo>
                <a:cubicBezTo>
                  <a:pt x="579376" y="2604785"/>
                  <a:pt x="560158" y="2602401"/>
                  <a:pt x="560213" y="2605635"/>
                </a:cubicBezTo>
                <a:close/>
                <a:moveTo>
                  <a:pt x="386029" y="2864132"/>
                </a:moveTo>
                <a:cubicBezTo>
                  <a:pt x="596826" y="2862419"/>
                  <a:pt x="564065" y="2858802"/>
                  <a:pt x="564380" y="2886127"/>
                </a:cubicBezTo>
                <a:cubicBezTo>
                  <a:pt x="565038" y="2943890"/>
                  <a:pt x="565189" y="2950097"/>
                  <a:pt x="567711" y="3114051"/>
                </a:cubicBezTo>
                <a:cubicBezTo>
                  <a:pt x="421792" y="3114846"/>
                  <a:pt x="415857" y="3114189"/>
                  <a:pt x="351581" y="3113942"/>
                </a:cubicBezTo>
                <a:cubicBezTo>
                  <a:pt x="346139" y="2826090"/>
                  <a:pt x="331472" y="2864653"/>
                  <a:pt x="386029" y="2864132"/>
                </a:cubicBezTo>
                <a:close/>
                <a:moveTo>
                  <a:pt x="385933" y="3388034"/>
                </a:moveTo>
                <a:cubicBezTo>
                  <a:pt x="438324" y="3388596"/>
                  <a:pt x="497980" y="3388569"/>
                  <a:pt x="550384" y="3388281"/>
                </a:cubicBezTo>
                <a:cubicBezTo>
                  <a:pt x="583214" y="3388103"/>
                  <a:pt x="567574" y="3356625"/>
                  <a:pt x="575620" y="3637474"/>
                </a:cubicBezTo>
                <a:cubicBezTo>
                  <a:pt x="410374" y="3638296"/>
                  <a:pt x="445369" y="3637858"/>
                  <a:pt x="358257" y="3637282"/>
                </a:cubicBezTo>
                <a:cubicBezTo>
                  <a:pt x="350813" y="3346662"/>
                  <a:pt x="344713" y="3387596"/>
                  <a:pt x="385933" y="3388034"/>
                </a:cubicBezTo>
                <a:close/>
                <a:moveTo>
                  <a:pt x="385933" y="3650273"/>
                </a:moveTo>
                <a:cubicBezTo>
                  <a:pt x="440914" y="3650794"/>
                  <a:pt x="494580" y="3650766"/>
                  <a:pt x="550384" y="3650383"/>
                </a:cubicBezTo>
                <a:cubicBezTo>
                  <a:pt x="583872" y="3650150"/>
                  <a:pt x="576018" y="3609559"/>
                  <a:pt x="580994" y="3900165"/>
                </a:cubicBezTo>
                <a:cubicBezTo>
                  <a:pt x="507040" y="3900768"/>
                  <a:pt x="532523" y="3901494"/>
                  <a:pt x="363987" y="3900590"/>
                </a:cubicBezTo>
                <a:cubicBezTo>
                  <a:pt x="359079" y="3611779"/>
                  <a:pt x="346742" y="3649903"/>
                  <a:pt x="385933" y="3650273"/>
                </a:cubicBezTo>
                <a:close/>
                <a:moveTo>
                  <a:pt x="385960" y="3913471"/>
                </a:moveTo>
                <a:cubicBezTo>
                  <a:pt x="593742" y="3914855"/>
                  <a:pt x="581172" y="3910498"/>
                  <a:pt x="581240" y="3914883"/>
                </a:cubicBezTo>
                <a:cubicBezTo>
                  <a:pt x="582693" y="4007850"/>
                  <a:pt x="580665" y="4007138"/>
                  <a:pt x="582145" y="4102051"/>
                </a:cubicBezTo>
                <a:cubicBezTo>
                  <a:pt x="583269" y="4174011"/>
                  <a:pt x="591658" y="4161883"/>
                  <a:pt x="550329" y="4162102"/>
                </a:cubicBezTo>
                <a:cubicBezTo>
                  <a:pt x="495128" y="4162404"/>
                  <a:pt x="440942" y="4162568"/>
                  <a:pt x="386083" y="4161609"/>
                </a:cubicBezTo>
                <a:cubicBezTo>
                  <a:pt x="362191" y="4161198"/>
                  <a:pt x="367770" y="4172490"/>
                  <a:pt x="366660" y="4101777"/>
                </a:cubicBezTo>
                <a:cubicBezTo>
                  <a:pt x="363260" y="3884282"/>
                  <a:pt x="355310" y="3913266"/>
                  <a:pt x="385960" y="3913471"/>
                </a:cubicBezTo>
                <a:close/>
                <a:moveTo>
                  <a:pt x="385960" y="4436935"/>
                </a:moveTo>
                <a:cubicBezTo>
                  <a:pt x="624146" y="4438209"/>
                  <a:pt x="588958" y="4420340"/>
                  <a:pt x="589821" y="4476183"/>
                </a:cubicBezTo>
                <a:cubicBezTo>
                  <a:pt x="591261" y="4568411"/>
                  <a:pt x="590068" y="4570055"/>
                  <a:pt x="591535" y="4663324"/>
                </a:cubicBezTo>
                <a:cubicBezTo>
                  <a:pt x="592001" y="4692733"/>
                  <a:pt x="600294" y="4686826"/>
                  <a:pt x="550384" y="4686552"/>
                </a:cubicBezTo>
                <a:cubicBezTo>
                  <a:pt x="348730" y="4685470"/>
                  <a:pt x="376502" y="4692897"/>
                  <a:pt x="376036" y="4663036"/>
                </a:cubicBezTo>
                <a:cubicBezTo>
                  <a:pt x="372088" y="4410144"/>
                  <a:pt x="360546" y="4436798"/>
                  <a:pt x="385960" y="4436935"/>
                </a:cubicBezTo>
                <a:close/>
                <a:moveTo>
                  <a:pt x="376461" y="4697940"/>
                </a:moveTo>
                <a:cubicBezTo>
                  <a:pt x="428344" y="4699078"/>
                  <a:pt x="415418" y="4699037"/>
                  <a:pt x="592152" y="4699462"/>
                </a:cubicBezTo>
                <a:cubicBezTo>
                  <a:pt x="593399" y="4763925"/>
                  <a:pt x="596072" y="4832225"/>
                  <a:pt x="596264" y="4946599"/>
                </a:cubicBezTo>
                <a:cubicBezTo>
                  <a:pt x="359806" y="4948257"/>
                  <a:pt x="379394" y="4950600"/>
                  <a:pt x="379161" y="4943433"/>
                </a:cubicBezTo>
                <a:cubicBezTo>
                  <a:pt x="374994" y="4814068"/>
                  <a:pt x="377036" y="4762541"/>
                  <a:pt x="376461" y="4697940"/>
                </a:cubicBezTo>
                <a:close/>
                <a:moveTo>
                  <a:pt x="598951" y="4382338"/>
                </a:moveTo>
                <a:cubicBezTo>
                  <a:pt x="591823" y="4138819"/>
                  <a:pt x="583680" y="4174641"/>
                  <a:pt x="632562" y="4174641"/>
                </a:cubicBezTo>
                <a:cubicBezTo>
                  <a:pt x="841167" y="4174641"/>
                  <a:pt x="812325" y="4169228"/>
                  <a:pt x="812888" y="4196554"/>
                </a:cubicBezTo>
                <a:cubicBezTo>
                  <a:pt x="818467" y="4460054"/>
                  <a:pt x="821263" y="4423944"/>
                  <a:pt x="796891" y="4423944"/>
                </a:cubicBezTo>
                <a:cubicBezTo>
                  <a:pt x="715453" y="4423944"/>
                  <a:pt x="714987" y="4422340"/>
                  <a:pt x="632562" y="4422340"/>
                </a:cubicBezTo>
                <a:cubicBezTo>
                  <a:pt x="591494" y="4422326"/>
                  <a:pt x="600363" y="4430727"/>
                  <a:pt x="598951" y="4382338"/>
                </a:cubicBezTo>
                <a:close/>
                <a:moveTo>
                  <a:pt x="632576" y="4435058"/>
                </a:moveTo>
                <a:cubicBezTo>
                  <a:pt x="713424" y="4435058"/>
                  <a:pt x="714946" y="4436661"/>
                  <a:pt x="796904" y="4436661"/>
                </a:cubicBezTo>
                <a:cubicBezTo>
                  <a:pt x="821071" y="4436661"/>
                  <a:pt x="815821" y="4428713"/>
                  <a:pt x="816561" y="4476210"/>
                </a:cubicBezTo>
                <a:cubicBezTo>
                  <a:pt x="820344" y="4718195"/>
                  <a:pt x="831777" y="4685072"/>
                  <a:pt x="796904" y="4685072"/>
                </a:cubicBezTo>
                <a:cubicBezTo>
                  <a:pt x="574099" y="4685072"/>
                  <a:pt x="603324" y="4698187"/>
                  <a:pt x="602775" y="4663105"/>
                </a:cubicBezTo>
                <a:cubicBezTo>
                  <a:pt x="598608" y="4398057"/>
                  <a:pt x="593386" y="4435058"/>
                  <a:pt x="632576" y="4435058"/>
                </a:cubicBezTo>
                <a:close/>
                <a:moveTo>
                  <a:pt x="632576" y="4699503"/>
                </a:moveTo>
                <a:cubicBezTo>
                  <a:pt x="859864" y="4699503"/>
                  <a:pt x="821345" y="4678728"/>
                  <a:pt x="822250" y="4756758"/>
                </a:cubicBezTo>
                <a:cubicBezTo>
                  <a:pt x="824882" y="4985847"/>
                  <a:pt x="835889" y="4948134"/>
                  <a:pt x="796904" y="4948106"/>
                </a:cubicBezTo>
                <a:cubicBezTo>
                  <a:pt x="785678" y="4948106"/>
                  <a:pt x="607532" y="4947530"/>
                  <a:pt x="607532" y="4943652"/>
                </a:cubicBezTo>
                <a:cubicBezTo>
                  <a:pt x="606929" y="4662721"/>
                  <a:pt x="588396" y="4699503"/>
                  <a:pt x="632576" y="4699503"/>
                </a:cubicBezTo>
                <a:close/>
                <a:moveTo>
                  <a:pt x="632576" y="4959192"/>
                </a:moveTo>
                <a:cubicBezTo>
                  <a:pt x="713863" y="4959192"/>
                  <a:pt x="713465" y="4960823"/>
                  <a:pt x="796904" y="4960823"/>
                </a:cubicBezTo>
                <a:cubicBezTo>
                  <a:pt x="832188" y="4960851"/>
                  <a:pt x="823991" y="4919081"/>
                  <a:pt x="828884" y="5209070"/>
                </a:cubicBezTo>
                <a:cubicBezTo>
                  <a:pt x="747227" y="5208769"/>
                  <a:pt x="679785" y="5209934"/>
                  <a:pt x="610698" y="5209632"/>
                </a:cubicBezTo>
                <a:cubicBezTo>
                  <a:pt x="606271" y="4918629"/>
                  <a:pt x="598786" y="4959192"/>
                  <a:pt x="632576" y="4959192"/>
                </a:cubicBezTo>
                <a:close/>
                <a:moveTo>
                  <a:pt x="632576" y="5222404"/>
                </a:moveTo>
                <a:cubicBezTo>
                  <a:pt x="845334" y="5222404"/>
                  <a:pt x="829063" y="5219650"/>
                  <a:pt x="829131" y="5224391"/>
                </a:cubicBezTo>
                <a:cubicBezTo>
                  <a:pt x="833668" y="5514107"/>
                  <a:pt x="847129" y="5472172"/>
                  <a:pt x="796904" y="5472172"/>
                </a:cubicBezTo>
                <a:cubicBezTo>
                  <a:pt x="715782" y="5472172"/>
                  <a:pt x="717029" y="5471090"/>
                  <a:pt x="632576" y="5471090"/>
                </a:cubicBezTo>
                <a:cubicBezTo>
                  <a:pt x="611589" y="5471090"/>
                  <a:pt x="617251" y="5482766"/>
                  <a:pt x="616140" y="5411258"/>
                </a:cubicBezTo>
                <a:cubicBezTo>
                  <a:pt x="612727" y="5193503"/>
                  <a:pt x="597196" y="5222404"/>
                  <a:pt x="632576" y="5222404"/>
                </a:cubicBezTo>
                <a:close/>
                <a:moveTo>
                  <a:pt x="833490" y="4756566"/>
                </a:moveTo>
                <a:cubicBezTo>
                  <a:pt x="832654" y="4683428"/>
                  <a:pt x="788529" y="4696145"/>
                  <a:pt x="1043452" y="4697515"/>
                </a:cubicBezTo>
                <a:cubicBezTo>
                  <a:pt x="1049593" y="4697557"/>
                  <a:pt x="1050223" y="4667120"/>
                  <a:pt x="1054582" y="4947969"/>
                </a:cubicBezTo>
                <a:cubicBezTo>
                  <a:pt x="811311" y="4949147"/>
                  <a:pt x="835629" y="4949723"/>
                  <a:pt x="835615" y="4943652"/>
                </a:cubicBezTo>
                <a:cubicBezTo>
                  <a:pt x="835464" y="4871378"/>
                  <a:pt x="834724" y="4865005"/>
                  <a:pt x="833490" y="4756566"/>
                </a:cubicBezTo>
                <a:close/>
                <a:moveTo>
                  <a:pt x="1054774" y="4960714"/>
                </a:moveTo>
                <a:cubicBezTo>
                  <a:pt x="1059147" y="5242536"/>
                  <a:pt x="1064424" y="5209687"/>
                  <a:pt x="1043452" y="5209756"/>
                </a:cubicBezTo>
                <a:cubicBezTo>
                  <a:pt x="986085" y="5209989"/>
                  <a:pt x="936339" y="5210071"/>
                  <a:pt x="879123" y="5209454"/>
                </a:cubicBezTo>
                <a:cubicBezTo>
                  <a:pt x="832654" y="5208947"/>
                  <a:pt x="836862" y="5251648"/>
                  <a:pt x="835656" y="4960851"/>
                </a:cubicBezTo>
                <a:cubicBezTo>
                  <a:pt x="975804" y="4960974"/>
                  <a:pt x="987346" y="4961070"/>
                  <a:pt x="1054774" y="4960714"/>
                </a:cubicBezTo>
                <a:close/>
                <a:moveTo>
                  <a:pt x="879027" y="5222213"/>
                </a:moveTo>
                <a:cubicBezTo>
                  <a:pt x="1072073" y="5224295"/>
                  <a:pt x="1058530" y="5220102"/>
                  <a:pt x="1058599" y="5224364"/>
                </a:cubicBezTo>
                <a:cubicBezTo>
                  <a:pt x="1063081" y="5510927"/>
                  <a:pt x="1068770" y="5472049"/>
                  <a:pt x="1043548" y="5471666"/>
                </a:cubicBezTo>
                <a:cubicBezTo>
                  <a:pt x="804265" y="5468130"/>
                  <a:pt x="845443" y="5493071"/>
                  <a:pt x="844169" y="5411258"/>
                </a:cubicBezTo>
                <a:cubicBezTo>
                  <a:pt x="840618" y="5183951"/>
                  <a:pt x="825142" y="5221637"/>
                  <a:pt x="879027" y="5222213"/>
                </a:cubicBezTo>
                <a:close/>
                <a:moveTo>
                  <a:pt x="1059915" y="4697612"/>
                </a:moveTo>
                <a:cubicBezTo>
                  <a:pt x="1091264" y="4697776"/>
                  <a:pt x="1275455" y="4697927"/>
                  <a:pt x="1277237" y="4697927"/>
                </a:cubicBezTo>
                <a:cubicBezTo>
                  <a:pt x="1277251" y="4698995"/>
                  <a:pt x="1280911" y="4914860"/>
                  <a:pt x="1281500" y="4946735"/>
                </a:cubicBezTo>
                <a:cubicBezTo>
                  <a:pt x="1208397" y="4946818"/>
                  <a:pt x="1280719" y="4947133"/>
                  <a:pt x="1065809" y="4947928"/>
                </a:cubicBezTo>
                <a:cubicBezTo>
                  <a:pt x="1062080" y="4707862"/>
                  <a:pt x="1062190" y="4796253"/>
                  <a:pt x="1059915" y="4697612"/>
                </a:cubicBezTo>
                <a:close/>
                <a:moveTo>
                  <a:pt x="1281747" y="4959453"/>
                </a:moveTo>
                <a:cubicBezTo>
                  <a:pt x="1286476" y="5209454"/>
                  <a:pt x="1285681" y="5135192"/>
                  <a:pt x="1286956" y="5209180"/>
                </a:cubicBezTo>
                <a:cubicBezTo>
                  <a:pt x="1277744" y="5209180"/>
                  <a:pt x="1326064" y="5209043"/>
                  <a:pt x="1069606" y="5209673"/>
                </a:cubicBezTo>
                <a:cubicBezTo>
                  <a:pt x="1068509" y="5138084"/>
                  <a:pt x="1069167" y="5164217"/>
                  <a:pt x="1066015" y="4960659"/>
                </a:cubicBezTo>
                <a:cubicBezTo>
                  <a:pt x="1298086" y="4959672"/>
                  <a:pt x="1214086" y="4959521"/>
                  <a:pt x="1281747" y="4959453"/>
                </a:cubicBezTo>
                <a:close/>
                <a:moveTo>
                  <a:pt x="1284639" y="4437004"/>
                </a:moveTo>
                <a:cubicBezTo>
                  <a:pt x="1382759" y="4437099"/>
                  <a:pt x="1382375" y="4434893"/>
                  <a:pt x="1502085" y="4435715"/>
                </a:cubicBezTo>
                <a:cubicBezTo>
                  <a:pt x="1503620" y="4569672"/>
                  <a:pt x="1505320" y="4550431"/>
                  <a:pt x="1507335" y="4684414"/>
                </a:cubicBezTo>
                <a:cubicBezTo>
                  <a:pt x="1360731" y="4684100"/>
                  <a:pt x="1390600" y="4685196"/>
                  <a:pt x="1288272" y="4685196"/>
                </a:cubicBezTo>
                <a:cubicBezTo>
                  <a:pt x="1286695" y="4589364"/>
                  <a:pt x="1286243" y="4524120"/>
                  <a:pt x="1284639" y="4437004"/>
                </a:cubicBezTo>
                <a:close/>
                <a:moveTo>
                  <a:pt x="1290067" y="4697927"/>
                </a:moveTo>
                <a:cubicBezTo>
                  <a:pt x="1549267" y="4697927"/>
                  <a:pt x="1507280" y="4676959"/>
                  <a:pt x="1508350" y="4756703"/>
                </a:cubicBezTo>
                <a:cubicBezTo>
                  <a:pt x="1509432" y="4843559"/>
                  <a:pt x="1510214" y="4868281"/>
                  <a:pt x="1510762" y="4943680"/>
                </a:cubicBezTo>
                <a:cubicBezTo>
                  <a:pt x="1510803" y="4949668"/>
                  <a:pt x="1528308" y="4946763"/>
                  <a:pt x="1292754" y="4946722"/>
                </a:cubicBezTo>
                <a:cubicBezTo>
                  <a:pt x="1292713" y="4944475"/>
                  <a:pt x="1287806" y="4697927"/>
                  <a:pt x="1290067" y="4697927"/>
                </a:cubicBezTo>
                <a:close/>
                <a:moveTo>
                  <a:pt x="1510885" y="4959850"/>
                </a:moveTo>
                <a:cubicBezTo>
                  <a:pt x="1510899" y="4961056"/>
                  <a:pt x="1513764" y="5206905"/>
                  <a:pt x="1513778" y="5208303"/>
                </a:cubicBezTo>
                <a:cubicBezTo>
                  <a:pt x="1425116" y="5207056"/>
                  <a:pt x="1364980" y="5209098"/>
                  <a:pt x="1298169" y="5209180"/>
                </a:cubicBezTo>
                <a:cubicBezTo>
                  <a:pt x="1296743" y="5125846"/>
                  <a:pt x="1297607" y="5208550"/>
                  <a:pt x="1292987" y="4959453"/>
                </a:cubicBezTo>
                <a:cubicBezTo>
                  <a:pt x="1369888" y="4959467"/>
                  <a:pt x="1424540" y="4960467"/>
                  <a:pt x="1510885" y="4959850"/>
                </a:cubicBezTo>
                <a:close/>
                <a:moveTo>
                  <a:pt x="1513983" y="5221047"/>
                </a:moveTo>
                <a:cubicBezTo>
                  <a:pt x="1515615" y="5327418"/>
                  <a:pt x="1514559" y="5301586"/>
                  <a:pt x="1517314" y="5470665"/>
                </a:cubicBezTo>
                <a:cubicBezTo>
                  <a:pt x="1465718" y="5471364"/>
                  <a:pt x="1404253" y="5470898"/>
                  <a:pt x="1301075" y="5470871"/>
                </a:cubicBezTo>
                <a:cubicBezTo>
                  <a:pt x="1301061" y="5469308"/>
                  <a:pt x="1298443" y="5225447"/>
                  <a:pt x="1298429" y="5224145"/>
                </a:cubicBezTo>
                <a:cubicBezTo>
                  <a:pt x="1298361" y="5219581"/>
                  <a:pt x="1509350" y="5220979"/>
                  <a:pt x="1513983" y="5221047"/>
                </a:cubicBezTo>
                <a:close/>
                <a:moveTo>
                  <a:pt x="1513312" y="4435811"/>
                </a:moveTo>
                <a:cubicBezTo>
                  <a:pt x="1639670" y="4436935"/>
                  <a:pt x="1541961" y="4435935"/>
                  <a:pt x="1731292" y="4437127"/>
                </a:cubicBezTo>
                <a:cubicBezTo>
                  <a:pt x="1733088" y="4575825"/>
                  <a:pt x="1732718" y="4604027"/>
                  <a:pt x="1734102" y="4684935"/>
                </a:cubicBezTo>
                <a:cubicBezTo>
                  <a:pt x="1557012" y="4684497"/>
                  <a:pt x="1659121" y="4684867"/>
                  <a:pt x="1518548" y="4684456"/>
                </a:cubicBezTo>
                <a:cubicBezTo>
                  <a:pt x="1516519" y="4551747"/>
                  <a:pt x="1514737" y="4561572"/>
                  <a:pt x="1513312" y="4435811"/>
                </a:cubicBezTo>
                <a:close/>
                <a:moveTo>
                  <a:pt x="1536642" y="4697269"/>
                </a:moveTo>
                <a:cubicBezTo>
                  <a:pt x="1774951" y="4698228"/>
                  <a:pt x="1733787" y="4680838"/>
                  <a:pt x="1735610" y="4757374"/>
                </a:cubicBezTo>
                <a:cubicBezTo>
                  <a:pt x="1737159" y="4821303"/>
                  <a:pt x="1737872" y="4871104"/>
                  <a:pt x="1738859" y="4943775"/>
                </a:cubicBezTo>
                <a:cubicBezTo>
                  <a:pt x="1738914" y="4948599"/>
                  <a:pt x="1522044" y="4948421"/>
                  <a:pt x="1522016" y="4943611"/>
                </a:cubicBezTo>
                <a:cubicBezTo>
                  <a:pt x="1519946" y="4661734"/>
                  <a:pt x="1509720" y="4697146"/>
                  <a:pt x="1536642" y="4697269"/>
                </a:cubicBezTo>
                <a:close/>
                <a:moveTo>
                  <a:pt x="1536711" y="4959617"/>
                </a:moveTo>
                <a:cubicBezTo>
                  <a:pt x="1594283" y="4959069"/>
                  <a:pt x="1643453" y="4959151"/>
                  <a:pt x="1701039" y="4959316"/>
                </a:cubicBezTo>
                <a:cubicBezTo>
                  <a:pt x="1750236" y="4959453"/>
                  <a:pt x="1738831" y="4914970"/>
                  <a:pt x="1743807" y="5208221"/>
                </a:cubicBezTo>
                <a:cubicBezTo>
                  <a:pt x="1683726" y="5208659"/>
                  <a:pt x="1650046" y="5210674"/>
                  <a:pt x="1525018" y="5208481"/>
                </a:cubicBezTo>
                <a:cubicBezTo>
                  <a:pt x="1520837" y="4922466"/>
                  <a:pt x="1517068" y="4959823"/>
                  <a:pt x="1536711" y="4959617"/>
                </a:cubicBezTo>
                <a:close/>
                <a:moveTo>
                  <a:pt x="1536574" y="5221431"/>
                </a:moveTo>
                <a:cubicBezTo>
                  <a:pt x="1739023" y="5225241"/>
                  <a:pt x="1743944" y="5215785"/>
                  <a:pt x="1744081" y="5224364"/>
                </a:cubicBezTo>
                <a:cubicBezTo>
                  <a:pt x="1745507" y="5315194"/>
                  <a:pt x="1743519" y="5319757"/>
                  <a:pt x="1744959" y="5411533"/>
                </a:cubicBezTo>
                <a:cubicBezTo>
                  <a:pt x="1746083" y="5483752"/>
                  <a:pt x="1757433" y="5472912"/>
                  <a:pt x="1701245" y="5471049"/>
                </a:cubicBezTo>
                <a:cubicBezTo>
                  <a:pt x="1493477" y="5464238"/>
                  <a:pt x="1528966" y="5496154"/>
                  <a:pt x="1527581" y="5411300"/>
                </a:cubicBezTo>
                <a:cubicBezTo>
                  <a:pt x="1524141" y="5192708"/>
                  <a:pt x="1519617" y="5221116"/>
                  <a:pt x="1536574" y="5221431"/>
                </a:cubicBezTo>
                <a:close/>
                <a:moveTo>
                  <a:pt x="1745575" y="4697680"/>
                </a:moveTo>
                <a:cubicBezTo>
                  <a:pt x="1923899" y="4697899"/>
                  <a:pt x="1783930" y="4697913"/>
                  <a:pt x="1964337" y="4698297"/>
                </a:cubicBezTo>
                <a:cubicBezTo>
                  <a:pt x="1968820" y="4986943"/>
                  <a:pt x="1975098" y="4948339"/>
                  <a:pt x="1947696" y="4948339"/>
                </a:cubicBezTo>
                <a:cubicBezTo>
                  <a:pt x="1946627" y="4948339"/>
                  <a:pt x="1750154" y="4947558"/>
                  <a:pt x="1750099" y="4943529"/>
                </a:cubicBezTo>
                <a:cubicBezTo>
                  <a:pt x="1747755" y="4770530"/>
                  <a:pt x="1747001" y="4774874"/>
                  <a:pt x="1745575" y="4697680"/>
                </a:cubicBezTo>
                <a:close/>
                <a:moveTo>
                  <a:pt x="1947696" y="4961083"/>
                </a:moveTo>
                <a:cubicBezTo>
                  <a:pt x="1973809" y="4961083"/>
                  <a:pt x="1966860" y="4921205"/>
                  <a:pt x="1971945" y="5208125"/>
                </a:cubicBezTo>
                <a:cubicBezTo>
                  <a:pt x="1956071" y="5208029"/>
                  <a:pt x="1943680" y="5208056"/>
                  <a:pt x="1783286" y="5208084"/>
                </a:cubicBezTo>
                <a:cubicBezTo>
                  <a:pt x="1747878" y="5208084"/>
                  <a:pt x="1754294" y="5249264"/>
                  <a:pt x="1750318" y="4959384"/>
                </a:cubicBezTo>
                <a:cubicBezTo>
                  <a:pt x="1868109" y="4959453"/>
                  <a:pt x="1870864" y="4961083"/>
                  <a:pt x="1947696" y="4961083"/>
                </a:cubicBezTo>
                <a:close/>
                <a:moveTo>
                  <a:pt x="1975016" y="4663077"/>
                </a:moveTo>
                <a:cubicBezTo>
                  <a:pt x="1970848" y="4395481"/>
                  <a:pt x="1950506" y="4434304"/>
                  <a:pt x="2029805" y="4436332"/>
                </a:cubicBezTo>
                <a:cubicBezTo>
                  <a:pt x="2084061" y="4437716"/>
                  <a:pt x="2139563" y="4437607"/>
                  <a:pt x="2187486" y="4436784"/>
                </a:cubicBezTo>
                <a:cubicBezTo>
                  <a:pt x="2190323" y="4671368"/>
                  <a:pt x="2189473" y="4625762"/>
                  <a:pt x="2190570" y="4685771"/>
                </a:cubicBezTo>
                <a:cubicBezTo>
                  <a:pt x="1940143" y="4692143"/>
                  <a:pt x="1975386" y="4686402"/>
                  <a:pt x="1975016" y="4663077"/>
                </a:cubicBezTo>
                <a:close/>
                <a:moveTo>
                  <a:pt x="2190803" y="4698516"/>
                </a:moveTo>
                <a:cubicBezTo>
                  <a:pt x="2192475" y="4781713"/>
                  <a:pt x="2193997" y="4775559"/>
                  <a:pt x="2195546" y="4947462"/>
                </a:cubicBezTo>
                <a:cubicBezTo>
                  <a:pt x="2165690" y="4947736"/>
                  <a:pt x="1979457" y="4948325"/>
                  <a:pt x="1978484" y="4948325"/>
                </a:cubicBezTo>
                <a:cubicBezTo>
                  <a:pt x="1978621" y="4879764"/>
                  <a:pt x="1978593" y="4893551"/>
                  <a:pt x="1975550" y="4698338"/>
                </a:cubicBezTo>
                <a:cubicBezTo>
                  <a:pt x="2036084" y="4698598"/>
                  <a:pt x="2104513" y="4700695"/>
                  <a:pt x="2190803" y="4698516"/>
                </a:cubicBezTo>
                <a:close/>
                <a:moveTo>
                  <a:pt x="2194449" y="4960193"/>
                </a:moveTo>
                <a:cubicBezTo>
                  <a:pt x="2195834" y="4960193"/>
                  <a:pt x="2199768" y="5208056"/>
                  <a:pt x="2199781" y="5209139"/>
                </a:cubicBezTo>
                <a:cubicBezTo>
                  <a:pt x="2072094" y="5211318"/>
                  <a:pt x="2042019" y="5208714"/>
                  <a:pt x="1983158" y="5208193"/>
                </a:cubicBezTo>
                <a:cubicBezTo>
                  <a:pt x="1981870" y="5134480"/>
                  <a:pt x="1978347" y="5063123"/>
                  <a:pt x="1978456" y="4961042"/>
                </a:cubicBezTo>
                <a:cubicBezTo>
                  <a:pt x="1979430" y="4961056"/>
                  <a:pt x="2174203" y="4960385"/>
                  <a:pt x="2194449" y="4960193"/>
                </a:cubicBezTo>
                <a:close/>
                <a:moveTo>
                  <a:pt x="2200042" y="5224391"/>
                </a:moveTo>
                <a:cubicBezTo>
                  <a:pt x="2204415" y="5503280"/>
                  <a:pt x="2206704" y="5471528"/>
                  <a:pt x="2194449" y="5471391"/>
                </a:cubicBezTo>
                <a:cubicBezTo>
                  <a:pt x="1944845" y="5468719"/>
                  <a:pt x="1986461" y="5491440"/>
                  <a:pt x="1985214" y="5411286"/>
                </a:cubicBezTo>
                <a:cubicBezTo>
                  <a:pt x="1983761" y="5318318"/>
                  <a:pt x="1984940" y="5320155"/>
                  <a:pt x="1983432" y="5224145"/>
                </a:cubicBezTo>
                <a:cubicBezTo>
                  <a:pt x="1983364" y="5219170"/>
                  <a:pt x="2200028" y="5223322"/>
                  <a:pt x="2200042" y="5224391"/>
                </a:cubicBezTo>
                <a:close/>
                <a:moveTo>
                  <a:pt x="2202030" y="4698228"/>
                </a:moveTo>
                <a:cubicBezTo>
                  <a:pt x="2243783" y="4697187"/>
                  <a:pt x="2251117" y="4697365"/>
                  <a:pt x="2419845" y="4697337"/>
                </a:cubicBezTo>
                <a:cubicBezTo>
                  <a:pt x="2421792" y="4811313"/>
                  <a:pt x="2420503" y="4709465"/>
                  <a:pt x="2424081" y="4948051"/>
                </a:cubicBezTo>
                <a:cubicBezTo>
                  <a:pt x="2181701" y="4947571"/>
                  <a:pt x="2206814" y="4948394"/>
                  <a:pt x="2206772" y="4943584"/>
                </a:cubicBezTo>
                <a:cubicBezTo>
                  <a:pt x="2205539" y="4795650"/>
                  <a:pt x="2203441" y="4766940"/>
                  <a:pt x="2202030" y="4698228"/>
                </a:cubicBezTo>
                <a:close/>
                <a:moveTo>
                  <a:pt x="2424273" y="4960782"/>
                </a:moveTo>
                <a:cubicBezTo>
                  <a:pt x="2427796" y="5195613"/>
                  <a:pt x="2426110" y="5072524"/>
                  <a:pt x="2428289" y="5209660"/>
                </a:cubicBezTo>
                <a:cubicBezTo>
                  <a:pt x="2354926" y="5209536"/>
                  <a:pt x="2302850" y="5207563"/>
                  <a:pt x="2211022" y="5208947"/>
                </a:cubicBezTo>
                <a:cubicBezTo>
                  <a:pt x="2209829" y="5136015"/>
                  <a:pt x="2207718" y="5052297"/>
                  <a:pt x="2206923" y="4960070"/>
                </a:cubicBezTo>
                <a:cubicBezTo>
                  <a:pt x="2318614" y="4959097"/>
                  <a:pt x="2354610" y="4960659"/>
                  <a:pt x="2424273" y="4960782"/>
                </a:cubicBezTo>
                <a:close/>
                <a:moveTo>
                  <a:pt x="2428495" y="5222391"/>
                </a:moveTo>
                <a:cubicBezTo>
                  <a:pt x="2430099" y="5338271"/>
                  <a:pt x="2428248" y="5285908"/>
                  <a:pt x="2431127" y="5470597"/>
                </a:cubicBezTo>
                <a:cubicBezTo>
                  <a:pt x="2348853" y="5470706"/>
                  <a:pt x="2327770" y="5472570"/>
                  <a:pt x="2214887" y="5471597"/>
                </a:cubicBezTo>
                <a:cubicBezTo>
                  <a:pt x="2212982" y="5398267"/>
                  <a:pt x="2212694" y="5316208"/>
                  <a:pt x="2211255" y="5224172"/>
                </a:cubicBezTo>
                <a:cubicBezTo>
                  <a:pt x="2211186" y="5218896"/>
                  <a:pt x="2201961" y="5222048"/>
                  <a:pt x="2428495" y="5222391"/>
                </a:cubicBezTo>
                <a:close/>
                <a:moveTo>
                  <a:pt x="2431072" y="4697351"/>
                </a:moveTo>
                <a:cubicBezTo>
                  <a:pt x="2501146" y="4697337"/>
                  <a:pt x="2506725" y="4698448"/>
                  <a:pt x="2647764" y="4698804"/>
                </a:cubicBezTo>
                <a:cubicBezTo>
                  <a:pt x="2647778" y="4699900"/>
                  <a:pt x="2652109" y="4937869"/>
                  <a:pt x="2652315" y="4947887"/>
                </a:cubicBezTo>
                <a:cubicBezTo>
                  <a:pt x="2545573" y="4947859"/>
                  <a:pt x="2473388" y="4948106"/>
                  <a:pt x="2435294" y="4948065"/>
                </a:cubicBezTo>
                <a:cubicBezTo>
                  <a:pt x="2431881" y="4719935"/>
                  <a:pt x="2432731" y="4795170"/>
                  <a:pt x="2431072" y="4697351"/>
                </a:cubicBezTo>
                <a:close/>
                <a:moveTo>
                  <a:pt x="2441065" y="4960796"/>
                </a:moveTo>
                <a:cubicBezTo>
                  <a:pt x="2696893" y="4960796"/>
                  <a:pt x="2652438" y="4941912"/>
                  <a:pt x="2653932" y="5037277"/>
                </a:cubicBezTo>
                <a:cubicBezTo>
                  <a:pt x="2655399" y="5131204"/>
                  <a:pt x="2655687" y="5124722"/>
                  <a:pt x="2657072" y="5210400"/>
                </a:cubicBezTo>
                <a:cubicBezTo>
                  <a:pt x="2552358" y="5211016"/>
                  <a:pt x="2531303" y="5209673"/>
                  <a:pt x="2439516" y="5209673"/>
                </a:cubicBezTo>
                <a:cubicBezTo>
                  <a:pt x="2435143" y="4931470"/>
                  <a:pt x="2432717" y="4960796"/>
                  <a:pt x="2441065" y="4960796"/>
                </a:cubicBezTo>
                <a:close/>
                <a:moveTo>
                  <a:pt x="2441065" y="5222404"/>
                </a:moveTo>
                <a:cubicBezTo>
                  <a:pt x="2442038" y="5222404"/>
                  <a:pt x="2657277" y="5222925"/>
                  <a:pt x="2657305" y="5224391"/>
                </a:cubicBezTo>
                <a:cubicBezTo>
                  <a:pt x="2657332" y="5226036"/>
                  <a:pt x="2660306" y="5470583"/>
                  <a:pt x="2660320" y="5472227"/>
                </a:cubicBezTo>
                <a:cubicBezTo>
                  <a:pt x="2509494" y="5473008"/>
                  <a:pt x="2546244" y="5470610"/>
                  <a:pt x="2442354" y="5470597"/>
                </a:cubicBezTo>
                <a:cubicBezTo>
                  <a:pt x="2438036" y="5194791"/>
                  <a:pt x="2440092" y="5222404"/>
                  <a:pt x="2441065" y="5222404"/>
                </a:cubicBezTo>
                <a:close/>
                <a:moveTo>
                  <a:pt x="2687640" y="4698954"/>
                </a:moveTo>
                <a:cubicBezTo>
                  <a:pt x="2768790" y="4699284"/>
                  <a:pt x="2771449" y="4698968"/>
                  <a:pt x="2851982" y="4699284"/>
                </a:cubicBezTo>
                <a:cubicBezTo>
                  <a:pt x="2885100" y="4699420"/>
                  <a:pt x="2876615" y="4660159"/>
                  <a:pt x="2880000" y="4947476"/>
                </a:cubicBezTo>
                <a:cubicBezTo>
                  <a:pt x="2641212" y="4948572"/>
                  <a:pt x="2663583" y="4949847"/>
                  <a:pt x="2663459" y="4943515"/>
                </a:cubicBezTo>
                <a:cubicBezTo>
                  <a:pt x="2657839" y="4660021"/>
                  <a:pt x="2649066" y="4698790"/>
                  <a:pt x="2687640" y="4698954"/>
                </a:cubicBezTo>
                <a:close/>
                <a:moveTo>
                  <a:pt x="2880165" y="4960193"/>
                </a:moveTo>
                <a:cubicBezTo>
                  <a:pt x="2880919" y="5023437"/>
                  <a:pt x="2881714" y="5076499"/>
                  <a:pt x="2883359" y="5130930"/>
                </a:cubicBezTo>
                <a:cubicBezTo>
                  <a:pt x="2886416" y="5231558"/>
                  <a:pt x="2924989" y="5208248"/>
                  <a:pt x="2687612" y="5210180"/>
                </a:cubicBezTo>
                <a:cubicBezTo>
                  <a:pt x="2659813" y="5210400"/>
                  <a:pt x="2669573" y="5248483"/>
                  <a:pt x="2663816" y="4960618"/>
                </a:cubicBezTo>
                <a:cubicBezTo>
                  <a:pt x="2863428" y="4960645"/>
                  <a:pt x="2785595" y="4960645"/>
                  <a:pt x="2880165" y="4960193"/>
                </a:cubicBezTo>
                <a:close/>
                <a:moveTo>
                  <a:pt x="2687722" y="5222925"/>
                </a:moveTo>
                <a:cubicBezTo>
                  <a:pt x="2688695" y="5222911"/>
                  <a:pt x="2885456" y="5220979"/>
                  <a:pt x="2885511" y="5224391"/>
                </a:cubicBezTo>
                <a:cubicBezTo>
                  <a:pt x="2889993" y="5511640"/>
                  <a:pt x="2905291" y="5470980"/>
                  <a:pt x="2851968" y="5471419"/>
                </a:cubicBezTo>
                <a:cubicBezTo>
                  <a:pt x="2769955" y="5472090"/>
                  <a:pt x="2764965" y="5471433"/>
                  <a:pt x="2687640" y="5472049"/>
                </a:cubicBezTo>
                <a:cubicBezTo>
                  <a:pt x="2666475" y="5472186"/>
                  <a:pt x="2671862" y="5483396"/>
                  <a:pt x="2670738" y="5411286"/>
                </a:cubicBezTo>
                <a:cubicBezTo>
                  <a:pt x="2667435" y="5194297"/>
                  <a:pt x="2660868" y="5223144"/>
                  <a:pt x="2687722" y="5222925"/>
                </a:cubicBezTo>
                <a:close/>
                <a:moveTo>
                  <a:pt x="2887553" y="4699379"/>
                </a:moveTo>
                <a:cubicBezTo>
                  <a:pt x="3023945" y="4699626"/>
                  <a:pt x="3004343" y="4698776"/>
                  <a:pt x="3098707" y="4698776"/>
                </a:cubicBezTo>
                <a:cubicBezTo>
                  <a:pt x="3109893" y="4698776"/>
                  <a:pt x="3104752" y="4669217"/>
                  <a:pt x="3109207" y="4948709"/>
                </a:cubicBezTo>
                <a:cubicBezTo>
                  <a:pt x="3024480" y="4948942"/>
                  <a:pt x="3010923" y="4946996"/>
                  <a:pt x="2891255" y="4947407"/>
                </a:cubicBezTo>
                <a:cubicBezTo>
                  <a:pt x="2890322" y="4875105"/>
                  <a:pt x="2891350" y="4940405"/>
                  <a:pt x="2887553" y="4699379"/>
                </a:cubicBezTo>
                <a:close/>
                <a:moveTo>
                  <a:pt x="2934228" y="4960083"/>
                </a:moveTo>
                <a:cubicBezTo>
                  <a:pt x="3015556" y="4960083"/>
                  <a:pt x="3016406" y="4961467"/>
                  <a:pt x="3098694" y="4961467"/>
                </a:cubicBezTo>
                <a:cubicBezTo>
                  <a:pt x="3114745" y="4961467"/>
                  <a:pt x="3109166" y="4930620"/>
                  <a:pt x="3113717" y="5210112"/>
                </a:cubicBezTo>
                <a:cubicBezTo>
                  <a:pt x="3031910" y="5210331"/>
                  <a:pt x="3001232" y="5208878"/>
                  <a:pt x="2896491" y="5209248"/>
                </a:cubicBezTo>
                <a:cubicBezTo>
                  <a:pt x="2891501" y="4920123"/>
                  <a:pt x="2874037" y="4960083"/>
                  <a:pt x="2934228" y="4960083"/>
                </a:cubicBezTo>
                <a:close/>
                <a:moveTo>
                  <a:pt x="3112059" y="4476019"/>
                </a:moveTo>
                <a:cubicBezTo>
                  <a:pt x="3111209" y="4421395"/>
                  <a:pt x="3074225" y="4437510"/>
                  <a:pt x="3330724" y="4436579"/>
                </a:cubicBezTo>
                <a:cubicBezTo>
                  <a:pt x="3333027" y="4573358"/>
                  <a:pt x="3331602" y="4575770"/>
                  <a:pt x="3333548" y="4685648"/>
                </a:cubicBezTo>
                <a:cubicBezTo>
                  <a:pt x="3288011" y="4686182"/>
                  <a:pt x="3269259" y="4686032"/>
                  <a:pt x="3117062" y="4686059"/>
                </a:cubicBezTo>
                <a:cubicBezTo>
                  <a:pt x="3115458" y="4571261"/>
                  <a:pt x="3113525" y="4569480"/>
                  <a:pt x="3112059" y="4476019"/>
                </a:cubicBezTo>
                <a:close/>
                <a:moveTo>
                  <a:pt x="3333781" y="4698379"/>
                </a:moveTo>
                <a:cubicBezTo>
                  <a:pt x="3335083" y="4766899"/>
                  <a:pt x="3337126" y="4804955"/>
                  <a:pt x="3338277" y="4943707"/>
                </a:cubicBezTo>
                <a:cubicBezTo>
                  <a:pt x="3338305" y="4947462"/>
                  <a:pt x="3363527" y="4947215"/>
                  <a:pt x="3120420" y="4948668"/>
                </a:cubicBezTo>
                <a:cubicBezTo>
                  <a:pt x="3116665" y="4712988"/>
                  <a:pt x="3118501" y="4797527"/>
                  <a:pt x="3117240" y="4698776"/>
                </a:cubicBezTo>
                <a:cubicBezTo>
                  <a:pt x="3269451" y="4698749"/>
                  <a:pt x="3293905" y="4698872"/>
                  <a:pt x="3333781" y="4698379"/>
                </a:cubicBezTo>
                <a:close/>
                <a:moveTo>
                  <a:pt x="3338428" y="4960015"/>
                </a:moveTo>
                <a:cubicBezTo>
                  <a:pt x="3338442" y="4961097"/>
                  <a:pt x="3341183" y="5208166"/>
                  <a:pt x="3341197" y="5209153"/>
                </a:cubicBezTo>
                <a:cubicBezTo>
                  <a:pt x="3226806" y="5207632"/>
                  <a:pt x="3179926" y="5209783"/>
                  <a:pt x="3124944" y="5210057"/>
                </a:cubicBezTo>
                <a:cubicBezTo>
                  <a:pt x="3123820" y="5140523"/>
                  <a:pt x="3123724" y="5156008"/>
                  <a:pt x="3120626" y="4961399"/>
                </a:cubicBezTo>
                <a:cubicBezTo>
                  <a:pt x="3183668" y="4961029"/>
                  <a:pt x="3230960" y="4957726"/>
                  <a:pt x="3338428" y="4960015"/>
                </a:cubicBezTo>
                <a:close/>
                <a:moveTo>
                  <a:pt x="3341005" y="4382393"/>
                </a:moveTo>
                <a:cubicBezTo>
                  <a:pt x="3336660" y="4150646"/>
                  <a:pt x="3334631" y="4175532"/>
                  <a:pt x="3345447" y="4175450"/>
                </a:cubicBezTo>
                <a:cubicBezTo>
                  <a:pt x="3588073" y="4173476"/>
                  <a:pt x="3554640" y="4169941"/>
                  <a:pt x="3554750" y="4195499"/>
                </a:cubicBezTo>
                <a:cubicBezTo>
                  <a:pt x="3555888" y="4463932"/>
                  <a:pt x="3572748" y="4422902"/>
                  <a:pt x="3509857" y="4423327"/>
                </a:cubicBezTo>
                <a:cubicBezTo>
                  <a:pt x="3431189" y="4423861"/>
                  <a:pt x="3433615" y="4423450"/>
                  <a:pt x="3345364" y="4423793"/>
                </a:cubicBezTo>
                <a:cubicBezTo>
                  <a:pt x="3340471" y="4423820"/>
                  <a:pt x="3341910" y="4430028"/>
                  <a:pt x="3341005" y="4382393"/>
                </a:cubicBezTo>
                <a:close/>
                <a:moveTo>
                  <a:pt x="3345433" y="4436524"/>
                </a:moveTo>
                <a:cubicBezTo>
                  <a:pt x="3596709" y="4435496"/>
                  <a:pt x="3557121" y="4424396"/>
                  <a:pt x="3557944" y="4476210"/>
                </a:cubicBezTo>
                <a:cubicBezTo>
                  <a:pt x="3561878" y="4728281"/>
                  <a:pt x="3577299" y="4686278"/>
                  <a:pt x="3509953" y="4685456"/>
                </a:cubicBezTo>
                <a:cubicBezTo>
                  <a:pt x="3316976" y="4683113"/>
                  <a:pt x="3344939" y="4696858"/>
                  <a:pt x="3344405" y="4663105"/>
                </a:cubicBezTo>
                <a:cubicBezTo>
                  <a:pt x="3340430" y="4409568"/>
                  <a:pt x="3341704" y="4436524"/>
                  <a:pt x="3345433" y="4436524"/>
                </a:cubicBezTo>
                <a:close/>
                <a:moveTo>
                  <a:pt x="3345474" y="4698228"/>
                </a:moveTo>
                <a:cubicBezTo>
                  <a:pt x="3608073" y="4695035"/>
                  <a:pt x="3561782" y="4685922"/>
                  <a:pt x="3563715" y="4756868"/>
                </a:cubicBezTo>
                <a:cubicBezTo>
                  <a:pt x="3565483" y="4821947"/>
                  <a:pt x="3566525" y="4879819"/>
                  <a:pt x="3566319" y="4943625"/>
                </a:cubicBezTo>
                <a:cubicBezTo>
                  <a:pt x="3566292" y="4952204"/>
                  <a:pt x="3350546" y="4947517"/>
                  <a:pt x="3349559" y="4947503"/>
                </a:cubicBezTo>
                <a:cubicBezTo>
                  <a:pt x="3347942" y="4761198"/>
                  <a:pt x="3343898" y="4698256"/>
                  <a:pt x="3345474" y="4698228"/>
                </a:cubicBezTo>
                <a:close/>
                <a:moveTo>
                  <a:pt x="3566278" y="4961426"/>
                </a:moveTo>
                <a:cubicBezTo>
                  <a:pt x="3566223" y="5051914"/>
                  <a:pt x="3569267" y="5131657"/>
                  <a:pt x="3570555" y="5207906"/>
                </a:cubicBezTo>
                <a:cubicBezTo>
                  <a:pt x="3506156" y="5208221"/>
                  <a:pt x="3470708" y="5210852"/>
                  <a:pt x="3352410" y="5209303"/>
                </a:cubicBezTo>
                <a:cubicBezTo>
                  <a:pt x="3352396" y="5208084"/>
                  <a:pt x="3349668" y="4961234"/>
                  <a:pt x="3349655" y="4960261"/>
                </a:cubicBezTo>
                <a:cubicBezTo>
                  <a:pt x="3395315" y="4961234"/>
                  <a:pt x="3564688" y="4961426"/>
                  <a:pt x="3566278" y="4961426"/>
                </a:cubicBezTo>
                <a:close/>
                <a:moveTo>
                  <a:pt x="3570774" y="5220636"/>
                </a:moveTo>
                <a:cubicBezTo>
                  <a:pt x="3572269" y="5312631"/>
                  <a:pt x="3572200" y="5368502"/>
                  <a:pt x="3574311" y="5470747"/>
                </a:cubicBezTo>
                <a:lnTo>
                  <a:pt x="3356797" y="5470843"/>
                </a:lnTo>
                <a:cubicBezTo>
                  <a:pt x="3356098" y="5437721"/>
                  <a:pt x="3352712" y="5228091"/>
                  <a:pt x="3352643" y="5224213"/>
                </a:cubicBezTo>
                <a:cubicBezTo>
                  <a:pt x="3352616" y="5221925"/>
                  <a:pt x="3333562" y="5221842"/>
                  <a:pt x="3570774" y="5220636"/>
                </a:cubicBezTo>
                <a:close/>
                <a:moveTo>
                  <a:pt x="3573557" y="4698653"/>
                </a:moveTo>
                <a:cubicBezTo>
                  <a:pt x="3667990" y="4698831"/>
                  <a:pt x="3651143" y="4697831"/>
                  <a:pt x="3790838" y="4697776"/>
                </a:cubicBezTo>
                <a:cubicBezTo>
                  <a:pt x="3791619" y="4764967"/>
                  <a:pt x="3790838" y="4845765"/>
                  <a:pt x="3794841" y="4946133"/>
                </a:cubicBezTo>
                <a:cubicBezTo>
                  <a:pt x="3653377" y="4946064"/>
                  <a:pt x="3686522" y="4948791"/>
                  <a:pt x="3577546" y="4948709"/>
                </a:cubicBezTo>
                <a:cubicBezTo>
                  <a:pt x="3577889" y="4834843"/>
                  <a:pt x="3574845" y="4763157"/>
                  <a:pt x="3573557" y="4698653"/>
                </a:cubicBezTo>
                <a:close/>
                <a:moveTo>
                  <a:pt x="3592131" y="4961440"/>
                </a:moveTo>
                <a:cubicBezTo>
                  <a:pt x="3835046" y="4961440"/>
                  <a:pt x="3795691" y="4931551"/>
                  <a:pt x="3797336" y="5037250"/>
                </a:cubicBezTo>
                <a:cubicBezTo>
                  <a:pt x="3798734" y="5126833"/>
                  <a:pt x="3797720" y="5126340"/>
                  <a:pt x="3798885" y="5208865"/>
                </a:cubicBezTo>
                <a:cubicBezTo>
                  <a:pt x="3797912" y="5208851"/>
                  <a:pt x="3608498" y="5207809"/>
                  <a:pt x="3581782" y="5207878"/>
                </a:cubicBezTo>
                <a:cubicBezTo>
                  <a:pt x="3577121" y="4933086"/>
                  <a:pt x="3570158" y="4961440"/>
                  <a:pt x="3592131" y="4961440"/>
                </a:cubicBezTo>
                <a:close/>
                <a:moveTo>
                  <a:pt x="3592131" y="5220582"/>
                </a:moveTo>
                <a:cubicBezTo>
                  <a:pt x="3822270" y="5220582"/>
                  <a:pt x="3799077" y="5221075"/>
                  <a:pt x="3799118" y="5224405"/>
                </a:cubicBezTo>
                <a:cubicBezTo>
                  <a:pt x="3803641" y="5513476"/>
                  <a:pt x="3817610" y="5469802"/>
                  <a:pt x="3756569" y="5469802"/>
                </a:cubicBezTo>
                <a:cubicBezTo>
                  <a:pt x="3674597" y="5469802"/>
                  <a:pt x="3672760" y="5470747"/>
                  <a:pt x="3592117" y="5470747"/>
                </a:cubicBezTo>
                <a:cubicBezTo>
                  <a:pt x="3583207" y="5470747"/>
                  <a:pt x="3585537" y="5479915"/>
                  <a:pt x="3584455" y="5411313"/>
                </a:cubicBezTo>
                <a:cubicBezTo>
                  <a:pt x="3581124" y="5197134"/>
                  <a:pt x="3576723" y="5220582"/>
                  <a:pt x="3592131" y="5220582"/>
                </a:cubicBezTo>
                <a:close/>
                <a:moveTo>
                  <a:pt x="4016865" y="4476183"/>
                </a:moveTo>
                <a:cubicBezTo>
                  <a:pt x="4020662" y="4717427"/>
                  <a:pt x="4026803" y="4685881"/>
                  <a:pt x="4003541" y="4685511"/>
                </a:cubicBezTo>
                <a:cubicBezTo>
                  <a:pt x="3956126" y="4684744"/>
                  <a:pt x="3914838" y="4684757"/>
                  <a:pt x="3838802" y="4684963"/>
                </a:cubicBezTo>
                <a:cubicBezTo>
                  <a:pt x="3789495" y="4685086"/>
                  <a:pt x="3802147" y="4720484"/>
                  <a:pt x="3798337" y="4475991"/>
                </a:cubicBezTo>
                <a:cubicBezTo>
                  <a:pt x="3797555" y="4425300"/>
                  <a:pt x="3787041" y="4436127"/>
                  <a:pt x="3838884" y="4435496"/>
                </a:cubicBezTo>
                <a:cubicBezTo>
                  <a:pt x="4047707" y="4432975"/>
                  <a:pt x="4016125" y="4428123"/>
                  <a:pt x="4016865" y="4476183"/>
                </a:cubicBezTo>
                <a:close/>
                <a:moveTo>
                  <a:pt x="4011437" y="4195773"/>
                </a:moveTo>
                <a:cubicBezTo>
                  <a:pt x="4013713" y="4250698"/>
                  <a:pt x="4013795" y="4266403"/>
                  <a:pt x="4015481" y="4382640"/>
                </a:cubicBezTo>
                <a:cubicBezTo>
                  <a:pt x="4016152" y="4431865"/>
                  <a:pt x="4019716" y="4424108"/>
                  <a:pt x="4003651" y="4423601"/>
                </a:cubicBezTo>
                <a:cubicBezTo>
                  <a:pt x="3741340" y="4415022"/>
                  <a:pt x="3796692" y="4494396"/>
                  <a:pt x="3794306" y="4173764"/>
                </a:cubicBezTo>
                <a:cubicBezTo>
                  <a:pt x="4043979" y="4174737"/>
                  <a:pt x="4010148" y="4164761"/>
                  <a:pt x="4011437" y="4195773"/>
                </a:cubicBezTo>
                <a:close/>
                <a:moveTo>
                  <a:pt x="4006406" y="3914938"/>
                </a:moveTo>
                <a:cubicBezTo>
                  <a:pt x="4010724" y="4191730"/>
                  <a:pt x="4012012" y="4161348"/>
                  <a:pt x="4003459" y="4161417"/>
                </a:cubicBezTo>
                <a:cubicBezTo>
                  <a:pt x="3750620" y="4163103"/>
                  <a:pt x="3794594" y="4175532"/>
                  <a:pt x="3793443" y="4101777"/>
                </a:cubicBezTo>
                <a:cubicBezTo>
                  <a:pt x="3791949" y="4007344"/>
                  <a:pt x="3791551" y="4014099"/>
                  <a:pt x="3789947" y="3914691"/>
                </a:cubicBezTo>
                <a:cubicBezTo>
                  <a:pt x="3789906" y="3911306"/>
                  <a:pt x="4006365" y="3912594"/>
                  <a:pt x="4006406" y="3914938"/>
                </a:cubicBezTo>
                <a:close/>
                <a:moveTo>
                  <a:pt x="4006159" y="3899699"/>
                </a:moveTo>
                <a:cubicBezTo>
                  <a:pt x="3894660" y="3901905"/>
                  <a:pt x="3851166" y="3899781"/>
                  <a:pt x="3789701" y="3899452"/>
                </a:cubicBezTo>
                <a:cubicBezTo>
                  <a:pt x="3788426" y="3822792"/>
                  <a:pt x="3785739" y="3735814"/>
                  <a:pt x="3785588" y="3650493"/>
                </a:cubicBezTo>
                <a:cubicBezTo>
                  <a:pt x="3863106" y="3650808"/>
                  <a:pt x="3833579" y="3651849"/>
                  <a:pt x="4001841" y="3651438"/>
                </a:cubicBezTo>
                <a:cubicBezTo>
                  <a:pt x="4004830" y="3835619"/>
                  <a:pt x="4005131" y="3836181"/>
                  <a:pt x="4006159" y="3899699"/>
                </a:cubicBezTo>
                <a:close/>
                <a:moveTo>
                  <a:pt x="4001650" y="3638680"/>
                </a:moveTo>
                <a:cubicBezTo>
                  <a:pt x="3757487" y="3639324"/>
                  <a:pt x="3785588" y="3638200"/>
                  <a:pt x="3785588" y="3634500"/>
                </a:cubicBezTo>
                <a:cubicBezTo>
                  <a:pt x="3785465" y="3513714"/>
                  <a:pt x="3782408" y="3449552"/>
                  <a:pt x="3781119" y="3387637"/>
                </a:cubicBezTo>
                <a:cubicBezTo>
                  <a:pt x="3852633" y="3388131"/>
                  <a:pt x="3859158" y="3390871"/>
                  <a:pt x="3998072" y="3389432"/>
                </a:cubicBezTo>
                <a:cubicBezTo>
                  <a:pt x="3999470" y="3488718"/>
                  <a:pt x="3997921" y="3408673"/>
                  <a:pt x="4001650" y="3638680"/>
                </a:cubicBezTo>
                <a:close/>
                <a:moveTo>
                  <a:pt x="3996400" y="3166702"/>
                </a:moveTo>
                <a:cubicBezTo>
                  <a:pt x="3997853" y="3259286"/>
                  <a:pt x="3996057" y="3260122"/>
                  <a:pt x="3997524" y="3353761"/>
                </a:cubicBezTo>
                <a:cubicBezTo>
                  <a:pt x="3998072" y="3387815"/>
                  <a:pt x="4029696" y="3376537"/>
                  <a:pt x="3780859" y="3374920"/>
                </a:cubicBezTo>
                <a:cubicBezTo>
                  <a:pt x="3778844" y="3269125"/>
                  <a:pt x="3780845" y="3257792"/>
                  <a:pt x="3778337" y="3127084"/>
                </a:cubicBezTo>
                <a:cubicBezTo>
                  <a:pt x="4036371" y="3127468"/>
                  <a:pt x="3995591" y="3115271"/>
                  <a:pt x="3996400" y="3166702"/>
                </a:cubicBezTo>
                <a:close/>
                <a:moveTo>
                  <a:pt x="3989710" y="2864694"/>
                </a:moveTo>
                <a:cubicBezTo>
                  <a:pt x="3994234" y="3129359"/>
                  <a:pt x="3992589" y="3011738"/>
                  <a:pt x="3995344" y="3114860"/>
                </a:cubicBezTo>
                <a:cubicBezTo>
                  <a:pt x="3737995" y="3114942"/>
                  <a:pt x="3778474" y="3126824"/>
                  <a:pt x="3777131" y="3072871"/>
                </a:cubicBezTo>
                <a:cubicBezTo>
                  <a:pt x="3775527" y="3008737"/>
                  <a:pt x="3774553" y="2951495"/>
                  <a:pt x="3774279" y="2886004"/>
                </a:cubicBezTo>
                <a:cubicBezTo>
                  <a:pt x="3774128" y="2855992"/>
                  <a:pt x="3740380" y="2862557"/>
                  <a:pt x="3989710" y="2864694"/>
                </a:cubicBezTo>
                <a:close/>
                <a:moveTo>
                  <a:pt x="3987448" y="2605608"/>
                </a:moveTo>
                <a:cubicBezTo>
                  <a:pt x="3989135" y="2712814"/>
                  <a:pt x="3986448" y="2667686"/>
                  <a:pt x="3989491" y="2851977"/>
                </a:cubicBezTo>
                <a:cubicBezTo>
                  <a:pt x="3988106" y="2851963"/>
                  <a:pt x="3775719" y="2851155"/>
                  <a:pt x="3774060" y="2851141"/>
                </a:cubicBezTo>
                <a:cubicBezTo>
                  <a:pt x="3772881" y="2708552"/>
                  <a:pt x="3770235" y="2708963"/>
                  <a:pt x="3768673" y="2602579"/>
                </a:cubicBezTo>
                <a:cubicBezTo>
                  <a:pt x="3769674" y="2602579"/>
                  <a:pt x="3987435" y="2604634"/>
                  <a:pt x="3987448" y="2605608"/>
                </a:cubicBezTo>
                <a:close/>
                <a:moveTo>
                  <a:pt x="3981828" y="2341436"/>
                </a:moveTo>
                <a:cubicBezTo>
                  <a:pt x="3989011" y="2677581"/>
                  <a:pt x="3986502" y="2549997"/>
                  <a:pt x="3987215" y="2590958"/>
                </a:cubicBezTo>
                <a:cubicBezTo>
                  <a:pt x="3897252" y="2593164"/>
                  <a:pt x="3835758" y="2590012"/>
                  <a:pt x="3768495" y="2589862"/>
                </a:cubicBezTo>
                <a:cubicBezTo>
                  <a:pt x="3767316" y="2510776"/>
                  <a:pt x="3767261" y="2454741"/>
                  <a:pt x="3764944" y="2341354"/>
                </a:cubicBezTo>
                <a:cubicBezTo>
                  <a:pt x="3830906" y="2341382"/>
                  <a:pt x="3919513" y="2342327"/>
                  <a:pt x="3981828" y="2341436"/>
                </a:cubicBezTo>
                <a:close/>
                <a:moveTo>
                  <a:pt x="3981472" y="2325211"/>
                </a:moveTo>
                <a:cubicBezTo>
                  <a:pt x="3981609" y="2331158"/>
                  <a:pt x="3998990" y="2328705"/>
                  <a:pt x="3764684" y="2328623"/>
                </a:cubicBezTo>
                <a:cubicBezTo>
                  <a:pt x="3764657" y="2327363"/>
                  <a:pt x="3759941" y="2079430"/>
                  <a:pt x="3759927" y="2078417"/>
                </a:cubicBezTo>
                <a:cubicBezTo>
                  <a:pt x="3760914" y="2078417"/>
                  <a:pt x="3976647" y="2079636"/>
                  <a:pt x="3977688" y="2079650"/>
                </a:cubicBezTo>
                <a:cubicBezTo>
                  <a:pt x="3978484" y="2135192"/>
                  <a:pt x="3979169" y="2220019"/>
                  <a:pt x="3981472" y="2325211"/>
                </a:cubicBezTo>
                <a:close/>
                <a:moveTo>
                  <a:pt x="3974714" y="1857742"/>
                </a:moveTo>
                <a:cubicBezTo>
                  <a:pt x="3976181" y="1951175"/>
                  <a:pt x="3975687" y="1950997"/>
                  <a:pt x="3977154" y="2044664"/>
                </a:cubicBezTo>
                <a:cubicBezTo>
                  <a:pt x="3977661" y="2076868"/>
                  <a:pt x="4010971" y="2065781"/>
                  <a:pt x="3759708" y="2065686"/>
                </a:cubicBezTo>
                <a:cubicBezTo>
                  <a:pt x="3757460" y="1931387"/>
                  <a:pt x="3759448" y="1962317"/>
                  <a:pt x="3756857" y="1818329"/>
                </a:cubicBezTo>
                <a:cubicBezTo>
                  <a:pt x="4011451" y="1818329"/>
                  <a:pt x="3973864" y="1802994"/>
                  <a:pt x="3974714" y="1857742"/>
                </a:cubicBezTo>
                <a:close/>
                <a:moveTo>
                  <a:pt x="3971109" y="1577249"/>
                </a:moveTo>
                <a:cubicBezTo>
                  <a:pt x="3976784" y="1849095"/>
                  <a:pt x="3986448" y="1805050"/>
                  <a:pt x="3921117" y="1805050"/>
                </a:cubicBezTo>
                <a:cubicBezTo>
                  <a:pt x="3838706" y="1805050"/>
                  <a:pt x="3839062" y="1805598"/>
                  <a:pt x="3756610" y="1805598"/>
                </a:cubicBezTo>
                <a:cubicBezTo>
                  <a:pt x="3754431" y="1691787"/>
                  <a:pt x="3754060" y="1710794"/>
                  <a:pt x="3752690" y="1555282"/>
                </a:cubicBezTo>
                <a:cubicBezTo>
                  <a:pt x="4000498" y="1555296"/>
                  <a:pt x="3970464" y="1546155"/>
                  <a:pt x="3971109" y="1577249"/>
                </a:cubicBezTo>
                <a:close/>
                <a:moveTo>
                  <a:pt x="3965858" y="1296866"/>
                </a:moveTo>
                <a:cubicBezTo>
                  <a:pt x="3970437" y="1588815"/>
                  <a:pt x="3986735" y="1542345"/>
                  <a:pt x="3921117" y="1542345"/>
                </a:cubicBezTo>
                <a:cubicBezTo>
                  <a:pt x="3839734" y="1542345"/>
                  <a:pt x="3838802" y="1542565"/>
                  <a:pt x="3756569" y="1542565"/>
                </a:cubicBezTo>
                <a:cubicBezTo>
                  <a:pt x="3751113" y="1542565"/>
                  <a:pt x="3752799" y="1550102"/>
                  <a:pt x="3751758" y="1483542"/>
                </a:cubicBezTo>
                <a:cubicBezTo>
                  <a:pt x="3748358" y="1265361"/>
                  <a:pt x="3747124" y="1293824"/>
                  <a:pt x="3756569" y="1293824"/>
                </a:cubicBezTo>
                <a:cubicBezTo>
                  <a:pt x="3980937" y="1293824"/>
                  <a:pt x="3965749" y="1289549"/>
                  <a:pt x="3965858" y="1296866"/>
                </a:cubicBezTo>
                <a:close/>
                <a:moveTo>
                  <a:pt x="3965612" y="1280216"/>
                </a:moveTo>
                <a:cubicBezTo>
                  <a:pt x="3888191" y="1279325"/>
                  <a:pt x="3837307" y="1281080"/>
                  <a:pt x="3749715" y="1281093"/>
                </a:cubicBezTo>
                <a:cubicBezTo>
                  <a:pt x="3744876" y="1000011"/>
                  <a:pt x="3737858" y="1030722"/>
                  <a:pt x="3756583" y="1030722"/>
                </a:cubicBezTo>
                <a:cubicBezTo>
                  <a:pt x="3825752" y="1030722"/>
                  <a:pt x="3844258" y="1030887"/>
                  <a:pt x="3921130" y="1030887"/>
                </a:cubicBezTo>
                <a:cubicBezTo>
                  <a:pt x="3976057" y="1030900"/>
                  <a:pt x="3961157" y="985759"/>
                  <a:pt x="3965612" y="1280216"/>
                </a:cubicBezTo>
                <a:close/>
                <a:moveTo>
                  <a:pt x="3958196" y="829562"/>
                </a:moveTo>
                <a:cubicBezTo>
                  <a:pt x="3959923" y="886474"/>
                  <a:pt x="3959950" y="899055"/>
                  <a:pt x="3961897" y="1018416"/>
                </a:cubicBezTo>
                <a:cubicBezTo>
                  <a:pt x="3937621" y="1018101"/>
                  <a:pt x="3761312" y="1017977"/>
                  <a:pt x="3744383" y="1018032"/>
                </a:cubicBezTo>
                <a:cubicBezTo>
                  <a:pt x="3739846" y="732606"/>
                  <a:pt x="3732594" y="770868"/>
                  <a:pt x="3756583" y="770868"/>
                </a:cubicBezTo>
                <a:cubicBezTo>
                  <a:pt x="3997688" y="770868"/>
                  <a:pt x="3955756" y="748626"/>
                  <a:pt x="3958196" y="829562"/>
                </a:cubicBezTo>
                <a:close/>
                <a:moveTo>
                  <a:pt x="3954275" y="548960"/>
                </a:moveTo>
                <a:cubicBezTo>
                  <a:pt x="3958004" y="793836"/>
                  <a:pt x="3966243" y="756328"/>
                  <a:pt x="3921117" y="756328"/>
                </a:cubicBezTo>
                <a:cubicBezTo>
                  <a:pt x="3712800" y="756328"/>
                  <a:pt x="3739791" y="768867"/>
                  <a:pt x="3739283" y="735799"/>
                </a:cubicBezTo>
                <a:cubicBezTo>
                  <a:pt x="3735171" y="473437"/>
                  <a:pt x="3730565" y="508327"/>
                  <a:pt x="3756583" y="508327"/>
                </a:cubicBezTo>
                <a:cubicBezTo>
                  <a:pt x="3989765" y="508327"/>
                  <a:pt x="3953440" y="495596"/>
                  <a:pt x="3954275" y="548960"/>
                </a:cubicBezTo>
                <a:close/>
                <a:moveTo>
                  <a:pt x="3756583" y="245554"/>
                </a:moveTo>
                <a:cubicBezTo>
                  <a:pt x="3980252" y="245554"/>
                  <a:pt x="3949807" y="240223"/>
                  <a:pt x="3949834" y="268344"/>
                </a:cubicBezTo>
                <a:cubicBezTo>
                  <a:pt x="3949834" y="533748"/>
                  <a:pt x="3967298" y="495131"/>
                  <a:pt x="3921117" y="495131"/>
                </a:cubicBezTo>
                <a:cubicBezTo>
                  <a:pt x="3702423" y="495131"/>
                  <a:pt x="3736857" y="506971"/>
                  <a:pt x="3735664" y="455197"/>
                </a:cubicBezTo>
                <a:cubicBezTo>
                  <a:pt x="3730332" y="211952"/>
                  <a:pt x="3723040" y="245554"/>
                  <a:pt x="3756583" y="245554"/>
                </a:cubicBezTo>
                <a:close/>
                <a:moveTo>
                  <a:pt x="3733156" y="1018087"/>
                </a:moveTo>
                <a:cubicBezTo>
                  <a:pt x="3675282" y="1018457"/>
                  <a:pt x="3516259" y="1024624"/>
                  <a:pt x="3515916" y="1016018"/>
                </a:cubicBezTo>
                <a:cubicBezTo>
                  <a:pt x="3512379" y="928504"/>
                  <a:pt x="3512557" y="844444"/>
                  <a:pt x="3511571" y="770566"/>
                </a:cubicBezTo>
                <a:cubicBezTo>
                  <a:pt x="3746123" y="770648"/>
                  <a:pt x="3631911" y="770786"/>
                  <a:pt x="3728632" y="770868"/>
                </a:cubicBezTo>
                <a:cubicBezTo>
                  <a:pt x="3730716" y="887475"/>
                  <a:pt x="3729003" y="756629"/>
                  <a:pt x="3733156" y="1018087"/>
                </a:cubicBezTo>
                <a:close/>
                <a:moveTo>
                  <a:pt x="3728057" y="736019"/>
                </a:moveTo>
                <a:cubicBezTo>
                  <a:pt x="3728537" y="766935"/>
                  <a:pt x="3762601" y="757931"/>
                  <a:pt x="3511392" y="757849"/>
                </a:cubicBezTo>
                <a:cubicBezTo>
                  <a:pt x="3508706" y="569831"/>
                  <a:pt x="3511365" y="709844"/>
                  <a:pt x="3508349" y="507519"/>
                </a:cubicBezTo>
                <a:cubicBezTo>
                  <a:pt x="3811633" y="508629"/>
                  <a:pt x="3699928" y="508232"/>
                  <a:pt x="3725535" y="508300"/>
                </a:cubicBezTo>
                <a:cubicBezTo>
                  <a:pt x="3728002" y="641996"/>
                  <a:pt x="3726357" y="627538"/>
                  <a:pt x="3728057" y="736019"/>
                </a:cubicBezTo>
                <a:close/>
                <a:moveTo>
                  <a:pt x="3509926" y="246801"/>
                </a:moveTo>
                <a:cubicBezTo>
                  <a:pt x="3753320" y="246322"/>
                  <a:pt x="3719873" y="236249"/>
                  <a:pt x="3720723" y="268536"/>
                </a:cubicBezTo>
                <a:cubicBezTo>
                  <a:pt x="3727797" y="539257"/>
                  <a:pt x="3737570" y="495775"/>
                  <a:pt x="3674405" y="495254"/>
                </a:cubicBezTo>
                <a:cubicBezTo>
                  <a:pt x="3474587" y="493637"/>
                  <a:pt x="3508390" y="508656"/>
                  <a:pt x="3507637" y="458185"/>
                </a:cubicBezTo>
                <a:cubicBezTo>
                  <a:pt x="3504305" y="221600"/>
                  <a:pt x="3501372" y="246829"/>
                  <a:pt x="3509926" y="246801"/>
                </a:cubicBezTo>
                <a:close/>
                <a:moveTo>
                  <a:pt x="3504703" y="1016593"/>
                </a:moveTo>
                <a:cubicBezTo>
                  <a:pt x="3504813" y="1019320"/>
                  <a:pt x="3530570" y="1018183"/>
                  <a:pt x="3288189" y="1019512"/>
                </a:cubicBezTo>
                <a:cubicBezTo>
                  <a:pt x="3284845" y="875223"/>
                  <a:pt x="3285681" y="840059"/>
                  <a:pt x="3284776" y="769223"/>
                </a:cubicBezTo>
                <a:cubicBezTo>
                  <a:pt x="3392368" y="769607"/>
                  <a:pt x="3286215" y="770498"/>
                  <a:pt x="3500358" y="770566"/>
                </a:cubicBezTo>
                <a:cubicBezTo>
                  <a:pt x="3501345" y="845349"/>
                  <a:pt x="3501180" y="929148"/>
                  <a:pt x="3504703" y="1016593"/>
                </a:cubicBezTo>
                <a:close/>
                <a:moveTo>
                  <a:pt x="3497753" y="548960"/>
                </a:moveTo>
                <a:cubicBezTo>
                  <a:pt x="3499193" y="640762"/>
                  <a:pt x="3498397" y="642832"/>
                  <a:pt x="3499851" y="736019"/>
                </a:cubicBezTo>
                <a:cubicBezTo>
                  <a:pt x="3500358" y="768209"/>
                  <a:pt x="3533092" y="757342"/>
                  <a:pt x="3284598" y="756492"/>
                </a:cubicBezTo>
                <a:cubicBezTo>
                  <a:pt x="3283405" y="670514"/>
                  <a:pt x="3282816" y="669239"/>
                  <a:pt x="3280211" y="507711"/>
                </a:cubicBezTo>
                <a:cubicBezTo>
                  <a:pt x="3535504" y="507546"/>
                  <a:pt x="3496917" y="493418"/>
                  <a:pt x="3497753" y="548960"/>
                </a:cubicBezTo>
                <a:close/>
                <a:moveTo>
                  <a:pt x="3427638" y="246911"/>
                </a:moveTo>
                <a:cubicBezTo>
                  <a:pt x="3504662" y="246911"/>
                  <a:pt x="3492640" y="240867"/>
                  <a:pt x="3493216" y="268467"/>
                </a:cubicBezTo>
                <a:cubicBezTo>
                  <a:pt x="3494573" y="333424"/>
                  <a:pt x="3495423" y="389857"/>
                  <a:pt x="3496382" y="458390"/>
                </a:cubicBezTo>
                <a:cubicBezTo>
                  <a:pt x="3497095" y="506080"/>
                  <a:pt x="3536683" y="494774"/>
                  <a:pt x="3280019" y="494980"/>
                </a:cubicBezTo>
                <a:cubicBezTo>
                  <a:pt x="3277319" y="326736"/>
                  <a:pt x="3277333" y="322447"/>
                  <a:pt x="3275976" y="268138"/>
                </a:cubicBezTo>
                <a:cubicBezTo>
                  <a:pt x="3275263" y="239675"/>
                  <a:pt x="3248574" y="246774"/>
                  <a:pt x="3427638" y="246911"/>
                </a:cubicBezTo>
                <a:close/>
                <a:moveTo>
                  <a:pt x="3263173" y="1019581"/>
                </a:moveTo>
                <a:cubicBezTo>
                  <a:pt x="3181790" y="1019581"/>
                  <a:pt x="3182242" y="1017950"/>
                  <a:pt x="3098707" y="1017950"/>
                </a:cubicBezTo>
                <a:cubicBezTo>
                  <a:pt x="3044096" y="1017950"/>
                  <a:pt x="3059489" y="1064900"/>
                  <a:pt x="3054500" y="770292"/>
                </a:cubicBezTo>
                <a:cubicBezTo>
                  <a:pt x="3147425" y="771279"/>
                  <a:pt x="3180693" y="769031"/>
                  <a:pt x="3273549" y="769182"/>
                </a:cubicBezTo>
                <a:cubicBezTo>
                  <a:pt x="3277127" y="1056623"/>
                  <a:pt x="3283022" y="1019581"/>
                  <a:pt x="3263173" y="1019581"/>
                </a:cubicBezTo>
                <a:close/>
                <a:moveTo>
                  <a:pt x="3269656" y="548932"/>
                </a:moveTo>
                <a:cubicBezTo>
                  <a:pt x="3273440" y="788285"/>
                  <a:pt x="3277580" y="756465"/>
                  <a:pt x="3263173" y="756465"/>
                </a:cubicBezTo>
                <a:cubicBezTo>
                  <a:pt x="3023246" y="756465"/>
                  <a:pt x="3054445" y="767921"/>
                  <a:pt x="3053938" y="735799"/>
                </a:cubicBezTo>
                <a:cubicBezTo>
                  <a:pt x="3052444" y="640050"/>
                  <a:pt x="3053568" y="641845"/>
                  <a:pt x="3052101" y="548740"/>
                </a:cubicBezTo>
                <a:cubicBezTo>
                  <a:pt x="3051306" y="499406"/>
                  <a:pt x="3039188" y="507944"/>
                  <a:pt x="3098694" y="507944"/>
                </a:cubicBezTo>
                <a:cubicBezTo>
                  <a:pt x="3303473" y="507944"/>
                  <a:pt x="3268738" y="492170"/>
                  <a:pt x="3269656" y="548932"/>
                </a:cubicBezTo>
                <a:close/>
                <a:moveTo>
                  <a:pt x="3264749" y="268508"/>
                </a:moveTo>
                <a:cubicBezTo>
                  <a:pt x="3266161" y="324640"/>
                  <a:pt x="3266202" y="333616"/>
                  <a:pt x="3268793" y="494994"/>
                </a:cubicBezTo>
                <a:cubicBezTo>
                  <a:pt x="3244777" y="494994"/>
                  <a:pt x="3075459" y="495185"/>
                  <a:pt x="3051237" y="495446"/>
                </a:cubicBezTo>
                <a:lnTo>
                  <a:pt x="3047194" y="245924"/>
                </a:lnTo>
                <a:cubicBezTo>
                  <a:pt x="3305708" y="241813"/>
                  <a:pt x="3264077" y="241882"/>
                  <a:pt x="3264749" y="268508"/>
                </a:cubicBezTo>
                <a:close/>
                <a:moveTo>
                  <a:pt x="3044342" y="829452"/>
                </a:moveTo>
                <a:cubicBezTo>
                  <a:pt x="3045453" y="888461"/>
                  <a:pt x="3045069" y="866343"/>
                  <a:pt x="3047509" y="1018389"/>
                </a:cubicBezTo>
                <a:cubicBezTo>
                  <a:pt x="2976763" y="1019773"/>
                  <a:pt x="3005344" y="1021417"/>
                  <a:pt x="2829899" y="1019745"/>
                </a:cubicBezTo>
                <a:cubicBezTo>
                  <a:pt x="2826718" y="763975"/>
                  <a:pt x="2828569" y="848364"/>
                  <a:pt x="2827760" y="768894"/>
                </a:cubicBezTo>
                <a:cubicBezTo>
                  <a:pt x="3087865" y="768771"/>
                  <a:pt x="3042931" y="758192"/>
                  <a:pt x="3044342" y="829452"/>
                </a:cubicBezTo>
                <a:close/>
                <a:moveTo>
                  <a:pt x="3040874" y="548960"/>
                </a:moveTo>
                <a:cubicBezTo>
                  <a:pt x="3044562" y="791095"/>
                  <a:pt x="3050909" y="757657"/>
                  <a:pt x="3016557" y="756958"/>
                </a:cubicBezTo>
                <a:cubicBezTo>
                  <a:pt x="2965153" y="755917"/>
                  <a:pt x="2955667" y="756122"/>
                  <a:pt x="2827609" y="756177"/>
                </a:cubicBezTo>
                <a:cubicBezTo>
                  <a:pt x="2826074" y="635678"/>
                  <a:pt x="2823620" y="636350"/>
                  <a:pt x="2822277" y="508492"/>
                </a:cubicBezTo>
                <a:cubicBezTo>
                  <a:pt x="3078954" y="511000"/>
                  <a:pt x="3039970" y="492513"/>
                  <a:pt x="3040874" y="548960"/>
                </a:cubicBezTo>
                <a:close/>
                <a:moveTo>
                  <a:pt x="2851941" y="247048"/>
                </a:moveTo>
                <a:cubicBezTo>
                  <a:pt x="2907704" y="247788"/>
                  <a:pt x="2961479" y="247911"/>
                  <a:pt x="3016584" y="246582"/>
                </a:cubicBezTo>
                <a:cubicBezTo>
                  <a:pt x="3043808" y="245897"/>
                  <a:pt x="3035378" y="208828"/>
                  <a:pt x="3040011" y="495596"/>
                </a:cubicBezTo>
                <a:cubicBezTo>
                  <a:pt x="2942316" y="496994"/>
                  <a:pt x="2980656" y="497337"/>
                  <a:pt x="2822154" y="495788"/>
                </a:cubicBezTo>
                <a:cubicBezTo>
                  <a:pt x="2819796" y="204991"/>
                  <a:pt x="2806582" y="246459"/>
                  <a:pt x="2851941" y="247048"/>
                </a:cubicBezTo>
                <a:close/>
                <a:moveTo>
                  <a:pt x="2822825" y="1282313"/>
                </a:moveTo>
                <a:cubicBezTo>
                  <a:pt x="2769105" y="1282697"/>
                  <a:pt x="2699428" y="1282313"/>
                  <a:pt x="2607354" y="1282313"/>
                </a:cubicBezTo>
                <a:cubicBezTo>
                  <a:pt x="2607203" y="1273213"/>
                  <a:pt x="2603515" y="1060090"/>
                  <a:pt x="2602830" y="1031394"/>
                </a:cubicBezTo>
                <a:cubicBezTo>
                  <a:pt x="2603831" y="1031394"/>
                  <a:pt x="2817301" y="1032366"/>
                  <a:pt x="2818809" y="1032380"/>
                </a:cubicBezTo>
                <a:cubicBezTo>
                  <a:pt x="2819933" y="1123635"/>
                  <a:pt x="2821866" y="1222194"/>
                  <a:pt x="2822825" y="1282313"/>
                </a:cubicBezTo>
                <a:close/>
                <a:moveTo>
                  <a:pt x="2816712" y="829315"/>
                </a:moveTo>
                <a:cubicBezTo>
                  <a:pt x="2816232" y="1057952"/>
                  <a:pt x="2841084" y="1019499"/>
                  <a:pt x="2769831" y="1019499"/>
                </a:cubicBezTo>
                <a:cubicBezTo>
                  <a:pt x="2583543" y="1019499"/>
                  <a:pt x="2602542" y="1019485"/>
                  <a:pt x="2602460" y="1016155"/>
                </a:cubicBezTo>
                <a:cubicBezTo>
                  <a:pt x="2601363" y="970699"/>
                  <a:pt x="2594331" y="769484"/>
                  <a:pt x="2605503" y="769484"/>
                </a:cubicBezTo>
                <a:cubicBezTo>
                  <a:pt x="2859548" y="769484"/>
                  <a:pt x="2816876" y="750778"/>
                  <a:pt x="2816712" y="829315"/>
                </a:cubicBezTo>
                <a:close/>
                <a:moveTo>
                  <a:pt x="2811599" y="548960"/>
                </a:moveTo>
                <a:cubicBezTo>
                  <a:pt x="2815423" y="792890"/>
                  <a:pt x="2831749" y="756177"/>
                  <a:pt x="2769831" y="756204"/>
                </a:cubicBezTo>
                <a:cubicBezTo>
                  <a:pt x="2573838" y="756204"/>
                  <a:pt x="2598690" y="766030"/>
                  <a:pt x="2598210" y="735772"/>
                </a:cubicBezTo>
                <a:cubicBezTo>
                  <a:pt x="2598101" y="728454"/>
                  <a:pt x="2594866" y="518482"/>
                  <a:pt x="2594688" y="506847"/>
                </a:cubicBezTo>
                <a:cubicBezTo>
                  <a:pt x="2855039" y="506299"/>
                  <a:pt x="2810790" y="497926"/>
                  <a:pt x="2811599" y="548960"/>
                </a:cubicBezTo>
                <a:close/>
                <a:moveTo>
                  <a:pt x="2605503" y="247199"/>
                </a:moveTo>
                <a:cubicBezTo>
                  <a:pt x="2838699" y="247199"/>
                  <a:pt x="2807404" y="237496"/>
                  <a:pt x="2808076" y="267851"/>
                </a:cubicBezTo>
                <a:cubicBezTo>
                  <a:pt x="2814272" y="540326"/>
                  <a:pt x="2819426" y="495555"/>
                  <a:pt x="2769831" y="495555"/>
                </a:cubicBezTo>
                <a:cubicBezTo>
                  <a:pt x="2687887" y="495555"/>
                  <a:pt x="2687804" y="494116"/>
                  <a:pt x="2605503" y="494116"/>
                </a:cubicBezTo>
                <a:cubicBezTo>
                  <a:pt x="2590849" y="494116"/>
                  <a:pt x="2594592" y="501270"/>
                  <a:pt x="2593961" y="455225"/>
                </a:cubicBezTo>
                <a:cubicBezTo>
                  <a:pt x="2590712" y="215173"/>
                  <a:pt x="2584462" y="247199"/>
                  <a:pt x="2605503" y="247199"/>
                </a:cubicBezTo>
                <a:close/>
                <a:moveTo>
                  <a:pt x="2587477" y="769511"/>
                </a:moveTo>
                <a:cubicBezTo>
                  <a:pt x="2588423" y="838250"/>
                  <a:pt x="2588437" y="902206"/>
                  <a:pt x="2591288" y="1018690"/>
                </a:cubicBezTo>
                <a:cubicBezTo>
                  <a:pt x="2362245" y="1019101"/>
                  <a:pt x="2374445" y="1021801"/>
                  <a:pt x="2374308" y="1016689"/>
                </a:cubicBezTo>
                <a:cubicBezTo>
                  <a:pt x="2373787" y="994585"/>
                  <a:pt x="2369620" y="771293"/>
                  <a:pt x="2369607" y="770292"/>
                </a:cubicBezTo>
                <a:cubicBezTo>
                  <a:pt x="2484450" y="771265"/>
                  <a:pt x="2517842" y="769662"/>
                  <a:pt x="2587477" y="769511"/>
                </a:cubicBezTo>
                <a:close/>
                <a:moveTo>
                  <a:pt x="2587299" y="756780"/>
                </a:moveTo>
                <a:cubicBezTo>
                  <a:pt x="2336173" y="757315"/>
                  <a:pt x="2369538" y="766852"/>
                  <a:pt x="2369044" y="735772"/>
                </a:cubicBezTo>
                <a:cubicBezTo>
                  <a:pt x="2367578" y="642160"/>
                  <a:pt x="2367975" y="642105"/>
                  <a:pt x="2366509" y="548740"/>
                </a:cubicBezTo>
                <a:cubicBezTo>
                  <a:pt x="2365686" y="496638"/>
                  <a:pt x="2323096" y="508355"/>
                  <a:pt x="2583447" y="506902"/>
                </a:cubicBezTo>
                <a:cubicBezTo>
                  <a:pt x="2583461" y="507944"/>
                  <a:pt x="2586956" y="732990"/>
                  <a:pt x="2587299" y="756780"/>
                </a:cubicBezTo>
                <a:close/>
                <a:moveTo>
                  <a:pt x="2579212" y="247130"/>
                </a:moveTo>
                <a:cubicBezTo>
                  <a:pt x="2581980" y="386801"/>
                  <a:pt x="2581761" y="391268"/>
                  <a:pt x="2583269" y="494171"/>
                </a:cubicBezTo>
                <a:cubicBezTo>
                  <a:pt x="2331376" y="495501"/>
                  <a:pt x="2366015" y="512069"/>
                  <a:pt x="2364713" y="455170"/>
                </a:cubicBezTo>
                <a:cubicBezTo>
                  <a:pt x="2362670" y="366080"/>
                  <a:pt x="2362150" y="314992"/>
                  <a:pt x="2361958" y="268303"/>
                </a:cubicBezTo>
                <a:cubicBezTo>
                  <a:pt x="2361821" y="236496"/>
                  <a:pt x="2329827" y="245897"/>
                  <a:pt x="2579212" y="247130"/>
                </a:cubicBezTo>
                <a:close/>
                <a:moveTo>
                  <a:pt x="2358928" y="1018950"/>
                </a:moveTo>
                <a:cubicBezTo>
                  <a:pt x="2224921" y="1016059"/>
                  <a:pt x="2144306" y="1021074"/>
                  <a:pt x="2144251" y="1016264"/>
                </a:cubicBezTo>
                <a:cubicBezTo>
                  <a:pt x="2141208" y="724685"/>
                  <a:pt x="2123045" y="768305"/>
                  <a:pt x="2194339" y="769264"/>
                </a:cubicBezTo>
                <a:cubicBezTo>
                  <a:pt x="2261974" y="770169"/>
                  <a:pt x="2279848" y="769443"/>
                  <a:pt x="2358394" y="770169"/>
                </a:cubicBezTo>
                <a:cubicBezTo>
                  <a:pt x="2363150" y="1051237"/>
                  <a:pt x="2365645" y="1019074"/>
                  <a:pt x="2358928" y="1018950"/>
                </a:cubicBezTo>
                <a:close/>
                <a:moveTo>
                  <a:pt x="2355282" y="548960"/>
                </a:moveTo>
                <a:cubicBezTo>
                  <a:pt x="2356749" y="642366"/>
                  <a:pt x="2356351" y="642270"/>
                  <a:pt x="2357818" y="735991"/>
                </a:cubicBezTo>
                <a:cubicBezTo>
                  <a:pt x="2358311" y="767003"/>
                  <a:pt x="2392142" y="756945"/>
                  <a:pt x="2140660" y="756040"/>
                </a:cubicBezTo>
                <a:cubicBezTo>
                  <a:pt x="2138645" y="623441"/>
                  <a:pt x="2140550" y="624811"/>
                  <a:pt x="2138138" y="508917"/>
                </a:cubicBezTo>
                <a:cubicBezTo>
                  <a:pt x="2388359" y="507423"/>
                  <a:pt x="2354391" y="491417"/>
                  <a:pt x="2355282" y="548960"/>
                </a:cubicBezTo>
                <a:close/>
                <a:moveTo>
                  <a:pt x="2350594" y="246733"/>
                </a:moveTo>
                <a:cubicBezTo>
                  <a:pt x="2351458" y="387801"/>
                  <a:pt x="2352554" y="407795"/>
                  <a:pt x="2354336" y="495172"/>
                </a:cubicBezTo>
                <a:cubicBezTo>
                  <a:pt x="2303426" y="494089"/>
                  <a:pt x="2248937" y="494075"/>
                  <a:pt x="2194285" y="495322"/>
                </a:cubicBezTo>
                <a:cubicBezTo>
                  <a:pt x="2120551" y="497008"/>
                  <a:pt x="2139796" y="537435"/>
                  <a:pt x="2132764" y="268166"/>
                </a:cubicBezTo>
                <a:cubicBezTo>
                  <a:pt x="2131777" y="230713"/>
                  <a:pt x="2104526" y="251831"/>
                  <a:pt x="2350594" y="246733"/>
                </a:cubicBezTo>
                <a:close/>
                <a:moveTo>
                  <a:pt x="2112162" y="1018443"/>
                </a:moveTo>
                <a:cubicBezTo>
                  <a:pt x="1951164" y="1018471"/>
                  <a:pt x="1936607" y="1018443"/>
                  <a:pt x="1916141" y="1018539"/>
                </a:cubicBezTo>
                <a:cubicBezTo>
                  <a:pt x="1912330" y="883802"/>
                  <a:pt x="1914057" y="832577"/>
                  <a:pt x="1913440" y="769977"/>
                </a:cubicBezTo>
                <a:cubicBezTo>
                  <a:pt x="2031944" y="769621"/>
                  <a:pt x="2062115" y="768579"/>
                  <a:pt x="2129612" y="768730"/>
                </a:cubicBezTo>
                <a:cubicBezTo>
                  <a:pt x="2133916" y="1063118"/>
                  <a:pt x="2142236" y="1018443"/>
                  <a:pt x="2112162" y="1018443"/>
                </a:cubicBezTo>
                <a:close/>
                <a:moveTo>
                  <a:pt x="2127638" y="548932"/>
                </a:moveTo>
                <a:cubicBezTo>
                  <a:pt x="2131380" y="788505"/>
                  <a:pt x="2133532" y="755985"/>
                  <a:pt x="2112175" y="755985"/>
                </a:cubicBezTo>
                <a:cubicBezTo>
                  <a:pt x="1882817" y="755985"/>
                  <a:pt x="1913495" y="767086"/>
                  <a:pt x="1913016" y="735772"/>
                </a:cubicBezTo>
                <a:cubicBezTo>
                  <a:pt x="1908807" y="467065"/>
                  <a:pt x="1895881" y="507889"/>
                  <a:pt x="1947710" y="507889"/>
                </a:cubicBezTo>
                <a:cubicBezTo>
                  <a:pt x="2029847" y="507889"/>
                  <a:pt x="2029874" y="508999"/>
                  <a:pt x="2112175" y="508999"/>
                </a:cubicBezTo>
                <a:cubicBezTo>
                  <a:pt x="2130640" y="508985"/>
                  <a:pt x="2126856" y="500955"/>
                  <a:pt x="2127638" y="548932"/>
                </a:cubicBezTo>
                <a:close/>
                <a:moveTo>
                  <a:pt x="1947696" y="245938"/>
                </a:moveTo>
                <a:cubicBezTo>
                  <a:pt x="1954248" y="245938"/>
                  <a:pt x="2110846" y="246034"/>
                  <a:pt x="2120962" y="246048"/>
                </a:cubicBezTo>
                <a:cubicBezTo>
                  <a:pt x="2121812" y="281363"/>
                  <a:pt x="2118454" y="142706"/>
                  <a:pt x="2126610" y="496254"/>
                </a:cubicBezTo>
                <a:cubicBezTo>
                  <a:pt x="2035138" y="496515"/>
                  <a:pt x="1997250" y="494514"/>
                  <a:pt x="1908547" y="495322"/>
                </a:cubicBezTo>
                <a:cubicBezTo>
                  <a:pt x="1905120" y="200742"/>
                  <a:pt x="1889191" y="245938"/>
                  <a:pt x="1947696" y="245938"/>
                </a:cubicBezTo>
                <a:close/>
                <a:moveTo>
                  <a:pt x="1902214" y="770018"/>
                </a:moveTo>
                <a:cubicBezTo>
                  <a:pt x="1903036" y="857134"/>
                  <a:pt x="1900679" y="837962"/>
                  <a:pt x="1904900" y="1018594"/>
                </a:cubicBezTo>
                <a:cubicBezTo>
                  <a:pt x="1651732" y="1020184"/>
                  <a:pt x="1715295" y="1019773"/>
                  <a:pt x="1688935" y="1020019"/>
                </a:cubicBezTo>
                <a:cubicBezTo>
                  <a:pt x="1688126" y="916938"/>
                  <a:pt x="1686386" y="847254"/>
                  <a:pt x="1685083" y="769347"/>
                </a:cubicBezTo>
                <a:cubicBezTo>
                  <a:pt x="1791332" y="771361"/>
                  <a:pt x="1818240" y="770388"/>
                  <a:pt x="1902214" y="770018"/>
                </a:cubicBezTo>
                <a:close/>
                <a:moveTo>
                  <a:pt x="1898074" y="548960"/>
                </a:moveTo>
                <a:cubicBezTo>
                  <a:pt x="1901899" y="793246"/>
                  <a:pt x="1914304" y="757109"/>
                  <a:pt x="1865436" y="757506"/>
                </a:cubicBezTo>
                <a:cubicBezTo>
                  <a:pt x="1655982" y="759206"/>
                  <a:pt x="1684960" y="761494"/>
                  <a:pt x="1684549" y="735772"/>
                </a:cubicBezTo>
                <a:cubicBezTo>
                  <a:pt x="1680985" y="513878"/>
                  <a:pt x="1681231" y="527869"/>
                  <a:pt x="1680834" y="508574"/>
                </a:cubicBezTo>
                <a:cubicBezTo>
                  <a:pt x="1935853" y="512260"/>
                  <a:pt x="1897156" y="490074"/>
                  <a:pt x="1898074" y="548960"/>
                </a:cubicBezTo>
                <a:close/>
                <a:moveTo>
                  <a:pt x="1701121" y="247185"/>
                </a:moveTo>
                <a:cubicBezTo>
                  <a:pt x="1923666" y="245239"/>
                  <a:pt x="1892865" y="239977"/>
                  <a:pt x="1893688" y="268549"/>
                </a:cubicBezTo>
                <a:cubicBezTo>
                  <a:pt x="1901391" y="531734"/>
                  <a:pt x="1902461" y="495226"/>
                  <a:pt x="1865395" y="496021"/>
                </a:cubicBezTo>
                <a:cubicBezTo>
                  <a:pt x="1809454" y="497227"/>
                  <a:pt x="1756569" y="497159"/>
                  <a:pt x="1701149" y="496186"/>
                </a:cubicBezTo>
                <a:cubicBezTo>
                  <a:pt x="1675145" y="495734"/>
                  <a:pt x="1680889" y="504038"/>
                  <a:pt x="1679559" y="455142"/>
                </a:cubicBezTo>
                <a:cubicBezTo>
                  <a:pt x="1673034" y="215063"/>
                  <a:pt x="1669991" y="247473"/>
                  <a:pt x="1701121" y="247185"/>
                </a:cubicBezTo>
                <a:close/>
                <a:moveTo>
                  <a:pt x="1677667" y="1015798"/>
                </a:moveTo>
                <a:cubicBezTo>
                  <a:pt x="1677736" y="1023514"/>
                  <a:pt x="1694802" y="1019403"/>
                  <a:pt x="1460085" y="1019266"/>
                </a:cubicBezTo>
                <a:cubicBezTo>
                  <a:pt x="1459865" y="973974"/>
                  <a:pt x="1457179" y="770566"/>
                  <a:pt x="1457151" y="769004"/>
                </a:cubicBezTo>
                <a:cubicBezTo>
                  <a:pt x="1572104" y="769004"/>
                  <a:pt x="1625578" y="768442"/>
                  <a:pt x="1673857" y="769182"/>
                </a:cubicBezTo>
                <a:cubicBezTo>
                  <a:pt x="1675228" y="851488"/>
                  <a:pt x="1676982" y="921625"/>
                  <a:pt x="1677667" y="1015798"/>
                </a:cubicBezTo>
                <a:close/>
                <a:moveTo>
                  <a:pt x="1673651" y="756438"/>
                </a:moveTo>
                <a:cubicBezTo>
                  <a:pt x="1426185" y="752683"/>
                  <a:pt x="1457179" y="768661"/>
                  <a:pt x="1456658" y="735745"/>
                </a:cubicBezTo>
                <a:cubicBezTo>
                  <a:pt x="1453532" y="537654"/>
                  <a:pt x="1453477" y="531939"/>
                  <a:pt x="1452929" y="506806"/>
                </a:cubicBezTo>
                <a:cubicBezTo>
                  <a:pt x="1454464" y="506806"/>
                  <a:pt x="1668538" y="508423"/>
                  <a:pt x="1669607" y="508437"/>
                </a:cubicBezTo>
                <a:cubicBezTo>
                  <a:pt x="1670169" y="535859"/>
                  <a:pt x="1670238" y="543917"/>
                  <a:pt x="1673651" y="756438"/>
                </a:cubicBezTo>
                <a:close/>
                <a:moveTo>
                  <a:pt x="1454437" y="247747"/>
                </a:moveTo>
                <a:cubicBezTo>
                  <a:pt x="1697996" y="247747"/>
                  <a:pt x="1664960" y="239387"/>
                  <a:pt x="1665207" y="268399"/>
                </a:cubicBezTo>
                <a:cubicBezTo>
                  <a:pt x="1667154" y="536284"/>
                  <a:pt x="1686715" y="495473"/>
                  <a:pt x="1618875" y="495473"/>
                </a:cubicBezTo>
                <a:cubicBezTo>
                  <a:pt x="1538232" y="495473"/>
                  <a:pt x="1536162" y="494089"/>
                  <a:pt x="1454423" y="494089"/>
                </a:cubicBezTo>
                <a:cubicBezTo>
                  <a:pt x="1451942" y="494075"/>
                  <a:pt x="1441415" y="247747"/>
                  <a:pt x="1454437" y="247747"/>
                </a:cubicBezTo>
                <a:close/>
                <a:moveTo>
                  <a:pt x="1448817" y="1016347"/>
                </a:moveTo>
                <a:cubicBezTo>
                  <a:pt x="1448844" y="1020704"/>
                  <a:pt x="1274153" y="1020389"/>
                  <a:pt x="1232262" y="1019814"/>
                </a:cubicBezTo>
                <a:cubicBezTo>
                  <a:pt x="1227999" y="775130"/>
                  <a:pt x="1228698" y="841238"/>
                  <a:pt x="1227355" y="770114"/>
                </a:cubicBezTo>
                <a:cubicBezTo>
                  <a:pt x="1328655" y="771690"/>
                  <a:pt x="1364898" y="769114"/>
                  <a:pt x="1445938" y="769004"/>
                </a:cubicBezTo>
                <a:cubicBezTo>
                  <a:pt x="1445938" y="769991"/>
                  <a:pt x="1448680" y="981730"/>
                  <a:pt x="1448817" y="1016347"/>
                </a:cubicBezTo>
                <a:close/>
                <a:moveTo>
                  <a:pt x="1445746" y="756273"/>
                </a:moveTo>
                <a:cubicBezTo>
                  <a:pt x="1195635" y="756643"/>
                  <a:pt x="1227259" y="767743"/>
                  <a:pt x="1226765" y="735772"/>
                </a:cubicBezTo>
                <a:cubicBezTo>
                  <a:pt x="1225545" y="657303"/>
                  <a:pt x="1225504" y="640762"/>
                  <a:pt x="1224051" y="548740"/>
                </a:cubicBezTo>
                <a:cubicBezTo>
                  <a:pt x="1223229" y="494582"/>
                  <a:pt x="1185272" y="506902"/>
                  <a:pt x="1441703" y="506806"/>
                </a:cubicBezTo>
                <a:cubicBezTo>
                  <a:pt x="1442388" y="537901"/>
                  <a:pt x="1445733" y="755245"/>
                  <a:pt x="1445746" y="756273"/>
                </a:cubicBezTo>
                <a:close/>
                <a:moveTo>
                  <a:pt x="1437179" y="247706"/>
                </a:moveTo>
                <a:cubicBezTo>
                  <a:pt x="1437974" y="415565"/>
                  <a:pt x="1439770" y="429297"/>
                  <a:pt x="1441387" y="494089"/>
                </a:cubicBezTo>
                <a:cubicBezTo>
                  <a:pt x="1283926" y="494158"/>
                  <a:pt x="1252782" y="494308"/>
                  <a:pt x="1223215" y="495035"/>
                </a:cubicBezTo>
                <a:cubicBezTo>
                  <a:pt x="1220213" y="298602"/>
                  <a:pt x="1220926" y="338768"/>
                  <a:pt x="1218801" y="246075"/>
                </a:cubicBezTo>
                <a:cubicBezTo>
                  <a:pt x="1325557" y="243197"/>
                  <a:pt x="1367352" y="247349"/>
                  <a:pt x="1437179" y="247706"/>
                </a:cubicBezTo>
                <a:close/>
                <a:moveTo>
                  <a:pt x="1217485" y="829507"/>
                </a:moveTo>
                <a:cubicBezTo>
                  <a:pt x="1223229" y="1049455"/>
                  <a:pt x="1225394" y="1019718"/>
                  <a:pt x="1207944" y="1019416"/>
                </a:cubicBezTo>
                <a:cubicBezTo>
                  <a:pt x="1004124" y="1015593"/>
                  <a:pt x="1003548" y="1022760"/>
                  <a:pt x="1003439" y="1016237"/>
                </a:cubicBezTo>
                <a:cubicBezTo>
                  <a:pt x="998586" y="725727"/>
                  <a:pt x="981890" y="769401"/>
                  <a:pt x="1043493" y="769155"/>
                </a:cubicBezTo>
                <a:cubicBezTo>
                  <a:pt x="1118981" y="768853"/>
                  <a:pt x="1154333" y="768757"/>
                  <a:pt x="1207739" y="769758"/>
                </a:cubicBezTo>
                <a:cubicBezTo>
                  <a:pt x="1219061" y="769977"/>
                  <a:pt x="1215689" y="760604"/>
                  <a:pt x="1217485" y="829507"/>
                </a:cubicBezTo>
                <a:close/>
                <a:moveTo>
                  <a:pt x="1212824" y="548960"/>
                </a:moveTo>
                <a:cubicBezTo>
                  <a:pt x="1216471" y="782091"/>
                  <a:pt x="1218760" y="757219"/>
                  <a:pt x="1207944" y="757013"/>
                </a:cubicBezTo>
                <a:cubicBezTo>
                  <a:pt x="968059" y="752504"/>
                  <a:pt x="997873" y="768442"/>
                  <a:pt x="997366" y="735799"/>
                </a:cubicBezTo>
                <a:cubicBezTo>
                  <a:pt x="995913" y="643051"/>
                  <a:pt x="998134" y="643325"/>
                  <a:pt x="996653" y="548713"/>
                </a:cubicBezTo>
                <a:cubicBezTo>
                  <a:pt x="995721" y="489718"/>
                  <a:pt x="962836" y="514892"/>
                  <a:pt x="1207986" y="508190"/>
                </a:cubicBezTo>
                <a:cubicBezTo>
                  <a:pt x="1213921" y="508026"/>
                  <a:pt x="1212112" y="501941"/>
                  <a:pt x="1212824" y="548960"/>
                </a:cubicBezTo>
                <a:close/>
                <a:moveTo>
                  <a:pt x="1207574" y="246390"/>
                </a:moveTo>
                <a:cubicBezTo>
                  <a:pt x="1213839" y="523046"/>
                  <a:pt x="1213290" y="495295"/>
                  <a:pt x="1207698" y="495432"/>
                </a:cubicBezTo>
                <a:cubicBezTo>
                  <a:pt x="1153607" y="496994"/>
                  <a:pt x="1144121" y="496432"/>
                  <a:pt x="1043452" y="496707"/>
                </a:cubicBezTo>
                <a:cubicBezTo>
                  <a:pt x="980327" y="496871"/>
                  <a:pt x="998134" y="538298"/>
                  <a:pt x="991102" y="268138"/>
                </a:cubicBezTo>
                <a:cubicBezTo>
                  <a:pt x="990156" y="230685"/>
                  <a:pt x="964399" y="253365"/>
                  <a:pt x="1207574" y="246390"/>
                </a:cubicBezTo>
                <a:close/>
                <a:moveTo>
                  <a:pt x="992226" y="1016484"/>
                </a:moveTo>
                <a:cubicBezTo>
                  <a:pt x="992308" y="1021609"/>
                  <a:pt x="774588" y="1017936"/>
                  <a:pt x="774520" y="1016073"/>
                </a:cubicBezTo>
                <a:cubicBezTo>
                  <a:pt x="764115" y="728070"/>
                  <a:pt x="767611" y="768689"/>
                  <a:pt x="796891" y="768689"/>
                </a:cubicBezTo>
                <a:cubicBezTo>
                  <a:pt x="875340" y="768689"/>
                  <a:pt x="877465" y="769319"/>
                  <a:pt x="961287" y="769319"/>
                </a:cubicBezTo>
                <a:cubicBezTo>
                  <a:pt x="994474" y="769319"/>
                  <a:pt x="987127" y="729290"/>
                  <a:pt x="992226" y="1016484"/>
                </a:cubicBezTo>
                <a:close/>
                <a:moveTo>
                  <a:pt x="985440" y="548932"/>
                </a:moveTo>
                <a:cubicBezTo>
                  <a:pt x="989237" y="790643"/>
                  <a:pt x="992226" y="756602"/>
                  <a:pt x="961287" y="756602"/>
                </a:cubicBezTo>
                <a:cubicBezTo>
                  <a:pt x="740387" y="756602"/>
                  <a:pt x="770558" y="761577"/>
                  <a:pt x="770160" y="735772"/>
                </a:cubicBezTo>
                <a:cubicBezTo>
                  <a:pt x="766007" y="470655"/>
                  <a:pt x="754890" y="508629"/>
                  <a:pt x="796891" y="508629"/>
                </a:cubicBezTo>
                <a:cubicBezTo>
                  <a:pt x="1021067" y="508629"/>
                  <a:pt x="984687" y="500530"/>
                  <a:pt x="985440" y="548932"/>
                </a:cubicBezTo>
                <a:close/>
                <a:moveTo>
                  <a:pt x="796891" y="246555"/>
                </a:moveTo>
                <a:cubicBezTo>
                  <a:pt x="965016" y="246596"/>
                  <a:pt x="965468" y="246596"/>
                  <a:pt x="979327" y="246623"/>
                </a:cubicBezTo>
                <a:cubicBezTo>
                  <a:pt x="980643" y="301288"/>
                  <a:pt x="984495" y="495761"/>
                  <a:pt x="984522" y="496844"/>
                </a:cubicBezTo>
                <a:cubicBezTo>
                  <a:pt x="913735" y="496912"/>
                  <a:pt x="978052" y="496912"/>
                  <a:pt x="765445" y="495843"/>
                </a:cubicBezTo>
                <a:cubicBezTo>
                  <a:pt x="760798" y="201345"/>
                  <a:pt x="751532" y="246555"/>
                  <a:pt x="796891" y="246555"/>
                </a:cubicBezTo>
                <a:close/>
                <a:moveTo>
                  <a:pt x="759880" y="829397"/>
                </a:moveTo>
                <a:cubicBezTo>
                  <a:pt x="760209" y="892970"/>
                  <a:pt x="761004" y="953802"/>
                  <a:pt x="763265" y="1016566"/>
                </a:cubicBezTo>
                <a:cubicBezTo>
                  <a:pt x="763320" y="1018032"/>
                  <a:pt x="546149" y="1026597"/>
                  <a:pt x="546149" y="1016621"/>
                </a:cubicBezTo>
                <a:cubicBezTo>
                  <a:pt x="546149" y="748407"/>
                  <a:pt x="533442" y="769813"/>
                  <a:pt x="550316" y="769922"/>
                </a:cubicBezTo>
                <a:cubicBezTo>
                  <a:pt x="801455" y="771635"/>
                  <a:pt x="759455" y="747612"/>
                  <a:pt x="759880" y="829397"/>
                </a:cubicBezTo>
                <a:close/>
                <a:moveTo>
                  <a:pt x="755055" y="548987"/>
                </a:moveTo>
                <a:cubicBezTo>
                  <a:pt x="758879" y="794233"/>
                  <a:pt x="773162" y="755602"/>
                  <a:pt x="714630" y="756712"/>
                </a:cubicBezTo>
                <a:cubicBezTo>
                  <a:pt x="510138" y="760288"/>
                  <a:pt x="541488" y="761645"/>
                  <a:pt x="541090" y="735799"/>
                </a:cubicBezTo>
                <a:cubicBezTo>
                  <a:pt x="537088" y="480084"/>
                  <a:pt x="534799" y="508355"/>
                  <a:pt x="550439" y="508108"/>
                </a:cubicBezTo>
                <a:cubicBezTo>
                  <a:pt x="796301" y="504134"/>
                  <a:pt x="754314" y="502106"/>
                  <a:pt x="755055" y="548987"/>
                </a:cubicBezTo>
                <a:close/>
                <a:moveTo>
                  <a:pt x="550384" y="245979"/>
                </a:moveTo>
                <a:cubicBezTo>
                  <a:pt x="781634" y="244581"/>
                  <a:pt x="749983" y="239483"/>
                  <a:pt x="750545" y="270441"/>
                </a:cubicBezTo>
                <a:cubicBezTo>
                  <a:pt x="751710" y="334027"/>
                  <a:pt x="752395" y="380401"/>
                  <a:pt x="754218" y="495761"/>
                </a:cubicBezTo>
                <a:cubicBezTo>
                  <a:pt x="701773" y="495364"/>
                  <a:pt x="659827" y="493719"/>
                  <a:pt x="538267" y="495569"/>
                </a:cubicBezTo>
                <a:cubicBezTo>
                  <a:pt x="534867" y="211801"/>
                  <a:pt x="525587" y="246116"/>
                  <a:pt x="550384" y="245979"/>
                </a:cubicBezTo>
                <a:close/>
                <a:moveTo>
                  <a:pt x="534922" y="1016621"/>
                </a:moveTo>
                <a:cubicBezTo>
                  <a:pt x="534922" y="1022829"/>
                  <a:pt x="553866" y="1020170"/>
                  <a:pt x="317778" y="1019951"/>
                </a:cubicBezTo>
                <a:cubicBezTo>
                  <a:pt x="318107" y="907222"/>
                  <a:pt x="315064" y="833974"/>
                  <a:pt x="313830" y="770045"/>
                </a:cubicBezTo>
                <a:cubicBezTo>
                  <a:pt x="382245" y="770018"/>
                  <a:pt x="447384" y="769347"/>
                  <a:pt x="530481" y="769813"/>
                </a:cubicBezTo>
                <a:cubicBezTo>
                  <a:pt x="531797" y="835866"/>
                  <a:pt x="534922" y="897150"/>
                  <a:pt x="534922" y="1016621"/>
                </a:cubicBezTo>
                <a:close/>
                <a:moveTo>
                  <a:pt x="529864" y="736019"/>
                </a:moveTo>
                <a:cubicBezTo>
                  <a:pt x="530303" y="763673"/>
                  <a:pt x="565778" y="757191"/>
                  <a:pt x="313569" y="757315"/>
                </a:cubicBezTo>
                <a:cubicBezTo>
                  <a:pt x="310842" y="603268"/>
                  <a:pt x="309814" y="585097"/>
                  <a:pt x="309019" y="508670"/>
                </a:cubicBezTo>
                <a:cubicBezTo>
                  <a:pt x="464012" y="508780"/>
                  <a:pt x="489549" y="508930"/>
                  <a:pt x="527191" y="508451"/>
                </a:cubicBezTo>
                <a:cubicBezTo>
                  <a:pt x="529110" y="651273"/>
                  <a:pt x="528877" y="672761"/>
                  <a:pt x="529864" y="736019"/>
                </a:cubicBezTo>
                <a:close/>
                <a:moveTo>
                  <a:pt x="522242" y="246116"/>
                </a:moveTo>
                <a:cubicBezTo>
                  <a:pt x="526245" y="371809"/>
                  <a:pt x="525011" y="333684"/>
                  <a:pt x="527026" y="495734"/>
                </a:cubicBezTo>
                <a:cubicBezTo>
                  <a:pt x="493621" y="496145"/>
                  <a:pt x="481023" y="496062"/>
                  <a:pt x="308909" y="495953"/>
                </a:cubicBezTo>
                <a:cubicBezTo>
                  <a:pt x="308278" y="417772"/>
                  <a:pt x="309635" y="438574"/>
                  <a:pt x="305715" y="247473"/>
                </a:cubicBezTo>
                <a:cubicBezTo>
                  <a:pt x="375789" y="247432"/>
                  <a:pt x="319656" y="246938"/>
                  <a:pt x="522242" y="246116"/>
                </a:cubicBezTo>
                <a:close/>
                <a:moveTo>
                  <a:pt x="139522" y="246239"/>
                </a:moveTo>
                <a:cubicBezTo>
                  <a:pt x="220124" y="246239"/>
                  <a:pt x="219658" y="247363"/>
                  <a:pt x="294475" y="247445"/>
                </a:cubicBezTo>
                <a:cubicBezTo>
                  <a:pt x="298505" y="444878"/>
                  <a:pt x="297038" y="419896"/>
                  <a:pt x="297682" y="495925"/>
                </a:cubicBezTo>
                <a:cubicBezTo>
                  <a:pt x="143265" y="495816"/>
                  <a:pt x="118933" y="495720"/>
                  <a:pt x="81086" y="496008"/>
                </a:cubicBezTo>
                <a:cubicBezTo>
                  <a:pt x="78084" y="194658"/>
                  <a:pt x="56851" y="246239"/>
                  <a:pt x="139522" y="246239"/>
                </a:cubicBezTo>
                <a:close/>
                <a:moveTo>
                  <a:pt x="139522" y="508547"/>
                </a:moveTo>
                <a:cubicBezTo>
                  <a:pt x="328045" y="508670"/>
                  <a:pt x="297490" y="495199"/>
                  <a:pt x="298326" y="548987"/>
                </a:cubicBezTo>
                <a:cubicBezTo>
                  <a:pt x="299807" y="644134"/>
                  <a:pt x="300520" y="642530"/>
                  <a:pt x="301986" y="735991"/>
                </a:cubicBezTo>
                <a:cubicBezTo>
                  <a:pt x="302466" y="766647"/>
                  <a:pt x="336448" y="757054"/>
                  <a:pt x="84541" y="756931"/>
                </a:cubicBezTo>
                <a:cubicBezTo>
                  <a:pt x="79524" y="462803"/>
                  <a:pt x="65213" y="508547"/>
                  <a:pt x="139522" y="508547"/>
                </a:cubicBezTo>
                <a:close/>
                <a:moveTo>
                  <a:pt x="88708" y="1015963"/>
                </a:moveTo>
                <a:cubicBezTo>
                  <a:pt x="87789" y="723671"/>
                  <a:pt x="63170" y="769648"/>
                  <a:pt x="139522" y="769689"/>
                </a:cubicBezTo>
                <a:cubicBezTo>
                  <a:pt x="210953" y="769689"/>
                  <a:pt x="222454" y="770045"/>
                  <a:pt x="302576" y="770045"/>
                </a:cubicBezTo>
                <a:cubicBezTo>
                  <a:pt x="304015" y="845623"/>
                  <a:pt x="306853" y="903851"/>
                  <a:pt x="306510" y="1019951"/>
                </a:cubicBezTo>
                <a:cubicBezTo>
                  <a:pt x="305139" y="1019951"/>
                  <a:pt x="88721" y="1019951"/>
                  <a:pt x="88708" y="1015963"/>
                </a:cubicBezTo>
                <a:close/>
                <a:moveTo>
                  <a:pt x="91203" y="1203186"/>
                </a:moveTo>
                <a:cubicBezTo>
                  <a:pt x="90243" y="1152194"/>
                  <a:pt x="88996" y="1083016"/>
                  <a:pt x="88776" y="1031901"/>
                </a:cubicBezTo>
                <a:cubicBezTo>
                  <a:pt x="213805" y="1031394"/>
                  <a:pt x="203085" y="1032668"/>
                  <a:pt x="306496" y="1032668"/>
                </a:cubicBezTo>
                <a:cubicBezTo>
                  <a:pt x="306167" y="1294742"/>
                  <a:pt x="316599" y="1280326"/>
                  <a:pt x="303823" y="1280326"/>
                </a:cubicBezTo>
                <a:cubicBezTo>
                  <a:pt x="48064" y="1280326"/>
                  <a:pt x="93012" y="1300416"/>
                  <a:pt x="91203" y="1203186"/>
                </a:cubicBezTo>
                <a:close/>
                <a:moveTo>
                  <a:pt x="92806" y="1296675"/>
                </a:moveTo>
                <a:cubicBezTo>
                  <a:pt x="92724" y="1291728"/>
                  <a:pt x="310197" y="1291467"/>
                  <a:pt x="310280" y="1296894"/>
                </a:cubicBezTo>
                <a:cubicBezTo>
                  <a:pt x="314584" y="1571398"/>
                  <a:pt x="322946" y="1541674"/>
                  <a:pt x="303810" y="1541674"/>
                </a:cubicBezTo>
                <a:cubicBezTo>
                  <a:pt x="153463" y="1541646"/>
                  <a:pt x="126760" y="1541551"/>
                  <a:pt x="97303" y="1541825"/>
                </a:cubicBezTo>
                <a:cubicBezTo>
                  <a:pt x="96549" y="1511799"/>
                  <a:pt x="92930" y="1304431"/>
                  <a:pt x="92806" y="1296675"/>
                </a:cubicBezTo>
                <a:close/>
                <a:moveTo>
                  <a:pt x="101853" y="1764007"/>
                </a:moveTo>
                <a:cubicBezTo>
                  <a:pt x="98756" y="1516322"/>
                  <a:pt x="85103" y="1554377"/>
                  <a:pt x="139522" y="1554377"/>
                </a:cubicBezTo>
                <a:cubicBezTo>
                  <a:pt x="150913" y="1554377"/>
                  <a:pt x="305975" y="1554405"/>
                  <a:pt x="315653" y="1554419"/>
                </a:cubicBezTo>
                <a:cubicBezTo>
                  <a:pt x="316434" y="1620170"/>
                  <a:pt x="315914" y="1587760"/>
                  <a:pt x="319162" y="1805543"/>
                </a:cubicBezTo>
                <a:cubicBezTo>
                  <a:pt x="62362" y="1805735"/>
                  <a:pt x="102484" y="1813752"/>
                  <a:pt x="101853" y="1764007"/>
                </a:cubicBezTo>
                <a:close/>
                <a:moveTo>
                  <a:pt x="106130" y="2044417"/>
                </a:moveTo>
                <a:cubicBezTo>
                  <a:pt x="103540" y="1881696"/>
                  <a:pt x="103019" y="1850492"/>
                  <a:pt x="102553" y="1816767"/>
                </a:cubicBezTo>
                <a:cubicBezTo>
                  <a:pt x="188336" y="1815862"/>
                  <a:pt x="221330" y="1818343"/>
                  <a:pt x="319368" y="1818274"/>
                </a:cubicBezTo>
                <a:cubicBezTo>
                  <a:pt x="321794" y="1977309"/>
                  <a:pt x="319615" y="1959124"/>
                  <a:pt x="321780" y="2067933"/>
                </a:cubicBezTo>
                <a:cubicBezTo>
                  <a:pt x="69092" y="2068755"/>
                  <a:pt x="106528" y="2070112"/>
                  <a:pt x="106130" y="2044417"/>
                </a:cubicBezTo>
                <a:close/>
                <a:moveTo>
                  <a:pt x="110037" y="2324882"/>
                </a:moveTo>
                <a:cubicBezTo>
                  <a:pt x="103786" y="2038634"/>
                  <a:pt x="97275" y="2078965"/>
                  <a:pt x="139536" y="2078965"/>
                </a:cubicBezTo>
                <a:cubicBezTo>
                  <a:pt x="220384" y="2078965"/>
                  <a:pt x="221892" y="2080678"/>
                  <a:pt x="303837" y="2080678"/>
                </a:cubicBezTo>
                <a:cubicBezTo>
                  <a:pt x="325180" y="2080678"/>
                  <a:pt x="324755" y="2040950"/>
                  <a:pt x="327455" y="2324416"/>
                </a:cubicBezTo>
                <a:cubicBezTo>
                  <a:pt x="327510" y="2330651"/>
                  <a:pt x="331760" y="2329034"/>
                  <a:pt x="303837" y="2329034"/>
                </a:cubicBezTo>
                <a:cubicBezTo>
                  <a:pt x="87241" y="2329034"/>
                  <a:pt x="110147" y="2329747"/>
                  <a:pt x="110037" y="2324882"/>
                </a:cubicBezTo>
                <a:close/>
                <a:moveTo>
                  <a:pt x="110407" y="2341382"/>
                </a:moveTo>
                <a:cubicBezTo>
                  <a:pt x="144046" y="2341354"/>
                  <a:pt x="326578" y="2341793"/>
                  <a:pt x="327606" y="2341793"/>
                </a:cubicBezTo>
                <a:cubicBezTo>
                  <a:pt x="330512" y="2630425"/>
                  <a:pt x="344330" y="2591136"/>
                  <a:pt x="303823" y="2591136"/>
                </a:cubicBezTo>
                <a:cubicBezTo>
                  <a:pt x="140413" y="2591109"/>
                  <a:pt x="131339" y="2591122"/>
                  <a:pt x="112970" y="2591081"/>
                </a:cubicBezTo>
                <a:cubicBezTo>
                  <a:pt x="111682" y="2497867"/>
                  <a:pt x="113752" y="2494222"/>
                  <a:pt x="110407" y="2341382"/>
                </a:cubicBezTo>
                <a:close/>
                <a:moveTo>
                  <a:pt x="118673" y="2853347"/>
                </a:moveTo>
                <a:cubicBezTo>
                  <a:pt x="113711" y="2609787"/>
                  <a:pt x="114163" y="2675539"/>
                  <a:pt x="113149" y="2603799"/>
                </a:cubicBezTo>
                <a:cubicBezTo>
                  <a:pt x="348661" y="2604401"/>
                  <a:pt x="331828" y="2602456"/>
                  <a:pt x="331869" y="2605621"/>
                </a:cubicBezTo>
                <a:cubicBezTo>
                  <a:pt x="336297" y="2888909"/>
                  <a:pt x="348428" y="2851758"/>
                  <a:pt x="303810" y="2851758"/>
                </a:cubicBezTo>
                <a:cubicBezTo>
                  <a:pt x="214559" y="2851772"/>
                  <a:pt x="213626" y="2853786"/>
                  <a:pt x="118673" y="2853347"/>
                </a:cubicBezTo>
                <a:close/>
                <a:moveTo>
                  <a:pt x="118947" y="2866078"/>
                </a:moveTo>
                <a:cubicBezTo>
                  <a:pt x="193805" y="2866407"/>
                  <a:pt x="204826" y="2864845"/>
                  <a:pt x="335927" y="2864448"/>
                </a:cubicBezTo>
                <a:cubicBezTo>
                  <a:pt x="340587" y="3161741"/>
                  <a:pt x="351458" y="3113846"/>
                  <a:pt x="303823" y="3113846"/>
                </a:cubicBezTo>
                <a:cubicBezTo>
                  <a:pt x="221645" y="3113846"/>
                  <a:pt x="221563" y="3115394"/>
                  <a:pt x="139522" y="3115394"/>
                </a:cubicBezTo>
                <a:cubicBezTo>
                  <a:pt x="114752" y="3115394"/>
                  <a:pt x="124924" y="3147407"/>
                  <a:pt x="118947" y="2866078"/>
                </a:cubicBezTo>
                <a:close/>
                <a:moveTo>
                  <a:pt x="124622" y="3353542"/>
                </a:moveTo>
                <a:cubicBezTo>
                  <a:pt x="120537" y="3091782"/>
                  <a:pt x="120496" y="3128112"/>
                  <a:pt x="139522" y="3128112"/>
                </a:cubicBezTo>
                <a:cubicBezTo>
                  <a:pt x="374418" y="3128112"/>
                  <a:pt x="340382" y="3111379"/>
                  <a:pt x="341273" y="3166702"/>
                </a:cubicBezTo>
                <a:cubicBezTo>
                  <a:pt x="342698" y="3257957"/>
                  <a:pt x="340958" y="3260396"/>
                  <a:pt x="342424" y="3353734"/>
                </a:cubicBezTo>
                <a:cubicBezTo>
                  <a:pt x="342849" y="3380552"/>
                  <a:pt x="350526" y="3374865"/>
                  <a:pt x="303837" y="3374865"/>
                </a:cubicBezTo>
                <a:cubicBezTo>
                  <a:pt x="96192" y="3374865"/>
                  <a:pt x="125074" y="3382923"/>
                  <a:pt x="124622" y="3353542"/>
                </a:cubicBezTo>
                <a:close/>
                <a:moveTo>
                  <a:pt x="129598" y="3634061"/>
                </a:moveTo>
                <a:cubicBezTo>
                  <a:pt x="122744" y="3348457"/>
                  <a:pt x="120688" y="3387925"/>
                  <a:pt x="139522" y="3387925"/>
                </a:cubicBezTo>
                <a:cubicBezTo>
                  <a:pt x="385069" y="3387925"/>
                  <a:pt x="342753" y="3371727"/>
                  <a:pt x="343713" y="3447249"/>
                </a:cubicBezTo>
                <a:cubicBezTo>
                  <a:pt x="344467" y="3507149"/>
                  <a:pt x="345399" y="3574806"/>
                  <a:pt x="346962" y="3634418"/>
                </a:cubicBezTo>
                <a:cubicBezTo>
                  <a:pt x="347057" y="3638255"/>
                  <a:pt x="353514" y="3637131"/>
                  <a:pt x="303837" y="3637131"/>
                </a:cubicBezTo>
                <a:cubicBezTo>
                  <a:pt x="115273" y="3637131"/>
                  <a:pt x="129845" y="3644737"/>
                  <a:pt x="129598" y="3634061"/>
                </a:cubicBezTo>
                <a:close/>
                <a:moveTo>
                  <a:pt x="134903" y="3900343"/>
                </a:moveTo>
                <a:cubicBezTo>
                  <a:pt x="130338" y="3623249"/>
                  <a:pt x="124773" y="3652123"/>
                  <a:pt x="139522" y="3652123"/>
                </a:cubicBezTo>
                <a:cubicBezTo>
                  <a:pt x="388688" y="3652123"/>
                  <a:pt x="347236" y="3623071"/>
                  <a:pt x="348881" y="3727824"/>
                </a:cubicBezTo>
                <a:cubicBezTo>
                  <a:pt x="350334" y="3820792"/>
                  <a:pt x="351362" y="3819271"/>
                  <a:pt x="352760" y="3900535"/>
                </a:cubicBezTo>
                <a:cubicBezTo>
                  <a:pt x="326139" y="3900425"/>
                  <a:pt x="147720" y="3900343"/>
                  <a:pt x="134903" y="3900343"/>
                </a:cubicBezTo>
                <a:close/>
                <a:moveTo>
                  <a:pt x="139522" y="3913060"/>
                </a:moveTo>
                <a:cubicBezTo>
                  <a:pt x="332637" y="3913184"/>
                  <a:pt x="329978" y="3913170"/>
                  <a:pt x="352979" y="3913279"/>
                </a:cubicBezTo>
                <a:cubicBezTo>
                  <a:pt x="354871" y="4045413"/>
                  <a:pt x="354268" y="4039438"/>
                  <a:pt x="356420" y="4161170"/>
                </a:cubicBezTo>
                <a:cubicBezTo>
                  <a:pt x="301507" y="4160526"/>
                  <a:pt x="221824" y="4161239"/>
                  <a:pt x="139358" y="4161239"/>
                </a:cubicBezTo>
                <a:cubicBezTo>
                  <a:pt x="138097" y="3893779"/>
                  <a:pt x="129502" y="3913060"/>
                  <a:pt x="139522" y="3913060"/>
                </a:cubicBezTo>
                <a:close/>
                <a:moveTo>
                  <a:pt x="139522" y="4173942"/>
                </a:moveTo>
                <a:cubicBezTo>
                  <a:pt x="390497" y="4173942"/>
                  <a:pt x="356488" y="4165432"/>
                  <a:pt x="357050" y="4195567"/>
                </a:cubicBezTo>
                <a:cubicBezTo>
                  <a:pt x="362191" y="4468441"/>
                  <a:pt x="372006" y="4423957"/>
                  <a:pt x="303823" y="4423957"/>
                </a:cubicBezTo>
                <a:cubicBezTo>
                  <a:pt x="224730" y="4423957"/>
                  <a:pt x="222235" y="4422326"/>
                  <a:pt x="143278" y="4422272"/>
                </a:cubicBezTo>
                <a:cubicBezTo>
                  <a:pt x="137014" y="4155085"/>
                  <a:pt x="140496" y="4173942"/>
                  <a:pt x="139522" y="4173942"/>
                </a:cubicBezTo>
                <a:close/>
                <a:moveTo>
                  <a:pt x="145650" y="4663105"/>
                </a:moveTo>
                <a:cubicBezTo>
                  <a:pt x="144224" y="4572097"/>
                  <a:pt x="145773" y="4569274"/>
                  <a:pt x="144306" y="4475964"/>
                </a:cubicBezTo>
                <a:cubicBezTo>
                  <a:pt x="143443" y="4419819"/>
                  <a:pt x="107021" y="4435688"/>
                  <a:pt x="359312" y="4436798"/>
                </a:cubicBezTo>
                <a:cubicBezTo>
                  <a:pt x="360450" y="4565382"/>
                  <a:pt x="363726" y="4565944"/>
                  <a:pt x="365111" y="4684963"/>
                </a:cubicBezTo>
                <a:cubicBezTo>
                  <a:pt x="117754" y="4680523"/>
                  <a:pt x="146239" y="4700791"/>
                  <a:pt x="145650" y="4663105"/>
                </a:cubicBezTo>
                <a:close/>
                <a:moveTo>
                  <a:pt x="149872" y="4943515"/>
                </a:moveTo>
                <a:cubicBezTo>
                  <a:pt x="148474" y="4876654"/>
                  <a:pt x="147624" y="4826813"/>
                  <a:pt x="146897" y="4756621"/>
                </a:cubicBezTo>
                <a:cubicBezTo>
                  <a:pt x="146130" y="4682798"/>
                  <a:pt x="130914" y="4699667"/>
                  <a:pt x="221769" y="4697954"/>
                </a:cubicBezTo>
                <a:cubicBezTo>
                  <a:pt x="280849" y="4696913"/>
                  <a:pt x="330553" y="4697063"/>
                  <a:pt x="365248" y="4697707"/>
                </a:cubicBezTo>
                <a:cubicBezTo>
                  <a:pt x="365865" y="4768858"/>
                  <a:pt x="363562" y="4803653"/>
                  <a:pt x="368071" y="4947914"/>
                </a:cubicBezTo>
                <a:cubicBezTo>
                  <a:pt x="130407" y="4947914"/>
                  <a:pt x="149927" y="4945913"/>
                  <a:pt x="149872" y="4943515"/>
                </a:cubicBezTo>
                <a:close/>
                <a:moveTo>
                  <a:pt x="150201" y="4958905"/>
                </a:moveTo>
                <a:cubicBezTo>
                  <a:pt x="223318" y="4959056"/>
                  <a:pt x="200782" y="4960631"/>
                  <a:pt x="368469" y="4960631"/>
                </a:cubicBezTo>
                <a:cubicBezTo>
                  <a:pt x="372143" y="5080336"/>
                  <a:pt x="370045" y="5126847"/>
                  <a:pt x="371115" y="5208358"/>
                </a:cubicBezTo>
                <a:cubicBezTo>
                  <a:pt x="152161" y="5209248"/>
                  <a:pt x="225895" y="5209701"/>
                  <a:pt x="155094" y="5209879"/>
                </a:cubicBezTo>
                <a:cubicBezTo>
                  <a:pt x="155081" y="5208481"/>
                  <a:pt x="150228" y="4959960"/>
                  <a:pt x="150201" y="4958905"/>
                </a:cubicBezTo>
                <a:close/>
                <a:moveTo>
                  <a:pt x="155327" y="5224172"/>
                </a:moveTo>
                <a:cubicBezTo>
                  <a:pt x="155300" y="5222404"/>
                  <a:pt x="136630" y="5222130"/>
                  <a:pt x="371293" y="5221089"/>
                </a:cubicBezTo>
                <a:cubicBezTo>
                  <a:pt x="372773" y="5317085"/>
                  <a:pt x="375158" y="5321223"/>
                  <a:pt x="376968" y="5471857"/>
                </a:cubicBezTo>
                <a:cubicBezTo>
                  <a:pt x="280781" y="5471515"/>
                  <a:pt x="228321" y="5471967"/>
                  <a:pt x="159083" y="5472022"/>
                </a:cubicBezTo>
                <a:cubicBezTo>
                  <a:pt x="157356" y="5390840"/>
                  <a:pt x="156630" y="5305505"/>
                  <a:pt x="155327" y="5224172"/>
                </a:cubicBezTo>
                <a:close/>
                <a:moveTo>
                  <a:pt x="162675" y="5692066"/>
                </a:moveTo>
                <a:cubicBezTo>
                  <a:pt x="161647" y="5442435"/>
                  <a:pt x="140084" y="5484945"/>
                  <a:pt x="221687" y="5484616"/>
                </a:cubicBezTo>
                <a:cubicBezTo>
                  <a:pt x="277450" y="5484465"/>
                  <a:pt x="314515" y="5484410"/>
                  <a:pt x="377119" y="5484588"/>
                </a:cubicBezTo>
                <a:cubicBezTo>
                  <a:pt x="380107" y="5754227"/>
                  <a:pt x="377160" y="5425826"/>
                  <a:pt x="379421" y="5733890"/>
                </a:cubicBezTo>
                <a:cubicBezTo>
                  <a:pt x="119687" y="5735247"/>
                  <a:pt x="162880" y="5740331"/>
                  <a:pt x="162675" y="5692066"/>
                </a:cubicBezTo>
                <a:close/>
                <a:moveTo>
                  <a:pt x="166746" y="5972641"/>
                </a:moveTo>
                <a:cubicBezTo>
                  <a:pt x="162455" y="5698905"/>
                  <a:pt x="145896" y="5743743"/>
                  <a:pt x="221536" y="5745717"/>
                </a:cubicBezTo>
                <a:cubicBezTo>
                  <a:pt x="268183" y="5746991"/>
                  <a:pt x="307552" y="5746991"/>
                  <a:pt x="379531" y="5746635"/>
                </a:cubicBezTo>
                <a:cubicBezTo>
                  <a:pt x="380861" y="5881386"/>
                  <a:pt x="384068" y="5873465"/>
                  <a:pt x="385494" y="5994060"/>
                </a:cubicBezTo>
                <a:cubicBezTo>
                  <a:pt x="134752" y="5991018"/>
                  <a:pt x="167322" y="6007860"/>
                  <a:pt x="166746" y="5972641"/>
                </a:cubicBezTo>
                <a:close/>
                <a:moveTo>
                  <a:pt x="170694" y="6257916"/>
                </a:moveTo>
                <a:cubicBezTo>
                  <a:pt x="170461" y="6189287"/>
                  <a:pt x="170557" y="6204512"/>
                  <a:pt x="167335" y="6008038"/>
                </a:cubicBezTo>
                <a:cubicBezTo>
                  <a:pt x="233790" y="6007627"/>
                  <a:pt x="251981" y="6005187"/>
                  <a:pt x="385631" y="6006818"/>
                </a:cubicBezTo>
                <a:cubicBezTo>
                  <a:pt x="386234" y="6075311"/>
                  <a:pt x="387194" y="6229631"/>
                  <a:pt x="387564" y="6257930"/>
                </a:cubicBezTo>
                <a:lnTo>
                  <a:pt x="170694" y="6257916"/>
                </a:lnTo>
                <a:close/>
                <a:moveTo>
                  <a:pt x="386015" y="5221020"/>
                </a:moveTo>
                <a:cubicBezTo>
                  <a:pt x="617497" y="5220075"/>
                  <a:pt x="599664" y="5222884"/>
                  <a:pt x="599691" y="5224419"/>
                </a:cubicBezTo>
                <a:cubicBezTo>
                  <a:pt x="604160" y="5510023"/>
                  <a:pt x="629231" y="5470597"/>
                  <a:pt x="550316" y="5471556"/>
                </a:cubicBezTo>
                <a:cubicBezTo>
                  <a:pt x="496938" y="5472131"/>
                  <a:pt x="464766" y="5472118"/>
                  <a:pt x="388222" y="5471899"/>
                </a:cubicBezTo>
                <a:cubicBezTo>
                  <a:pt x="384891" y="5201327"/>
                  <a:pt x="378023" y="5221061"/>
                  <a:pt x="386015" y="5221020"/>
                </a:cubicBezTo>
                <a:close/>
                <a:moveTo>
                  <a:pt x="390552" y="5692094"/>
                </a:moveTo>
                <a:cubicBezTo>
                  <a:pt x="390552" y="5441544"/>
                  <a:pt x="364261" y="5484753"/>
                  <a:pt x="468152" y="5484753"/>
                </a:cubicBezTo>
                <a:cubicBezTo>
                  <a:pt x="545600" y="5484753"/>
                  <a:pt x="542530" y="5484068"/>
                  <a:pt x="605476" y="5483848"/>
                </a:cubicBezTo>
                <a:cubicBezTo>
                  <a:pt x="605202" y="5639909"/>
                  <a:pt x="607573" y="5662932"/>
                  <a:pt x="609369" y="5733274"/>
                </a:cubicBezTo>
                <a:cubicBezTo>
                  <a:pt x="351841" y="5733548"/>
                  <a:pt x="390552" y="5747814"/>
                  <a:pt x="390552" y="5692094"/>
                </a:cubicBezTo>
                <a:close/>
                <a:moveTo>
                  <a:pt x="396433" y="5972613"/>
                </a:moveTo>
                <a:cubicBezTo>
                  <a:pt x="392197" y="5701275"/>
                  <a:pt x="365467" y="5746389"/>
                  <a:pt x="468152" y="5746389"/>
                </a:cubicBezTo>
                <a:cubicBezTo>
                  <a:pt x="550042" y="5746389"/>
                  <a:pt x="538760" y="5746101"/>
                  <a:pt x="609670" y="5746019"/>
                </a:cubicBezTo>
                <a:cubicBezTo>
                  <a:pt x="612193" y="5857898"/>
                  <a:pt x="609944" y="5871944"/>
                  <a:pt x="611932" y="5994156"/>
                </a:cubicBezTo>
                <a:cubicBezTo>
                  <a:pt x="362369" y="5994416"/>
                  <a:pt x="396885" y="6002077"/>
                  <a:pt x="396433" y="5972613"/>
                </a:cubicBezTo>
                <a:close/>
                <a:moveTo>
                  <a:pt x="398804" y="6257943"/>
                </a:moveTo>
                <a:cubicBezTo>
                  <a:pt x="398393" y="6226767"/>
                  <a:pt x="397433" y="6071994"/>
                  <a:pt x="396858" y="6006955"/>
                </a:cubicBezTo>
                <a:cubicBezTo>
                  <a:pt x="472113" y="6007819"/>
                  <a:pt x="555237" y="6006942"/>
                  <a:pt x="612151" y="6006873"/>
                </a:cubicBezTo>
                <a:cubicBezTo>
                  <a:pt x="615551" y="6215667"/>
                  <a:pt x="615140" y="6195316"/>
                  <a:pt x="616565" y="6256011"/>
                </a:cubicBezTo>
                <a:cubicBezTo>
                  <a:pt x="539542" y="6256272"/>
                  <a:pt x="573358" y="6257957"/>
                  <a:pt x="398804" y="6257943"/>
                </a:cubicBezTo>
                <a:close/>
                <a:moveTo>
                  <a:pt x="619403" y="5691861"/>
                </a:moveTo>
                <a:cubicBezTo>
                  <a:pt x="611603" y="5451205"/>
                  <a:pt x="615263" y="5483807"/>
                  <a:pt x="632576" y="5483807"/>
                </a:cubicBezTo>
                <a:cubicBezTo>
                  <a:pt x="865470" y="5483807"/>
                  <a:pt x="833751" y="5478490"/>
                  <a:pt x="833860" y="5504966"/>
                </a:cubicBezTo>
                <a:cubicBezTo>
                  <a:pt x="834998" y="5773879"/>
                  <a:pt x="850803" y="5732274"/>
                  <a:pt x="796904" y="5732274"/>
                </a:cubicBezTo>
                <a:cubicBezTo>
                  <a:pt x="591014" y="5732274"/>
                  <a:pt x="621212" y="5748047"/>
                  <a:pt x="619403" y="5691861"/>
                </a:cubicBezTo>
                <a:close/>
                <a:moveTo>
                  <a:pt x="622816" y="5972668"/>
                </a:moveTo>
                <a:cubicBezTo>
                  <a:pt x="618800" y="5715815"/>
                  <a:pt x="618909" y="5746005"/>
                  <a:pt x="632576" y="5746005"/>
                </a:cubicBezTo>
                <a:cubicBezTo>
                  <a:pt x="873599" y="5746005"/>
                  <a:pt x="836588" y="5731588"/>
                  <a:pt x="837438" y="5785801"/>
                </a:cubicBezTo>
                <a:cubicBezTo>
                  <a:pt x="841263" y="6031266"/>
                  <a:pt x="858274" y="5995321"/>
                  <a:pt x="796891" y="5995321"/>
                </a:cubicBezTo>
                <a:cubicBezTo>
                  <a:pt x="594441" y="5995321"/>
                  <a:pt x="623255" y="6000240"/>
                  <a:pt x="622816" y="5972668"/>
                </a:cubicBezTo>
                <a:close/>
                <a:moveTo>
                  <a:pt x="845169" y="6253626"/>
                </a:moveTo>
                <a:cubicBezTo>
                  <a:pt x="845155" y="6261013"/>
                  <a:pt x="863867" y="6255970"/>
                  <a:pt x="632562" y="6255970"/>
                </a:cubicBezTo>
                <a:cubicBezTo>
                  <a:pt x="625325" y="6255970"/>
                  <a:pt x="627874" y="6283953"/>
                  <a:pt x="623364" y="6006846"/>
                </a:cubicBezTo>
                <a:cubicBezTo>
                  <a:pt x="721018" y="6006791"/>
                  <a:pt x="698565" y="6008216"/>
                  <a:pt x="842674" y="6007997"/>
                </a:cubicBezTo>
                <a:cubicBezTo>
                  <a:pt x="842702" y="6009600"/>
                  <a:pt x="845224" y="6207965"/>
                  <a:pt x="845169" y="6253626"/>
                </a:cubicBezTo>
                <a:close/>
                <a:moveTo>
                  <a:pt x="847349" y="5692011"/>
                </a:moveTo>
                <a:cubicBezTo>
                  <a:pt x="844306" y="5450068"/>
                  <a:pt x="833381" y="5484958"/>
                  <a:pt x="879164" y="5484342"/>
                </a:cubicBezTo>
                <a:cubicBezTo>
                  <a:pt x="1091004" y="5481477"/>
                  <a:pt x="1062341" y="5480354"/>
                  <a:pt x="1062958" y="5505117"/>
                </a:cubicBezTo>
                <a:cubicBezTo>
                  <a:pt x="1069332" y="5770206"/>
                  <a:pt x="1069181" y="5733370"/>
                  <a:pt x="1043534" y="5733082"/>
                </a:cubicBezTo>
                <a:cubicBezTo>
                  <a:pt x="812668" y="5730588"/>
                  <a:pt x="848007" y="5745443"/>
                  <a:pt x="847349" y="5692011"/>
                </a:cubicBezTo>
                <a:close/>
                <a:moveTo>
                  <a:pt x="853394" y="5972613"/>
                </a:moveTo>
                <a:cubicBezTo>
                  <a:pt x="849295" y="5710744"/>
                  <a:pt x="833847" y="5745018"/>
                  <a:pt x="879055" y="5745196"/>
                </a:cubicBezTo>
                <a:cubicBezTo>
                  <a:pt x="1100914" y="5746087"/>
                  <a:pt x="1065768" y="5735384"/>
                  <a:pt x="1066549" y="5785801"/>
                </a:cubicBezTo>
                <a:cubicBezTo>
                  <a:pt x="1068002" y="5878303"/>
                  <a:pt x="1068797" y="5884401"/>
                  <a:pt x="1070182" y="5972833"/>
                </a:cubicBezTo>
                <a:cubicBezTo>
                  <a:pt x="1070634" y="6002378"/>
                  <a:pt x="1090743" y="5994978"/>
                  <a:pt x="961287" y="5995074"/>
                </a:cubicBezTo>
                <a:cubicBezTo>
                  <a:pt x="833381" y="5995074"/>
                  <a:pt x="853874" y="6002735"/>
                  <a:pt x="853394" y="5972613"/>
                </a:cubicBezTo>
                <a:close/>
                <a:moveTo>
                  <a:pt x="1043424" y="6257066"/>
                </a:moveTo>
                <a:cubicBezTo>
                  <a:pt x="992034" y="6257477"/>
                  <a:pt x="983741" y="6257409"/>
                  <a:pt x="856382" y="6257368"/>
                </a:cubicBezTo>
                <a:cubicBezTo>
                  <a:pt x="856451" y="6209843"/>
                  <a:pt x="853942" y="6009655"/>
                  <a:pt x="853915" y="6007997"/>
                </a:cubicBezTo>
                <a:cubicBezTo>
                  <a:pt x="956750" y="6007791"/>
                  <a:pt x="835670" y="6007887"/>
                  <a:pt x="1070634" y="6007723"/>
                </a:cubicBezTo>
                <a:cubicBezTo>
                  <a:pt x="1073472" y="6303687"/>
                  <a:pt x="1084876" y="6256724"/>
                  <a:pt x="1043424" y="6257066"/>
                </a:cubicBezTo>
                <a:close/>
                <a:moveTo>
                  <a:pt x="1072293" y="5411286"/>
                </a:moveTo>
                <a:cubicBezTo>
                  <a:pt x="1070867" y="5320210"/>
                  <a:pt x="1071361" y="5321799"/>
                  <a:pt x="1069825" y="5224145"/>
                </a:cubicBezTo>
                <a:cubicBezTo>
                  <a:pt x="1069798" y="5221911"/>
                  <a:pt x="1051567" y="5221952"/>
                  <a:pt x="1287161" y="5221911"/>
                </a:cubicBezTo>
                <a:cubicBezTo>
                  <a:pt x="1287175" y="5222925"/>
                  <a:pt x="1287943" y="5262077"/>
                  <a:pt x="1289834" y="5470871"/>
                </a:cubicBezTo>
                <a:cubicBezTo>
                  <a:pt x="1030361" y="5470871"/>
                  <a:pt x="1073568" y="5492715"/>
                  <a:pt x="1072293" y="5411286"/>
                </a:cubicBezTo>
                <a:close/>
                <a:moveTo>
                  <a:pt x="1125657" y="5485027"/>
                </a:moveTo>
                <a:cubicBezTo>
                  <a:pt x="1207890" y="5485027"/>
                  <a:pt x="1208150" y="5483588"/>
                  <a:pt x="1289930" y="5483588"/>
                </a:cubicBezTo>
                <a:cubicBezTo>
                  <a:pt x="1291150" y="5646199"/>
                  <a:pt x="1292480" y="5662918"/>
                  <a:pt x="1293947" y="5732643"/>
                </a:cubicBezTo>
                <a:cubicBezTo>
                  <a:pt x="1204271" y="5732643"/>
                  <a:pt x="1173552" y="5734014"/>
                  <a:pt x="1077118" y="5733384"/>
                </a:cubicBezTo>
                <a:cubicBezTo>
                  <a:pt x="1074705" y="5442051"/>
                  <a:pt x="1056666" y="5485027"/>
                  <a:pt x="1125657" y="5485027"/>
                </a:cubicBezTo>
                <a:close/>
                <a:moveTo>
                  <a:pt x="1081408" y="5972613"/>
                </a:moveTo>
                <a:cubicBezTo>
                  <a:pt x="1077227" y="5704633"/>
                  <a:pt x="1062355" y="5746251"/>
                  <a:pt x="1125657" y="5746251"/>
                </a:cubicBezTo>
                <a:cubicBezTo>
                  <a:pt x="1327682" y="5746251"/>
                  <a:pt x="1294015" y="5728464"/>
                  <a:pt x="1294906" y="5785801"/>
                </a:cubicBezTo>
                <a:cubicBezTo>
                  <a:pt x="1298182" y="5993018"/>
                  <a:pt x="1297936" y="5977903"/>
                  <a:pt x="1298224" y="5995389"/>
                </a:cubicBezTo>
                <a:cubicBezTo>
                  <a:pt x="1046618" y="5995732"/>
                  <a:pt x="1081874" y="6002214"/>
                  <a:pt x="1081408" y="5972613"/>
                </a:cubicBezTo>
                <a:close/>
                <a:moveTo>
                  <a:pt x="1290067" y="6256957"/>
                </a:moveTo>
                <a:cubicBezTo>
                  <a:pt x="1060106" y="6256957"/>
                  <a:pt x="1084081" y="6257957"/>
                  <a:pt x="1084027" y="6253613"/>
                </a:cubicBezTo>
                <a:cubicBezTo>
                  <a:pt x="1080024" y="5957333"/>
                  <a:pt x="1069825" y="6007736"/>
                  <a:pt x="1125671" y="6007695"/>
                </a:cubicBezTo>
                <a:cubicBezTo>
                  <a:pt x="1208123" y="6007695"/>
                  <a:pt x="1207807" y="6008134"/>
                  <a:pt x="1290067" y="6008134"/>
                </a:cubicBezTo>
                <a:cubicBezTo>
                  <a:pt x="1301390" y="6008134"/>
                  <a:pt x="1298114" y="5999185"/>
                  <a:pt x="1299649" y="6066527"/>
                </a:cubicBezTo>
                <a:cubicBezTo>
                  <a:pt x="1304694" y="6286146"/>
                  <a:pt x="1306202" y="6256957"/>
                  <a:pt x="1290067" y="6256957"/>
                </a:cubicBezTo>
                <a:close/>
                <a:moveTo>
                  <a:pt x="1301335" y="5504911"/>
                </a:moveTo>
                <a:cubicBezTo>
                  <a:pt x="1301130" y="5471871"/>
                  <a:pt x="1270123" y="5486699"/>
                  <a:pt x="1517520" y="5483382"/>
                </a:cubicBezTo>
                <a:cubicBezTo>
                  <a:pt x="1520015" y="5636223"/>
                  <a:pt x="1519960" y="5639717"/>
                  <a:pt x="1521550" y="5692313"/>
                </a:cubicBezTo>
                <a:cubicBezTo>
                  <a:pt x="1523332" y="5751171"/>
                  <a:pt x="1557725" y="5733260"/>
                  <a:pt x="1305187" y="5732657"/>
                </a:cubicBezTo>
                <a:cubicBezTo>
                  <a:pt x="1304118" y="5681884"/>
                  <a:pt x="1302062" y="5622011"/>
                  <a:pt x="1301335" y="5504911"/>
                </a:cubicBezTo>
                <a:close/>
                <a:moveTo>
                  <a:pt x="1305434" y="5745374"/>
                </a:moveTo>
                <a:cubicBezTo>
                  <a:pt x="1563825" y="5746019"/>
                  <a:pt x="1522934" y="5736028"/>
                  <a:pt x="1523702" y="5785760"/>
                </a:cubicBezTo>
                <a:cubicBezTo>
                  <a:pt x="1525155" y="5879509"/>
                  <a:pt x="1525978" y="5875699"/>
                  <a:pt x="1527554" y="5972819"/>
                </a:cubicBezTo>
                <a:cubicBezTo>
                  <a:pt x="1528006" y="6001693"/>
                  <a:pt x="1562961" y="5994334"/>
                  <a:pt x="1309450" y="5995348"/>
                </a:cubicBezTo>
                <a:cubicBezTo>
                  <a:pt x="1308820" y="5958005"/>
                  <a:pt x="1306106" y="5780004"/>
                  <a:pt x="1305434" y="5745374"/>
                </a:cubicBezTo>
                <a:close/>
                <a:moveTo>
                  <a:pt x="1313563" y="6256916"/>
                </a:moveTo>
                <a:cubicBezTo>
                  <a:pt x="1313247" y="6148805"/>
                  <a:pt x="1310780" y="6068966"/>
                  <a:pt x="1309683" y="6008079"/>
                </a:cubicBezTo>
                <a:cubicBezTo>
                  <a:pt x="1385035" y="6007764"/>
                  <a:pt x="1410010" y="6005160"/>
                  <a:pt x="1527979" y="6006832"/>
                </a:cubicBezTo>
                <a:cubicBezTo>
                  <a:pt x="1528664" y="6094811"/>
                  <a:pt x="1526005" y="6048725"/>
                  <a:pt x="1529843" y="6253764"/>
                </a:cubicBezTo>
                <a:cubicBezTo>
                  <a:pt x="1529898" y="6256833"/>
                  <a:pt x="1548911" y="6256395"/>
                  <a:pt x="1313563" y="6256916"/>
                </a:cubicBezTo>
                <a:close/>
                <a:moveTo>
                  <a:pt x="1532790" y="5691902"/>
                </a:moveTo>
                <a:cubicBezTo>
                  <a:pt x="1531022" y="5633509"/>
                  <a:pt x="1531132" y="5629549"/>
                  <a:pt x="1528747" y="5483232"/>
                </a:cubicBezTo>
                <a:cubicBezTo>
                  <a:pt x="1679299" y="5480875"/>
                  <a:pt x="1680711" y="5484026"/>
                  <a:pt x="1746179" y="5484917"/>
                </a:cubicBezTo>
                <a:cubicBezTo>
                  <a:pt x="1747371" y="5551724"/>
                  <a:pt x="1750455" y="5732136"/>
                  <a:pt x="1750469" y="5733151"/>
                </a:cubicBezTo>
                <a:cubicBezTo>
                  <a:pt x="1497013" y="5734261"/>
                  <a:pt x="1534531" y="5749417"/>
                  <a:pt x="1532790" y="5691902"/>
                </a:cubicBezTo>
                <a:close/>
                <a:moveTo>
                  <a:pt x="1534230" y="5746841"/>
                </a:moveTo>
                <a:cubicBezTo>
                  <a:pt x="1625688" y="5746882"/>
                  <a:pt x="1651157" y="5747033"/>
                  <a:pt x="1701135" y="5746361"/>
                </a:cubicBezTo>
                <a:cubicBezTo>
                  <a:pt x="1763725" y="5745512"/>
                  <a:pt x="1750497" y="5703029"/>
                  <a:pt x="1754732" y="5972860"/>
                </a:cubicBezTo>
                <a:cubicBezTo>
                  <a:pt x="1755185" y="6001419"/>
                  <a:pt x="1789852" y="5997966"/>
                  <a:pt x="1539082" y="5994279"/>
                </a:cubicBezTo>
                <a:cubicBezTo>
                  <a:pt x="1538835" y="5972778"/>
                  <a:pt x="1534257" y="5747923"/>
                  <a:pt x="1534230" y="5746841"/>
                </a:cubicBezTo>
                <a:close/>
                <a:moveTo>
                  <a:pt x="1541125" y="6255874"/>
                </a:moveTo>
                <a:cubicBezTo>
                  <a:pt x="1537136" y="6061401"/>
                  <a:pt x="1539891" y="6093537"/>
                  <a:pt x="1539206" y="6007010"/>
                </a:cubicBezTo>
                <a:cubicBezTo>
                  <a:pt x="1602247" y="6007942"/>
                  <a:pt x="1610198" y="6007271"/>
                  <a:pt x="1701039" y="6007887"/>
                </a:cubicBezTo>
                <a:cubicBezTo>
                  <a:pt x="1777707" y="6008408"/>
                  <a:pt x="1749085" y="5965432"/>
                  <a:pt x="1759270" y="6254134"/>
                </a:cubicBezTo>
                <a:cubicBezTo>
                  <a:pt x="1759516" y="6261232"/>
                  <a:pt x="1766343" y="6254380"/>
                  <a:pt x="1541125" y="6255874"/>
                </a:cubicBezTo>
                <a:close/>
                <a:moveTo>
                  <a:pt x="1760956" y="5692011"/>
                </a:moveTo>
                <a:cubicBezTo>
                  <a:pt x="1756706" y="5451644"/>
                  <a:pt x="1748674" y="5485150"/>
                  <a:pt x="1783272" y="5485150"/>
                </a:cubicBezTo>
                <a:cubicBezTo>
                  <a:pt x="2004940" y="5485150"/>
                  <a:pt x="1975194" y="5474269"/>
                  <a:pt x="1976167" y="5505199"/>
                </a:cubicBezTo>
                <a:cubicBezTo>
                  <a:pt x="1984172" y="5769617"/>
                  <a:pt x="1985050" y="5732287"/>
                  <a:pt x="1947696" y="5732287"/>
                </a:cubicBezTo>
                <a:cubicBezTo>
                  <a:pt x="1728153" y="5732274"/>
                  <a:pt x="1761970" y="5745799"/>
                  <a:pt x="1760956" y="5692011"/>
                </a:cubicBezTo>
                <a:close/>
                <a:moveTo>
                  <a:pt x="1765959" y="5972641"/>
                </a:moveTo>
                <a:cubicBezTo>
                  <a:pt x="1761860" y="5710854"/>
                  <a:pt x="1753046" y="5745799"/>
                  <a:pt x="1783286" y="5745799"/>
                </a:cubicBezTo>
                <a:cubicBezTo>
                  <a:pt x="2015782" y="5745799"/>
                  <a:pt x="1979800" y="5732274"/>
                  <a:pt x="1980636" y="5785760"/>
                </a:cubicBezTo>
                <a:cubicBezTo>
                  <a:pt x="1984488" y="6031979"/>
                  <a:pt x="1993699" y="5994005"/>
                  <a:pt x="1947696" y="5994005"/>
                </a:cubicBezTo>
                <a:cubicBezTo>
                  <a:pt x="1737502" y="5994019"/>
                  <a:pt x="1766466" y="6005119"/>
                  <a:pt x="1765959" y="5972641"/>
                </a:cubicBezTo>
                <a:close/>
                <a:moveTo>
                  <a:pt x="1770620" y="6257258"/>
                </a:moveTo>
                <a:cubicBezTo>
                  <a:pt x="1766946" y="6147284"/>
                  <a:pt x="1767549" y="6090166"/>
                  <a:pt x="1766466" y="6008134"/>
                </a:cubicBezTo>
                <a:cubicBezTo>
                  <a:pt x="1876526" y="6008244"/>
                  <a:pt x="1833552" y="6006900"/>
                  <a:pt x="1983898" y="6006709"/>
                </a:cubicBezTo>
                <a:lnTo>
                  <a:pt x="1987901" y="6257313"/>
                </a:lnTo>
                <a:cubicBezTo>
                  <a:pt x="1952932" y="6257505"/>
                  <a:pt x="1771702" y="6257272"/>
                  <a:pt x="1770620" y="6257258"/>
                </a:cubicBezTo>
                <a:close/>
                <a:moveTo>
                  <a:pt x="1990725" y="5692669"/>
                </a:moveTo>
                <a:cubicBezTo>
                  <a:pt x="1988696" y="5447560"/>
                  <a:pt x="1972631" y="5483971"/>
                  <a:pt x="2029929" y="5483807"/>
                </a:cubicBezTo>
                <a:cubicBezTo>
                  <a:pt x="2233475" y="5483259"/>
                  <a:pt x="2203770" y="5477791"/>
                  <a:pt x="2204593" y="5505185"/>
                </a:cubicBezTo>
                <a:cubicBezTo>
                  <a:pt x="2212502" y="5766533"/>
                  <a:pt x="2207609" y="5733781"/>
                  <a:pt x="2194463" y="5733575"/>
                </a:cubicBezTo>
                <a:cubicBezTo>
                  <a:pt x="1955948" y="5729409"/>
                  <a:pt x="1991191" y="5747389"/>
                  <a:pt x="1990725" y="5692669"/>
                </a:cubicBezTo>
                <a:close/>
                <a:moveTo>
                  <a:pt x="1994590" y="5972641"/>
                </a:moveTo>
                <a:cubicBezTo>
                  <a:pt x="1990368" y="5702906"/>
                  <a:pt x="1980430" y="5744977"/>
                  <a:pt x="2029888" y="5745306"/>
                </a:cubicBezTo>
                <a:cubicBezTo>
                  <a:pt x="2237779" y="5746991"/>
                  <a:pt x="2206978" y="5733726"/>
                  <a:pt x="2207800" y="5785801"/>
                </a:cubicBezTo>
                <a:cubicBezTo>
                  <a:pt x="2211515" y="6023194"/>
                  <a:pt x="2222865" y="5994279"/>
                  <a:pt x="2194463" y="5994046"/>
                </a:cubicBezTo>
                <a:cubicBezTo>
                  <a:pt x="1964310" y="5992183"/>
                  <a:pt x="1995084" y="6003625"/>
                  <a:pt x="1994590" y="5972641"/>
                </a:cubicBezTo>
                <a:close/>
                <a:moveTo>
                  <a:pt x="2216217" y="6253626"/>
                </a:moveTo>
                <a:cubicBezTo>
                  <a:pt x="2216203" y="6261178"/>
                  <a:pt x="2236696" y="6255052"/>
                  <a:pt x="2029888" y="6256998"/>
                </a:cubicBezTo>
                <a:cubicBezTo>
                  <a:pt x="1986708" y="6257409"/>
                  <a:pt x="1999731" y="6295136"/>
                  <a:pt x="1995139" y="6006695"/>
                </a:cubicBezTo>
                <a:cubicBezTo>
                  <a:pt x="2087049" y="6006517"/>
                  <a:pt x="2084952" y="6006064"/>
                  <a:pt x="2213037" y="6006928"/>
                </a:cubicBezTo>
                <a:cubicBezTo>
                  <a:pt x="2215518" y="6159974"/>
                  <a:pt x="2216368" y="6179557"/>
                  <a:pt x="2216217" y="6253626"/>
                </a:cubicBezTo>
                <a:close/>
                <a:moveTo>
                  <a:pt x="2276613" y="5484561"/>
                </a:moveTo>
                <a:cubicBezTo>
                  <a:pt x="2359778" y="5484561"/>
                  <a:pt x="2356872" y="5483437"/>
                  <a:pt x="2431333" y="5483327"/>
                </a:cubicBezTo>
                <a:cubicBezTo>
                  <a:pt x="2433553" y="5625437"/>
                  <a:pt x="2433539" y="5635249"/>
                  <a:pt x="2435376" y="5692614"/>
                </a:cubicBezTo>
                <a:cubicBezTo>
                  <a:pt x="2436912" y="5741578"/>
                  <a:pt x="2479899" y="5737303"/>
                  <a:pt x="2218479" y="5733945"/>
                </a:cubicBezTo>
                <a:cubicBezTo>
                  <a:pt x="2217190" y="5438063"/>
                  <a:pt x="2195834" y="5484561"/>
                  <a:pt x="2276613" y="5484561"/>
                </a:cubicBezTo>
                <a:close/>
                <a:moveTo>
                  <a:pt x="2223701" y="5972613"/>
                </a:moveTo>
                <a:cubicBezTo>
                  <a:pt x="2219534" y="5705523"/>
                  <a:pt x="2199027" y="5746991"/>
                  <a:pt x="2276613" y="5746991"/>
                </a:cubicBezTo>
                <a:cubicBezTo>
                  <a:pt x="2357667" y="5746991"/>
                  <a:pt x="2357708" y="5746142"/>
                  <a:pt x="2436857" y="5746114"/>
                </a:cubicBezTo>
                <a:cubicBezTo>
                  <a:pt x="2437967" y="5795503"/>
                  <a:pt x="2438515" y="5854211"/>
                  <a:pt x="2440681" y="5994581"/>
                </a:cubicBezTo>
                <a:cubicBezTo>
                  <a:pt x="2189569" y="5994567"/>
                  <a:pt x="2224154" y="6001844"/>
                  <a:pt x="2223701" y="5972613"/>
                </a:cubicBezTo>
                <a:close/>
                <a:moveTo>
                  <a:pt x="2441065" y="6255655"/>
                </a:moveTo>
                <a:cubicBezTo>
                  <a:pt x="2335995" y="6255655"/>
                  <a:pt x="2227444" y="6262369"/>
                  <a:pt x="2227457" y="6253668"/>
                </a:cubicBezTo>
                <a:cubicBezTo>
                  <a:pt x="2228060" y="5963624"/>
                  <a:pt x="2202660" y="6007133"/>
                  <a:pt x="2276613" y="6007133"/>
                </a:cubicBezTo>
                <a:cubicBezTo>
                  <a:pt x="2347811" y="6007133"/>
                  <a:pt x="2363342" y="6007298"/>
                  <a:pt x="2440887" y="6007298"/>
                </a:cubicBezTo>
                <a:cubicBezTo>
                  <a:pt x="2444917" y="6276663"/>
                  <a:pt x="2445410" y="6255655"/>
                  <a:pt x="2441065" y="6255655"/>
                </a:cubicBezTo>
                <a:close/>
                <a:moveTo>
                  <a:pt x="2442559" y="5483314"/>
                </a:moveTo>
                <a:cubicBezTo>
                  <a:pt x="2523311" y="5483341"/>
                  <a:pt x="2523586" y="5485081"/>
                  <a:pt x="2605517" y="5485081"/>
                </a:cubicBezTo>
                <a:cubicBezTo>
                  <a:pt x="2680991" y="5485081"/>
                  <a:pt x="2654714" y="5449314"/>
                  <a:pt x="2664241" y="5692354"/>
                </a:cubicBezTo>
                <a:cubicBezTo>
                  <a:pt x="2666228" y="5743004"/>
                  <a:pt x="2707036" y="5733123"/>
                  <a:pt x="2447823" y="5733370"/>
                </a:cubicBezTo>
                <a:cubicBezTo>
                  <a:pt x="2445383" y="5635880"/>
                  <a:pt x="2446452" y="5732602"/>
                  <a:pt x="2442559" y="5483314"/>
                </a:cubicBezTo>
                <a:close/>
                <a:moveTo>
                  <a:pt x="2451579" y="5972641"/>
                </a:moveTo>
                <a:cubicBezTo>
                  <a:pt x="2450139" y="5880399"/>
                  <a:pt x="2450304" y="5878851"/>
                  <a:pt x="2448851" y="5785555"/>
                </a:cubicBezTo>
                <a:cubicBezTo>
                  <a:pt x="2448083" y="5736974"/>
                  <a:pt x="2405069" y="5743593"/>
                  <a:pt x="2665981" y="5744977"/>
                </a:cubicBezTo>
                <a:cubicBezTo>
                  <a:pt x="2667325" y="5798792"/>
                  <a:pt x="2667489" y="5850552"/>
                  <a:pt x="2669587" y="5994786"/>
                </a:cubicBezTo>
                <a:cubicBezTo>
                  <a:pt x="2415308" y="5999268"/>
                  <a:pt x="2451990" y="5998185"/>
                  <a:pt x="2451579" y="5972641"/>
                </a:cubicBezTo>
                <a:close/>
                <a:moveTo>
                  <a:pt x="2455184" y="6255655"/>
                </a:moveTo>
                <a:cubicBezTo>
                  <a:pt x="2455184" y="6210761"/>
                  <a:pt x="2452799" y="6052384"/>
                  <a:pt x="2452113" y="6007298"/>
                </a:cubicBezTo>
                <a:cubicBezTo>
                  <a:pt x="2518541" y="6007353"/>
                  <a:pt x="2599197" y="6008737"/>
                  <a:pt x="2669751" y="6007517"/>
                </a:cubicBezTo>
                <a:cubicBezTo>
                  <a:pt x="2670903" y="6091111"/>
                  <a:pt x="2670642" y="6126125"/>
                  <a:pt x="2673288" y="6253791"/>
                </a:cubicBezTo>
                <a:cubicBezTo>
                  <a:pt x="2673411" y="6258971"/>
                  <a:pt x="2690779" y="6255997"/>
                  <a:pt x="2455184" y="6255655"/>
                </a:cubicBezTo>
                <a:close/>
                <a:moveTo>
                  <a:pt x="2675440" y="5691806"/>
                </a:moveTo>
                <a:cubicBezTo>
                  <a:pt x="2666036" y="5452453"/>
                  <a:pt x="2670711" y="5484917"/>
                  <a:pt x="2687708" y="5484780"/>
                </a:cubicBezTo>
                <a:cubicBezTo>
                  <a:pt x="2921932" y="5483204"/>
                  <a:pt x="2890295" y="5476283"/>
                  <a:pt x="2890500" y="5504993"/>
                </a:cubicBezTo>
                <a:cubicBezTo>
                  <a:pt x="2890966" y="5569333"/>
                  <a:pt x="2891364" y="5585175"/>
                  <a:pt x="2893736" y="5734220"/>
                </a:cubicBezTo>
                <a:cubicBezTo>
                  <a:pt x="2639306" y="5731671"/>
                  <a:pt x="2677565" y="5745909"/>
                  <a:pt x="2675440" y="5691806"/>
                </a:cubicBezTo>
                <a:close/>
                <a:moveTo>
                  <a:pt x="2680471" y="5972613"/>
                </a:moveTo>
                <a:cubicBezTo>
                  <a:pt x="2676468" y="5716966"/>
                  <a:pt x="2673768" y="5745018"/>
                  <a:pt x="2687640" y="5745114"/>
                </a:cubicBezTo>
                <a:cubicBezTo>
                  <a:pt x="2932995" y="5746758"/>
                  <a:pt x="2893763" y="5736179"/>
                  <a:pt x="2894558" y="5785774"/>
                </a:cubicBezTo>
                <a:cubicBezTo>
                  <a:pt x="2896011" y="5878495"/>
                  <a:pt x="2894928" y="5876727"/>
                  <a:pt x="2896436" y="5972860"/>
                </a:cubicBezTo>
                <a:cubicBezTo>
                  <a:pt x="2896875" y="6000570"/>
                  <a:pt x="2920137" y="5993635"/>
                  <a:pt x="2769831" y="5993608"/>
                </a:cubicBezTo>
                <a:cubicBezTo>
                  <a:pt x="2663816" y="5993608"/>
                  <a:pt x="2680937" y="6002173"/>
                  <a:pt x="2680471" y="5972613"/>
                </a:cubicBezTo>
                <a:close/>
                <a:moveTo>
                  <a:pt x="2684542" y="6253490"/>
                </a:moveTo>
                <a:cubicBezTo>
                  <a:pt x="2678798" y="5977437"/>
                  <a:pt x="2679813" y="6007339"/>
                  <a:pt x="2687763" y="6007188"/>
                </a:cubicBezTo>
                <a:cubicBezTo>
                  <a:pt x="2744705" y="6006037"/>
                  <a:pt x="2754671" y="6006325"/>
                  <a:pt x="2896971" y="6006353"/>
                </a:cubicBezTo>
                <a:cubicBezTo>
                  <a:pt x="2896998" y="6007901"/>
                  <a:pt x="2900000" y="6190109"/>
                  <a:pt x="2901425" y="6256052"/>
                </a:cubicBezTo>
                <a:cubicBezTo>
                  <a:pt x="2693274" y="6256874"/>
                  <a:pt x="2684693" y="6260122"/>
                  <a:pt x="2684542" y="6253490"/>
                </a:cubicBezTo>
                <a:close/>
                <a:moveTo>
                  <a:pt x="2900658" y="5411258"/>
                </a:moveTo>
                <a:cubicBezTo>
                  <a:pt x="2897108" y="5184116"/>
                  <a:pt x="2881878" y="5221897"/>
                  <a:pt x="2934228" y="5221897"/>
                </a:cubicBezTo>
                <a:cubicBezTo>
                  <a:pt x="2935256" y="5221897"/>
                  <a:pt x="3113909" y="5221980"/>
                  <a:pt x="3113950" y="5224391"/>
                </a:cubicBezTo>
                <a:cubicBezTo>
                  <a:pt x="3118378" y="5506912"/>
                  <a:pt x="3127809" y="5469761"/>
                  <a:pt x="3098707" y="5469761"/>
                </a:cubicBezTo>
                <a:cubicBezTo>
                  <a:pt x="2861015" y="5469761"/>
                  <a:pt x="2901892" y="5489946"/>
                  <a:pt x="2900658" y="5411258"/>
                </a:cubicBezTo>
                <a:close/>
                <a:moveTo>
                  <a:pt x="2901563" y="5483862"/>
                </a:moveTo>
                <a:cubicBezTo>
                  <a:pt x="3054678" y="5483410"/>
                  <a:pt x="3027413" y="5482245"/>
                  <a:pt x="3118734" y="5482519"/>
                </a:cubicBezTo>
                <a:cubicBezTo>
                  <a:pt x="3119091" y="5522699"/>
                  <a:pt x="3119269" y="5520479"/>
                  <a:pt x="3120845" y="5733534"/>
                </a:cubicBezTo>
                <a:cubicBezTo>
                  <a:pt x="3015474" y="5733507"/>
                  <a:pt x="2977641" y="5734822"/>
                  <a:pt x="2904962" y="5734315"/>
                </a:cubicBezTo>
                <a:cubicBezTo>
                  <a:pt x="2901481" y="5515148"/>
                  <a:pt x="2902303" y="5570210"/>
                  <a:pt x="2901563" y="5483862"/>
                </a:cubicBezTo>
                <a:close/>
                <a:moveTo>
                  <a:pt x="2907663" y="5972641"/>
                </a:moveTo>
                <a:cubicBezTo>
                  <a:pt x="2903550" y="5710114"/>
                  <a:pt x="2898478" y="5747128"/>
                  <a:pt x="2934228" y="5747128"/>
                </a:cubicBezTo>
                <a:cubicBezTo>
                  <a:pt x="3154991" y="5747128"/>
                  <a:pt x="3120681" y="5734233"/>
                  <a:pt x="3121476" y="5785801"/>
                </a:cubicBezTo>
                <a:cubicBezTo>
                  <a:pt x="3125259" y="6027758"/>
                  <a:pt x="3138254" y="5994855"/>
                  <a:pt x="3098694" y="5994855"/>
                </a:cubicBezTo>
                <a:cubicBezTo>
                  <a:pt x="2877273" y="5994855"/>
                  <a:pt x="2908088" y="5998500"/>
                  <a:pt x="2907663" y="5972641"/>
                </a:cubicBezTo>
                <a:close/>
                <a:moveTo>
                  <a:pt x="3098694" y="6257368"/>
                </a:moveTo>
                <a:cubicBezTo>
                  <a:pt x="2891049" y="6257368"/>
                  <a:pt x="2912680" y="6256230"/>
                  <a:pt x="2912611" y="6252804"/>
                </a:cubicBezTo>
                <a:cubicBezTo>
                  <a:pt x="2905990" y="5966954"/>
                  <a:pt x="2900301" y="6006353"/>
                  <a:pt x="2934228" y="6006353"/>
                </a:cubicBezTo>
                <a:cubicBezTo>
                  <a:pt x="3016351" y="6006353"/>
                  <a:pt x="3016392" y="6007572"/>
                  <a:pt x="3098694" y="6007572"/>
                </a:cubicBezTo>
                <a:cubicBezTo>
                  <a:pt x="3133552" y="6007572"/>
                  <a:pt x="3126630" y="5995978"/>
                  <a:pt x="3126986" y="6066403"/>
                </a:cubicBezTo>
                <a:cubicBezTo>
                  <a:pt x="3127932" y="6294204"/>
                  <a:pt x="3144203" y="6257368"/>
                  <a:pt x="3098694" y="6257368"/>
                </a:cubicBezTo>
                <a:close/>
                <a:moveTo>
                  <a:pt x="3129070" y="5411258"/>
                </a:moveTo>
                <a:cubicBezTo>
                  <a:pt x="3127603" y="5317619"/>
                  <a:pt x="3126630" y="5317469"/>
                  <a:pt x="3125163" y="5224172"/>
                </a:cubicBezTo>
                <a:cubicBezTo>
                  <a:pt x="3125136" y="5222870"/>
                  <a:pt x="3226998" y="5220349"/>
                  <a:pt x="3341389" y="5221883"/>
                </a:cubicBezTo>
                <a:cubicBezTo>
                  <a:pt x="3341403" y="5223007"/>
                  <a:pt x="3344871" y="5438036"/>
                  <a:pt x="3345556" y="5470843"/>
                </a:cubicBezTo>
                <a:cubicBezTo>
                  <a:pt x="3085150" y="5470939"/>
                  <a:pt x="3130262" y="5485397"/>
                  <a:pt x="3129070" y="5411258"/>
                </a:cubicBezTo>
                <a:close/>
                <a:moveTo>
                  <a:pt x="3180858" y="5483040"/>
                </a:moveTo>
                <a:cubicBezTo>
                  <a:pt x="3229232" y="5483684"/>
                  <a:pt x="3240843" y="5483601"/>
                  <a:pt x="3345830" y="5483560"/>
                </a:cubicBezTo>
                <a:cubicBezTo>
                  <a:pt x="3352026" y="5760257"/>
                  <a:pt x="3351738" y="5733164"/>
                  <a:pt x="3345350" y="5733219"/>
                </a:cubicBezTo>
                <a:cubicBezTo>
                  <a:pt x="3283721" y="5733712"/>
                  <a:pt x="3280074" y="5733589"/>
                  <a:pt x="3132086" y="5733534"/>
                </a:cubicBezTo>
                <a:cubicBezTo>
                  <a:pt x="3130029" y="5439091"/>
                  <a:pt x="3114444" y="5482135"/>
                  <a:pt x="3180858" y="5483040"/>
                </a:cubicBezTo>
                <a:close/>
                <a:moveTo>
                  <a:pt x="3137267" y="5972613"/>
                </a:moveTo>
                <a:cubicBezTo>
                  <a:pt x="3135787" y="5877782"/>
                  <a:pt x="3134156" y="5878344"/>
                  <a:pt x="3132703" y="5785582"/>
                </a:cubicBezTo>
                <a:cubicBezTo>
                  <a:pt x="3131825" y="5729492"/>
                  <a:pt x="3096062" y="5747910"/>
                  <a:pt x="3350381" y="5745936"/>
                </a:cubicBezTo>
                <a:cubicBezTo>
                  <a:pt x="3352520" y="5887717"/>
                  <a:pt x="3351958" y="5910685"/>
                  <a:pt x="3353561" y="5996116"/>
                </a:cubicBezTo>
                <a:cubicBezTo>
                  <a:pt x="3102628" y="5996225"/>
                  <a:pt x="3137720" y="6002022"/>
                  <a:pt x="3137267" y="5972613"/>
                </a:cubicBezTo>
                <a:close/>
                <a:moveTo>
                  <a:pt x="3345433" y="6257011"/>
                </a:moveTo>
                <a:cubicBezTo>
                  <a:pt x="3122518" y="6255806"/>
                  <a:pt x="3141133" y="6260232"/>
                  <a:pt x="3140982" y="6253531"/>
                </a:cubicBezTo>
                <a:cubicBezTo>
                  <a:pt x="3134251" y="5959581"/>
                  <a:pt x="3127658" y="6007394"/>
                  <a:pt x="3180871" y="6008244"/>
                </a:cubicBezTo>
                <a:cubicBezTo>
                  <a:pt x="3228286" y="6009011"/>
                  <a:pt x="3241172" y="6008888"/>
                  <a:pt x="3353836" y="6008833"/>
                </a:cubicBezTo>
                <a:cubicBezTo>
                  <a:pt x="3359730" y="6285995"/>
                  <a:pt x="3365268" y="6257107"/>
                  <a:pt x="3345433" y="6257011"/>
                </a:cubicBezTo>
                <a:close/>
                <a:moveTo>
                  <a:pt x="3357071" y="5483547"/>
                </a:moveTo>
                <a:cubicBezTo>
                  <a:pt x="3607456" y="5483437"/>
                  <a:pt x="3574352" y="5474790"/>
                  <a:pt x="3575078" y="5505130"/>
                </a:cubicBezTo>
                <a:cubicBezTo>
                  <a:pt x="3576929" y="5585600"/>
                  <a:pt x="3576710" y="5596289"/>
                  <a:pt x="3578519" y="5690860"/>
                </a:cubicBezTo>
                <a:cubicBezTo>
                  <a:pt x="3579616" y="5747361"/>
                  <a:pt x="3617778" y="5731246"/>
                  <a:pt x="3361416" y="5733082"/>
                </a:cubicBezTo>
                <a:cubicBezTo>
                  <a:pt x="3358387" y="5532443"/>
                  <a:pt x="3359113" y="5575843"/>
                  <a:pt x="3357071" y="5483547"/>
                </a:cubicBezTo>
                <a:close/>
                <a:moveTo>
                  <a:pt x="3362211" y="5785582"/>
                </a:moveTo>
                <a:cubicBezTo>
                  <a:pt x="3361416" y="5733287"/>
                  <a:pt x="3322500" y="5745415"/>
                  <a:pt x="3579520" y="5745265"/>
                </a:cubicBezTo>
                <a:cubicBezTo>
                  <a:pt x="3579726" y="5757009"/>
                  <a:pt x="3583111" y="5964925"/>
                  <a:pt x="3583235" y="5972846"/>
                </a:cubicBezTo>
                <a:cubicBezTo>
                  <a:pt x="3583646" y="5998857"/>
                  <a:pt x="3619245" y="5995978"/>
                  <a:pt x="3364802" y="5996116"/>
                </a:cubicBezTo>
                <a:cubicBezTo>
                  <a:pt x="3363267" y="5917277"/>
                  <a:pt x="3363554" y="5871697"/>
                  <a:pt x="3362211" y="5785582"/>
                </a:cubicBezTo>
                <a:close/>
                <a:moveTo>
                  <a:pt x="3370134" y="6257135"/>
                </a:moveTo>
                <a:cubicBezTo>
                  <a:pt x="3368202" y="6067444"/>
                  <a:pt x="3366954" y="6096319"/>
                  <a:pt x="3365049" y="6008819"/>
                </a:cubicBezTo>
                <a:cubicBezTo>
                  <a:pt x="3501632" y="6008751"/>
                  <a:pt x="3527554" y="6006448"/>
                  <a:pt x="3583714" y="6006311"/>
                </a:cubicBezTo>
                <a:cubicBezTo>
                  <a:pt x="3584838" y="6092838"/>
                  <a:pt x="3582631" y="5942711"/>
                  <a:pt x="3586771" y="6255339"/>
                </a:cubicBezTo>
                <a:cubicBezTo>
                  <a:pt x="3586771" y="6256326"/>
                  <a:pt x="3428296" y="6257409"/>
                  <a:pt x="3370134" y="6257135"/>
                </a:cubicBezTo>
                <a:close/>
                <a:moveTo>
                  <a:pt x="3592131" y="5483451"/>
                </a:moveTo>
                <a:cubicBezTo>
                  <a:pt x="3834662" y="5483451"/>
                  <a:pt x="3802503" y="5472693"/>
                  <a:pt x="3802901" y="5505021"/>
                </a:cubicBezTo>
                <a:cubicBezTo>
                  <a:pt x="3806273" y="5774865"/>
                  <a:pt x="3823833" y="5733657"/>
                  <a:pt x="3756583" y="5733657"/>
                </a:cubicBezTo>
                <a:cubicBezTo>
                  <a:pt x="3677338" y="5733657"/>
                  <a:pt x="3674624" y="5732520"/>
                  <a:pt x="3592131" y="5732520"/>
                </a:cubicBezTo>
                <a:cubicBezTo>
                  <a:pt x="3590198" y="5732520"/>
                  <a:pt x="3581782" y="5483465"/>
                  <a:pt x="3592131" y="5483451"/>
                </a:cubicBezTo>
                <a:close/>
                <a:moveTo>
                  <a:pt x="3594447" y="5972613"/>
                </a:moveTo>
                <a:cubicBezTo>
                  <a:pt x="3589787" y="5686831"/>
                  <a:pt x="3591048" y="5762422"/>
                  <a:pt x="3590746" y="5745251"/>
                </a:cubicBezTo>
                <a:cubicBezTo>
                  <a:pt x="3681889" y="5745251"/>
                  <a:pt x="3670909" y="5746717"/>
                  <a:pt x="3807713" y="5746320"/>
                </a:cubicBezTo>
                <a:cubicBezTo>
                  <a:pt x="3807740" y="5747389"/>
                  <a:pt x="3811866" y="5970832"/>
                  <a:pt x="3812209" y="5995869"/>
                </a:cubicBezTo>
                <a:cubicBezTo>
                  <a:pt x="3745959" y="5996760"/>
                  <a:pt x="3704479" y="5995855"/>
                  <a:pt x="3674487" y="5994869"/>
                </a:cubicBezTo>
                <a:cubicBezTo>
                  <a:pt x="3580274" y="5991922"/>
                  <a:pt x="3594900" y="6001693"/>
                  <a:pt x="3594447" y="5972613"/>
                </a:cubicBezTo>
                <a:close/>
                <a:moveTo>
                  <a:pt x="3598025" y="6255819"/>
                </a:moveTo>
                <a:cubicBezTo>
                  <a:pt x="3594982" y="6046848"/>
                  <a:pt x="3595791" y="6070405"/>
                  <a:pt x="3594941" y="6006311"/>
                </a:cubicBezTo>
                <a:cubicBezTo>
                  <a:pt x="3674172" y="6006380"/>
                  <a:pt x="3674679" y="6008929"/>
                  <a:pt x="3756583" y="6008929"/>
                </a:cubicBezTo>
                <a:cubicBezTo>
                  <a:pt x="3830824" y="6008929"/>
                  <a:pt x="3810906" y="5961568"/>
                  <a:pt x="3815362" y="6256381"/>
                </a:cubicBezTo>
                <a:cubicBezTo>
                  <a:pt x="3664083" y="6256422"/>
                  <a:pt x="3679024" y="6255847"/>
                  <a:pt x="3598025" y="6255819"/>
                </a:cubicBezTo>
                <a:close/>
                <a:moveTo>
                  <a:pt x="3817568" y="5691902"/>
                </a:moveTo>
                <a:cubicBezTo>
                  <a:pt x="3810454" y="5448944"/>
                  <a:pt x="3807754" y="5482683"/>
                  <a:pt x="3838774" y="5483094"/>
                </a:cubicBezTo>
                <a:cubicBezTo>
                  <a:pt x="3901378" y="5484026"/>
                  <a:pt x="3920623" y="5483396"/>
                  <a:pt x="4003459" y="5483958"/>
                </a:cubicBezTo>
                <a:cubicBezTo>
                  <a:pt x="4043376" y="5484232"/>
                  <a:pt x="4032369" y="5445532"/>
                  <a:pt x="4035233" y="5733685"/>
                </a:cubicBezTo>
                <a:cubicBezTo>
                  <a:pt x="3781695" y="5732712"/>
                  <a:pt x="3819200" y="5748102"/>
                  <a:pt x="3817568" y="5691902"/>
                </a:cubicBezTo>
                <a:close/>
                <a:moveTo>
                  <a:pt x="3823106" y="5972613"/>
                </a:moveTo>
                <a:cubicBezTo>
                  <a:pt x="3819022" y="5711813"/>
                  <a:pt x="3810687" y="5746347"/>
                  <a:pt x="3838870" y="5746197"/>
                </a:cubicBezTo>
                <a:cubicBezTo>
                  <a:pt x="4072642" y="5745265"/>
                  <a:pt x="4035151" y="5736796"/>
                  <a:pt x="4035932" y="5785801"/>
                </a:cubicBezTo>
                <a:cubicBezTo>
                  <a:pt x="4039771" y="6030649"/>
                  <a:pt x="4051833" y="5994320"/>
                  <a:pt x="4003459" y="5994512"/>
                </a:cubicBezTo>
                <a:cubicBezTo>
                  <a:pt x="3791716" y="5995088"/>
                  <a:pt x="3823573" y="6002830"/>
                  <a:pt x="3823106" y="5972613"/>
                </a:cubicBezTo>
                <a:close/>
                <a:moveTo>
                  <a:pt x="4043417" y="6253626"/>
                </a:moveTo>
                <a:cubicBezTo>
                  <a:pt x="4043417" y="6256765"/>
                  <a:pt x="4061840" y="6256285"/>
                  <a:pt x="3826588" y="6256367"/>
                </a:cubicBezTo>
                <a:cubicBezTo>
                  <a:pt x="3822366" y="5977067"/>
                  <a:pt x="3818185" y="6008531"/>
                  <a:pt x="3838939" y="6008148"/>
                </a:cubicBezTo>
                <a:cubicBezTo>
                  <a:pt x="3901035" y="6006983"/>
                  <a:pt x="3915647" y="6007586"/>
                  <a:pt x="4003500" y="6007230"/>
                </a:cubicBezTo>
                <a:cubicBezTo>
                  <a:pt x="4047995" y="6007120"/>
                  <a:pt x="4044322" y="5966954"/>
                  <a:pt x="4043417" y="625362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7" name="Google Shape;2587;p22"/>
          <p:cNvGrpSpPr/>
          <p:nvPr/>
        </p:nvGrpSpPr>
        <p:grpSpPr>
          <a:xfrm rot="578815">
            <a:off x="2455376" y="4176245"/>
            <a:ext cx="2484309" cy="909314"/>
            <a:chOff x="4909488" y="8350526"/>
            <a:chExt cx="4967908" cy="1818428"/>
          </a:xfrm>
        </p:grpSpPr>
        <p:sp>
          <p:nvSpPr>
            <p:cNvPr id="2588" name="Google Shape;2588;p22"/>
            <p:cNvSpPr/>
            <p:nvPr/>
          </p:nvSpPr>
          <p:spPr>
            <a:xfrm>
              <a:off x="7673798" y="8448867"/>
              <a:ext cx="2003825" cy="1630052"/>
            </a:xfrm>
            <a:custGeom>
              <a:avLst/>
              <a:gdLst/>
              <a:ahLst/>
              <a:cxnLst/>
              <a:rect l="l" t="t" r="r" b="b"/>
              <a:pathLst>
                <a:path w="2003825" h="1630052" extrusionOk="0">
                  <a:moveTo>
                    <a:pt x="1985945" y="390637"/>
                  </a:moveTo>
                  <a:cubicBezTo>
                    <a:pt x="2003531" y="482158"/>
                    <a:pt x="2005637" y="577380"/>
                    <a:pt x="2002756" y="669527"/>
                  </a:cubicBezTo>
                  <a:cubicBezTo>
                    <a:pt x="1997500" y="837549"/>
                    <a:pt x="1976238" y="1008002"/>
                    <a:pt x="1907770" y="1161579"/>
                  </a:cubicBezTo>
                  <a:cubicBezTo>
                    <a:pt x="1749075" y="1517555"/>
                    <a:pt x="1345144" y="1626894"/>
                    <a:pt x="985825" y="1629891"/>
                  </a:cubicBezTo>
                  <a:cubicBezTo>
                    <a:pt x="793915" y="1631488"/>
                    <a:pt x="575704" y="1622678"/>
                    <a:pt x="399592" y="1538865"/>
                  </a:cubicBezTo>
                  <a:cubicBezTo>
                    <a:pt x="145215" y="1417799"/>
                    <a:pt x="91830" y="1150289"/>
                    <a:pt x="41475" y="898791"/>
                  </a:cubicBezTo>
                  <a:cubicBezTo>
                    <a:pt x="22667" y="804879"/>
                    <a:pt x="12443" y="709449"/>
                    <a:pt x="7634" y="613860"/>
                  </a:cubicBezTo>
                  <a:cubicBezTo>
                    <a:pt x="7087" y="611866"/>
                    <a:pt x="6551" y="610040"/>
                    <a:pt x="6223" y="608721"/>
                  </a:cubicBezTo>
                  <a:cubicBezTo>
                    <a:pt x="-5640" y="566358"/>
                    <a:pt x="1285" y="520692"/>
                    <a:pt x="11777" y="478706"/>
                  </a:cubicBezTo>
                  <a:cubicBezTo>
                    <a:pt x="47983" y="357918"/>
                    <a:pt x="118458" y="260682"/>
                    <a:pt x="223450" y="190372"/>
                  </a:cubicBezTo>
                  <a:cubicBezTo>
                    <a:pt x="369904" y="92292"/>
                    <a:pt x="555455" y="49305"/>
                    <a:pt x="728110" y="24939"/>
                  </a:cubicBezTo>
                  <a:cubicBezTo>
                    <a:pt x="916046" y="-1590"/>
                    <a:pt x="1106496" y="-1600"/>
                    <a:pt x="1295882" y="1208"/>
                  </a:cubicBezTo>
                  <a:cubicBezTo>
                    <a:pt x="1398956" y="2736"/>
                    <a:pt x="1502538" y="5057"/>
                    <a:pt x="1604002" y="23282"/>
                  </a:cubicBezTo>
                  <a:cubicBezTo>
                    <a:pt x="1731906" y="46249"/>
                    <a:pt x="1865900" y="94058"/>
                    <a:pt x="1928138" y="216692"/>
                  </a:cubicBezTo>
                  <a:cubicBezTo>
                    <a:pt x="1956098" y="271774"/>
                    <a:pt x="1974369" y="330407"/>
                    <a:pt x="1985945" y="3906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9" name="Google Shape;2589;p22"/>
            <p:cNvSpPr/>
            <p:nvPr/>
          </p:nvSpPr>
          <p:spPr>
            <a:xfrm>
              <a:off x="5122256" y="8502977"/>
              <a:ext cx="2001888" cy="1626534"/>
            </a:xfrm>
            <a:custGeom>
              <a:avLst/>
              <a:gdLst/>
              <a:ahLst/>
              <a:cxnLst/>
              <a:rect l="l" t="t" r="r" b="b"/>
              <a:pathLst>
                <a:path w="2001888" h="1626534" extrusionOk="0">
                  <a:moveTo>
                    <a:pt x="10519" y="427613"/>
                  </a:moveTo>
                  <a:cubicBezTo>
                    <a:pt x="-3362" y="519769"/>
                    <a:pt x="-1623" y="614991"/>
                    <a:pt x="4974" y="706949"/>
                  </a:cubicBezTo>
                  <a:cubicBezTo>
                    <a:pt x="17007" y="874624"/>
                    <a:pt x="45135" y="1044074"/>
                    <a:pt x="119733" y="1194775"/>
                  </a:cubicBezTo>
                  <a:cubicBezTo>
                    <a:pt x="292656" y="1544074"/>
                    <a:pt x="700680" y="1637083"/>
                    <a:pt x="1059831" y="1625614"/>
                  </a:cubicBezTo>
                  <a:cubicBezTo>
                    <a:pt x="1251641" y="1619493"/>
                    <a:pt x="1469325" y="1601913"/>
                    <a:pt x="1641910" y="1511076"/>
                  </a:cubicBezTo>
                  <a:cubicBezTo>
                    <a:pt x="1891190" y="1379881"/>
                    <a:pt x="1933745" y="1110436"/>
                    <a:pt x="1973916" y="857113"/>
                  </a:cubicBezTo>
                  <a:cubicBezTo>
                    <a:pt x="1988919" y="762516"/>
                    <a:pt x="1995288" y="666759"/>
                    <a:pt x="1996242" y="571051"/>
                  </a:cubicBezTo>
                  <a:cubicBezTo>
                    <a:pt x="1996709" y="569037"/>
                    <a:pt x="1997166" y="567191"/>
                    <a:pt x="1997444" y="565862"/>
                  </a:cubicBezTo>
                  <a:cubicBezTo>
                    <a:pt x="2007588" y="523053"/>
                    <a:pt x="1998825" y="477704"/>
                    <a:pt x="1986644" y="436184"/>
                  </a:cubicBezTo>
                  <a:cubicBezTo>
                    <a:pt x="1945599" y="316954"/>
                    <a:pt x="1871249" y="222635"/>
                    <a:pt x="1763515" y="156600"/>
                  </a:cubicBezTo>
                  <a:cubicBezTo>
                    <a:pt x="1613226" y="64494"/>
                    <a:pt x="1426085" y="29006"/>
                    <a:pt x="1252585" y="11595"/>
                  </a:cubicBezTo>
                  <a:cubicBezTo>
                    <a:pt x="1063735" y="-7354"/>
                    <a:pt x="873435" y="295"/>
                    <a:pt x="684316" y="10722"/>
                  </a:cubicBezTo>
                  <a:cubicBezTo>
                    <a:pt x="581381" y="16397"/>
                    <a:pt x="477989" y="22885"/>
                    <a:pt x="377339" y="45168"/>
                  </a:cubicBezTo>
                  <a:cubicBezTo>
                    <a:pt x="250469" y="73254"/>
                    <a:pt x="118501" y="126421"/>
                    <a:pt x="61271" y="251455"/>
                  </a:cubicBezTo>
                  <a:cubicBezTo>
                    <a:pt x="35547" y="307648"/>
                    <a:pt x="19650" y="366965"/>
                    <a:pt x="10519" y="4276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0" name="Google Shape;2590;p22"/>
            <p:cNvSpPr/>
            <p:nvPr/>
          </p:nvSpPr>
          <p:spPr>
            <a:xfrm>
              <a:off x="8377379" y="8459987"/>
              <a:ext cx="665761" cy="1410490"/>
            </a:xfrm>
            <a:custGeom>
              <a:avLst/>
              <a:gdLst/>
              <a:ahLst/>
              <a:cxnLst/>
              <a:rect l="l" t="t" r="r" b="b"/>
              <a:pathLst>
                <a:path w="665761" h="1410490" extrusionOk="0">
                  <a:moveTo>
                    <a:pt x="584740" y="10218"/>
                  </a:moveTo>
                  <a:cubicBezTo>
                    <a:pt x="600607" y="-13553"/>
                    <a:pt x="639019" y="8194"/>
                    <a:pt x="625645" y="34227"/>
                  </a:cubicBezTo>
                  <a:cubicBezTo>
                    <a:pt x="611666" y="58970"/>
                    <a:pt x="598352" y="83941"/>
                    <a:pt x="586558" y="109795"/>
                  </a:cubicBezTo>
                  <a:cubicBezTo>
                    <a:pt x="552885" y="193647"/>
                    <a:pt x="525870" y="281061"/>
                    <a:pt x="509754" y="370013"/>
                  </a:cubicBezTo>
                  <a:cubicBezTo>
                    <a:pt x="484815" y="562947"/>
                    <a:pt x="603468" y="461257"/>
                    <a:pt x="657857" y="566072"/>
                  </a:cubicBezTo>
                  <a:cubicBezTo>
                    <a:pt x="685747" y="659161"/>
                    <a:pt x="633484" y="757558"/>
                    <a:pt x="599524" y="842749"/>
                  </a:cubicBezTo>
                  <a:cubicBezTo>
                    <a:pt x="541469" y="948001"/>
                    <a:pt x="363131" y="1465382"/>
                    <a:pt x="221387" y="1405717"/>
                  </a:cubicBezTo>
                  <a:cubicBezTo>
                    <a:pt x="169025" y="1380706"/>
                    <a:pt x="170227" y="1312122"/>
                    <a:pt x="168001" y="1262061"/>
                  </a:cubicBezTo>
                  <a:cubicBezTo>
                    <a:pt x="175751" y="1148545"/>
                    <a:pt x="218823" y="1039880"/>
                    <a:pt x="258517" y="934172"/>
                  </a:cubicBezTo>
                  <a:cubicBezTo>
                    <a:pt x="278269" y="879834"/>
                    <a:pt x="304917" y="827570"/>
                    <a:pt x="318400" y="771189"/>
                  </a:cubicBezTo>
                  <a:cubicBezTo>
                    <a:pt x="321957" y="732934"/>
                    <a:pt x="256828" y="755137"/>
                    <a:pt x="234969" y="757111"/>
                  </a:cubicBezTo>
                  <a:cubicBezTo>
                    <a:pt x="190109" y="762449"/>
                    <a:pt x="145249" y="772271"/>
                    <a:pt x="99911" y="771030"/>
                  </a:cubicBezTo>
                  <a:cubicBezTo>
                    <a:pt x="27648" y="774027"/>
                    <a:pt x="-11251" y="719461"/>
                    <a:pt x="2868" y="650897"/>
                  </a:cubicBezTo>
                  <a:cubicBezTo>
                    <a:pt x="48424" y="508401"/>
                    <a:pt x="113970" y="372216"/>
                    <a:pt x="166730" y="232488"/>
                  </a:cubicBezTo>
                  <a:cubicBezTo>
                    <a:pt x="190615" y="167813"/>
                    <a:pt x="219072" y="104805"/>
                    <a:pt x="244149" y="40675"/>
                  </a:cubicBezTo>
                  <a:cubicBezTo>
                    <a:pt x="255069" y="10575"/>
                    <a:pt x="293511" y="16071"/>
                    <a:pt x="302791" y="39356"/>
                  </a:cubicBezTo>
                  <a:cubicBezTo>
                    <a:pt x="307540" y="38929"/>
                    <a:pt x="312180" y="38344"/>
                    <a:pt x="316512" y="37421"/>
                  </a:cubicBezTo>
                  <a:cubicBezTo>
                    <a:pt x="400490" y="24742"/>
                    <a:pt x="485649" y="32739"/>
                    <a:pt x="570064" y="27986"/>
                  </a:cubicBezTo>
                  <a:cubicBezTo>
                    <a:pt x="570064" y="28026"/>
                    <a:pt x="570034" y="28076"/>
                    <a:pt x="570034" y="28115"/>
                  </a:cubicBezTo>
                  <a:lnTo>
                    <a:pt x="569995" y="28115"/>
                  </a:lnTo>
                  <a:cubicBezTo>
                    <a:pt x="569995" y="28155"/>
                    <a:pt x="569955" y="28155"/>
                    <a:pt x="569965" y="28205"/>
                  </a:cubicBezTo>
                  <a:cubicBezTo>
                    <a:pt x="570899" y="28115"/>
                    <a:pt x="571833" y="28076"/>
                    <a:pt x="572737" y="28115"/>
                  </a:cubicBezTo>
                  <a:cubicBezTo>
                    <a:pt x="576701" y="22133"/>
                    <a:pt x="580696" y="16141"/>
                    <a:pt x="584740" y="102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1" name="Google Shape;2591;p22"/>
            <p:cNvSpPr/>
            <p:nvPr/>
          </p:nvSpPr>
          <p:spPr>
            <a:xfrm>
              <a:off x="5990465" y="8524046"/>
              <a:ext cx="667767" cy="1395005"/>
            </a:xfrm>
            <a:custGeom>
              <a:avLst/>
              <a:gdLst/>
              <a:ahLst/>
              <a:cxnLst/>
              <a:rect l="l" t="t" r="r" b="b"/>
              <a:pathLst>
                <a:path w="667767" h="1395005" extrusionOk="0">
                  <a:moveTo>
                    <a:pt x="611311" y="9484"/>
                  </a:moveTo>
                  <a:cubicBezTo>
                    <a:pt x="628133" y="-13632"/>
                    <a:pt x="665630" y="9643"/>
                    <a:pt x="651213" y="35120"/>
                  </a:cubicBezTo>
                  <a:cubicBezTo>
                    <a:pt x="636240" y="59278"/>
                    <a:pt x="621943" y="83694"/>
                    <a:pt x="609106" y="109052"/>
                  </a:cubicBezTo>
                  <a:cubicBezTo>
                    <a:pt x="572075" y="191485"/>
                    <a:pt x="541562" y="277739"/>
                    <a:pt x="521869" y="365976"/>
                  </a:cubicBezTo>
                  <a:cubicBezTo>
                    <a:pt x="489170" y="557749"/>
                    <a:pt x="611828" y="460920"/>
                    <a:pt x="661944" y="567839"/>
                  </a:cubicBezTo>
                  <a:cubicBezTo>
                    <a:pt x="686058" y="661979"/>
                    <a:pt x="629861" y="758193"/>
                    <a:pt x="592493" y="841947"/>
                  </a:cubicBezTo>
                  <a:cubicBezTo>
                    <a:pt x="530235" y="944778"/>
                    <a:pt x="331181" y="1454559"/>
                    <a:pt x="191950" y="1389249"/>
                  </a:cubicBezTo>
                  <a:cubicBezTo>
                    <a:pt x="140642" y="1362145"/>
                    <a:pt x="144606" y="1293670"/>
                    <a:pt x="144407" y="1243569"/>
                  </a:cubicBezTo>
                  <a:cubicBezTo>
                    <a:pt x="156728" y="1130459"/>
                    <a:pt x="204151" y="1023610"/>
                    <a:pt x="248078" y="919578"/>
                  </a:cubicBezTo>
                  <a:cubicBezTo>
                    <a:pt x="270006" y="866084"/>
                    <a:pt x="298750" y="814922"/>
                    <a:pt x="314489" y="759136"/>
                  </a:cubicBezTo>
                  <a:cubicBezTo>
                    <a:pt x="319586" y="721059"/>
                    <a:pt x="253622" y="740613"/>
                    <a:pt x="231694" y="741715"/>
                  </a:cubicBezTo>
                  <a:cubicBezTo>
                    <a:pt x="186654" y="745237"/>
                    <a:pt x="141436" y="753253"/>
                    <a:pt x="96179" y="750187"/>
                  </a:cubicBezTo>
                  <a:cubicBezTo>
                    <a:pt x="23856" y="750276"/>
                    <a:pt x="-12817" y="694183"/>
                    <a:pt x="4064" y="626244"/>
                  </a:cubicBezTo>
                  <a:cubicBezTo>
                    <a:pt x="55333" y="485693"/>
                    <a:pt x="126324" y="352255"/>
                    <a:pt x="184667" y="214770"/>
                  </a:cubicBezTo>
                  <a:cubicBezTo>
                    <a:pt x="211146" y="151107"/>
                    <a:pt x="242116" y="89299"/>
                    <a:pt x="269758" y="26231"/>
                  </a:cubicBezTo>
                  <a:cubicBezTo>
                    <a:pt x="281879" y="-3403"/>
                    <a:pt x="320073" y="3631"/>
                    <a:pt x="328399" y="27273"/>
                  </a:cubicBezTo>
                  <a:cubicBezTo>
                    <a:pt x="333158" y="27035"/>
                    <a:pt x="337828" y="26638"/>
                    <a:pt x="342190" y="25884"/>
                  </a:cubicBezTo>
                  <a:cubicBezTo>
                    <a:pt x="426614" y="16598"/>
                    <a:pt x="511387" y="28007"/>
                    <a:pt x="595921" y="26658"/>
                  </a:cubicBezTo>
                  <a:cubicBezTo>
                    <a:pt x="595921" y="26697"/>
                    <a:pt x="595881" y="26737"/>
                    <a:pt x="595891" y="26777"/>
                  </a:cubicBezTo>
                  <a:lnTo>
                    <a:pt x="595851" y="26777"/>
                  </a:lnTo>
                  <a:cubicBezTo>
                    <a:pt x="595851" y="26816"/>
                    <a:pt x="595811" y="26816"/>
                    <a:pt x="595811" y="26856"/>
                  </a:cubicBezTo>
                  <a:cubicBezTo>
                    <a:pt x="596745" y="26806"/>
                    <a:pt x="597679" y="26806"/>
                    <a:pt x="598583" y="26876"/>
                  </a:cubicBezTo>
                  <a:cubicBezTo>
                    <a:pt x="602806" y="21072"/>
                    <a:pt x="607039" y="15239"/>
                    <a:pt x="611311" y="94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2" name="Google Shape;2592;p22"/>
            <p:cNvSpPr/>
            <p:nvPr/>
          </p:nvSpPr>
          <p:spPr>
            <a:xfrm>
              <a:off x="8179419" y="9490507"/>
              <a:ext cx="288097" cy="573294"/>
            </a:xfrm>
            <a:custGeom>
              <a:avLst/>
              <a:gdLst/>
              <a:ahLst/>
              <a:cxnLst/>
              <a:rect l="l" t="t" r="r" b="b"/>
              <a:pathLst>
                <a:path w="288097" h="573294" extrusionOk="0">
                  <a:moveTo>
                    <a:pt x="112896" y="572635"/>
                  </a:moveTo>
                  <a:cubicBezTo>
                    <a:pt x="87351" y="568032"/>
                    <a:pt x="84520" y="539945"/>
                    <a:pt x="91554" y="519369"/>
                  </a:cubicBezTo>
                  <a:cubicBezTo>
                    <a:pt x="84500" y="522901"/>
                    <a:pt x="76293" y="523754"/>
                    <a:pt x="68215" y="520996"/>
                  </a:cubicBezTo>
                  <a:cubicBezTo>
                    <a:pt x="63893" y="519528"/>
                    <a:pt x="60187" y="517236"/>
                    <a:pt x="57166" y="514369"/>
                  </a:cubicBezTo>
                  <a:cubicBezTo>
                    <a:pt x="43991" y="535531"/>
                    <a:pt x="9156" y="531016"/>
                    <a:pt x="1824" y="507166"/>
                  </a:cubicBezTo>
                  <a:cubicBezTo>
                    <a:pt x="-2617" y="495192"/>
                    <a:pt x="2052" y="483167"/>
                    <a:pt x="5242" y="471500"/>
                  </a:cubicBezTo>
                  <a:cubicBezTo>
                    <a:pt x="40116" y="370505"/>
                    <a:pt x="72765" y="268516"/>
                    <a:pt x="109647" y="168195"/>
                  </a:cubicBezTo>
                  <a:cubicBezTo>
                    <a:pt x="132649" y="113461"/>
                    <a:pt x="153504" y="53072"/>
                    <a:pt x="199735" y="13209"/>
                  </a:cubicBezTo>
                  <a:cubicBezTo>
                    <a:pt x="223988" y="-8161"/>
                    <a:pt x="268223" y="-3805"/>
                    <a:pt x="281448" y="27763"/>
                  </a:cubicBezTo>
                  <a:cubicBezTo>
                    <a:pt x="291969" y="52357"/>
                    <a:pt x="287111" y="80751"/>
                    <a:pt x="286087" y="106715"/>
                  </a:cubicBezTo>
                  <a:cubicBezTo>
                    <a:pt x="281269" y="194516"/>
                    <a:pt x="256618" y="279281"/>
                    <a:pt x="229145" y="362320"/>
                  </a:cubicBezTo>
                  <a:cubicBezTo>
                    <a:pt x="215961" y="402827"/>
                    <a:pt x="202358" y="443136"/>
                    <a:pt x="187117" y="482860"/>
                  </a:cubicBezTo>
                  <a:cubicBezTo>
                    <a:pt x="176267" y="501759"/>
                    <a:pt x="175224" y="532753"/>
                    <a:pt x="151686" y="540074"/>
                  </a:cubicBezTo>
                  <a:cubicBezTo>
                    <a:pt x="149122" y="559401"/>
                    <a:pt x="133771" y="576951"/>
                    <a:pt x="112896" y="5726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3" name="Google Shape;2593;p22"/>
            <p:cNvSpPr/>
            <p:nvPr/>
          </p:nvSpPr>
          <p:spPr>
            <a:xfrm>
              <a:off x="5712636" y="9584359"/>
              <a:ext cx="305386" cy="568196"/>
            </a:xfrm>
            <a:custGeom>
              <a:avLst/>
              <a:gdLst/>
              <a:ahLst/>
              <a:cxnLst/>
              <a:rect l="l" t="t" r="r" b="b"/>
              <a:pathLst>
                <a:path w="305386" h="568196" extrusionOk="0">
                  <a:moveTo>
                    <a:pt x="109774" y="567258"/>
                  </a:moveTo>
                  <a:cubicBezTo>
                    <a:pt x="84438" y="561633"/>
                    <a:pt x="82739" y="533457"/>
                    <a:pt x="90598" y="513179"/>
                  </a:cubicBezTo>
                  <a:cubicBezTo>
                    <a:pt x="83404" y="516423"/>
                    <a:pt x="75178" y="516949"/>
                    <a:pt x="67209" y="513863"/>
                  </a:cubicBezTo>
                  <a:cubicBezTo>
                    <a:pt x="62946" y="512216"/>
                    <a:pt x="59340" y="509786"/>
                    <a:pt x="56439" y="506800"/>
                  </a:cubicBezTo>
                  <a:cubicBezTo>
                    <a:pt x="42419" y="527406"/>
                    <a:pt x="7793" y="521493"/>
                    <a:pt x="1424" y="497385"/>
                  </a:cubicBezTo>
                  <a:cubicBezTo>
                    <a:pt x="-2531" y="485241"/>
                    <a:pt x="2626" y="473415"/>
                    <a:pt x="6273" y="461877"/>
                  </a:cubicBezTo>
                  <a:cubicBezTo>
                    <a:pt x="45191" y="362370"/>
                    <a:pt x="81934" y="261771"/>
                    <a:pt x="122840" y="163017"/>
                  </a:cubicBezTo>
                  <a:cubicBezTo>
                    <a:pt x="148027" y="109255"/>
                    <a:pt x="171307" y="49749"/>
                    <a:pt x="219108" y="11781"/>
                  </a:cubicBezTo>
                  <a:cubicBezTo>
                    <a:pt x="244206" y="-8597"/>
                    <a:pt x="288231" y="-2466"/>
                    <a:pt x="300164" y="29609"/>
                  </a:cubicBezTo>
                  <a:cubicBezTo>
                    <a:pt x="309683" y="54610"/>
                    <a:pt x="303681" y="82786"/>
                    <a:pt x="301615" y="108679"/>
                  </a:cubicBezTo>
                  <a:cubicBezTo>
                    <a:pt x="293259" y="196212"/>
                    <a:pt x="265210" y="279916"/>
                    <a:pt x="234409" y="361784"/>
                  </a:cubicBezTo>
                  <a:cubicBezTo>
                    <a:pt x="219605" y="401726"/>
                    <a:pt x="204383" y="441460"/>
                    <a:pt x="187552" y="480539"/>
                  </a:cubicBezTo>
                  <a:cubicBezTo>
                    <a:pt x="175947" y="498982"/>
                    <a:pt x="173661" y="529906"/>
                    <a:pt x="149835" y="536285"/>
                  </a:cubicBezTo>
                  <a:cubicBezTo>
                    <a:pt x="146507" y="555492"/>
                    <a:pt x="130460" y="572417"/>
                    <a:pt x="109774" y="5672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4" name="Google Shape;2594;p22"/>
            <p:cNvSpPr/>
            <p:nvPr/>
          </p:nvSpPr>
          <p:spPr>
            <a:xfrm>
              <a:off x="7668115" y="9044999"/>
              <a:ext cx="196691" cy="475519"/>
            </a:xfrm>
            <a:custGeom>
              <a:avLst/>
              <a:gdLst/>
              <a:ahLst/>
              <a:cxnLst/>
              <a:rect l="l" t="t" r="r" b="b"/>
              <a:pathLst>
                <a:path w="196691" h="475519" extrusionOk="0">
                  <a:moveTo>
                    <a:pt x="70637" y="1626"/>
                  </a:moveTo>
                  <a:cubicBezTo>
                    <a:pt x="87697" y="-2074"/>
                    <a:pt x="105859" y="337"/>
                    <a:pt x="121439" y="10962"/>
                  </a:cubicBezTo>
                  <a:cubicBezTo>
                    <a:pt x="168505" y="43047"/>
                    <a:pt x="181580" y="120946"/>
                    <a:pt x="189320" y="173369"/>
                  </a:cubicBezTo>
                  <a:cubicBezTo>
                    <a:pt x="199027" y="239096"/>
                    <a:pt x="197497" y="305943"/>
                    <a:pt x="194040" y="372087"/>
                  </a:cubicBezTo>
                  <a:cubicBezTo>
                    <a:pt x="192509" y="401314"/>
                    <a:pt x="189658" y="433022"/>
                    <a:pt x="169846" y="454600"/>
                  </a:cubicBezTo>
                  <a:cubicBezTo>
                    <a:pt x="155210" y="470543"/>
                    <a:pt x="132199" y="478341"/>
                    <a:pt x="110867" y="474591"/>
                  </a:cubicBezTo>
                  <a:cubicBezTo>
                    <a:pt x="69852" y="467378"/>
                    <a:pt x="51133" y="422257"/>
                    <a:pt x="39736" y="387266"/>
                  </a:cubicBezTo>
                  <a:cubicBezTo>
                    <a:pt x="14380" y="309416"/>
                    <a:pt x="2557" y="227647"/>
                    <a:pt x="212" y="145947"/>
                  </a:cubicBezTo>
                  <a:cubicBezTo>
                    <a:pt x="-832" y="109865"/>
                    <a:pt x="1374" y="68434"/>
                    <a:pt x="20838" y="36836"/>
                  </a:cubicBezTo>
                  <a:cubicBezTo>
                    <a:pt x="31897" y="18879"/>
                    <a:pt x="50507" y="5992"/>
                    <a:pt x="70637" y="16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5" name="Google Shape;2595;p22"/>
            <p:cNvSpPr/>
            <p:nvPr/>
          </p:nvSpPr>
          <p:spPr>
            <a:xfrm>
              <a:off x="6945238" y="9059186"/>
              <a:ext cx="191593" cy="476686"/>
            </a:xfrm>
            <a:custGeom>
              <a:avLst/>
              <a:gdLst/>
              <a:ahLst/>
              <a:cxnLst/>
              <a:rect l="l" t="t" r="r" b="b"/>
              <a:pathLst>
                <a:path w="191593" h="476686" extrusionOk="0">
                  <a:moveTo>
                    <a:pt x="115325" y="1080"/>
                  </a:moveTo>
                  <a:cubicBezTo>
                    <a:pt x="98126" y="-1936"/>
                    <a:pt x="80082" y="1209"/>
                    <a:pt x="64940" y="12450"/>
                  </a:cubicBezTo>
                  <a:cubicBezTo>
                    <a:pt x="19216" y="46400"/>
                    <a:pt x="9290" y="124766"/>
                    <a:pt x="3666" y="177456"/>
                  </a:cubicBezTo>
                  <a:cubicBezTo>
                    <a:pt x="-3378" y="243520"/>
                    <a:pt x="844" y="310249"/>
                    <a:pt x="6975" y="376204"/>
                  </a:cubicBezTo>
                  <a:cubicBezTo>
                    <a:pt x="9687" y="405352"/>
                    <a:pt x="13810" y="436911"/>
                    <a:pt x="34477" y="457675"/>
                  </a:cubicBezTo>
                  <a:cubicBezTo>
                    <a:pt x="49738" y="473013"/>
                    <a:pt x="73048" y="479878"/>
                    <a:pt x="94211" y="475275"/>
                  </a:cubicBezTo>
                  <a:cubicBezTo>
                    <a:pt x="134898" y="466416"/>
                    <a:pt x="151789" y="420580"/>
                    <a:pt x="161765" y="385162"/>
                  </a:cubicBezTo>
                  <a:cubicBezTo>
                    <a:pt x="183952" y="306350"/>
                    <a:pt x="192476" y="224174"/>
                    <a:pt x="191523" y="142445"/>
                  </a:cubicBezTo>
                  <a:cubicBezTo>
                    <a:pt x="191105" y="106352"/>
                    <a:pt x="187230" y="65041"/>
                    <a:pt x="166514" y="34256"/>
                  </a:cubicBezTo>
                  <a:cubicBezTo>
                    <a:pt x="154730" y="16766"/>
                    <a:pt x="135614" y="4642"/>
                    <a:pt x="115325" y="10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6" name="Google Shape;2596;p22"/>
            <p:cNvSpPr/>
            <p:nvPr/>
          </p:nvSpPr>
          <p:spPr>
            <a:xfrm>
              <a:off x="9061590" y="8609427"/>
              <a:ext cx="635447" cy="1131603"/>
            </a:xfrm>
            <a:custGeom>
              <a:avLst/>
              <a:gdLst/>
              <a:ahLst/>
              <a:cxnLst/>
              <a:rect l="l" t="t" r="r" b="b"/>
              <a:pathLst>
                <a:path w="635447" h="1131603" extrusionOk="0">
                  <a:moveTo>
                    <a:pt x="634259" y="107900"/>
                  </a:moveTo>
                  <a:cubicBezTo>
                    <a:pt x="620230" y="215821"/>
                    <a:pt x="449463" y="245693"/>
                    <a:pt x="352698" y="397544"/>
                  </a:cubicBezTo>
                  <a:cubicBezTo>
                    <a:pt x="244169" y="567868"/>
                    <a:pt x="284995" y="784235"/>
                    <a:pt x="249355" y="981326"/>
                  </a:cubicBezTo>
                  <a:cubicBezTo>
                    <a:pt x="214649" y="1173228"/>
                    <a:pt x="45383" y="1152940"/>
                    <a:pt x="8958" y="1076746"/>
                  </a:cubicBezTo>
                  <a:cubicBezTo>
                    <a:pt x="-11847" y="1033223"/>
                    <a:pt x="-2001" y="1046170"/>
                    <a:pt x="99016" y="545575"/>
                  </a:cubicBezTo>
                  <a:cubicBezTo>
                    <a:pt x="112390" y="479293"/>
                    <a:pt x="93711" y="400491"/>
                    <a:pt x="192314" y="277718"/>
                  </a:cubicBezTo>
                  <a:cubicBezTo>
                    <a:pt x="267230" y="184441"/>
                    <a:pt x="375749" y="114627"/>
                    <a:pt x="502202" y="24941"/>
                  </a:cubicBezTo>
                  <a:cubicBezTo>
                    <a:pt x="593055" y="-39496"/>
                    <a:pt x="644026" y="32719"/>
                    <a:pt x="634259" y="107900"/>
                  </a:cubicBezTo>
                  <a:close/>
                </a:path>
              </a:pathLst>
            </a:custGeom>
            <a:solidFill>
              <a:srgbClr val="7AAED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7" name="Google Shape;2597;p22"/>
            <p:cNvSpPr/>
            <p:nvPr/>
          </p:nvSpPr>
          <p:spPr>
            <a:xfrm>
              <a:off x="5089732" y="8699392"/>
              <a:ext cx="673578" cy="1112349"/>
            </a:xfrm>
            <a:custGeom>
              <a:avLst/>
              <a:gdLst/>
              <a:ahLst/>
              <a:cxnLst/>
              <a:rect l="l" t="t" r="r" b="b"/>
              <a:pathLst>
                <a:path w="673578" h="1112349" extrusionOk="0">
                  <a:moveTo>
                    <a:pt x="2038" y="110567"/>
                  </a:moveTo>
                  <a:cubicBezTo>
                    <a:pt x="20409" y="217833"/>
                    <a:pt x="192249" y="240820"/>
                    <a:pt x="295055" y="388653"/>
                  </a:cubicBezTo>
                  <a:cubicBezTo>
                    <a:pt x="410370" y="554473"/>
                    <a:pt x="378298" y="772309"/>
                    <a:pt x="421866" y="967802"/>
                  </a:cubicBezTo>
                  <a:cubicBezTo>
                    <a:pt x="464292" y="1158157"/>
                    <a:pt x="632605" y="1131072"/>
                    <a:pt x="665920" y="1053470"/>
                  </a:cubicBezTo>
                  <a:cubicBezTo>
                    <a:pt x="684957" y="1009143"/>
                    <a:pt x="675637" y="1022477"/>
                    <a:pt x="554499" y="526357"/>
                  </a:cubicBezTo>
                  <a:cubicBezTo>
                    <a:pt x="538463" y="460660"/>
                    <a:pt x="553953" y="381183"/>
                    <a:pt x="450471" y="262468"/>
                  </a:cubicBezTo>
                  <a:cubicBezTo>
                    <a:pt x="371849" y="172276"/>
                    <a:pt x="260608" y="106896"/>
                    <a:pt x="130627" y="22360"/>
                  </a:cubicBezTo>
                  <a:cubicBezTo>
                    <a:pt x="37261" y="-38357"/>
                    <a:pt x="-10759" y="35852"/>
                    <a:pt x="2038" y="110567"/>
                  </a:cubicBezTo>
                  <a:close/>
                </a:path>
              </a:pathLst>
            </a:custGeom>
            <a:solidFill>
              <a:srgbClr val="7AAED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8" name="Google Shape;2598;p22"/>
            <p:cNvSpPr/>
            <p:nvPr/>
          </p:nvSpPr>
          <p:spPr>
            <a:xfrm>
              <a:off x="7110944" y="8768260"/>
              <a:ext cx="571013" cy="218489"/>
            </a:xfrm>
            <a:custGeom>
              <a:avLst/>
              <a:gdLst/>
              <a:ahLst/>
              <a:cxnLst/>
              <a:rect l="l" t="t" r="r" b="b"/>
              <a:pathLst>
                <a:path w="571013" h="218489" extrusionOk="0">
                  <a:moveTo>
                    <a:pt x="239178" y="3345"/>
                  </a:moveTo>
                  <a:cubicBezTo>
                    <a:pt x="267912" y="-425"/>
                    <a:pt x="297034" y="-1010"/>
                    <a:pt x="325908" y="1599"/>
                  </a:cubicBezTo>
                  <a:cubicBezTo>
                    <a:pt x="326057" y="1609"/>
                    <a:pt x="326196" y="1629"/>
                    <a:pt x="326345" y="1639"/>
                  </a:cubicBezTo>
                  <a:cubicBezTo>
                    <a:pt x="385145" y="7046"/>
                    <a:pt x="443865" y="20022"/>
                    <a:pt x="496356" y="47791"/>
                  </a:cubicBezTo>
                  <a:cubicBezTo>
                    <a:pt x="517857" y="61333"/>
                    <a:pt x="577065" y="77435"/>
                    <a:pt x="551490" y="111137"/>
                  </a:cubicBezTo>
                  <a:cubicBezTo>
                    <a:pt x="551858" y="112923"/>
                    <a:pt x="552057" y="114718"/>
                    <a:pt x="552096" y="116544"/>
                  </a:cubicBezTo>
                  <a:cubicBezTo>
                    <a:pt x="552305" y="116623"/>
                    <a:pt x="552464" y="116742"/>
                    <a:pt x="552623" y="116832"/>
                  </a:cubicBezTo>
                  <a:cubicBezTo>
                    <a:pt x="553149" y="117030"/>
                    <a:pt x="553686" y="117238"/>
                    <a:pt x="554173" y="117486"/>
                  </a:cubicBezTo>
                  <a:cubicBezTo>
                    <a:pt x="554173" y="117526"/>
                    <a:pt x="554133" y="117566"/>
                    <a:pt x="554093" y="117605"/>
                  </a:cubicBezTo>
                  <a:cubicBezTo>
                    <a:pt x="566921" y="124074"/>
                    <a:pt x="574253" y="138380"/>
                    <a:pt x="569613" y="152855"/>
                  </a:cubicBezTo>
                  <a:cubicBezTo>
                    <a:pt x="567865" y="158341"/>
                    <a:pt x="564645" y="162895"/>
                    <a:pt x="560492" y="166318"/>
                  </a:cubicBezTo>
                  <a:cubicBezTo>
                    <a:pt x="577353" y="186894"/>
                    <a:pt x="554103" y="217183"/>
                    <a:pt x="529711" y="205764"/>
                  </a:cubicBezTo>
                  <a:cubicBezTo>
                    <a:pt x="486301" y="185108"/>
                    <a:pt x="440448" y="170226"/>
                    <a:pt x="393859" y="158718"/>
                  </a:cubicBezTo>
                  <a:cubicBezTo>
                    <a:pt x="393501" y="158629"/>
                    <a:pt x="393143" y="158549"/>
                    <a:pt x="392786" y="158460"/>
                  </a:cubicBezTo>
                  <a:cubicBezTo>
                    <a:pt x="322360" y="141535"/>
                    <a:pt x="248368" y="143023"/>
                    <a:pt x="178688" y="162766"/>
                  </a:cubicBezTo>
                  <a:cubicBezTo>
                    <a:pt x="178331" y="162865"/>
                    <a:pt x="177983" y="162964"/>
                    <a:pt x="177625" y="163063"/>
                  </a:cubicBezTo>
                  <a:cubicBezTo>
                    <a:pt x="131543" y="176437"/>
                    <a:pt x="86325" y="193154"/>
                    <a:pt x="43790" y="215536"/>
                  </a:cubicBezTo>
                  <a:cubicBezTo>
                    <a:pt x="19874" y="227937"/>
                    <a:pt x="-4578" y="198601"/>
                    <a:pt x="11439" y="177370"/>
                  </a:cubicBezTo>
                  <a:cubicBezTo>
                    <a:pt x="7147" y="174125"/>
                    <a:pt x="3749" y="169701"/>
                    <a:pt x="1781" y="164284"/>
                  </a:cubicBezTo>
                  <a:cubicBezTo>
                    <a:pt x="-3445" y="150007"/>
                    <a:pt x="3301" y="135414"/>
                    <a:pt x="15860" y="128439"/>
                  </a:cubicBezTo>
                  <a:cubicBezTo>
                    <a:pt x="15821" y="128399"/>
                    <a:pt x="15771" y="128360"/>
                    <a:pt x="15771" y="128320"/>
                  </a:cubicBezTo>
                  <a:cubicBezTo>
                    <a:pt x="16248" y="128052"/>
                    <a:pt x="16774" y="127834"/>
                    <a:pt x="17291" y="127606"/>
                  </a:cubicBezTo>
                  <a:cubicBezTo>
                    <a:pt x="17450" y="127516"/>
                    <a:pt x="17609" y="127388"/>
                    <a:pt x="17808" y="127298"/>
                  </a:cubicBezTo>
                  <a:cubicBezTo>
                    <a:pt x="17778" y="125473"/>
                    <a:pt x="17907" y="123677"/>
                    <a:pt x="18195" y="121871"/>
                  </a:cubicBezTo>
                  <a:cubicBezTo>
                    <a:pt x="-8721" y="89221"/>
                    <a:pt x="49791" y="70748"/>
                    <a:pt x="70736" y="56353"/>
                  </a:cubicBezTo>
                  <a:cubicBezTo>
                    <a:pt x="122064" y="26491"/>
                    <a:pt x="180209" y="11173"/>
                    <a:pt x="238750" y="3405"/>
                  </a:cubicBezTo>
                  <a:cubicBezTo>
                    <a:pt x="238889" y="3385"/>
                    <a:pt x="239029" y="3365"/>
                    <a:pt x="239178" y="33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9" name="Google Shape;2599;p22"/>
            <p:cNvSpPr/>
            <p:nvPr/>
          </p:nvSpPr>
          <p:spPr>
            <a:xfrm>
              <a:off x="9665292" y="8855737"/>
              <a:ext cx="43588" cy="394301"/>
            </a:xfrm>
            <a:custGeom>
              <a:avLst/>
              <a:gdLst/>
              <a:ahLst/>
              <a:cxnLst/>
              <a:rect l="l" t="t" r="r" b="b"/>
              <a:pathLst>
                <a:path w="43588" h="394301" extrusionOk="0">
                  <a:moveTo>
                    <a:pt x="5181" y="394160"/>
                  </a:moveTo>
                  <a:cubicBezTo>
                    <a:pt x="-7705" y="389517"/>
                    <a:pt x="7447" y="363057"/>
                    <a:pt x="7924" y="352730"/>
                  </a:cubicBezTo>
                  <a:cubicBezTo>
                    <a:pt x="11391" y="337481"/>
                    <a:pt x="13617" y="322014"/>
                    <a:pt x="15822" y="306537"/>
                  </a:cubicBezTo>
                  <a:cubicBezTo>
                    <a:pt x="26911" y="208002"/>
                    <a:pt x="30895" y="106976"/>
                    <a:pt x="16429" y="8659"/>
                  </a:cubicBezTo>
                  <a:cubicBezTo>
                    <a:pt x="14392" y="-419"/>
                    <a:pt x="28570" y="-3732"/>
                    <a:pt x="30557" y="5484"/>
                  </a:cubicBezTo>
                  <a:cubicBezTo>
                    <a:pt x="49336" y="102204"/>
                    <a:pt x="45034" y="202416"/>
                    <a:pt x="35038" y="299990"/>
                  </a:cubicBezTo>
                  <a:cubicBezTo>
                    <a:pt x="32594" y="315992"/>
                    <a:pt x="24973" y="398168"/>
                    <a:pt x="5181" y="394160"/>
                  </a:cubicBezTo>
                  <a:close/>
                </a:path>
              </a:pathLst>
            </a:custGeom>
            <a:solidFill>
              <a:srgbClr val="7AAED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0" name="Google Shape;2600;p22"/>
            <p:cNvSpPr/>
            <p:nvPr/>
          </p:nvSpPr>
          <p:spPr>
            <a:xfrm>
              <a:off x="5089703" y="8947985"/>
              <a:ext cx="53741" cy="393298"/>
            </a:xfrm>
            <a:custGeom>
              <a:avLst/>
              <a:gdLst/>
              <a:ahLst/>
              <a:cxnLst/>
              <a:rect l="l" t="t" r="r" b="b"/>
              <a:pathLst>
                <a:path w="53741" h="393298" extrusionOk="0">
                  <a:moveTo>
                    <a:pt x="48905" y="393096"/>
                  </a:moveTo>
                  <a:cubicBezTo>
                    <a:pt x="61603" y="387937"/>
                    <a:pt x="45388" y="362113"/>
                    <a:pt x="44493" y="351815"/>
                  </a:cubicBezTo>
                  <a:cubicBezTo>
                    <a:pt x="40420" y="336715"/>
                    <a:pt x="37568" y="321347"/>
                    <a:pt x="34736" y="305970"/>
                  </a:cubicBezTo>
                  <a:cubicBezTo>
                    <a:pt x="19674" y="207960"/>
                    <a:pt x="11626" y="107182"/>
                    <a:pt x="22108" y="8359"/>
                  </a:cubicBezTo>
                  <a:cubicBezTo>
                    <a:pt x="23777" y="-788"/>
                    <a:pt x="9479" y="-3536"/>
                    <a:pt x="7860" y="5760"/>
                  </a:cubicBezTo>
                  <a:cubicBezTo>
                    <a:pt x="-7004" y="103154"/>
                    <a:pt x="1342" y="203118"/>
                    <a:pt x="15272" y="300206"/>
                  </a:cubicBezTo>
                  <a:cubicBezTo>
                    <a:pt x="18362" y="316089"/>
                    <a:pt x="29291" y="397898"/>
                    <a:pt x="48905" y="393096"/>
                  </a:cubicBezTo>
                  <a:close/>
                </a:path>
              </a:pathLst>
            </a:custGeom>
            <a:solidFill>
              <a:srgbClr val="7AAED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1" name="Google Shape;2601;p22"/>
            <p:cNvSpPr/>
            <p:nvPr/>
          </p:nvSpPr>
          <p:spPr>
            <a:xfrm>
              <a:off x="7588572" y="8350526"/>
              <a:ext cx="2288824" cy="1767295"/>
            </a:xfrm>
            <a:custGeom>
              <a:avLst/>
              <a:gdLst/>
              <a:ahLst/>
              <a:cxnLst/>
              <a:rect l="l" t="t" r="r" b="b"/>
              <a:pathLst>
                <a:path w="2288824" h="1767295" extrusionOk="0">
                  <a:moveTo>
                    <a:pt x="2267463" y="254267"/>
                  </a:moveTo>
                  <a:cubicBezTo>
                    <a:pt x="2188622" y="82316"/>
                    <a:pt x="1929913" y="62762"/>
                    <a:pt x="1769539" y="40172"/>
                  </a:cubicBezTo>
                  <a:cubicBezTo>
                    <a:pt x="673052" y="-114259"/>
                    <a:pt x="-166445" y="193015"/>
                    <a:pt x="28148" y="680057"/>
                  </a:cubicBezTo>
                  <a:cubicBezTo>
                    <a:pt x="116865" y="1367990"/>
                    <a:pt x="224917" y="1691316"/>
                    <a:pt x="777964" y="1751060"/>
                  </a:cubicBezTo>
                  <a:cubicBezTo>
                    <a:pt x="1699442" y="1850598"/>
                    <a:pt x="2178607" y="1496785"/>
                    <a:pt x="2141944" y="569240"/>
                  </a:cubicBezTo>
                  <a:cubicBezTo>
                    <a:pt x="2225762" y="539992"/>
                    <a:pt x="2335752" y="403201"/>
                    <a:pt x="2267463" y="254267"/>
                  </a:cubicBezTo>
                  <a:close/>
                  <a:moveTo>
                    <a:pt x="2045477" y="930265"/>
                  </a:moveTo>
                  <a:cubicBezTo>
                    <a:pt x="1945105" y="1574853"/>
                    <a:pt x="1537528" y="1728867"/>
                    <a:pt x="886801" y="1689639"/>
                  </a:cubicBezTo>
                  <a:cubicBezTo>
                    <a:pt x="659808" y="1675958"/>
                    <a:pt x="436202" y="1632792"/>
                    <a:pt x="298661" y="1433449"/>
                  </a:cubicBezTo>
                  <a:cubicBezTo>
                    <a:pt x="185661" y="1269683"/>
                    <a:pt x="139568" y="1047968"/>
                    <a:pt x="126195" y="852842"/>
                  </a:cubicBezTo>
                  <a:cubicBezTo>
                    <a:pt x="110476" y="623577"/>
                    <a:pt x="161387" y="428401"/>
                    <a:pt x="374361" y="308446"/>
                  </a:cubicBezTo>
                  <a:cubicBezTo>
                    <a:pt x="467758" y="255845"/>
                    <a:pt x="572204" y="225963"/>
                    <a:pt x="676927" y="202896"/>
                  </a:cubicBezTo>
                  <a:cubicBezTo>
                    <a:pt x="924021" y="148480"/>
                    <a:pt x="1178954" y="129838"/>
                    <a:pt x="1431364" y="147269"/>
                  </a:cubicBezTo>
                  <a:cubicBezTo>
                    <a:pt x="1612325" y="159760"/>
                    <a:pt x="1903951" y="168093"/>
                    <a:pt x="2000706" y="354797"/>
                  </a:cubicBezTo>
                  <a:cubicBezTo>
                    <a:pt x="2092374" y="531698"/>
                    <a:pt x="2075195" y="739405"/>
                    <a:pt x="2045477" y="930265"/>
                  </a:cubicBezTo>
                  <a:close/>
                </a:path>
              </a:pathLst>
            </a:custGeom>
            <a:solidFill>
              <a:srgbClr val="7AAED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2" name="Google Shape;2602;p22"/>
            <p:cNvSpPr/>
            <p:nvPr/>
          </p:nvSpPr>
          <p:spPr>
            <a:xfrm>
              <a:off x="4909488" y="8404867"/>
              <a:ext cx="2295206" cy="1764087"/>
            </a:xfrm>
            <a:custGeom>
              <a:avLst/>
              <a:gdLst/>
              <a:ahLst/>
              <a:cxnLst/>
              <a:rect l="l" t="t" r="r" b="b"/>
              <a:pathLst>
                <a:path w="2295206" h="1764087" extrusionOk="0">
                  <a:moveTo>
                    <a:pt x="17685" y="299097"/>
                  </a:moveTo>
                  <a:cubicBezTo>
                    <a:pt x="89521" y="124110"/>
                    <a:pt x="347236" y="94168"/>
                    <a:pt x="506567" y="65149"/>
                  </a:cubicBezTo>
                  <a:cubicBezTo>
                    <a:pt x="1595940" y="-133261"/>
                    <a:pt x="2447152" y="139983"/>
                    <a:pt x="2272361" y="634466"/>
                  </a:cubicBezTo>
                  <a:cubicBezTo>
                    <a:pt x="2211464" y="1325415"/>
                    <a:pt x="2116557" y="1652819"/>
                    <a:pt x="1566361" y="1734756"/>
                  </a:cubicBezTo>
                  <a:cubicBezTo>
                    <a:pt x="649643" y="1871289"/>
                    <a:pt x="156598" y="1537031"/>
                    <a:pt x="155813" y="608761"/>
                  </a:cubicBezTo>
                  <a:cubicBezTo>
                    <a:pt x="70881" y="582917"/>
                    <a:pt x="-44543" y="450660"/>
                    <a:pt x="17685" y="299097"/>
                  </a:cubicBezTo>
                  <a:close/>
                  <a:moveTo>
                    <a:pt x="266766" y="965620"/>
                  </a:moveTo>
                  <a:cubicBezTo>
                    <a:pt x="393070" y="1605644"/>
                    <a:pt x="806520" y="1743139"/>
                    <a:pt x="1455140" y="1677770"/>
                  </a:cubicBezTo>
                  <a:cubicBezTo>
                    <a:pt x="1681398" y="1654971"/>
                    <a:pt x="1903076" y="1602846"/>
                    <a:pt x="2032470" y="1398136"/>
                  </a:cubicBezTo>
                  <a:cubicBezTo>
                    <a:pt x="2138774" y="1229955"/>
                    <a:pt x="2175874" y="1006574"/>
                    <a:pt x="2181378" y="811060"/>
                  </a:cubicBezTo>
                  <a:cubicBezTo>
                    <a:pt x="2187837" y="581349"/>
                    <a:pt x="2129086" y="388376"/>
                    <a:pt x="1911452" y="277092"/>
                  </a:cubicBezTo>
                  <a:cubicBezTo>
                    <a:pt x="1816009" y="228290"/>
                    <a:pt x="1710441" y="202635"/>
                    <a:pt x="1604882" y="183804"/>
                  </a:cubicBezTo>
                  <a:cubicBezTo>
                    <a:pt x="1355791" y="139368"/>
                    <a:pt x="1100322" y="131005"/>
                    <a:pt x="848806" y="158565"/>
                  </a:cubicBezTo>
                  <a:cubicBezTo>
                    <a:pt x="668501" y="178328"/>
                    <a:pt x="377451" y="198378"/>
                    <a:pt x="288297" y="388822"/>
                  </a:cubicBezTo>
                  <a:cubicBezTo>
                    <a:pt x="203823" y="569266"/>
                    <a:pt x="229368" y="776109"/>
                    <a:pt x="266766" y="9656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2F119B8-E332-0710-5D9A-78ABCF5CA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7" y="128298"/>
            <a:ext cx="1540012" cy="3646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126208-72FB-8D55-553D-E749328648A4}"/>
              </a:ext>
            </a:extLst>
          </p:cNvPr>
          <p:cNvSpPr/>
          <p:nvPr/>
        </p:nvSpPr>
        <p:spPr>
          <a:xfrm>
            <a:off x="847053" y="449415"/>
            <a:ext cx="7468875" cy="4486651"/>
          </a:xfrm>
          <a:prstGeom prst="roundRect">
            <a:avLst/>
          </a:prstGeom>
          <a:ln w="57150">
            <a:solidFill>
              <a:srgbClr val="3122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23" name="Google Shape;1323;p15"/>
          <p:cNvSpPr txBox="1"/>
          <p:nvPr/>
        </p:nvSpPr>
        <p:spPr>
          <a:xfrm>
            <a:off x="1524629" y="763592"/>
            <a:ext cx="6094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Solusi dengan BF</a:t>
            </a:r>
            <a:endParaRPr sz="700" dirty="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grpSp>
        <p:nvGrpSpPr>
          <p:cNvPr id="1324" name="Google Shape;1324;p15"/>
          <p:cNvGrpSpPr/>
          <p:nvPr/>
        </p:nvGrpSpPr>
        <p:grpSpPr>
          <a:xfrm rot="226375">
            <a:off x="64495" y="3217013"/>
            <a:ext cx="1285577" cy="1994818"/>
            <a:chOff x="128576" y="6434280"/>
            <a:chExt cx="2571239" cy="3989767"/>
          </a:xfrm>
        </p:grpSpPr>
        <p:sp>
          <p:nvSpPr>
            <p:cNvPr id="1325" name="Google Shape;1325;p15"/>
            <p:cNvSpPr/>
            <p:nvPr/>
          </p:nvSpPr>
          <p:spPr>
            <a:xfrm>
              <a:off x="128576" y="8640948"/>
              <a:ext cx="1121942" cy="1783083"/>
            </a:xfrm>
            <a:custGeom>
              <a:avLst/>
              <a:gdLst/>
              <a:ahLst/>
              <a:cxnLst/>
              <a:rect l="l" t="t" r="r" b="b"/>
              <a:pathLst>
                <a:path w="1121942" h="1783083" extrusionOk="0">
                  <a:moveTo>
                    <a:pt x="1009175" y="74258"/>
                  </a:moveTo>
                  <a:cubicBezTo>
                    <a:pt x="938748" y="53104"/>
                    <a:pt x="869923" y="27234"/>
                    <a:pt x="800939" y="1915"/>
                  </a:cubicBezTo>
                  <a:cubicBezTo>
                    <a:pt x="798985" y="1317"/>
                    <a:pt x="797032" y="686"/>
                    <a:pt x="795078" y="0"/>
                  </a:cubicBezTo>
                  <a:cubicBezTo>
                    <a:pt x="776695" y="38573"/>
                    <a:pt x="757890" y="77138"/>
                    <a:pt x="738104" y="115161"/>
                  </a:cubicBezTo>
                  <a:cubicBezTo>
                    <a:pt x="727784" y="134998"/>
                    <a:pt x="717217" y="154707"/>
                    <a:pt x="706347" y="174162"/>
                  </a:cubicBezTo>
                  <a:cubicBezTo>
                    <a:pt x="658673" y="273563"/>
                    <a:pt x="609977" y="372238"/>
                    <a:pt x="560221" y="470697"/>
                  </a:cubicBezTo>
                  <a:cubicBezTo>
                    <a:pt x="470430" y="647236"/>
                    <a:pt x="382378" y="824877"/>
                    <a:pt x="296622" y="1003626"/>
                  </a:cubicBezTo>
                  <a:cubicBezTo>
                    <a:pt x="203689" y="1168061"/>
                    <a:pt x="121164" y="1338990"/>
                    <a:pt x="40416" y="1509960"/>
                  </a:cubicBezTo>
                  <a:cubicBezTo>
                    <a:pt x="37912" y="1516798"/>
                    <a:pt x="34730" y="1524275"/>
                    <a:pt x="31205" y="1532175"/>
                  </a:cubicBezTo>
                  <a:cubicBezTo>
                    <a:pt x="29977" y="1534976"/>
                    <a:pt x="28701" y="1537864"/>
                    <a:pt x="27385" y="1540753"/>
                  </a:cubicBezTo>
                  <a:cubicBezTo>
                    <a:pt x="26285" y="1543218"/>
                    <a:pt x="25176" y="1545724"/>
                    <a:pt x="24028" y="1548270"/>
                  </a:cubicBezTo>
                  <a:cubicBezTo>
                    <a:pt x="23860" y="1548613"/>
                    <a:pt x="23733" y="1548908"/>
                    <a:pt x="23605" y="1549243"/>
                  </a:cubicBezTo>
                  <a:cubicBezTo>
                    <a:pt x="4417" y="1592532"/>
                    <a:pt x="-15449" y="1643801"/>
                    <a:pt x="18046" y="1675782"/>
                  </a:cubicBezTo>
                  <a:cubicBezTo>
                    <a:pt x="38255" y="1693920"/>
                    <a:pt x="62451" y="1706831"/>
                    <a:pt x="87030" y="1718050"/>
                  </a:cubicBezTo>
                  <a:cubicBezTo>
                    <a:pt x="138398" y="1741199"/>
                    <a:pt x="189940" y="1766095"/>
                    <a:pt x="245638" y="1776883"/>
                  </a:cubicBezTo>
                  <a:cubicBezTo>
                    <a:pt x="265974" y="1781001"/>
                    <a:pt x="282491" y="1783083"/>
                    <a:pt x="296239" y="1783083"/>
                  </a:cubicBezTo>
                  <a:cubicBezTo>
                    <a:pt x="341498" y="1783083"/>
                    <a:pt x="357033" y="1760525"/>
                    <a:pt x="382465" y="1714013"/>
                  </a:cubicBezTo>
                  <a:cubicBezTo>
                    <a:pt x="383183" y="1712656"/>
                    <a:pt x="383949" y="1711292"/>
                    <a:pt x="384714" y="1709895"/>
                  </a:cubicBezTo>
                  <a:cubicBezTo>
                    <a:pt x="386118" y="1707262"/>
                    <a:pt x="387601" y="1704589"/>
                    <a:pt x="389085" y="1701828"/>
                  </a:cubicBezTo>
                  <a:cubicBezTo>
                    <a:pt x="389978" y="1700216"/>
                    <a:pt x="390871" y="1698556"/>
                    <a:pt x="391756" y="1696896"/>
                  </a:cubicBezTo>
                  <a:cubicBezTo>
                    <a:pt x="392905" y="1694774"/>
                    <a:pt x="394045" y="1692651"/>
                    <a:pt x="395242" y="1690481"/>
                  </a:cubicBezTo>
                  <a:cubicBezTo>
                    <a:pt x="450429" y="1585175"/>
                    <a:pt x="509404" y="1481704"/>
                    <a:pt x="559838" y="1373981"/>
                  </a:cubicBezTo>
                  <a:cubicBezTo>
                    <a:pt x="711316" y="1059475"/>
                    <a:pt x="856127" y="741866"/>
                    <a:pt x="989852" y="419412"/>
                  </a:cubicBezTo>
                  <a:cubicBezTo>
                    <a:pt x="990530" y="418990"/>
                    <a:pt x="991168" y="418519"/>
                    <a:pt x="991766" y="418008"/>
                  </a:cubicBezTo>
                  <a:cubicBezTo>
                    <a:pt x="991981" y="417537"/>
                    <a:pt x="992189" y="417074"/>
                    <a:pt x="992444" y="416604"/>
                  </a:cubicBezTo>
                  <a:cubicBezTo>
                    <a:pt x="993799" y="413372"/>
                    <a:pt x="995163" y="410108"/>
                    <a:pt x="996519" y="406877"/>
                  </a:cubicBezTo>
                  <a:cubicBezTo>
                    <a:pt x="1001870" y="394301"/>
                    <a:pt x="1007389" y="381813"/>
                    <a:pt x="1012692" y="369245"/>
                  </a:cubicBezTo>
                  <a:cubicBezTo>
                    <a:pt x="1012732" y="369118"/>
                    <a:pt x="1012780" y="368990"/>
                    <a:pt x="1012820" y="368862"/>
                  </a:cubicBezTo>
                  <a:cubicBezTo>
                    <a:pt x="1012820" y="368862"/>
                    <a:pt x="1012820" y="368862"/>
                    <a:pt x="1012860" y="368862"/>
                  </a:cubicBezTo>
                  <a:cubicBezTo>
                    <a:pt x="1013075" y="368351"/>
                    <a:pt x="1013282" y="367841"/>
                    <a:pt x="1013498" y="367290"/>
                  </a:cubicBezTo>
                  <a:cubicBezTo>
                    <a:pt x="1014216" y="365551"/>
                    <a:pt x="1015364" y="364059"/>
                    <a:pt x="1016768" y="362917"/>
                  </a:cubicBezTo>
                  <a:cubicBezTo>
                    <a:pt x="1016983" y="362494"/>
                    <a:pt x="1017238" y="362111"/>
                    <a:pt x="1017533" y="361768"/>
                  </a:cubicBezTo>
                  <a:cubicBezTo>
                    <a:pt x="1045382" y="304172"/>
                    <a:pt x="1066612" y="243807"/>
                    <a:pt x="1089835" y="184335"/>
                  </a:cubicBezTo>
                  <a:lnTo>
                    <a:pt x="1089875" y="184335"/>
                  </a:lnTo>
                  <a:cubicBezTo>
                    <a:pt x="1093990" y="173802"/>
                    <a:pt x="1098153" y="163270"/>
                    <a:pt x="1102483" y="152816"/>
                  </a:cubicBezTo>
                  <a:cubicBezTo>
                    <a:pt x="1101678" y="152776"/>
                    <a:pt x="1100912" y="152776"/>
                    <a:pt x="1100107" y="152728"/>
                  </a:cubicBezTo>
                  <a:cubicBezTo>
                    <a:pt x="1104732" y="139817"/>
                    <a:pt x="1092251" y="129069"/>
                    <a:pt x="1079858" y="131064"/>
                  </a:cubicBezTo>
                  <a:cubicBezTo>
                    <a:pt x="1078630" y="130769"/>
                    <a:pt x="1075360" y="130553"/>
                    <a:pt x="1072130" y="130298"/>
                  </a:cubicBezTo>
                  <a:cubicBezTo>
                    <a:pt x="1071963" y="129277"/>
                    <a:pt x="1071660" y="128255"/>
                    <a:pt x="1071325" y="127322"/>
                  </a:cubicBezTo>
                  <a:cubicBezTo>
                    <a:pt x="1071197" y="127026"/>
                    <a:pt x="1071070" y="126723"/>
                    <a:pt x="1070942" y="126428"/>
                  </a:cubicBezTo>
                  <a:cubicBezTo>
                    <a:pt x="1071109" y="126212"/>
                    <a:pt x="1071237" y="126045"/>
                    <a:pt x="1071412" y="125829"/>
                  </a:cubicBezTo>
                  <a:cubicBezTo>
                    <a:pt x="1083678" y="130202"/>
                    <a:pt x="1096334" y="133729"/>
                    <a:pt x="1108903" y="137344"/>
                  </a:cubicBezTo>
                  <a:cubicBezTo>
                    <a:pt x="1111575" y="130976"/>
                    <a:pt x="1114334" y="124641"/>
                    <a:pt x="1117141" y="118352"/>
                  </a:cubicBezTo>
                  <a:cubicBezTo>
                    <a:pt x="1118585" y="114570"/>
                    <a:pt x="1120196" y="110836"/>
                    <a:pt x="1121942" y="107094"/>
                  </a:cubicBezTo>
                  <a:cubicBezTo>
                    <a:pt x="1084747" y="95068"/>
                    <a:pt x="1046538" y="85557"/>
                    <a:pt x="1009175" y="74258"/>
                  </a:cubicBezTo>
                  <a:close/>
                </a:path>
              </a:pathLst>
            </a:custGeom>
            <a:solidFill>
              <a:srgbClr val="7AAED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866672" y="8640964"/>
              <a:ext cx="383838" cy="184359"/>
            </a:xfrm>
            <a:custGeom>
              <a:avLst/>
              <a:gdLst/>
              <a:ahLst/>
              <a:cxnLst/>
              <a:rect l="l" t="t" r="r" b="b"/>
              <a:pathLst>
                <a:path w="383838" h="184359" extrusionOk="0">
                  <a:moveTo>
                    <a:pt x="383838" y="107117"/>
                  </a:moveTo>
                  <a:cubicBezTo>
                    <a:pt x="382100" y="110852"/>
                    <a:pt x="380481" y="114594"/>
                    <a:pt x="379037" y="118376"/>
                  </a:cubicBezTo>
                  <a:cubicBezTo>
                    <a:pt x="376238" y="124664"/>
                    <a:pt x="373479" y="130992"/>
                    <a:pt x="370799" y="137368"/>
                  </a:cubicBezTo>
                  <a:cubicBezTo>
                    <a:pt x="358230" y="133761"/>
                    <a:pt x="345582" y="130234"/>
                    <a:pt x="333308" y="125853"/>
                  </a:cubicBezTo>
                  <a:cubicBezTo>
                    <a:pt x="333141" y="126069"/>
                    <a:pt x="333013" y="126236"/>
                    <a:pt x="332838" y="126452"/>
                  </a:cubicBezTo>
                  <a:cubicBezTo>
                    <a:pt x="332966" y="126747"/>
                    <a:pt x="333093" y="127050"/>
                    <a:pt x="333221" y="127346"/>
                  </a:cubicBezTo>
                  <a:cubicBezTo>
                    <a:pt x="333564" y="128279"/>
                    <a:pt x="333859" y="129300"/>
                    <a:pt x="334026" y="130322"/>
                  </a:cubicBezTo>
                  <a:cubicBezTo>
                    <a:pt x="337256" y="130577"/>
                    <a:pt x="340518" y="130793"/>
                    <a:pt x="341754" y="131088"/>
                  </a:cubicBezTo>
                  <a:cubicBezTo>
                    <a:pt x="354147" y="129093"/>
                    <a:pt x="366628" y="139841"/>
                    <a:pt x="362003" y="152752"/>
                  </a:cubicBezTo>
                  <a:cubicBezTo>
                    <a:pt x="362808" y="152792"/>
                    <a:pt x="363574" y="152792"/>
                    <a:pt x="364379" y="152840"/>
                  </a:cubicBezTo>
                  <a:cubicBezTo>
                    <a:pt x="360049" y="163293"/>
                    <a:pt x="355886" y="173826"/>
                    <a:pt x="351771" y="184359"/>
                  </a:cubicBezTo>
                  <a:lnTo>
                    <a:pt x="351731" y="184359"/>
                  </a:lnTo>
                  <a:cubicBezTo>
                    <a:pt x="245679" y="175438"/>
                    <a:pt x="139882" y="158146"/>
                    <a:pt x="37698" y="127776"/>
                  </a:cubicBezTo>
                  <a:cubicBezTo>
                    <a:pt x="26150" y="123699"/>
                    <a:pt x="12521" y="120044"/>
                    <a:pt x="0" y="115161"/>
                  </a:cubicBezTo>
                  <a:cubicBezTo>
                    <a:pt x="19786" y="77146"/>
                    <a:pt x="38591" y="38573"/>
                    <a:pt x="56974" y="0"/>
                  </a:cubicBezTo>
                  <a:cubicBezTo>
                    <a:pt x="58928" y="678"/>
                    <a:pt x="60881" y="1317"/>
                    <a:pt x="62835" y="1915"/>
                  </a:cubicBezTo>
                  <a:cubicBezTo>
                    <a:pt x="131819" y="27234"/>
                    <a:pt x="200644" y="53104"/>
                    <a:pt x="271071" y="74258"/>
                  </a:cubicBezTo>
                  <a:cubicBezTo>
                    <a:pt x="308442" y="85541"/>
                    <a:pt x="346651" y="95052"/>
                    <a:pt x="383838" y="107117"/>
                  </a:cubicBezTo>
                  <a:close/>
                </a:path>
              </a:pathLst>
            </a:custGeom>
            <a:solidFill>
              <a:srgbClr val="312249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128584" y="10173139"/>
              <a:ext cx="391756" cy="250908"/>
            </a:xfrm>
            <a:custGeom>
              <a:avLst/>
              <a:gdLst/>
              <a:ahLst/>
              <a:cxnLst/>
              <a:rect l="l" t="t" r="r" b="b"/>
              <a:pathLst>
                <a:path w="391756" h="250908" extrusionOk="0">
                  <a:moveTo>
                    <a:pt x="391756" y="164722"/>
                  </a:moveTo>
                  <a:cubicBezTo>
                    <a:pt x="390863" y="166381"/>
                    <a:pt x="389970" y="168033"/>
                    <a:pt x="389085" y="169645"/>
                  </a:cubicBezTo>
                  <a:cubicBezTo>
                    <a:pt x="387601" y="172406"/>
                    <a:pt x="386110" y="175079"/>
                    <a:pt x="384714" y="177712"/>
                  </a:cubicBezTo>
                  <a:cubicBezTo>
                    <a:pt x="383949" y="179117"/>
                    <a:pt x="383183" y="180473"/>
                    <a:pt x="382465" y="181830"/>
                  </a:cubicBezTo>
                  <a:cubicBezTo>
                    <a:pt x="357033" y="228350"/>
                    <a:pt x="341498" y="250909"/>
                    <a:pt x="296239" y="250909"/>
                  </a:cubicBezTo>
                  <a:cubicBezTo>
                    <a:pt x="282483" y="250909"/>
                    <a:pt x="265966" y="248826"/>
                    <a:pt x="245638" y="244708"/>
                  </a:cubicBezTo>
                  <a:cubicBezTo>
                    <a:pt x="189940" y="233920"/>
                    <a:pt x="138398" y="209024"/>
                    <a:pt x="87030" y="185875"/>
                  </a:cubicBezTo>
                  <a:cubicBezTo>
                    <a:pt x="62451" y="174664"/>
                    <a:pt x="38247" y="161745"/>
                    <a:pt x="18046" y="143608"/>
                  </a:cubicBezTo>
                  <a:cubicBezTo>
                    <a:pt x="-15449" y="111626"/>
                    <a:pt x="4417" y="60349"/>
                    <a:pt x="23605" y="17068"/>
                  </a:cubicBezTo>
                  <a:cubicBezTo>
                    <a:pt x="23733" y="16725"/>
                    <a:pt x="23860" y="16430"/>
                    <a:pt x="24028" y="16095"/>
                  </a:cubicBezTo>
                  <a:cubicBezTo>
                    <a:pt x="25176" y="13549"/>
                    <a:pt x="26277" y="11044"/>
                    <a:pt x="27385" y="8578"/>
                  </a:cubicBezTo>
                  <a:cubicBezTo>
                    <a:pt x="28701" y="5690"/>
                    <a:pt x="29977" y="2801"/>
                    <a:pt x="31205" y="0"/>
                  </a:cubicBezTo>
                  <a:cubicBezTo>
                    <a:pt x="129274" y="74170"/>
                    <a:pt x="243987" y="126332"/>
                    <a:pt x="362767" y="157340"/>
                  </a:cubicBezTo>
                  <a:cubicBezTo>
                    <a:pt x="372361" y="160173"/>
                    <a:pt x="382035" y="162599"/>
                    <a:pt x="391756" y="1647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516281" y="8864447"/>
              <a:ext cx="607362" cy="1342157"/>
            </a:xfrm>
            <a:custGeom>
              <a:avLst/>
              <a:gdLst/>
              <a:ahLst/>
              <a:cxnLst/>
              <a:rect l="l" t="t" r="r" b="b"/>
              <a:pathLst>
                <a:path w="607362" h="1342157" extrusionOk="0">
                  <a:moveTo>
                    <a:pt x="5183" y="1341265"/>
                  </a:moveTo>
                  <a:cubicBezTo>
                    <a:pt x="-2233" y="1337531"/>
                    <a:pt x="-495" y="1329032"/>
                    <a:pt x="3014" y="1323040"/>
                  </a:cubicBezTo>
                  <a:cubicBezTo>
                    <a:pt x="25607" y="1272681"/>
                    <a:pt x="48288" y="1222434"/>
                    <a:pt x="71193" y="1172202"/>
                  </a:cubicBezTo>
                  <a:cubicBezTo>
                    <a:pt x="130583" y="1043836"/>
                    <a:pt x="189845" y="915357"/>
                    <a:pt x="247457" y="786160"/>
                  </a:cubicBezTo>
                  <a:cubicBezTo>
                    <a:pt x="358908" y="542378"/>
                    <a:pt x="452439" y="290559"/>
                    <a:pt x="569728" y="49506"/>
                  </a:cubicBezTo>
                  <a:cubicBezTo>
                    <a:pt x="577496" y="34344"/>
                    <a:pt x="585901" y="19518"/>
                    <a:pt x="593414" y="4269"/>
                  </a:cubicBezTo>
                  <a:cubicBezTo>
                    <a:pt x="595200" y="663"/>
                    <a:pt x="599403" y="-1037"/>
                    <a:pt x="603095" y="663"/>
                  </a:cubicBezTo>
                  <a:cubicBezTo>
                    <a:pt x="606700" y="2323"/>
                    <a:pt x="608399" y="6735"/>
                    <a:pt x="606700" y="10350"/>
                  </a:cubicBezTo>
                  <a:cubicBezTo>
                    <a:pt x="527388" y="169941"/>
                    <a:pt x="462201" y="336043"/>
                    <a:pt x="392523" y="499950"/>
                  </a:cubicBezTo>
                  <a:cubicBezTo>
                    <a:pt x="325261" y="660626"/>
                    <a:pt x="254307" y="819826"/>
                    <a:pt x="181910" y="978252"/>
                  </a:cubicBezTo>
                  <a:cubicBezTo>
                    <a:pt x="133884" y="1083662"/>
                    <a:pt x="84407" y="1188529"/>
                    <a:pt x="37315" y="1294369"/>
                  </a:cubicBezTo>
                  <a:cubicBezTo>
                    <a:pt x="31964" y="1306155"/>
                    <a:pt x="26652" y="1317885"/>
                    <a:pt x="21141" y="1329583"/>
                  </a:cubicBezTo>
                  <a:cubicBezTo>
                    <a:pt x="18749" y="1336341"/>
                    <a:pt x="13501" y="1344975"/>
                    <a:pt x="5183" y="1341265"/>
                  </a:cubicBezTo>
                  <a:close/>
                </a:path>
              </a:pathLst>
            </a:custGeom>
            <a:solidFill>
              <a:srgbClr val="312249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287891" y="8830869"/>
              <a:ext cx="646068" cy="1234622"/>
            </a:xfrm>
            <a:custGeom>
              <a:avLst/>
              <a:gdLst/>
              <a:ahLst/>
              <a:cxnLst/>
              <a:rect l="l" t="t" r="r" b="b"/>
              <a:pathLst>
                <a:path w="646068" h="1234622" extrusionOk="0">
                  <a:moveTo>
                    <a:pt x="5439" y="1233780"/>
                  </a:moveTo>
                  <a:cubicBezTo>
                    <a:pt x="-6603" y="1227053"/>
                    <a:pt x="4602" y="1213895"/>
                    <a:pt x="8111" y="1205110"/>
                  </a:cubicBezTo>
                  <a:cubicBezTo>
                    <a:pt x="28471" y="1163082"/>
                    <a:pt x="49573" y="1121372"/>
                    <a:pt x="71369" y="1080094"/>
                  </a:cubicBezTo>
                  <a:cubicBezTo>
                    <a:pt x="132107" y="964216"/>
                    <a:pt x="194719" y="849334"/>
                    <a:pt x="254555" y="732960"/>
                  </a:cubicBezTo>
                  <a:cubicBezTo>
                    <a:pt x="381645" y="493255"/>
                    <a:pt x="491374" y="243783"/>
                    <a:pt x="629087" y="9943"/>
                  </a:cubicBezTo>
                  <a:cubicBezTo>
                    <a:pt x="631455" y="4150"/>
                    <a:pt x="636432" y="-3662"/>
                    <a:pt x="643394" y="1915"/>
                  </a:cubicBezTo>
                  <a:cubicBezTo>
                    <a:pt x="650101" y="8131"/>
                    <a:pt x="642413" y="17451"/>
                    <a:pt x="639654" y="23875"/>
                  </a:cubicBezTo>
                  <a:cubicBezTo>
                    <a:pt x="471987" y="329284"/>
                    <a:pt x="327662" y="647061"/>
                    <a:pt x="160809" y="952972"/>
                  </a:cubicBezTo>
                  <a:cubicBezTo>
                    <a:pt x="117847" y="1033853"/>
                    <a:pt x="74017" y="1114414"/>
                    <a:pt x="33878" y="1196739"/>
                  </a:cubicBezTo>
                  <a:cubicBezTo>
                    <a:pt x="28336" y="1207759"/>
                    <a:pt x="23128" y="1219082"/>
                    <a:pt x="17617" y="1230126"/>
                  </a:cubicBezTo>
                  <a:cubicBezTo>
                    <a:pt x="15288" y="1234291"/>
                    <a:pt x="9658" y="1235695"/>
                    <a:pt x="5439" y="12337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345563" y="9095673"/>
              <a:ext cx="586208" cy="1148705"/>
            </a:xfrm>
            <a:custGeom>
              <a:avLst/>
              <a:gdLst/>
              <a:ahLst/>
              <a:cxnLst/>
              <a:rect l="l" t="t" r="r" b="b"/>
              <a:pathLst>
                <a:path w="586208" h="1148705" extrusionOk="0">
                  <a:moveTo>
                    <a:pt x="6623" y="1148284"/>
                  </a:moveTo>
                  <a:cubicBezTo>
                    <a:pt x="1782" y="1146800"/>
                    <a:pt x="-1145" y="1141406"/>
                    <a:pt x="426" y="1136515"/>
                  </a:cubicBezTo>
                  <a:cubicBezTo>
                    <a:pt x="6679" y="1118808"/>
                    <a:pt x="14167" y="1101588"/>
                    <a:pt x="21824" y="1084480"/>
                  </a:cubicBezTo>
                  <a:cubicBezTo>
                    <a:pt x="53508" y="1017588"/>
                    <a:pt x="88391" y="952052"/>
                    <a:pt x="123035" y="886875"/>
                  </a:cubicBezTo>
                  <a:cubicBezTo>
                    <a:pt x="123003" y="886923"/>
                    <a:pt x="122971" y="886978"/>
                    <a:pt x="122939" y="887034"/>
                  </a:cubicBezTo>
                  <a:cubicBezTo>
                    <a:pt x="122891" y="887114"/>
                    <a:pt x="122851" y="887194"/>
                    <a:pt x="122803" y="887274"/>
                  </a:cubicBezTo>
                  <a:cubicBezTo>
                    <a:pt x="271450" y="616305"/>
                    <a:pt x="406228" y="338090"/>
                    <a:pt x="542473" y="60721"/>
                  </a:cubicBezTo>
                  <a:cubicBezTo>
                    <a:pt x="552235" y="41355"/>
                    <a:pt x="562515" y="22236"/>
                    <a:pt x="573082" y="3293"/>
                  </a:cubicBezTo>
                  <a:cubicBezTo>
                    <a:pt x="574780" y="237"/>
                    <a:pt x="578943" y="-785"/>
                    <a:pt x="582038" y="620"/>
                  </a:cubicBezTo>
                  <a:cubicBezTo>
                    <a:pt x="585347" y="2152"/>
                    <a:pt x="587341" y="6612"/>
                    <a:pt x="585515" y="10004"/>
                  </a:cubicBezTo>
                  <a:cubicBezTo>
                    <a:pt x="515972" y="147068"/>
                    <a:pt x="453033" y="287436"/>
                    <a:pt x="384751" y="425139"/>
                  </a:cubicBezTo>
                  <a:cubicBezTo>
                    <a:pt x="307043" y="584059"/>
                    <a:pt x="223241" y="739932"/>
                    <a:pt x="140045" y="896003"/>
                  </a:cubicBezTo>
                  <a:cubicBezTo>
                    <a:pt x="105880" y="960582"/>
                    <a:pt x="71548" y="1025152"/>
                    <a:pt x="40190" y="1091151"/>
                  </a:cubicBezTo>
                  <a:cubicBezTo>
                    <a:pt x="31936" y="1108139"/>
                    <a:pt x="25851" y="1126093"/>
                    <a:pt x="17948" y="1143225"/>
                  </a:cubicBezTo>
                  <a:cubicBezTo>
                    <a:pt x="15970" y="1147471"/>
                    <a:pt x="11025" y="1149689"/>
                    <a:pt x="6623" y="11482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598256" y="6548530"/>
              <a:ext cx="2036448" cy="1974602"/>
            </a:xfrm>
            <a:custGeom>
              <a:avLst/>
              <a:gdLst/>
              <a:ahLst/>
              <a:cxnLst/>
              <a:rect l="l" t="t" r="r" b="b"/>
              <a:pathLst>
                <a:path w="2036448" h="1974602" extrusionOk="0">
                  <a:moveTo>
                    <a:pt x="1906065" y="1436612"/>
                  </a:moveTo>
                  <a:cubicBezTo>
                    <a:pt x="1837272" y="1540027"/>
                    <a:pt x="1770425" y="1646705"/>
                    <a:pt x="1678154" y="1731089"/>
                  </a:cubicBezTo>
                  <a:cubicBezTo>
                    <a:pt x="1613923" y="1789052"/>
                    <a:pt x="1534914" y="1824936"/>
                    <a:pt x="1460029" y="1866150"/>
                  </a:cubicBezTo>
                  <a:cubicBezTo>
                    <a:pt x="1304939" y="1949121"/>
                    <a:pt x="1125181" y="1982508"/>
                    <a:pt x="950313" y="1973044"/>
                  </a:cubicBezTo>
                  <a:cubicBezTo>
                    <a:pt x="863369" y="1965647"/>
                    <a:pt x="779248" y="1940639"/>
                    <a:pt x="695343" y="1917913"/>
                  </a:cubicBezTo>
                  <a:cubicBezTo>
                    <a:pt x="612849" y="1891166"/>
                    <a:pt x="535037" y="1851149"/>
                    <a:pt x="459832" y="1808299"/>
                  </a:cubicBezTo>
                  <a:cubicBezTo>
                    <a:pt x="319631" y="1721090"/>
                    <a:pt x="191497" y="1606576"/>
                    <a:pt x="106937" y="1463471"/>
                  </a:cubicBezTo>
                  <a:cubicBezTo>
                    <a:pt x="17601" y="1314381"/>
                    <a:pt x="-8916" y="1134850"/>
                    <a:pt x="2496" y="963361"/>
                  </a:cubicBezTo>
                  <a:cubicBezTo>
                    <a:pt x="19882" y="813187"/>
                    <a:pt x="67923" y="667361"/>
                    <a:pt x="129108" y="529690"/>
                  </a:cubicBezTo>
                  <a:cubicBezTo>
                    <a:pt x="185300" y="410180"/>
                    <a:pt x="279637" y="314817"/>
                    <a:pt x="383647" y="235540"/>
                  </a:cubicBezTo>
                  <a:cubicBezTo>
                    <a:pt x="468637" y="167355"/>
                    <a:pt x="558627" y="103742"/>
                    <a:pt x="658833" y="60030"/>
                  </a:cubicBezTo>
                  <a:cubicBezTo>
                    <a:pt x="729915" y="29796"/>
                    <a:pt x="805119" y="4357"/>
                    <a:pt x="882828" y="0"/>
                  </a:cubicBezTo>
                  <a:cubicBezTo>
                    <a:pt x="960321" y="981"/>
                    <a:pt x="1038134" y="327"/>
                    <a:pt x="1115627" y="3695"/>
                  </a:cubicBezTo>
                  <a:cubicBezTo>
                    <a:pt x="1329406" y="3910"/>
                    <a:pt x="1542858" y="118416"/>
                    <a:pt x="1694575" y="264027"/>
                  </a:cubicBezTo>
                  <a:cubicBezTo>
                    <a:pt x="1790538" y="363308"/>
                    <a:pt x="1865424" y="482929"/>
                    <a:pt x="1923458" y="607873"/>
                  </a:cubicBezTo>
                  <a:cubicBezTo>
                    <a:pt x="1955956" y="689975"/>
                    <a:pt x="1971603" y="777837"/>
                    <a:pt x="1986604" y="864615"/>
                  </a:cubicBezTo>
                  <a:cubicBezTo>
                    <a:pt x="1991605" y="864072"/>
                    <a:pt x="1996820" y="866681"/>
                    <a:pt x="1999213" y="871469"/>
                  </a:cubicBezTo>
                  <a:cubicBezTo>
                    <a:pt x="2010625" y="895176"/>
                    <a:pt x="2021599" y="919426"/>
                    <a:pt x="2028561" y="944873"/>
                  </a:cubicBezTo>
                  <a:cubicBezTo>
                    <a:pt x="2062997" y="1076128"/>
                    <a:pt x="1977792" y="1322871"/>
                    <a:pt x="1906065" y="14366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1393025" y="7240638"/>
              <a:ext cx="1048914" cy="1104088"/>
            </a:xfrm>
            <a:custGeom>
              <a:avLst/>
              <a:gdLst/>
              <a:ahLst/>
              <a:cxnLst/>
              <a:rect l="l" t="t" r="r" b="b"/>
              <a:pathLst>
                <a:path w="1048914" h="1104088" extrusionOk="0">
                  <a:moveTo>
                    <a:pt x="1048915" y="256324"/>
                  </a:moveTo>
                  <a:cubicBezTo>
                    <a:pt x="1044289" y="312780"/>
                    <a:pt x="1033292" y="368980"/>
                    <a:pt x="1013466" y="422115"/>
                  </a:cubicBezTo>
                  <a:cubicBezTo>
                    <a:pt x="994278" y="476576"/>
                    <a:pt x="976868" y="531579"/>
                    <a:pt x="947576" y="581666"/>
                  </a:cubicBezTo>
                  <a:cubicBezTo>
                    <a:pt x="861350" y="754000"/>
                    <a:pt x="718198" y="906409"/>
                    <a:pt x="549869" y="1000416"/>
                  </a:cubicBezTo>
                  <a:cubicBezTo>
                    <a:pt x="419278" y="1073094"/>
                    <a:pt x="314630" y="1116718"/>
                    <a:pt x="161964" y="1100831"/>
                  </a:cubicBezTo>
                  <a:cubicBezTo>
                    <a:pt x="125111" y="1098030"/>
                    <a:pt x="87923" y="1093139"/>
                    <a:pt x="54341" y="1076749"/>
                  </a:cubicBezTo>
                  <a:cubicBezTo>
                    <a:pt x="22752" y="1061587"/>
                    <a:pt x="-21231" y="1039109"/>
                    <a:pt x="11634" y="999993"/>
                  </a:cubicBezTo>
                  <a:cubicBezTo>
                    <a:pt x="34515" y="976502"/>
                    <a:pt x="68648" y="968259"/>
                    <a:pt x="98754" y="957726"/>
                  </a:cubicBezTo>
                  <a:cubicBezTo>
                    <a:pt x="153941" y="938232"/>
                    <a:pt x="211345" y="924762"/>
                    <a:pt x="265216" y="901869"/>
                  </a:cubicBezTo>
                  <a:cubicBezTo>
                    <a:pt x="416311" y="828002"/>
                    <a:pt x="558275" y="731402"/>
                    <a:pt x="664710" y="599556"/>
                  </a:cubicBezTo>
                  <a:cubicBezTo>
                    <a:pt x="742737" y="505853"/>
                    <a:pt x="800437" y="399142"/>
                    <a:pt x="836436" y="284245"/>
                  </a:cubicBezTo>
                  <a:cubicBezTo>
                    <a:pt x="867044" y="195169"/>
                    <a:pt x="875833" y="59326"/>
                    <a:pt x="956747" y="1466"/>
                  </a:cubicBezTo>
                  <a:cubicBezTo>
                    <a:pt x="1058038" y="-19656"/>
                    <a:pt x="1047041" y="193414"/>
                    <a:pt x="1048915" y="2563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2274554" y="7084664"/>
              <a:ext cx="83482" cy="91660"/>
            </a:xfrm>
            <a:custGeom>
              <a:avLst/>
              <a:gdLst/>
              <a:ahLst/>
              <a:cxnLst/>
              <a:rect l="l" t="t" r="r" b="b"/>
              <a:pathLst>
                <a:path w="83482" h="91660" extrusionOk="0">
                  <a:moveTo>
                    <a:pt x="24561" y="86494"/>
                  </a:moveTo>
                  <a:cubicBezTo>
                    <a:pt x="-23321" y="62276"/>
                    <a:pt x="4639" y="-20584"/>
                    <a:pt x="58391" y="4767"/>
                  </a:cubicBezTo>
                  <a:cubicBezTo>
                    <a:pt x="68296" y="9324"/>
                    <a:pt x="71582" y="20224"/>
                    <a:pt x="77412" y="28339"/>
                  </a:cubicBezTo>
                  <a:cubicBezTo>
                    <a:pt x="98497" y="61949"/>
                    <a:pt x="60712" y="107033"/>
                    <a:pt x="24561" y="864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740268" y="6765519"/>
              <a:ext cx="544203" cy="846703"/>
            </a:xfrm>
            <a:custGeom>
              <a:avLst/>
              <a:gdLst/>
              <a:ahLst/>
              <a:cxnLst/>
              <a:rect l="l" t="t" r="r" b="b"/>
              <a:pathLst>
                <a:path w="544203" h="846703" extrusionOk="0">
                  <a:moveTo>
                    <a:pt x="383853" y="40598"/>
                  </a:moveTo>
                  <a:cubicBezTo>
                    <a:pt x="422189" y="17194"/>
                    <a:pt x="552605" y="-40793"/>
                    <a:pt x="543776" y="46631"/>
                  </a:cubicBezTo>
                  <a:cubicBezTo>
                    <a:pt x="548912" y="90933"/>
                    <a:pt x="469951" y="134988"/>
                    <a:pt x="441377" y="164553"/>
                  </a:cubicBezTo>
                  <a:cubicBezTo>
                    <a:pt x="363939" y="231964"/>
                    <a:pt x="303529" y="314751"/>
                    <a:pt x="246770" y="399622"/>
                  </a:cubicBezTo>
                  <a:cubicBezTo>
                    <a:pt x="214974" y="451146"/>
                    <a:pt x="185977" y="504928"/>
                    <a:pt x="166996" y="562612"/>
                  </a:cubicBezTo>
                  <a:cubicBezTo>
                    <a:pt x="153494" y="606403"/>
                    <a:pt x="143940" y="651225"/>
                    <a:pt x="130574" y="695104"/>
                  </a:cubicBezTo>
                  <a:cubicBezTo>
                    <a:pt x="117072" y="735329"/>
                    <a:pt x="98730" y="855796"/>
                    <a:pt x="42522" y="846157"/>
                  </a:cubicBezTo>
                  <a:cubicBezTo>
                    <a:pt x="19641" y="839956"/>
                    <a:pt x="14713" y="812092"/>
                    <a:pt x="9577" y="792127"/>
                  </a:cubicBezTo>
                  <a:cubicBezTo>
                    <a:pt x="-2266" y="745144"/>
                    <a:pt x="-3119" y="696596"/>
                    <a:pt x="6985" y="649150"/>
                  </a:cubicBezTo>
                  <a:cubicBezTo>
                    <a:pt x="19043" y="575922"/>
                    <a:pt x="43965" y="506635"/>
                    <a:pt x="74103" y="439097"/>
                  </a:cubicBezTo>
                  <a:cubicBezTo>
                    <a:pt x="108531" y="347595"/>
                    <a:pt x="160409" y="265111"/>
                    <a:pt x="220524" y="188475"/>
                  </a:cubicBezTo>
                  <a:cubicBezTo>
                    <a:pt x="263159" y="127719"/>
                    <a:pt x="318689" y="76403"/>
                    <a:pt x="383853" y="405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740268" y="6765519"/>
              <a:ext cx="544203" cy="846703"/>
            </a:xfrm>
            <a:custGeom>
              <a:avLst/>
              <a:gdLst/>
              <a:ahLst/>
              <a:cxnLst/>
              <a:rect l="l" t="t" r="r" b="b"/>
              <a:pathLst>
                <a:path w="544203" h="846703" extrusionOk="0">
                  <a:moveTo>
                    <a:pt x="383853" y="40598"/>
                  </a:moveTo>
                  <a:cubicBezTo>
                    <a:pt x="422189" y="17194"/>
                    <a:pt x="552605" y="-40793"/>
                    <a:pt x="543776" y="46631"/>
                  </a:cubicBezTo>
                  <a:cubicBezTo>
                    <a:pt x="548912" y="90933"/>
                    <a:pt x="469951" y="134988"/>
                    <a:pt x="441377" y="164553"/>
                  </a:cubicBezTo>
                  <a:cubicBezTo>
                    <a:pt x="363939" y="231964"/>
                    <a:pt x="303529" y="314751"/>
                    <a:pt x="246770" y="399622"/>
                  </a:cubicBezTo>
                  <a:cubicBezTo>
                    <a:pt x="214974" y="451146"/>
                    <a:pt x="185977" y="504928"/>
                    <a:pt x="166996" y="562612"/>
                  </a:cubicBezTo>
                  <a:cubicBezTo>
                    <a:pt x="153494" y="606403"/>
                    <a:pt x="143940" y="651225"/>
                    <a:pt x="130574" y="695104"/>
                  </a:cubicBezTo>
                  <a:cubicBezTo>
                    <a:pt x="117072" y="735329"/>
                    <a:pt x="98730" y="855796"/>
                    <a:pt x="42522" y="846157"/>
                  </a:cubicBezTo>
                  <a:cubicBezTo>
                    <a:pt x="19641" y="839956"/>
                    <a:pt x="14713" y="812092"/>
                    <a:pt x="9577" y="792127"/>
                  </a:cubicBezTo>
                  <a:cubicBezTo>
                    <a:pt x="-2266" y="745144"/>
                    <a:pt x="-3119" y="696596"/>
                    <a:pt x="6985" y="649150"/>
                  </a:cubicBezTo>
                  <a:cubicBezTo>
                    <a:pt x="19043" y="575922"/>
                    <a:pt x="43965" y="506635"/>
                    <a:pt x="74103" y="439097"/>
                  </a:cubicBezTo>
                  <a:cubicBezTo>
                    <a:pt x="108531" y="347595"/>
                    <a:pt x="160409" y="265111"/>
                    <a:pt x="220524" y="188475"/>
                  </a:cubicBezTo>
                  <a:cubicBezTo>
                    <a:pt x="263159" y="127719"/>
                    <a:pt x="318689" y="76403"/>
                    <a:pt x="383853" y="405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857082" y="8405325"/>
              <a:ext cx="569594" cy="402246"/>
            </a:xfrm>
            <a:custGeom>
              <a:avLst/>
              <a:gdLst/>
              <a:ahLst/>
              <a:cxnLst/>
              <a:rect l="l" t="t" r="r" b="b"/>
              <a:pathLst>
                <a:path w="569594" h="402246" extrusionOk="0">
                  <a:moveTo>
                    <a:pt x="561087" y="165986"/>
                  </a:moveTo>
                  <a:cubicBezTo>
                    <a:pt x="588705" y="212483"/>
                    <a:pt x="542498" y="253753"/>
                    <a:pt x="516148" y="287395"/>
                  </a:cubicBezTo>
                  <a:cubicBezTo>
                    <a:pt x="512376" y="300306"/>
                    <a:pt x="515319" y="314102"/>
                    <a:pt x="511594" y="327085"/>
                  </a:cubicBezTo>
                  <a:cubicBezTo>
                    <a:pt x="501330" y="362977"/>
                    <a:pt x="471966" y="398462"/>
                    <a:pt x="432921" y="402101"/>
                  </a:cubicBezTo>
                  <a:cubicBezTo>
                    <a:pt x="384129" y="404510"/>
                    <a:pt x="340171" y="376351"/>
                    <a:pt x="293772" y="364748"/>
                  </a:cubicBezTo>
                  <a:cubicBezTo>
                    <a:pt x="235164" y="347441"/>
                    <a:pt x="176715" y="328434"/>
                    <a:pt x="122827" y="298949"/>
                  </a:cubicBezTo>
                  <a:cubicBezTo>
                    <a:pt x="90329" y="280963"/>
                    <a:pt x="56459" y="264310"/>
                    <a:pt x="27023" y="241560"/>
                  </a:cubicBezTo>
                  <a:cubicBezTo>
                    <a:pt x="-12206" y="207264"/>
                    <a:pt x="-7835" y="149612"/>
                    <a:pt x="34360" y="120000"/>
                  </a:cubicBezTo>
                  <a:cubicBezTo>
                    <a:pt x="46562" y="111055"/>
                    <a:pt x="40055" y="95447"/>
                    <a:pt x="40653" y="82823"/>
                  </a:cubicBezTo>
                  <a:cubicBezTo>
                    <a:pt x="40860" y="43995"/>
                    <a:pt x="74842" y="15404"/>
                    <a:pt x="109836" y="5310"/>
                  </a:cubicBezTo>
                  <a:cubicBezTo>
                    <a:pt x="143347" y="-6986"/>
                    <a:pt x="178158" y="4018"/>
                    <a:pt x="208974" y="18540"/>
                  </a:cubicBezTo>
                  <a:cubicBezTo>
                    <a:pt x="250189" y="36726"/>
                    <a:pt x="292441" y="51999"/>
                    <a:pt x="334461" y="68109"/>
                  </a:cubicBezTo>
                  <a:cubicBezTo>
                    <a:pt x="372550" y="82289"/>
                    <a:pt x="410599" y="96860"/>
                    <a:pt x="449126" y="109786"/>
                  </a:cubicBezTo>
                  <a:cubicBezTo>
                    <a:pt x="487637" y="123958"/>
                    <a:pt x="533414" y="133677"/>
                    <a:pt x="561087" y="1659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507201" y="6434280"/>
              <a:ext cx="2192614" cy="2192598"/>
            </a:xfrm>
            <a:custGeom>
              <a:avLst/>
              <a:gdLst/>
              <a:ahLst/>
              <a:cxnLst/>
              <a:rect l="l" t="t" r="r" b="b"/>
              <a:pathLst>
                <a:path w="2192614" h="2192598" extrusionOk="0">
                  <a:moveTo>
                    <a:pt x="1135919" y="2026307"/>
                  </a:moveTo>
                  <a:cubicBezTo>
                    <a:pt x="1901275" y="1989481"/>
                    <a:pt x="2297371" y="1106067"/>
                    <a:pt x="1819085" y="509844"/>
                  </a:cubicBezTo>
                  <a:cubicBezTo>
                    <a:pt x="1818869" y="509548"/>
                    <a:pt x="1818614" y="509245"/>
                    <a:pt x="1818359" y="508950"/>
                  </a:cubicBezTo>
                  <a:cubicBezTo>
                    <a:pt x="1792081" y="476880"/>
                    <a:pt x="1763929" y="446638"/>
                    <a:pt x="1733919" y="418135"/>
                  </a:cubicBezTo>
                  <a:cubicBezTo>
                    <a:pt x="1164653" y="-111355"/>
                    <a:pt x="243784" y="239513"/>
                    <a:pt x="169537" y="1012786"/>
                  </a:cubicBezTo>
                  <a:cubicBezTo>
                    <a:pt x="129080" y="1426605"/>
                    <a:pt x="385030" y="1829850"/>
                    <a:pt x="775400" y="1970282"/>
                  </a:cubicBezTo>
                  <a:cubicBezTo>
                    <a:pt x="775017" y="1970155"/>
                    <a:pt x="774634" y="1970027"/>
                    <a:pt x="774252" y="1969899"/>
                  </a:cubicBezTo>
                  <a:cubicBezTo>
                    <a:pt x="889603" y="2012422"/>
                    <a:pt x="1013231" y="2031445"/>
                    <a:pt x="1135919" y="2026307"/>
                  </a:cubicBezTo>
                  <a:close/>
                  <a:moveTo>
                    <a:pt x="1143264" y="1132"/>
                  </a:moveTo>
                  <a:cubicBezTo>
                    <a:pt x="1817178" y="27042"/>
                    <a:pt x="2311343" y="666801"/>
                    <a:pt x="2167633" y="1325935"/>
                  </a:cubicBezTo>
                  <a:cubicBezTo>
                    <a:pt x="2062985" y="1837367"/>
                    <a:pt x="1582489" y="2213770"/>
                    <a:pt x="1061026" y="2191674"/>
                  </a:cubicBezTo>
                  <a:cubicBezTo>
                    <a:pt x="604854" y="2182665"/>
                    <a:pt x="182736" y="1860986"/>
                    <a:pt x="50876" y="1424434"/>
                  </a:cubicBezTo>
                  <a:cubicBezTo>
                    <a:pt x="-176244" y="702398"/>
                    <a:pt x="387120" y="-32813"/>
                    <a:pt x="1143264" y="11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535274" y="6468094"/>
              <a:ext cx="2132110" cy="2134415"/>
            </a:xfrm>
            <a:custGeom>
              <a:avLst/>
              <a:gdLst/>
              <a:ahLst/>
              <a:cxnLst/>
              <a:rect l="l" t="t" r="r" b="b"/>
              <a:pathLst>
                <a:path w="2132110" h="2134415" extrusionOk="0">
                  <a:moveTo>
                    <a:pt x="1037746" y="2134082"/>
                  </a:moveTo>
                  <a:cubicBezTo>
                    <a:pt x="556835" y="2125089"/>
                    <a:pt x="136870" y="1785153"/>
                    <a:pt x="29678" y="1315669"/>
                  </a:cubicBezTo>
                  <a:cubicBezTo>
                    <a:pt x="-65073" y="933785"/>
                    <a:pt x="71132" y="504310"/>
                    <a:pt x="380005" y="257702"/>
                  </a:cubicBezTo>
                  <a:cubicBezTo>
                    <a:pt x="393475" y="246124"/>
                    <a:pt x="407942" y="235838"/>
                    <a:pt x="422161" y="225266"/>
                  </a:cubicBezTo>
                  <a:cubicBezTo>
                    <a:pt x="428557" y="219688"/>
                    <a:pt x="436229" y="213879"/>
                    <a:pt x="445297" y="216839"/>
                  </a:cubicBezTo>
                  <a:cubicBezTo>
                    <a:pt x="453535" y="219512"/>
                    <a:pt x="458759" y="226056"/>
                    <a:pt x="459094" y="234809"/>
                  </a:cubicBezTo>
                  <a:cubicBezTo>
                    <a:pt x="459516" y="245047"/>
                    <a:pt x="451071" y="250864"/>
                    <a:pt x="445719" y="254391"/>
                  </a:cubicBezTo>
                  <a:cubicBezTo>
                    <a:pt x="431643" y="265347"/>
                    <a:pt x="418580" y="277643"/>
                    <a:pt x="404847" y="289038"/>
                  </a:cubicBezTo>
                  <a:cubicBezTo>
                    <a:pt x="333104" y="352284"/>
                    <a:pt x="270021" y="425408"/>
                    <a:pt x="217586" y="505387"/>
                  </a:cubicBezTo>
                  <a:cubicBezTo>
                    <a:pt x="22197" y="796816"/>
                    <a:pt x="-8419" y="1192441"/>
                    <a:pt x="146345" y="1507362"/>
                  </a:cubicBezTo>
                  <a:cubicBezTo>
                    <a:pt x="325448" y="1877844"/>
                    <a:pt x="726177" y="2118075"/>
                    <a:pt x="1136668" y="2086149"/>
                  </a:cubicBezTo>
                  <a:cubicBezTo>
                    <a:pt x="1584538" y="2060727"/>
                    <a:pt x="1982612" y="1705158"/>
                    <a:pt x="2064627" y="1265286"/>
                  </a:cubicBezTo>
                  <a:cubicBezTo>
                    <a:pt x="2175583" y="717515"/>
                    <a:pt x="1810518" y="176822"/>
                    <a:pt x="1264396" y="71723"/>
                  </a:cubicBezTo>
                  <a:cubicBezTo>
                    <a:pt x="1139284" y="47537"/>
                    <a:pt x="1012114" y="45526"/>
                    <a:pt x="888732" y="67103"/>
                  </a:cubicBezTo>
                  <a:cubicBezTo>
                    <a:pt x="824653" y="77860"/>
                    <a:pt x="767145" y="98167"/>
                    <a:pt x="707962" y="115140"/>
                  </a:cubicBezTo>
                  <a:cubicBezTo>
                    <a:pt x="677426" y="114526"/>
                    <a:pt x="672960" y="71292"/>
                    <a:pt x="702779" y="63664"/>
                  </a:cubicBezTo>
                  <a:cubicBezTo>
                    <a:pt x="1265265" y="-140955"/>
                    <a:pt x="1891042" y="164964"/>
                    <a:pt x="2077562" y="733498"/>
                  </a:cubicBezTo>
                  <a:cubicBezTo>
                    <a:pt x="2308232" y="1437501"/>
                    <a:pt x="1778092" y="2152084"/>
                    <a:pt x="1037746" y="21340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1043012" y="6578121"/>
              <a:ext cx="125489" cy="85749"/>
            </a:xfrm>
            <a:custGeom>
              <a:avLst/>
              <a:gdLst/>
              <a:ahLst/>
              <a:cxnLst/>
              <a:rect l="l" t="t" r="r" b="b"/>
              <a:pathLst>
                <a:path w="125489" h="85749" extrusionOk="0">
                  <a:moveTo>
                    <a:pt x="17150" y="85602"/>
                  </a:moveTo>
                  <a:cubicBezTo>
                    <a:pt x="4502" y="84628"/>
                    <a:pt x="-3401" y="69842"/>
                    <a:pt x="1439" y="58583"/>
                  </a:cubicBezTo>
                  <a:cubicBezTo>
                    <a:pt x="5347" y="49446"/>
                    <a:pt x="13027" y="44738"/>
                    <a:pt x="21226" y="39935"/>
                  </a:cubicBezTo>
                  <a:cubicBezTo>
                    <a:pt x="40445" y="28747"/>
                    <a:pt x="60152" y="18454"/>
                    <a:pt x="80105" y="8583"/>
                  </a:cubicBezTo>
                  <a:cubicBezTo>
                    <a:pt x="90329" y="4306"/>
                    <a:pt x="101805" y="-3051"/>
                    <a:pt x="113090" y="1362"/>
                  </a:cubicBezTo>
                  <a:cubicBezTo>
                    <a:pt x="113082" y="1378"/>
                    <a:pt x="113066" y="1394"/>
                    <a:pt x="113058" y="1410"/>
                  </a:cubicBezTo>
                  <a:cubicBezTo>
                    <a:pt x="138682" y="16531"/>
                    <a:pt x="119933" y="37701"/>
                    <a:pt x="99548" y="45959"/>
                  </a:cubicBezTo>
                  <a:cubicBezTo>
                    <a:pt x="80392" y="56093"/>
                    <a:pt x="61388" y="66610"/>
                    <a:pt x="42742" y="77606"/>
                  </a:cubicBezTo>
                  <a:cubicBezTo>
                    <a:pt x="34966" y="82530"/>
                    <a:pt x="26409" y="86583"/>
                    <a:pt x="17150" y="856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929480" y="8524159"/>
              <a:ext cx="164844" cy="98471"/>
            </a:xfrm>
            <a:custGeom>
              <a:avLst/>
              <a:gdLst/>
              <a:ahLst/>
              <a:cxnLst/>
              <a:rect l="l" t="t" r="r" b="b"/>
              <a:pathLst>
                <a:path w="164844" h="98471" extrusionOk="0">
                  <a:moveTo>
                    <a:pt x="161625" y="86227"/>
                  </a:moveTo>
                  <a:cubicBezTo>
                    <a:pt x="135443" y="73149"/>
                    <a:pt x="108463" y="62329"/>
                    <a:pt x="82887" y="47902"/>
                  </a:cubicBezTo>
                  <a:cubicBezTo>
                    <a:pt x="70159" y="40720"/>
                    <a:pt x="57702" y="33068"/>
                    <a:pt x="45421" y="25152"/>
                  </a:cubicBezTo>
                  <a:cubicBezTo>
                    <a:pt x="33338" y="17372"/>
                    <a:pt x="21854" y="7262"/>
                    <a:pt x="9102" y="735"/>
                  </a:cubicBezTo>
                  <a:cubicBezTo>
                    <a:pt x="3017" y="-2385"/>
                    <a:pt x="-3084" y="5123"/>
                    <a:pt x="1741" y="10278"/>
                  </a:cubicBezTo>
                  <a:cubicBezTo>
                    <a:pt x="11527" y="20716"/>
                    <a:pt x="25355" y="28623"/>
                    <a:pt x="37174" y="36547"/>
                  </a:cubicBezTo>
                  <a:cubicBezTo>
                    <a:pt x="49695" y="44941"/>
                    <a:pt x="62599" y="52753"/>
                    <a:pt x="75726" y="60158"/>
                  </a:cubicBezTo>
                  <a:cubicBezTo>
                    <a:pt x="101262" y="74561"/>
                    <a:pt x="128488" y="89499"/>
                    <a:pt x="156584" y="98189"/>
                  </a:cubicBezTo>
                  <a:cubicBezTo>
                    <a:pt x="163555" y="100343"/>
                    <a:pt x="168324" y="89571"/>
                    <a:pt x="161625" y="862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1142006" y="8637255"/>
              <a:ext cx="189098" cy="61596"/>
            </a:xfrm>
            <a:custGeom>
              <a:avLst/>
              <a:gdLst/>
              <a:ahLst/>
              <a:cxnLst/>
              <a:rect l="l" t="t" r="r" b="b"/>
              <a:pathLst>
                <a:path w="189098" h="61596" extrusionOk="0">
                  <a:moveTo>
                    <a:pt x="185088" y="50565"/>
                  </a:moveTo>
                  <a:cubicBezTo>
                    <a:pt x="154703" y="45746"/>
                    <a:pt x="124430" y="40367"/>
                    <a:pt x="94771" y="32053"/>
                  </a:cubicBezTo>
                  <a:cubicBezTo>
                    <a:pt x="64928" y="23674"/>
                    <a:pt x="36840" y="11816"/>
                    <a:pt x="8098" y="422"/>
                  </a:cubicBezTo>
                  <a:cubicBezTo>
                    <a:pt x="1240" y="-2299"/>
                    <a:pt x="-3354" y="8904"/>
                    <a:pt x="3090" y="12303"/>
                  </a:cubicBezTo>
                  <a:cubicBezTo>
                    <a:pt x="30612" y="26786"/>
                    <a:pt x="61292" y="36769"/>
                    <a:pt x="91198" y="45011"/>
                  </a:cubicBezTo>
                  <a:cubicBezTo>
                    <a:pt x="121400" y="53334"/>
                    <a:pt x="152303" y="59526"/>
                    <a:pt x="183597" y="61585"/>
                  </a:cubicBezTo>
                  <a:cubicBezTo>
                    <a:pt x="189809" y="61992"/>
                    <a:pt x="191372" y="51563"/>
                    <a:pt x="185088" y="505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3" name="Google Shape;1343;p15"/>
          <p:cNvSpPr/>
          <p:nvPr/>
        </p:nvSpPr>
        <p:spPr>
          <a:xfrm rot="-1193110">
            <a:off x="8184866" y="-33810"/>
            <a:ext cx="809310" cy="867591"/>
          </a:xfrm>
          <a:custGeom>
            <a:avLst/>
            <a:gdLst/>
            <a:ahLst/>
            <a:cxnLst/>
            <a:rect l="l" t="t" r="r" b="b"/>
            <a:pathLst>
              <a:path w="1619268" h="1732910" extrusionOk="0">
                <a:moveTo>
                  <a:pt x="1178516" y="869446"/>
                </a:moveTo>
                <a:cubicBezTo>
                  <a:pt x="1577616" y="420556"/>
                  <a:pt x="1666365" y="352757"/>
                  <a:pt x="1598636" y="220872"/>
                </a:cubicBezTo>
                <a:cubicBezTo>
                  <a:pt x="1550939" y="127992"/>
                  <a:pt x="1466238" y="55334"/>
                  <a:pt x="1368259" y="19858"/>
                </a:cubicBezTo>
                <a:cubicBezTo>
                  <a:pt x="1205317" y="-39130"/>
                  <a:pt x="1102538" y="109765"/>
                  <a:pt x="812359" y="439906"/>
                </a:cubicBezTo>
                <a:cubicBezTo>
                  <a:pt x="494470" y="61940"/>
                  <a:pt x="378659" y="-49545"/>
                  <a:pt x="233577" y="19026"/>
                </a:cubicBezTo>
                <a:cubicBezTo>
                  <a:pt x="149725" y="58658"/>
                  <a:pt x="71889" y="120835"/>
                  <a:pt x="27974" y="203821"/>
                </a:cubicBezTo>
                <a:cubicBezTo>
                  <a:pt x="-42979" y="337189"/>
                  <a:pt x="-3468" y="382657"/>
                  <a:pt x="437987" y="870472"/>
                </a:cubicBezTo>
                <a:cubicBezTo>
                  <a:pt x="222919" y="1121245"/>
                  <a:pt x="57218" y="1346478"/>
                  <a:pt x="41802" y="1372697"/>
                </a:cubicBezTo>
                <a:cubicBezTo>
                  <a:pt x="-48139" y="1525706"/>
                  <a:pt x="146304" y="1778285"/>
                  <a:pt x="316777" y="1725875"/>
                </a:cubicBezTo>
                <a:cubicBezTo>
                  <a:pt x="428848" y="1691417"/>
                  <a:pt x="674266" y="1420251"/>
                  <a:pt x="814296" y="1269804"/>
                </a:cubicBezTo>
                <a:cubicBezTo>
                  <a:pt x="847315" y="1303460"/>
                  <a:pt x="1247964" y="1713855"/>
                  <a:pt x="1306737" y="1728599"/>
                </a:cubicBezTo>
                <a:cubicBezTo>
                  <a:pt x="1438158" y="1761569"/>
                  <a:pt x="1668385" y="1552802"/>
                  <a:pt x="1581255" y="1366230"/>
                </a:cubicBezTo>
                <a:cubicBezTo>
                  <a:pt x="1552260" y="1304160"/>
                  <a:pt x="1548717" y="1303062"/>
                  <a:pt x="1178516" y="8694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Google Shape;134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D4FC96C-3718-1652-049E-3F361C771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7" y="128298"/>
            <a:ext cx="1540012" cy="3646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1F9E23-E6C8-9EA6-1C90-35ACFDFE4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440" y="1552834"/>
            <a:ext cx="4390100" cy="302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6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126208-72FB-8D55-553D-E749328648A4}"/>
              </a:ext>
            </a:extLst>
          </p:cNvPr>
          <p:cNvSpPr/>
          <p:nvPr/>
        </p:nvSpPr>
        <p:spPr>
          <a:xfrm>
            <a:off x="847053" y="449415"/>
            <a:ext cx="7468875" cy="4486651"/>
          </a:xfrm>
          <a:prstGeom prst="roundRect">
            <a:avLst/>
          </a:prstGeom>
          <a:ln w="57150">
            <a:solidFill>
              <a:srgbClr val="3122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23" name="Google Shape;1323;p15"/>
          <p:cNvSpPr txBox="1"/>
          <p:nvPr/>
        </p:nvSpPr>
        <p:spPr>
          <a:xfrm>
            <a:off x="1524629" y="763592"/>
            <a:ext cx="6094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Solusi dengan Rekursif</a:t>
            </a:r>
            <a:endParaRPr sz="700" dirty="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grpSp>
        <p:nvGrpSpPr>
          <p:cNvPr id="1324" name="Google Shape;1324;p15"/>
          <p:cNvGrpSpPr/>
          <p:nvPr/>
        </p:nvGrpSpPr>
        <p:grpSpPr>
          <a:xfrm rot="226375">
            <a:off x="64495" y="3217013"/>
            <a:ext cx="1285577" cy="1994818"/>
            <a:chOff x="128576" y="6434280"/>
            <a:chExt cx="2571239" cy="3989767"/>
          </a:xfrm>
        </p:grpSpPr>
        <p:sp>
          <p:nvSpPr>
            <p:cNvPr id="1325" name="Google Shape;1325;p15"/>
            <p:cNvSpPr/>
            <p:nvPr/>
          </p:nvSpPr>
          <p:spPr>
            <a:xfrm>
              <a:off x="128576" y="8640948"/>
              <a:ext cx="1121942" cy="1783083"/>
            </a:xfrm>
            <a:custGeom>
              <a:avLst/>
              <a:gdLst/>
              <a:ahLst/>
              <a:cxnLst/>
              <a:rect l="l" t="t" r="r" b="b"/>
              <a:pathLst>
                <a:path w="1121942" h="1783083" extrusionOk="0">
                  <a:moveTo>
                    <a:pt x="1009175" y="74258"/>
                  </a:moveTo>
                  <a:cubicBezTo>
                    <a:pt x="938748" y="53104"/>
                    <a:pt x="869923" y="27234"/>
                    <a:pt x="800939" y="1915"/>
                  </a:cubicBezTo>
                  <a:cubicBezTo>
                    <a:pt x="798985" y="1317"/>
                    <a:pt x="797032" y="686"/>
                    <a:pt x="795078" y="0"/>
                  </a:cubicBezTo>
                  <a:cubicBezTo>
                    <a:pt x="776695" y="38573"/>
                    <a:pt x="757890" y="77138"/>
                    <a:pt x="738104" y="115161"/>
                  </a:cubicBezTo>
                  <a:cubicBezTo>
                    <a:pt x="727784" y="134998"/>
                    <a:pt x="717217" y="154707"/>
                    <a:pt x="706347" y="174162"/>
                  </a:cubicBezTo>
                  <a:cubicBezTo>
                    <a:pt x="658673" y="273563"/>
                    <a:pt x="609977" y="372238"/>
                    <a:pt x="560221" y="470697"/>
                  </a:cubicBezTo>
                  <a:cubicBezTo>
                    <a:pt x="470430" y="647236"/>
                    <a:pt x="382378" y="824877"/>
                    <a:pt x="296622" y="1003626"/>
                  </a:cubicBezTo>
                  <a:cubicBezTo>
                    <a:pt x="203689" y="1168061"/>
                    <a:pt x="121164" y="1338990"/>
                    <a:pt x="40416" y="1509960"/>
                  </a:cubicBezTo>
                  <a:cubicBezTo>
                    <a:pt x="37912" y="1516798"/>
                    <a:pt x="34730" y="1524275"/>
                    <a:pt x="31205" y="1532175"/>
                  </a:cubicBezTo>
                  <a:cubicBezTo>
                    <a:pt x="29977" y="1534976"/>
                    <a:pt x="28701" y="1537864"/>
                    <a:pt x="27385" y="1540753"/>
                  </a:cubicBezTo>
                  <a:cubicBezTo>
                    <a:pt x="26285" y="1543218"/>
                    <a:pt x="25176" y="1545724"/>
                    <a:pt x="24028" y="1548270"/>
                  </a:cubicBezTo>
                  <a:cubicBezTo>
                    <a:pt x="23860" y="1548613"/>
                    <a:pt x="23733" y="1548908"/>
                    <a:pt x="23605" y="1549243"/>
                  </a:cubicBezTo>
                  <a:cubicBezTo>
                    <a:pt x="4417" y="1592532"/>
                    <a:pt x="-15449" y="1643801"/>
                    <a:pt x="18046" y="1675782"/>
                  </a:cubicBezTo>
                  <a:cubicBezTo>
                    <a:pt x="38255" y="1693920"/>
                    <a:pt x="62451" y="1706831"/>
                    <a:pt x="87030" y="1718050"/>
                  </a:cubicBezTo>
                  <a:cubicBezTo>
                    <a:pt x="138398" y="1741199"/>
                    <a:pt x="189940" y="1766095"/>
                    <a:pt x="245638" y="1776883"/>
                  </a:cubicBezTo>
                  <a:cubicBezTo>
                    <a:pt x="265974" y="1781001"/>
                    <a:pt x="282491" y="1783083"/>
                    <a:pt x="296239" y="1783083"/>
                  </a:cubicBezTo>
                  <a:cubicBezTo>
                    <a:pt x="341498" y="1783083"/>
                    <a:pt x="357033" y="1760525"/>
                    <a:pt x="382465" y="1714013"/>
                  </a:cubicBezTo>
                  <a:cubicBezTo>
                    <a:pt x="383183" y="1712656"/>
                    <a:pt x="383949" y="1711292"/>
                    <a:pt x="384714" y="1709895"/>
                  </a:cubicBezTo>
                  <a:cubicBezTo>
                    <a:pt x="386118" y="1707262"/>
                    <a:pt x="387601" y="1704589"/>
                    <a:pt x="389085" y="1701828"/>
                  </a:cubicBezTo>
                  <a:cubicBezTo>
                    <a:pt x="389978" y="1700216"/>
                    <a:pt x="390871" y="1698556"/>
                    <a:pt x="391756" y="1696896"/>
                  </a:cubicBezTo>
                  <a:cubicBezTo>
                    <a:pt x="392905" y="1694774"/>
                    <a:pt x="394045" y="1692651"/>
                    <a:pt x="395242" y="1690481"/>
                  </a:cubicBezTo>
                  <a:cubicBezTo>
                    <a:pt x="450429" y="1585175"/>
                    <a:pt x="509404" y="1481704"/>
                    <a:pt x="559838" y="1373981"/>
                  </a:cubicBezTo>
                  <a:cubicBezTo>
                    <a:pt x="711316" y="1059475"/>
                    <a:pt x="856127" y="741866"/>
                    <a:pt x="989852" y="419412"/>
                  </a:cubicBezTo>
                  <a:cubicBezTo>
                    <a:pt x="990530" y="418990"/>
                    <a:pt x="991168" y="418519"/>
                    <a:pt x="991766" y="418008"/>
                  </a:cubicBezTo>
                  <a:cubicBezTo>
                    <a:pt x="991981" y="417537"/>
                    <a:pt x="992189" y="417074"/>
                    <a:pt x="992444" y="416604"/>
                  </a:cubicBezTo>
                  <a:cubicBezTo>
                    <a:pt x="993799" y="413372"/>
                    <a:pt x="995163" y="410108"/>
                    <a:pt x="996519" y="406877"/>
                  </a:cubicBezTo>
                  <a:cubicBezTo>
                    <a:pt x="1001870" y="394301"/>
                    <a:pt x="1007389" y="381813"/>
                    <a:pt x="1012692" y="369245"/>
                  </a:cubicBezTo>
                  <a:cubicBezTo>
                    <a:pt x="1012732" y="369118"/>
                    <a:pt x="1012780" y="368990"/>
                    <a:pt x="1012820" y="368862"/>
                  </a:cubicBezTo>
                  <a:cubicBezTo>
                    <a:pt x="1012820" y="368862"/>
                    <a:pt x="1012820" y="368862"/>
                    <a:pt x="1012860" y="368862"/>
                  </a:cubicBezTo>
                  <a:cubicBezTo>
                    <a:pt x="1013075" y="368351"/>
                    <a:pt x="1013282" y="367841"/>
                    <a:pt x="1013498" y="367290"/>
                  </a:cubicBezTo>
                  <a:cubicBezTo>
                    <a:pt x="1014216" y="365551"/>
                    <a:pt x="1015364" y="364059"/>
                    <a:pt x="1016768" y="362917"/>
                  </a:cubicBezTo>
                  <a:cubicBezTo>
                    <a:pt x="1016983" y="362494"/>
                    <a:pt x="1017238" y="362111"/>
                    <a:pt x="1017533" y="361768"/>
                  </a:cubicBezTo>
                  <a:cubicBezTo>
                    <a:pt x="1045382" y="304172"/>
                    <a:pt x="1066612" y="243807"/>
                    <a:pt x="1089835" y="184335"/>
                  </a:cubicBezTo>
                  <a:lnTo>
                    <a:pt x="1089875" y="184335"/>
                  </a:lnTo>
                  <a:cubicBezTo>
                    <a:pt x="1093990" y="173802"/>
                    <a:pt x="1098153" y="163270"/>
                    <a:pt x="1102483" y="152816"/>
                  </a:cubicBezTo>
                  <a:cubicBezTo>
                    <a:pt x="1101678" y="152776"/>
                    <a:pt x="1100912" y="152776"/>
                    <a:pt x="1100107" y="152728"/>
                  </a:cubicBezTo>
                  <a:cubicBezTo>
                    <a:pt x="1104732" y="139817"/>
                    <a:pt x="1092251" y="129069"/>
                    <a:pt x="1079858" y="131064"/>
                  </a:cubicBezTo>
                  <a:cubicBezTo>
                    <a:pt x="1078630" y="130769"/>
                    <a:pt x="1075360" y="130553"/>
                    <a:pt x="1072130" y="130298"/>
                  </a:cubicBezTo>
                  <a:cubicBezTo>
                    <a:pt x="1071963" y="129277"/>
                    <a:pt x="1071660" y="128255"/>
                    <a:pt x="1071325" y="127322"/>
                  </a:cubicBezTo>
                  <a:cubicBezTo>
                    <a:pt x="1071197" y="127026"/>
                    <a:pt x="1071070" y="126723"/>
                    <a:pt x="1070942" y="126428"/>
                  </a:cubicBezTo>
                  <a:cubicBezTo>
                    <a:pt x="1071109" y="126212"/>
                    <a:pt x="1071237" y="126045"/>
                    <a:pt x="1071412" y="125829"/>
                  </a:cubicBezTo>
                  <a:cubicBezTo>
                    <a:pt x="1083678" y="130202"/>
                    <a:pt x="1096334" y="133729"/>
                    <a:pt x="1108903" y="137344"/>
                  </a:cubicBezTo>
                  <a:cubicBezTo>
                    <a:pt x="1111575" y="130976"/>
                    <a:pt x="1114334" y="124641"/>
                    <a:pt x="1117141" y="118352"/>
                  </a:cubicBezTo>
                  <a:cubicBezTo>
                    <a:pt x="1118585" y="114570"/>
                    <a:pt x="1120196" y="110836"/>
                    <a:pt x="1121942" y="107094"/>
                  </a:cubicBezTo>
                  <a:cubicBezTo>
                    <a:pt x="1084747" y="95068"/>
                    <a:pt x="1046538" y="85557"/>
                    <a:pt x="1009175" y="74258"/>
                  </a:cubicBezTo>
                  <a:close/>
                </a:path>
              </a:pathLst>
            </a:custGeom>
            <a:solidFill>
              <a:srgbClr val="7AAED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866672" y="8640964"/>
              <a:ext cx="383838" cy="184359"/>
            </a:xfrm>
            <a:custGeom>
              <a:avLst/>
              <a:gdLst/>
              <a:ahLst/>
              <a:cxnLst/>
              <a:rect l="l" t="t" r="r" b="b"/>
              <a:pathLst>
                <a:path w="383838" h="184359" extrusionOk="0">
                  <a:moveTo>
                    <a:pt x="383838" y="107117"/>
                  </a:moveTo>
                  <a:cubicBezTo>
                    <a:pt x="382100" y="110852"/>
                    <a:pt x="380481" y="114594"/>
                    <a:pt x="379037" y="118376"/>
                  </a:cubicBezTo>
                  <a:cubicBezTo>
                    <a:pt x="376238" y="124664"/>
                    <a:pt x="373479" y="130992"/>
                    <a:pt x="370799" y="137368"/>
                  </a:cubicBezTo>
                  <a:cubicBezTo>
                    <a:pt x="358230" y="133761"/>
                    <a:pt x="345582" y="130234"/>
                    <a:pt x="333308" y="125853"/>
                  </a:cubicBezTo>
                  <a:cubicBezTo>
                    <a:pt x="333141" y="126069"/>
                    <a:pt x="333013" y="126236"/>
                    <a:pt x="332838" y="126452"/>
                  </a:cubicBezTo>
                  <a:cubicBezTo>
                    <a:pt x="332966" y="126747"/>
                    <a:pt x="333093" y="127050"/>
                    <a:pt x="333221" y="127346"/>
                  </a:cubicBezTo>
                  <a:cubicBezTo>
                    <a:pt x="333564" y="128279"/>
                    <a:pt x="333859" y="129300"/>
                    <a:pt x="334026" y="130322"/>
                  </a:cubicBezTo>
                  <a:cubicBezTo>
                    <a:pt x="337256" y="130577"/>
                    <a:pt x="340518" y="130793"/>
                    <a:pt x="341754" y="131088"/>
                  </a:cubicBezTo>
                  <a:cubicBezTo>
                    <a:pt x="354147" y="129093"/>
                    <a:pt x="366628" y="139841"/>
                    <a:pt x="362003" y="152752"/>
                  </a:cubicBezTo>
                  <a:cubicBezTo>
                    <a:pt x="362808" y="152792"/>
                    <a:pt x="363574" y="152792"/>
                    <a:pt x="364379" y="152840"/>
                  </a:cubicBezTo>
                  <a:cubicBezTo>
                    <a:pt x="360049" y="163293"/>
                    <a:pt x="355886" y="173826"/>
                    <a:pt x="351771" y="184359"/>
                  </a:cubicBezTo>
                  <a:lnTo>
                    <a:pt x="351731" y="184359"/>
                  </a:lnTo>
                  <a:cubicBezTo>
                    <a:pt x="245679" y="175438"/>
                    <a:pt x="139882" y="158146"/>
                    <a:pt x="37698" y="127776"/>
                  </a:cubicBezTo>
                  <a:cubicBezTo>
                    <a:pt x="26150" y="123699"/>
                    <a:pt x="12521" y="120044"/>
                    <a:pt x="0" y="115161"/>
                  </a:cubicBezTo>
                  <a:cubicBezTo>
                    <a:pt x="19786" y="77146"/>
                    <a:pt x="38591" y="38573"/>
                    <a:pt x="56974" y="0"/>
                  </a:cubicBezTo>
                  <a:cubicBezTo>
                    <a:pt x="58928" y="678"/>
                    <a:pt x="60881" y="1317"/>
                    <a:pt x="62835" y="1915"/>
                  </a:cubicBezTo>
                  <a:cubicBezTo>
                    <a:pt x="131819" y="27234"/>
                    <a:pt x="200644" y="53104"/>
                    <a:pt x="271071" y="74258"/>
                  </a:cubicBezTo>
                  <a:cubicBezTo>
                    <a:pt x="308442" y="85541"/>
                    <a:pt x="346651" y="95052"/>
                    <a:pt x="383838" y="107117"/>
                  </a:cubicBezTo>
                  <a:close/>
                </a:path>
              </a:pathLst>
            </a:custGeom>
            <a:solidFill>
              <a:srgbClr val="312249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128584" y="10173139"/>
              <a:ext cx="391756" cy="250908"/>
            </a:xfrm>
            <a:custGeom>
              <a:avLst/>
              <a:gdLst/>
              <a:ahLst/>
              <a:cxnLst/>
              <a:rect l="l" t="t" r="r" b="b"/>
              <a:pathLst>
                <a:path w="391756" h="250908" extrusionOk="0">
                  <a:moveTo>
                    <a:pt x="391756" y="164722"/>
                  </a:moveTo>
                  <a:cubicBezTo>
                    <a:pt x="390863" y="166381"/>
                    <a:pt x="389970" y="168033"/>
                    <a:pt x="389085" y="169645"/>
                  </a:cubicBezTo>
                  <a:cubicBezTo>
                    <a:pt x="387601" y="172406"/>
                    <a:pt x="386110" y="175079"/>
                    <a:pt x="384714" y="177712"/>
                  </a:cubicBezTo>
                  <a:cubicBezTo>
                    <a:pt x="383949" y="179117"/>
                    <a:pt x="383183" y="180473"/>
                    <a:pt x="382465" y="181830"/>
                  </a:cubicBezTo>
                  <a:cubicBezTo>
                    <a:pt x="357033" y="228350"/>
                    <a:pt x="341498" y="250909"/>
                    <a:pt x="296239" y="250909"/>
                  </a:cubicBezTo>
                  <a:cubicBezTo>
                    <a:pt x="282483" y="250909"/>
                    <a:pt x="265966" y="248826"/>
                    <a:pt x="245638" y="244708"/>
                  </a:cubicBezTo>
                  <a:cubicBezTo>
                    <a:pt x="189940" y="233920"/>
                    <a:pt x="138398" y="209024"/>
                    <a:pt x="87030" y="185875"/>
                  </a:cubicBezTo>
                  <a:cubicBezTo>
                    <a:pt x="62451" y="174664"/>
                    <a:pt x="38247" y="161745"/>
                    <a:pt x="18046" y="143608"/>
                  </a:cubicBezTo>
                  <a:cubicBezTo>
                    <a:pt x="-15449" y="111626"/>
                    <a:pt x="4417" y="60349"/>
                    <a:pt x="23605" y="17068"/>
                  </a:cubicBezTo>
                  <a:cubicBezTo>
                    <a:pt x="23733" y="16725"/>
                    <a:pt x="23860" y="16430"/>
                    <a:pt x="24028" y="16095"/>
                  </a:cubicBezTo>
                  <a:cubicBezTo>
                    <a:pt x="25176" y="13549"/>
                    <a:pt x="26277" y="11044"/>
                    <a:pt x="27385" y="8578"/>
                  </a:cubicBezTo>
                  <a:cubicBezTo>
                    <a:pt x="28701" y="5690"/>
                    <a:pt x="29977" y="2801"/>
                    <a:pt x="31205" y="0"/>
                  </a:cubicBezTo>
                  <a:cubicBezTo>
                    <a:pt x="129274" y="74170"/>
                    <a:pt x="243987" y="126332"/>
                    <a:pt x="362767" y="157340"/>
                  </a:cubicBezTo>
                  <a:cubicBezTo>
                    <a:pt x="372361" y="160173"/>
                    <a:pt x="382035" y="162599"/>
                    <a:pt x="391756" y="1647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516281" y="8864447"/>
              <a:ext cx="607362" cy="1342157"/>
            </a:xfrm>
            <a:custGeom>
              <a:avLst/>
              <a:gdLst/>
              <a:ahLst/>
              <a:cxnLst/>
              <a:rect l="l" t="t" r="r" b="b"/>
              <a:pathLst>
                <a:path w="607362" h="1342157" extrusionOk="0">
                  <a:moveTo>
                    <a:pt x="5183" y="1341265"/>
                  </a:moveTo>
                  <a:cubicBezTo>
                    <a:pt x="-2233" y="1337531"/>
                    <a:pt x="-495" y="1329032"/>
                    <a:pt x="3014" y="1323040"/>
                  </a:cubicBezTo>
                  <a:cubicBezTo>
                    <a:pt x="25607" y="1272681"/>
                    <a:pt x="48288" y="1222434"/>
                    <a:pt x="71193" y="1172202"/>
                  </a:cubicBezTo>
                  <a:cubicBezTo>
                    <a:pt x="130583" y="1043836"/>
                    <a:pt x="189845" y="915357"/>
                    <a:pt x="247457" y="786160"/>
                  </a:cubicBezTo>
                  <a:cubicBezTo>
                    <a:pt x="358908" y="542378"/>
                    <a:pt x="452439" y="290559"/>
                    <a:pt x="569728" y="49506"/>
                  </a:cubicBezTo>
                  <a:cubicBezTo>
                    <a:pt x="577496" y="34344"/>
                    <a:pt x="585901" y="19518"/>
                    <a:pt x="593414" y="4269"/>
                  </a:cubicBezTo>
                  <a:cubicBezTo>
                    <a:pt x="595200" y="663"/>
                    <a:pt x="599403" y="-1037"/>
                    <a:pt x="603095" y="663"/>
                  </a:cubicBezTo>
                  <a:cubicBezTo>
                    <a:pt x="606700" y="2323"/>
                    <a:pt x="608399" y="6735"/>
                    <a:pt x="606700" y="10350"/>
                  </a:cubicBezTo>
                  <a:cubicBezTo>
                    <a:pt x="527388" y="169941"/>
                    <a:pt x="462201" y="336043"/>
                    <a:pt x="392523" y="499950"/>
                  </a:cubicBezTo>
                  <a:cubicBezTo>
                    <a:pt x="325261" y="660626"/>
                    <a:pt x="254307" y="819826"/>
                    <a:pt x="181910" y="978252"/>
                  </a:cubicBezTo>
                  <a:cubicBezTo>
                    <a:pt x="133884" y="1083662"/>
                    <a:pt x="84407" y="1188529"/>
                    <a:pt x="37315" y="1294369"/>
                  </a:cubicBezTo>
                  <a:cubicBezTo>
                    <a:pt x="31964" y="1306155"/>
                    <a:pt x="26652" y="1317885"/>
                    <a:pt x="21141" y="1329583"/>
                  </a:cubicBezTo>
                  <a:cubicBezTo>
                    <a:pt x="18749" y="1336341"/>
                    <a:pt x="13501" y="1344975"/>
                    <a:pt x="5183" y="1341265"/>
                  </a:cubicBezTo>
                  <a:close/>
                </a:path>
              </a:pathLst>
            </a:custGeom>
            <a:solidFill>
              <a:srgbClr val="312249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287891" y="8830869"/>
              <a:ext cx="646068" cy="1234622"/>
            </a:xfrm>
            <a:custGeom>
              <a:avLst/>
              <a:gdLst/>
              <a:ahLst/>
              <a:cxnLst/>
              <a:rect l="l" t="t" r="r" b="b"/>
              <a:pathLst>
                <a:path w="646068" h="1234622" extrusionOk="0">
                  <a:moveTo>
                    <a:pt x="5439" y="1233780"/>
                  </a:moveTo>
                  <a:cubicBezTo>
                    <a:pt x="-6603" y="1227053"/>
                    <a:pt x="4602" y="1213895"/>
                    <a:pt x="8111" y="1205110"/>
                  </a:cubicBezTo>
                  <a:cubicBezTo>
                    <a:pt x="28471" y="1163082"/>
                    <a:pt x="49573" y="1121372"/>
                    <a:pt x="71369" y="1080094"/>
                  </a:cubicBezTo>
                  <a:cubicBezTo>
                    <a:pt x="132107" y="964216"/>
                    <a:pt x="194719" y="849334"/>
                    <a:pt x="254555" y="732960"/>
                  </a:cubicBezTo>
                  <a:cubicBezTo>
                    <a:pt x="381645" y="493255"/>
                    <a:pt x="491374" y="243783"/>
                    <a:pt x="629087" y="9943"/>
                  </a:cubicBezTo>
                  <a:cubicBezTo>
                    <a:pt x="631455" y="4150"/>
                    <a:pt x="636432" y="-3662"/>
                    <a:pt x="643394" y="1915"/>
                  </a:cubicBezTo>
                  <a:cubicBezTo>
                    <a:pt x="650101" y="8131"/>
                    <a:pt x="642413" y="17451"/>
                    <a:pt x="639654" y="23875"/>
                  </a:cubicBezTo>
                  <a:cubicBezTo>
                    <a:pt x="471987" y="329284"/>
                    <a:pt x="327662" y="647061"/>
                    <a:pt x="160809" y="952972"/>
                  </a:cubicBezTo>
                  <a:cubicBezTo>
                    <a:pt x="117847" y="1033853"/>
                    <a:pt x="74017" y="1114414"/>
                    <a:pt x="33878" y="1196739"/>
                  </a:cubicBezTo>
                  <a:cubicBezTo>
                    <a:pt x="28336" y="1207759"/>
                    <a:pt x="23128" y="1219082"/>
                    <a:pt x="17617" y="1230126"/>
                  </a:cubicBezTo>
                  <a:cubicBezTo>
                    <a:pt x="15288" y="1234291"/>
                    <a:pt x="9658" y="1235695"/>
                    <a:pt x="5439" y="12337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345563" y="9095673"/>
              <a:ext cx="586208" cy="1148705"/>
            </a:xfrm>
            <a:custGeom>
              <a:avLst/>
              <a:gdLst/>
              <a:ahLst/>
              <a:cxnLst/>
              <a:rect l="l" t="t" r="r" b="b"/>
              <a:pathLst>
                <a:path w="586208" h="1148705" extrusionOk="0">
                  <a:moveTo>
                    <a:pt x="6623" y="1148284"/>
                  </a:moveTo>
                  <a:cubicBezTo>
                    <a:pt x="1782" y="1146800"/>
                    <a:pt x="-1145" y="1141406"/>
                    <a:pt x="426" y="1136515"/>
                  </a:cubicBezTo>
                  <a:cubicBezTo>
                    <a:pt x="6679" y="1118808"/>
                    <a:pt x="14167" y="1101588"/>
                    <a:pt x="21824" y="1084480"/>
                  </a:cubicBezTo>
                  <a:cubicBezTo>
                    <a:pt x="53508" y="1017588"/>
                    <a:pt x="88391" y="952052"/>
                    <a:pt x="123035" y="886875"/>
                  </a:cubicBezTo>
                  <a:cubicBezTo>
                    <a:pt x="123003" y="886923"/>
                    <a:pt x="122971" y="886978"/>
                    <a:pt x="122939" y="887034"/>
                  </a:cubicBezTo>
                  <a:cubicBezTo>
                    <a:pt x="122891" y="887114"/>
                    <a:pt x="122851" y="887194"/>
                    <a:pt x="122803" y="887274"/>
                  </a:cubicBezTo>
                  <a:cubicBezTo>
                    <a:pt x="271450" y="616305"/>
                    <a:pt x="406228" y="338090"/>
                    <a:pt x="542473" y="60721"/>
                  </a:cubicBezTo>
                  <a:cubicBezTo>
                    <a:pt x="552235" y="41355"/>
                    <a:pt x="562515" y="22236"/>
                    <a:pt x="573082" y="3293"/>
                  </a:cubicBezTo>
                  <a:cubicBezTo>
                    <a:pt x="574780" y="237"/>
                    <a:pt x="578943" y="-785"/>
                    <a:pt x="582038" y="620"/>
                  </a:cubicBezTo>
                  <a:cubicBezTo>
                    <a:pt x="585347" y="2152"/>
                    <a:pt x="587341" y="6612"/>
                    <a:pt x="585515" y="10004"/>
                  </a:cubicBezTo>
                  <a:cubicBezTo>
                    <a:pt x="515972" y="147068"/>
                    <a:pt x="453033" y="287436"/>
                    <a:pt x="384751" y="425139"/>
                  </a:cubicBezTo>
                  <a:cubicBezTo>
                    <a:pt x="307043" y="584059"/>
                    <a:pt x="223241" y="739932"/>
                    <a:pt x="140045" y="896003"/>
                  </a:cubicBezTo>
                  <a:cubicBezTo>
                    <a:pt x="105880" y="960582"/>
                    <a:pt x="71548" y="1025152"/>
                    <a:pt x="40190" y="1091151"/>
                  </a:cubicBezTo>
                  <a:cubicBezTo>
                    <a:pt x="31936" y="1108139"/>
                    <a:pt x="25851" y="1126093"/>
                    <a:pt x="17948" y="1143225"/>
                  </a:cubicBezTo>
                  <a:cubicBezTo>
                    <a:pt x="15970" y="1147471"/>
                    <a:pt x="11025" y="1149689"/>
                    <a:pt x="6623" y="11482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598256" y="6548530"/>
              <a:ext cx="2036448" cy="1974602"/>
            </a:xfrm>
            <a:custGeom>
              <a:avLst/>
              <a:gdLst/>
              <a:ahLst/>
              <a:cxnLst/>
              <a:rect l="l" t="t" r="r" b="b"/>
              <a:pathLst>
                <a:path w="2036448" h="1974602" extrusionOk="0">
                  <a:moveTo>
                    <a:pt x="1906065" y="1436612"/>
                  </a:moveTo>
                  <a:cubicBezTo>
                    <a:pt x="1837272" y="1540027"/>
                    <a:pt x="1770425" y="1646705"/>
                    <a:pt x="1678154" y="1731089"/>
                  </a:cubicBezTo>
                  <a:cubicBezTo>
                    <a:pt x="1613923" y="1789052"/>
                    <a:pt x="1534914" y="1824936"/>
                    <a:pt x="1460029" y="1866150"/>
                  </a:cubicBezTo>
                  <a:cubicBezTo>
                    <a:pt x="1304939" y="1949121"/>
                    <a:pt x="1125181" y="1982508"/>
                    <a:pt x="950313" y="1973044"/>
                  </a:cubicBezTo>
                  <a:cubicBezTo>
                    <a:pt x="863369" y="1965647"/>
                    <a:pt x="779248" y="1940639"/>
                    <a:pt x="695343" y="1917913"/>
                  </a:cubicBezTo>
                  <a:cubicBezTo>
                    <a:pt x="612849" y="1891166"/>
                    <a:pt x="535037" y="1851149"/>
                    <a:pt x="459832" y="1808299"/>
                  </a:cubicBezTo>
                  <a:cubicBezTo>
                    <a:pt x="319631" y="1721090"/>
                    <a:pt x="191497" y="1606576"/>
                    <a:pt x="106937" y="1463471"/>
                  </a:cubicBezTo>
                  <a:cubicBezTo>
                    <a:pt x="17601" y="1314381"/>
                    <a:pt x="-8916" y="1134850"/>
                    <a:pt x="2496" y="963361"/>
                  </a:cubicBezTo>
                  <a:cubicBezTo>
                    <a:pt x="19882" y="813187"/>
                    <a:pt x="67923" y="667361"/>
                    <a:pt x="129108" y="529690"/>
                  </a:cubicBezTo>
                  <a:cubicBezTo>
                    <a:pt x="185300" y="410180"/>
                    <a:pt x="279637" y="314817"/>
                    <a:pt x="383647" y="235540"/>
                  </a:cubicBezTo>
                  <a:cubicBezTo>
                    <a:pt x="468637" y="167355"/>
                    <a:pt x="558627" y="103742"/>
                    <a:pt x="658833" y="60030"/>
                  </a:cubicBezTo>
                  <a:cubicBezTo>
                    <a:pt x="729915" y="29796"/>
                    <a:pt x="805119" y="4357"/>
                    <a:pt x="882828" y="0"/>
                  </a:cubicBezTo>
                  <a:cubicBezTo>
                    <a:pt x="960321" y="981"/>
                    <a:pt x="1038134" y="327"/>
                    <a:pt x="1115627" y="3695"/>
                  </a:cubicBezTo>
                  <a:cubicBezTo>
                    <a:pt x="1329406" y="3910"/>
                    <a:pt x="1542858" y="118416"/>
                    <a:pt x="1694575" y="264027"/>
                  </a:cubicBezTo>
                  <a:cubicBezTo>
                    <a:pt x="1790538" y="363308"/>
                    <a:pt x="1865424" y="482929"/>
                    <a:pt x="1923458" y="607873"/>
                  </a:cubicBezTo>
                  <a:cubicBezTo>
                    <a:pt x="1955956" y="689975"/>
                    <a:pt x="1971603" y="777837"/>
                    <a:pt x="1986604" y="864615"/>
                  </a:cubicBezTo>
                  <a:cubicBezTo>
                    <a:pt x="1991605" y="864072"/>
                    <a:pt x="1996820" y="866681"/>
                    <a:pt x="1999213" y="871469"/>
                  </a:cubicBezTo>
                  <a:cubicBezTo>
                    <a:pt x="2010625" y="895176"/>
                    <a:pt x="2021599" y="919426"/>
                    <a:pt x="2028561" y="944873"/>
                  </a:cubicBezTo>
                  <a:cubicBezTo>
                    <a:pt x="2062997" y="1076128"/>
                    <a:pt x="1977792" y="1322871"/>
                    <a:pt x="1906065" y="14366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1393025" y="7240638"/>
              <a:ext cx="1048914" cy="1104088"/>
            </a:xfrm>
            <a:custGeom>
              <a:avLst/>
              <a:gdLst/>
              <a:ahLst/>
              <a:cxnLst/>
              <a:rect l="l" t="t" r="r" b="b"/>
              <a:pathLst>
                <a:path w="1048914" h="1104088" extrusionOk="0">
                  <a:moveTo>
                    <a:pt x="1048915" y="256324"/>
                  </a:moveTo>
                  <a:cubicBezTo>
                    <a:pt x="1044289" y="312780"/>
                    <a:pt x="1033292" y="368980"/>
                    <a:pt x="1013466" y="422115"/>
                  </a:cubicBezTo>
                  <a:cubicBezTo>
                    <a:pt x="994278" y="476576"/>
                    <a:pt x="976868" y="531579"/>
                    <a:pt x="947576" y="581666"/>
                  </a:cubicBezTo>
                  <a:cubicBezTo>
                    <a:pt x="861350" y="754000"/>
                    <a:pt x="718198" y="906409"/>
                    <a:pt x="549869" y="1000416"/>
                  </a:cubicBezTo>
                  <a:cubicBezTo>
                    <a:pt x="419278" y="1073094"/>
                    <a:pt x="314630" y="1116718"/>
                    <a:pt x="161964" y="1100831"/>
                  </a:cubicBezTo>
                  <a:cubicBezTo>
                    <a:pt x="125111" y="1098030"/>
                    <a:pt x="87923" y="1093139"/>
                    <a:pt x="54341" y="1076749"/>
                  </a:cubicBezTo>
                  <a:cubicBezTo>
                    <a:pt x="22752" y="1061587"/>
                    <a:pt x="-21231" y="1039109"/>
                    <a:pt x="11634" y="999993"/>
                  </a:cubicBezTo>
                  <a:cubicBezTo>
                    <a:pt x="34515" y="976502"/>
                    <a:pt x="68648" y="968259"/>
                    <a:pt x="98754" y="957726"/>
                  </a:cubicBezTo>
                  <a:cubicBezTo>
                    <a:pt x="153941" y="938232"/>
                    <a:pt x="211345" y="924762"/>
                    <a:pt x="265216" y="901869"/>
                  </a:cubicBezTo>
                  <a:cubicBezTo>
                    <a:pt x="416311" y="828002"/>
                    <a:pt x="558275" y="731402"/>
                    <a:pt x="664710" y="599556"/>
                  </a:cubicBezTo>
                  <a:cubicBezTo>
                    <a:pt x="742737" y="505853"/>
                    <a:pt x="800437" y="399142"/>
                    <a:pt x="836436" y="284245"/>
                  </a:cubicBezTo>
                  <a:cubicBezTo>
                    <a:pt x="867044" y="195169"/>
                    <a:pt x="875833" y="59326"/>
                    <a:pt x="956747" y="1466"/>
                  </a:cubicBezTo>
                  <a:cubicBezTo>
                    <a:pt x="1058038" y="-19656"/>
                    <a:pt x="1047041" y="193414"/>
                    <a:pt x="1048915" y="2563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2274554" y="7084664"/>
              <a:ext cx="83482" cy="91660"/>
            </a:xfrm>
            <a:custGeom>
              <a:avLst/>
              <a:gdLst/>
              <a:ahLst/>
              <a:cxnLst/>
              <a:rect l="l" t="t" r="r" b="b"/>
              <a:pathLst>
                <a:path w="83482" h="91660" extrusionOk="0">
                  <a:moveTo>
                    <a:pt x="24561" y="86494"/>
                  </a:moveTo>
                  <a:cubicBezTo>
                    <a:pt x="-23321" y="62276"/>
                    <a:pt x="4639" y="-20584"/>
                    <a:pt x="58391" y="4767"/>
                  </a:cubicBezTo>
                  <a:cubicBezTo>
                    <a:pt x="68296" y="9324"/>
                    <a:pt x="71582" y="20224"/>
                    <a:pt x="77412" y="28339"/>
                  </a:cubicBezTo>
                  <a:cubicBezTo>
                    <a:pt x="98497" y="61949"/>
                    <a:pt x="60712" y="107033"/>
                    <a:pt x="24561" y="864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740268" y="6765519"/>
              <a:ext cx="544203" cy="846703"/>
            </a:xfrm>
            <a:custGeom>
              <a:avLst/>
              <a:gdLst/>
              <a:ahLst/>
              <a:cxnLst/>
              <a:rect l="l" t="t" r="r" b="b"/>
              <a:pathLst>
                <a:path w="544203" h="846703" extrusionOk="0">
                  <a:moveTo>
                    <a:pt x="383853" y="40598"/>
                  </a:moveTo>
                  <a:cubicBezTo>
                    <a:pt x="422189" y="17194"/>
                    <a:pt x="552605" y="-40793"/>
                    <a:pt x="543776" y="46631"/>
                  </a:cubicBezTo>
                  <a:cubicBezTo>
                    <a:pt x="548912" y="90933"/>
                    <a:pt x="469951" y="134988"/>
                    <a:pt x="441377" y="164553"/>
                  </a:cubicBezTo>
                  <a:cubicBezTo>
                    <a:pt x="363939" y="231964"/>
                    <a:pt x="303529" y="314751"/>
                    <a:pt x="246770" y="399622"/>
                  </a:cubicBezTo>
                  <a:cubicBezTo>
                    <a:pt x="214974" y="451146"/>
                    <a:pt x="185977" y="504928"/>
                    <a:pt x="166996" y="562612"/>
                  </a:cubicBezTo>
                  <a:cubicBezTo>
                    <a:pt x="153494" y="606403"/>
                    <a:pt x="143940" y="651225"/>
                    <a:pt x="130574" y="695104"/>
                  </a:cubicBezTo>
                  <a:cubicBezTo>
                    <a:pt x="117072" y="735329"/>
                    <a:pt x="98730" y="855796"/>
                    <a:pt x="42522" y="846157"/>
                  </a:cubicBezTo>
                  <a:cubicBezTo>
                    <a:pt x="19641" y="839956"/>
                    <a:pt x="14713" y="812092"/>
                    <a:pt x="9577" y="792127"/>
                  </a:cubicBezTo>
                  <a:cubicBezTo>
                    <a:pt x="-2266" y="745144"/>
                    <a:pt x="-3119" y="696596"/>
                    <a:pt x="6985" y="649150"/>
                  </a:cubicBezTo>
                  <a:cubicBezTo>
                    <a:pt x="19043" y="575922"/>
                    <a:pt x="43965" y="506635"/>
                    <a:pt x="74103" y="439097"/>
                  </a:cubicBezTo>
                  <a:cubicBezTo>
                    <a:pt x="108531" y="347595"/>
                    <a:pt x="160409" y="265111"/>
                    <a:pt x="220524" y="188475"/>
                  </a:cubicBezTo>
                  <a:cubicBezTo>
                    <a:pt x="263159" y="127719"/>
                    <a:pt x="318689" y="76403"/>
                    <a:pt x="383853" y="405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740268" y="6765519"/>
              <a:ext cx="544203" cy="846703"/>
            </a:xfrm>
            <a:custGeom>
              <a:avLst/>
              <a:gdLst/>
              <a:ahLst/>
              <a:cxnLst/>
              <a:rect l="l" t="t" r="r" b="b"/>
              <a:pathLst>
                <a:path w="544203" h="846703" extrusionOk="0">
                  <a:moveTo>
                    <a:pt x="383853" y="40598"/>
                  </a:moveTo>
                  <a:cubicBezTo>
                    <a:pt x="422189" y="17194"/>
                    <a:pt x="552605" y="-40793"/>
                    <a:pt x="543776" y="46631"/>
                  </a:cubicBezTo>
                  <a:cubicBezTo>
                    <a:pt x="548912" y="90933"/>
                    <a:pt x="469951" y="134988"/>
                    <a:pt x="441377" y="164553"/>
                  </a:cubicBezTo>
                  <a:cubicBezTo>
                    <a:pt x="363939" y="231964"/>
                    <a:pt x="303529" y="314751"/>
                    <a:pt x="246770" y="399622"/>
                  </a:cubicBezTo>
                  <a:cubicBezTo>
                    <a:pt x="214974" y="451146"/>
                    <a:pt x="185977" y="504928"/>
                    <a:pt x="166996" y="562612"/>
                  </a:cubicBezTo>
                  <a:cubicBezTo>
                    <a:pt x="153494" y="606403"/>
                    <a:pt x="143940" y="651225"/>
                    <a:pt x="130574" y="695104"/>
                  </a:cubicBezTo>
                  <a:cubicBezTo>
                    <a:pt x="117072" y="735329"/>
                    <a:pt x="98730" y="855796"/>
                    <a:pt x="42522" y="846157"/>
                  </a:cubicBezTo>
                  <a:cubicBezTo>
                    <a:pt x="19641" y="839956"/>
                    <a:pt x="14713" y="812092"/>
                    <a:pt x="9577" y="792127"/>
                  </a:cubicBezTo>
                  <a:cubicBezTo>
                    <a:pt x="-2266" y="745144"/>
                    <a:pt x="-3119" y="696596"/>
                    <a:pt x="6985" y="649150"/>
                  </a:cubicBezTo>
                  <a:cubicBezTo>
                    <a:pt x="19043" y="575922"/>
                    <a:pt x="43965" y="506635"/>
                    <a:pt x="74103" y="439097"/>
                  </a:cubicBezTo>
                  <a:cubicBezTo>
                    <a:pt x="108531" y="347595"/>
                    <a:pt x="160409" y="265111"/>
                    <a:pt x="220524" y="188475"/>
                  </a:cubicBezTo>
                  <a:cubicBezTo>
                    <a:pt x="263159" y="127719"/>
                    <a:pt x="318689" y="76403"/>
                    <a:pt x="383853" y="405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857082" y="8405325"/>
              <a:ext cx="569594" cy="402246"/>
            </a:xfrm>
            <a:custGeom>
              <a:avLst/>
              <a:gdLst/>
              <a:ahLst/>
              <a:cxnLst/>
              <a:rect l="l" t="t" r="r" b="b"/>
              <a:pathLst>
                <a:path w="569594" h="402246" extrusionOk="0">
                  <a:moveTo>
                    <a:pt x="561087" y="165986"/>
                  </a:moveTo>
                  <a:cubicBezTo>
                    <a:pt x="588705" y="212483"/>
                    <a:pt x="542498" y="253753"/>
                    <a:pt x="516148" y="287395"/>
                  </a:cubicBezTo>
                  <a:cubicBezTo>
                    <a:pt x="512376" y="300306"/>
                    <a:pt x="515319" y="314102"/>
                    <a:pt x="511594" y="327085"/>
                  </a:cubicBezTo>
                  <a:cubicBezTo>
                    <a:pt x="501330" y="362977"/>
                    <a:pt x="471966" y="398462"/>
                    <a:pt x="432921" y="402101"/>
                  </a:cubicBezTo>
                  <a:cubicBezTo>
                    <a:pt x="384129" y="404510"/>
                    <a:pt x="340171" y="376351"/>
                    <a:pt x="293772" y="364748"/>
                  </a:cubicBezTo>
                  <a:cubicBezTo>
                    <a:pt x="235164" y="347441"/>
                    <a:pt x="176715" y="328434"/>
                    <a:pt x="122827" y="298949"/>
                  </a:cubicBezTo>
                  <a:cubicBezTo>
                    <a:pt x="90329" y="280963"/>
                    <a:pt x="56459" y="264310"/>
                    <a:pt x="27023" y="241560"/>
                  </a:cubicBezTo>
                  <a:cubicBezTo>
                    <a:pt x="-12206" y="207264"/>
                    <a:pt x="-7835" y="149612"/>
                    <a:pt x="34360" y="120000"/>
                  </a:cubicBezTo>
                  <a:cubicBezTo>
                    <a:pt x="46562" y="111055"/>
                    <a:pt x="40055" y="95447"/>
                    <a:pt x="40653" y="82823"/>
                  </a:cubicBezTo>
                  <a:cubicBezTo>
                    <a:pt x="40860" y="43995"/>
                    <a:pt x="74842" y="15404"/>
                    <a:pt x="109836" y="5310"/>
                  </a:cubicBezTo>
                  <a:cubicBezTo>
                    <a:pt x="143347" y="-6986"/>
                    <a:pt x="178158" y="4018"/>
                    <a:pt x="208974" y="18540"/>
                  </a:cubicBezTo>
                  <a:cubicBezTo>
                    <a:pt x="250189" y="36726"/>
                    <a:pt x="292441" y="51999"/>
                    <a:pt x="334461" y="68109"/>
                  </a:cubicBezTo>
                  <a:cubicBezTo>
                    <a:pt x="372550" y="82289"/>
                    <a:pt x="410599" y="96860"/>
                    <a:pt x="449126" y="109786"/>
                  </a:cubicBezTo>
                  <a:cubicBezTo>
                    <a:pt x="487637" y="123958"/>
                    <a:pt x="533414" y="133677"/>
                    <a:pt x="561087" y="1659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507201" y="6434280"/>
              <a:ext cx="2192614" cy="2192598"/>
            </a:xfrm>
            <a:custGeom>
              <a:avLst/>
              <a:gdLst/>
              <a:ahLst/>
              <a:cxnLst/>
              <a:rect l="l" t="t" r="r" b="b"/>
              <a:pathLst>
                <a:path w="2192614" h="2192598" extrusionOk="0">
                  <a:moveTo>
                    <a:pt x="1135919" y="2026307"/>
                  </a:moveTo>
                  <a:cubicBezTo>
                    <a:pt x="1901275" y="1989481"/>
                    <a:pt x="2297371" y="1106067"/>
                    <a:pt x="1819085" y="509844"/>
                  </a:cubicBezTo>
                  <a:cubicBezTo>
                    <a:pt x="1818869" y="509548"/>
                    <a:pt x="1818614" y="509245"/>
                    <a:pt x="1818359" y="508950"/>
                  </a:cubicBezTo>
                  <a:cubicBezTo>
                    <a:pt x="1792081" y="476880"/>
                    <a:pt x="1763929" y="446638"/>
                    <a:pt x="1733919" y="418135"/>
                  </a:cubicBezTo>
                  <a:cubicBezTo>
                    <a:pt x="1164653" y="-111355"/>
                    <a:pt x="243784" y="239513"/>
                    <a:pt x="169537" y="1012786"/>
                  </a:cubicBezTo>
                  <a:cubicBezTo>
                    <a:pt x="129080" y="1426605"/>
                    <a:pt x="385030" y="1829850"/>
                    <a:pt x="775400" y="1970282"/>
                  </a:cubicBezTo>
                  <a:cubicBezTo>
                    <a:pt x="775017" y="1970155"/>
                    <a:pt x="774634" y="1970027"/>
                    <a:pt x="774252" y="1969899"/>
                  </a:cubicBezTo>
                  <a:cubicBezTo>
                    <a:pt x="889603" y="2012422"/>
                    <a:pt x="1013231" y="2031445"/>
                    <a:pt x="1135919" y="2026307"/>
                  </a:cubicBezTo>
                  <a:close/>
                  <a:moveTo>
                    <a:pt x="1143264" y="1132"/>
                  </a:moveTo>
                  <a:cubicBezTo>
                    <a:pt x="1817178" y="27042"/>
                    <a:pt x="2311343" y="666801"/>
                    <a:pt x="2167633" y="1325935"/>
                  </a:cubicBezTo>
                  <a:cubicBezTo>
                    <a:pt x="2062985" y="1837367"/>
                    <a:pt x="1582489" y="2213770"/>
                    <a:pt x="1061026" y="2191674"/>
                  </a:cubicBezTo>
                  <a:cubicBezTo>
                    <a:pt x="604854" y="2182665"/>
                    <a:pt x="182736" y="1860986"/>
                    <a:pt x="50876" y="1424434"/>
                  </a:cubicBezTo>
                  <a:cubicBezTo>
                    <a:pt x="-176244" y="702398"/>
                    <a:pt x="387120" y="-32813"/>
                    <a:pt x="1143264" y="11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535274" y="6468094"/>
              <a:ext cx="2132110" cy="2134415"/>
            </a:xfrm>
            <a:custGeom>
              <a:avLst/>
              <a:gdLst/>
              <a:ahLst/>
              <a:cxnLst/>
              <a:rect l="l" t="t" r="r" b="b"/>
              <a:pathLst>
                <a:path w="2132110" h="2134415" extrusionOk="0">
                  <a:moveTo>
                    <a:pt x="1037746" y="2134082"/>
                  </a:moveTo>
                  <a:cubicBezTo>
                    <a:pt x="556835" y="2125089"/>
                    <a:pt x="136870" y="1785153"/>
                    <a:pt x="29678" y="1315669"/>
                  </a:cubicBezTo>
                  <a:cubicBezTo>
                    <a:pt x="-65073" y="933785"/>
                    <a:pt x="71132" y="504310"/>
                    <a:pt x="380005" y="257702"/>
                  </a:cubicBezTo>
                  <a:cubicBezTo>
                    <a:pt x="393475" y="246124"/>
                    <a:pt x="407942" y="235838"/>
                    <a:pt x="422161" y="225266"/>
                  </a:cubicBezTo>
                  <a:cubicBezTo>
                    <a:pt x="428557" y="219688"/>
                    <a:pt x="436229" y="213879"/>
                    <a:pt x="445297" y="216839"/>
                  </a:cubicBezTo>
                  <a:cubicBezTo>
                    <a:pt x="453535" y="219512"/>
                    <a:pt x="458759" y="226056"/>
                    <a:pt x="459094" y="234809"/>
                  </a:cubicBezTo>
                  <a:cubicBezTo>
                    <a:pt x="459516" y="245047"/>
                    <a:pt x="451071" y="250864"/>
                    <a:pt x="445719" y="254391"/>
                  </a:cubicBezTo>
                  <a:cubicBezTo>
                    <a:pt x="431643" y="265347"/>
                    <a:pt x="418580" y="277643"/>
                    <a:pt x="404847" y="289038"/>
                  </a:cubicBezTo>
                  <a:cubicBezTo>
                    <a:pt x="333104" y="352284"/>
                    <a:pt x="270021" y="425408"/>
                    <a:pt x="217586" y="505387"/>
                  </a:cubicBezTo>
                  <a:cubicBezTo>
                    <a:pt x="22197" y="796816"/>
                    <a:pt x="-8419" y="1192441"/>
                    <a:pt x="146345" y="1507362"/>
                  </a:cubicBezTo>
                  <a:cubicBezTo>
                    <a:pt x="325448" y="1877844"/>
                    <a:pt x="726177" y="2118075"/>
                    <a:pt x="1136668" y="2086149"/>
                  </a:cubicBezTo>
                  <a:cubicBezTo>
                    <a:pt x="1584538" y="2060727"/>
                    <a:pt x="1982612" y="1705158"/>
                    <a:pt x="2064627" y="1265286"/>
                  </a:cubicBezTo>
                  <a:cubicBezTo>
                    <a:pt x="2175583" y="717515"/>
                    <a:pt x="1810518" y="176822"/>
                    <a:pt x="1264396" y="71723"/>
                  </a:cubicBezTo>
                  <a:cubicBezTo>
                    <a:pt x="1139284" y="47537"/>
                    <a:pt x="1012114" y="45526"/>
                    <a:pt x="888732" y="67103"/>
                  </a:cubicBezTo>
                  <a:cubicBezTo>
                    <a:pt x="824653" y="77860"/>
                    <a:pt x="767145" y="98167"/>
                    <a:pt x="707962" y="115140"/>
                  </a:cubicBezTo>
                  <a:cubicBezTo>
                    <a:pt x="677426" y="114526"/>
                    <a:pt x="672960" y="71292"/>
                    <a:pt x="702779" y="63664"/>
                  </a:cubicBezTo>
                  <a:cubicBezTo>
                    <a:pt x="1265265" y="-140955"/>
                    <a:pt x="1891042" y="164964"/>
                    <a:pt x="2077562" y="733498"/>
                  </a:cubicBezTo>
                  <a:cubicBezTo>
                    <a:pt x="2308232" y="1437501"/>
                    <a:pt x="1778092" y="2152084"/>
                    <a:pt x="1037746" y="21340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1043012" y="6578121"/>
              <a:ext cx="125489" cy="85749"/>
            </a:xfrm>
            <a:custGeom>
              <a:avLst/>
              <a:gdLst/>
              <a:ahLst/>
              <a:cxnLst/>
              <a:rect l="l" t="t" r="r" b="b"/>
              <a:pathLst>
                <a:path w="125489" h="85749" extrusionOk="0">
                  <a:moveTo>
                    <a:pt x="17150" y="85602"/>
                  </a:moveTo>
                  <a:cubicBezTo>
                    <a:pt x="4502" y="84628"/>
                    <a:pt x="-3401" y="69842"/>
                    <a:pt x="1439" y="58583"/>
                  </a:cubicBezTo>
                  <a:cubicBezTo>
                    <a:pt x="5347" y="49446"/>
                    <a:pt x="13027" y="44738"/>
                    <a:pt x="21226" y="39935"/>
                  </a:cubicBezTo>
                  <a:cubicBezTo>
                    <a:pt x="40445" y="28747"/>
                    <a:pt x="60152" y="18454"/>
                    <a:pt x="80105" y="8583"/>
                  </a:cubicBezTo>
                  <a:cubicBezTo>
                    <a:pt x="90329" y="4306"/>
                    <a:pt x="101805" y="-3051"/>
                    <a:pt x="113090" y="1362"/>
                  </a:cubicBezTo>
                  <a:cubicBezTo>
                    <a:pt x="113082" y="1378"/>
                    <a:pt x="113066" y="1394"/>
                    <a:pt x="113058" y="1410"/>
                  </a:cubicBezTo>
                  <a:cubicBezTo>
                    <a:pt x="138682" y="16531"/>
                    <a:pt x="119933" y="37701"/>
                    <a:pt x="99548" y="45959"/>
                  </a:cubicBezTo>
                  <a:cubicBezTo>
                    <a:pt x="80392" y="56093"/>
                    <a:pt x="61388" y="66610"/>
                    <a:pt x="42742" y="77606"/>
                  </a:cubicBezTo>
                  <a:cubicBezTo>
                    <a:pt x="34966" y="82530"/>
                    <a:pt x="26409" y="86583"/>
                    <a:pt x="17150" y="856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929480" y="8524159"/>
              <a:ext cx="164844" cy="98471"/>
            </a:xfrm>
            <a:custGeom>
              <a:avLst/>
              <a:gdLst/>
              <a:ahLst/>
              <a:cxnLst/>
              <a:rect l="l" t="t" r="r" b="b"/>
              <a:pathLst>
                <a:path w="164844" h="98471" extrusionOk="0">
                  <a:moveTo>
                    <a:pt x="161625" y="86227"/>
                  </a:moveTo>
                  <a:cubicBezTo>
                    <a:pt x="135443" y="73149"/>
                    <a:pt x="108463" y="62329"/>
                    <a:pt x="82887" y="47902"/>
                  </a:cubicBezTo>
                  <a:cubicBezTo>
                    <a:pt x="70159" y="40720"/>
                    <a:pt x="57702" y="33068"/>
                    <a:pt x="45421" y="25152"/>
                  </a:cubicBezTo>
                  <a:cubicBezTo>
                    <a:pt x="33338" y="17372"/>
                    <a:pt x="21854" y="7262"/>
                    <a:pt x="9102" y="735"/>
                  </a:cubicBezTo>
                  <a:cubicBezTo>
                    <a:pt x="3017" y="-2385"/>
                    <a:pt x="-3084" y="5123"/>
                    <a:pt x="1741" y="10278"/>
                  </a:cubicBezTo>
                  <a:cubicBezTo>
                    <a:pt x="11527" y="20716"/>
                    <a:pt x="25355" y="28623"/>
                    <a:pt x="37174" y="36547"/>
                  </a:cubicBezTo>
                  <a:cubicBezTo>
                    <a:pt x="49695" y="44941"/>
                    <a:pt x="62599" y="52753"/>
                    <a:pt x="75726" y="60158"/>
                  </a:cubicBezTo>
                  <a:cubicBezTo>
                    <a:pt x="101262" y="74561"/>
                    <a:pt x="128488" y="89499"/>
                    <a:pt x="156584" y="98189"/>
                  </a:cubicBezTo>
                  <a:cubicBezTo>
                    <a:pt x="163555" y="100343"/>
                    <a:pt x="168324" y="89571"/>
                    <a:pt x="161625" y="862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1142006" y="8637255"/>
              <a:ext cx="189098" cy="61596"/>
            </a:xfrm>
            <a:custGeom>
              <a:avLst/>
              <a:gdLst/>
              <a:ahLst/>
              <a:cxnLst/>
              <a:rect l="l" t="t" r="r" b="b"/>
              <a:pathLst>
                <a:path w="189098" h="61596" extrusionOk="0">
                  <a:moveTo>
                    <a:pt x="185088" y="50565"/>
                  </a:moveTo>
                  <a:cubicBezTo>
                    <a:pt x="154703" y="45746"/>
                    <a:pt x="124430" y="40367"/>
                    <a:pt x="94771" y="32053"/>
                  </a:cubicBezTo>
                  <a:cubicBezTo>
                    <a:pt x="64928" y="23674"/>
                    <a:pt x="36840" y="11816"/>
                    <a:pt x="8098" y="422"/>
                  </a:cubicBezTo>
                  <a:cubicBezTo>
                    <a:pt x="1240" y="-2299"/>
                    <a:pt x="-3354" y="8904"/>
                    <a:pt x="3090" y="12303"/>
                  </a:cubicBezTo>
                  <a:cubicBezTo>
                    <a:pt x="30612" y="26786"/>
                    <a:pt x="61292" y="36769"/>
                    <a:pt x="91198" y="45011"/>
                  </a:cubicBezTo>
                  <a:cubicBezTo>
                    <a:pt x="121400" y="53334"/>
                    <a:pt x="152303" y="59526"/>
                    <a:pt x="183597" y="61585"/>
                  </a:cubicBezTo>
                  <a:cubicBezTo>
                    <a:pt x="189809" y="61992"/>
                    <a:pt x="191372" y="51563"/>
                    <a:pt x="185088" y="505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3" name="Google Shape;1343;p15"/>
          <p:cNvSpPr/>
          <p:nvPr/>
        </p:nvSpPr>
        <p:spPr>
          <a:xfrm rot="-1193110">
            <a:off x="8184866" y="-33810"/>
            <a:ext cx="809310" cy="867591"/>
          </a:xfrm>
          <a:custGeom>
            <a:avLst/>
            <a:gdLst/>
            <a:ahLst/>
            <a:cxnLst/>
            <a:rect l="l" t="t" r="r" b="b"/>
            <a:pathLst>
              <a:path w="1619268" h="1732910" extrusionOk="0">
                <a:moveTo>
                  <a:pt x="1178516" y="869446"/>
                </a:moveTo>
                <a:cubicBezTo>
                  <a:pt x="1577616" y="420556"/>
                  <a:pt x="1666365" y="352757"/>
                  <a:pt x="1598636" y="220872"/>
                </a:cubicBezTo>
                <a:cubicBezTo>
                  <a:pt x="1550939" y="127992"/>
                  <a:pt x="1466238" y="55334"/>
                  <a:pt x="1368259" y="19858"/>
                </a:cubicBezTo>
                <a:cubicBezTo>
                  <a:pt x="1205317" y="-39130"/>
                  <a:pt x="1102538" y="109765"/>
                  <a:pt x="812359" y="439906"/>
                </a:cubicBezTo>
                <a:cubicBezTo>
                  <a:pt x="494470" y="61940"/>
                  <a:pt x="378659" y="-49545"/>
                  <a:pt x="233577" y="19026"/>
                </a:cubicBezTo>
                <a:cubicBezTo>
                  <a:pt x="149725" y="58658"/>
                  <a:pt x="71889" y="120835"/>
                  <a:pt x="27974" y="203821"/>
                </a:cubicBezTo>
                <a:cubicBezTo>
                  <a:pt x="-42979" y="337189"/>
                  <a:pt x="-3468" y="382657"/>
                  <a:pt x="437987" y="870472"/>
                </a:cubicBezTo>
                <a:cubicBezTo>
                  <a:pt x="222919" y="1121245"/>
                  <a:pt x="57218" y="1346478"/>
                  <a:pt x="41802" y="1372697"/>
                </a:cubicBezTo>
                <a:cubicBezTo>
                  <a:pt x="-48139" y="1525706"/>
                  <a:pt x="146304" y="1778285"/>
                  <a:pt x="316777" y="1725875"/>
                </a:cubicBezTo>
                <a:cubicBezTo>
                  <a:pt x="428848" y="1691417"/>
                  <a:pt x="674266" y="1420251"/>
                  <a:pt x="814296" y="1269804"/>
                </a:cubicBezTo>
                <a:cubicBezTo>
                  <a:pt x="847315" y="1303460"/>
                  <a:pt x="1247964" y="1713855"/>
                  <a:pt x="1306737" y="1728599"/>
                </a:cubicBezTo>
                <a:cubicBezTo>
                  <a:pt x="1438158" y="1761569"/>
                  <a:pt x="1668385" y="1552802"/>
                  <a:pt x="1581255" y="1366230"/>
                </a:cubicBezTo>
                <a:cubicBezTo>
                  <a:pt x="1552260" y="1304160"/>
                  <a:pt x="1548717" y="1303062"/>
                  <a:pt x="1178516" y="8694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Google Shape;134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D4FC96C-3718-1652-049E-3F361C771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7" y="128298"/>
            <a:ext cx="1540012" cy="3646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3C577F-2FB2-F600-52E2-585496A4B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820" y="2030564"/>
            <a:ext cx="6736360" cy="132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9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3" name="Google Shape;2553;p22"/>
          <p:cNvGrpSpPr/>
          <p:nvPr/>
        </p:nvGrpSpPr>
        <p:grpSpPr>
          <a:xfrm rot="1936355">
            <a:off x="623500" y="-225180"/>
            <a:ext cx="2344570" cy="3152833"/>
            <a:chOff x="1247001" y="-450434"/>
            <a:chExt cx="4688683" cy="6305050"/>
          </a:xfrm>
        </p:grpSpPr>
        <p:sp>
          <p:nvSpPr>
            <p:cNvPr id="2554" name="Google Shape;2554;p22"/>
            <p:cNvSpPr/>
            <p:nvPr/>
          </p:nvSpPr>
          <p:spPr>
            <a:xfrm>
              <a:off x="1252014" y="-450434"/>
              <a:ext cx="4683670" cy="6305050"/>
            </a:xfrm>
            <a:custGeom>
              <a:avLst/>
              <a:gdLst/>
              <a:ahLst/>
              <a:cxnLst/>
              <a:rect l="l" t="t" r="r" b="b"/>
              <a:pathLst>
                <a:path w="4683670" h="6305050" extrusionOk="0">
                  <a:moveTo>
                    <a:pt x="4657405" y="6076790"/>
                  </a:moveTo>
                  <a:cubicBezTo>
                    <a:pt x="4648418" y="5923943"/>
                    <a:pt x="4672668" y="5744262"/>
                    <a:pt x="4662673" y="5558074"/>
                  </a:cubicBezTo>
                  <a:cubicBezTo>
                    <a:pt x="4638134" y="5126923"/>
                    <a:pt x="4652136" y="5440144"/>
                    <a:pt x="4652136" y="5015185"/>
                  </a:cubicBezTo>
                  <a:cubicBezTo>
                    <a:pt x="4653082" y="4536481"/>
                    <a:pt x="4588940" y="4233347"/>
                    <a:pt x="4611690" y="3459593"/>
                  </a:cubicBezTo>
                  <a:cubicBezTo>
                    <a:pt x="4620185" y="3278272"/>
                    <a:pt x="4623538" y="3374096"/>
                    <a:pt x="4599011" y="2941696"/>
                  </a:cubicBezTo>
                  <a:cubicBezTo>
                    <a:pt x="4556485" y="2329035"/>
                    <a:pt x="4552364" y="7885"/>
                    <a:pt x="4506864" y="6763"/>
                  </a:cubicBezTo>
                  <a:cubicBezTo>
                    <a:pt x="4122003" y="-3830"/>
                    <a:pt x="3678988" y="14909"/>
                    <a:pt x="3681383" y="14909"/>
                  </a:cubicBezTo>
                  <a:cubicBezTo>
                    <a:pt x="3247240" y="14909"/>
                    <a:pt x="3649482" y="-27726"/>
                    <a:pt x="3120130" y="31201"/>
                  </a:cubicBezTo>
                  <a:cubicBezTo>
                    <a:pt x="2884853" y="57266"/>
                    <a:pt x="2304694" y="24959"/>
                    <a:pt x="2277407" y="23320"/>
                  </a:cubicBezTo>
                  <a:cubicBezTo>
                    <a:pt x="2255627" y="24946"/>
                    <a:pt x="1766658" y="63243"/>
                    <a:pt x="1715915" y="58893"/>
                  </a:cubicBezTo>
                  <a:cubicBezTo>
                    <a:pt x="1215400" y="16220"/>
                    <a:pt x="253116" y="81944"/>
                    <a:pt x="312884" y="77379"/>
                  </a:cubicBezTo>
                  <a:cubicBezTo>
                    <a:pt x="297331" y="77379"/>
                    <a:pt x="43148" y="72486"/>
                    <a:pt x="45542" y="72764"/>
                  </a:cubicBezTo>
                  <a:cubicBezTo>
                    <a:pt x="43929" y="72764"/>
                    <a:pt x="42669" y="827074"/>
                    <a:pt x="42669" y="1381501"/>
                  </a:cubicBezTo>
                  <a:cubicBezTo>
                    <a:pt x="42618" y="1382434"/>
                    <a:pt x="12911" y="1832148"/>
                    <a:pt x="10352" y="2035183"/>
                  </a:cubicBezTo>
                  <a:cubicBezTo>
                    <a:pt x="10352" y="2060718"/>
                    <a:pt x="41950" y="2360195"/>
                    <a:pt x="37879" y="2399917"/>
                  </a:cubicBezTo>
                  <a:cubicBezTo>
                    <a:pt x="-15461" y="2928973"/>
                    <a:pt x="67007" y="3450791"/>
                    <a:pt x="18015" y="4505725"/>
                  </a:cubicBezTo>
                  <a:cubicBezTo>
                    <a:pt x="-1357" y="4883510"/>
                    <a:pt x="24670" y="4827295"/>
                    <a:pt x="18255" y="5023621"/>
                  </a:cubicBezTo>
                  <a:cubicBezTo>
                    <a:pt x="-13999" y="5914889"/>
                    <a:pt x="3899" y="5453335"/>
                    <a:pt x="15860" y="6028455"/>
                  </a:cubicBezTo>
                  <a:cubicBezTo>
                    <a:pt x="21103" y="6273620"/>
                    <a:pt x="11096" y="6284276"/>
                    <a:pt x="26863" y="6284553"/>
                  </a:cubicBezTo>
                  <a:cubicBezTo>
                    <a:pt x="1036853" y="6299976"/>
                    <a:pt x="1903524" y="6309458"/>
                    <a:pt x="3216562" y="6286180"/>
                  </a:cubicBezTo>
                  <a:cubicBezTo>
                    <a:pt x="3737609" y="6276130"/>
                    <a:pt x="3745032" y="6308992"/>
                    <a:pt x="3800792" y="6304654"/>
                  </a:cubicBezTo>
                  <a:cubicBezTo>
                    <a:pt x="4861324" y="6223710"/>
                    <a:pt x="4681579" y="6436089"/>
                    <a:pt x="4657405" y="6076790"/>
                  </a:cubicBezTo>
                  <a:close/>
                  <a:moveTo>
                    <a:pt x="253772" y="709876"/>
                  </a:moveTo>
                  <a:cubicBezTo>
                    <a:pt x="209494" y="691957"/>
                    <a:pt x="186038" y="632210"/>
                    <a:pt x="205184" y="583586"/>
                  </a:cubicBezTo>
                  <a:cubicBezTo>
                    <a:pt x="237261" y="501292"/>
                    <a:pt x="347595" y="509993"/>
                    <a:pt x="376307" y="589563"/>
                  </a:cubicBezTo>
                  <a:cubicBezTo>
                    <a:pt x="404552" y="657468"/>
                    <a:pt x="335382" y="743280"/>
                    <a:pt x="253772" y="709876"/>
                  </a:cubicBezTo>
                  <a:close/>
                  <a:moveTo>
                    <a:pt x="245390" y="1225880"/>
                  </a:moveTo>
                  <a:cubicBezTo>
                    <a:pt x="209973" y="1206864"/>
                    <a:pt x="191534" y="1159614"/>
                    <a:pt x="201831" y="1116980"/>
                  </a:cubicBezTo>
                  <a:cubicBezTo>
                    <a:pt x="224568" y="1023829"/>
                    <a:pt x="346158" y="1023551"/>
                    <a:pt x="377265" y="1109918"/>
                  </a:cubicBezTo>
                  <a:cubicBezTo>
                    <a:pt x="407426" y="1182148"/>
                    <a:pt x="327971" y="1270419"/>
                    <a:pt x="245390" y="1225880"/>
                  </a:cubicBezTo>
                  <a:close/>
                  <a:moveTo>
                    <a:pt x="255687" y="1750838"/>
                  </a:moveTo>
                  <a:cubicBezTo>
                    <a:pt x="211410" y="1732919"/>
                    <a:pt x="187954" y="1673715"/>
                    <a:pt x="206860" y="1624825"/>
                  </a:cubicBezTo>
                  <a:cubicBezTo>
                    <a:pt x="238697" y="1541990"/>
                    <a:pt x="349751" y="1550955"/>
                    <a:pt x="378223" y="1630525"/>
                  </a:cubicBezTo>
                  <a:cubicBezTo>
                    <a:pt x="406708" y="1698695"/>
                    <a:pt x="337058" y="1783965"/>
                    <a:pt x="255687" y="1750838"/>
                  </a:cubicBezTo>
                  <a:close/>
                  <a:moveTo>
                    <a:pt x="256885" y="2271445"/>
                  </a:moveTo>
                  <a:cubicBezTo>
                    <a:pt x="212607" y="2253526"/>
                    <a:pt x="189151" y="2194322"/>
                    <a:pt x="208057" y="2145710"/>
                  </a:cubicBezTo>
                  <a:cubicBezTo>
                    <a:pt x="239895" y="2062609"/>
                    <a:pt x="350948" y="2071575"/>
                    <a:pt x="379420" y="2151145"/>
                  </a:cubicBezTo>
                  <a:cubicBezTo>
                    <a:pt x="408144" y="2219845"/>
                    <a:pt x="337537" y="2304307"/>
                    <a:pt x="256885" y="2271445"/>
                  </a:cubicBezTo>
                  <a:close/>
                  <a:moveTo>
                    <a:pt x="204944" y="2678814"/>
                  </a:moveTo>
                  <a:cubicBezTo>
                    <a:pt x="227682" y="2585663"/>
                    <a:pt x="349272" y="2585121"/>
                    <a:pt x="380378" y="2671752"/>
                  </a:cubicBezTo>
                  <a:cubicBezTo>
                    <a:pt x="443083" y="2821938"/>
                    <a:pt x="163301" y="2850185"/>
                    <a:pt x="204944" y="2678814"/>
                  </a:cubicBezTo>
                  <a:close/>
                  <a:moveTo>
                    <a:pt x="206141" y="3199156"/>
                  </a:moveTo>
                  <a:cubicBezTo>
                    <a:pt x="228879" y="3106283"/>
                    <a:pt x="350229" y="3105186"/>
                    <a:pt x="381575" y="3192095"/>
                  </a:cubicBezTo>
                  <a:cubicBezTo>
                    <a:pt x="444519" y="3343088"/>
                    <a:pt x="164738" y="3370527"/>
                    <a:pt x="206141" y="3199156"/>
                  </a:cubicBezTo>
                  <a:close/>
                  <a:moveTo>
                    <a:pt x="259998" y="3833015"/>
                  </a:moveTo>
                  <a:cubicBezTo>
                    <a:pt x="215720" y="3815096"/>
                    <a:pt x="192265" y="3755891"/>
                    <a:pt x="211170" y="3707280"/>
                  </a:cubicBezTo>
                  <a:cubicBezTo>
                    <a:pt x="243008" y="3624179"/>
                    <a:pt x="354061" y="3633145"/>
                    <a:pt x="382533" y="3712715"/>
                  </a:cubicBezTo>
                  <a:cubicBezTo>
                    <a:pt x="411018" y="3781150"/>
                    <a:pt x="340890" y="3865877"/>
                    <a:pt x="259998" y="3833015"/>
                  </a:cubicBezTo>
                  <a:close/>
                  <a:moveTo>
                    <a:pt x="208057" y="4240384"/>
                  </a:moveTo>
                  <a:cubicBezTo>
                    <a:pt x="230795" y="4146955"/>
                    <a:pt x="352385" y="4146955"/>
                    <a:pt x="383491" y="4233322"/>
                  </a:cubicBezTo>
                  <a:cubicBezTo>
                    <a:pt x="446196" y="4383508"/>
                    <a:pt x="166414" y="4411755"/>
                    <a:pt x="208057" y="4240384"/>
                  </a:cubicBezTo>
                  <a:close/>
                  <a:moveTo>
                    <a:pt x="252814" y="4869627"/>
                  </a:moveTo>
                  <a:cubicBezTo>
                    <a:pt x="217397" y="4850611"/>
                    <a:pt x="198957" y="4803361"/>
                    <a:pt x="209255" y="4760726"/>
                  </a:cubicBezTo>
                  <a:cubicBezTo>
                    <a:pt x="231992" y="4667575"/>
                    <a:pt x="353582" y="4667298"/>
                    <a:pt x="384689" y="4753664"/>
                  </a:cubicBezTo>
                  <a:cubicBezTo>
                    <a:pt x="414850" y="4825907"/>
                    <a:pt x="335622" y="4914165"/>
                    <a:pt x="252814" y="4869627"/>
                  </a:cubicBezTo>
                  <a:close/>
                  <a:moveTo>
                    <a:pt x="263099" y="5394584"/>
                  </a:moveTo>
                  <a:cubicBezTo>
                    <a:pt x="218821" y="5376665"/>
                    <a:pt x="195365" y="5317461"/>
                    <a:pt x="214271" y="5268849"/>
                  </a:cubicBezTo>
                  <a:cubicBezTo>
                    <a:pt x="246108" y="5185749"/>
                    <a:pt x="357162" y="5194715"/>
                    <a:pt x="385634" y="5274284"/>
                  </a:cubicBezTo>
                  <a:cubicBezTo>
                    <a:pt x="414131" y="5342719"/>
                    <a:pt x="344003" y="5427446"/>
                    <a:pt x="263099" y="5394584"/>
                  </a:cubicBezTo>
                  <a:close/>
                  <a:moveTo>
                    <a:pt x="264056" y="5915204"/>
                  </a:moveTo>
                  <a:cubicBezTo>
                    <a:pt x="170472" y="5877185"/>
                    <a:pt x="201831" y="5712876"/>
                    <a:pt x="313842" y="5731891"/>
                  </a:cubicBezTo>
                  <a:cubicBezTo>
                    <a:pt x="449548" y="5755510"/>
                    <a:pt x="392112" y="5967347"/>
                    <a:pt x="264056" y="59152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55" name="Google Shape;2555;p22"/>
            <p:cNvGrpSpPr/>
            <p:nvPr/>
          </p:nvGrpSpPr>
          <p:grpSpPr>
            <a:xfrm>
              <a:off x="1247001" y="-121811"/>
              <a:ext cx="4669982" cy="5748165"/>
              <a:chOff x="1247001" y="-121811"/>
              <a:chExt cx="4669982" cy="5748165"/>
            </a:xfrm>
          </p:grpSpPr>
          <p:sp>
            <p:nvSpPr>
              <p:cNvPr id="2556" name="Google Shape;2556;p22"/>
              <p:cNvSpPr/>
              <p:nvPr/>
            </p:nvSpPr>
            <p:spPr>
              <a:xfrm>
                <a:off x="1289493" y="-121811"/>
                <a:ext cx="4499059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4499059" h="45584" extrusionOk="0">
                    <a:moveTo>
                      <a:pt x="4496899" y="45585"/>
                    </a:moveTo>
                    <a:cubicBezTo>
                      <a:pt x="4495689" y="45597"/>
                      <a:pt x="7975" y="30390"/>
                      <a:pt x="6387" y="30377"/>
                    </a:cubicBezTo>
                    <a:cubicBezTo>
                      <a:pt x="6387" y="-15864"/>
                      <a:pt x="-317446" y="163"/>
                      <a:pt x="3646764" y="16796"/>
                    </a:cubicBezTo>
                    <a:cubicBezTo>
                      <a:pt x="4590168" y="20428"/>
                      <a:pt x="4495789" y="6456"/>
                      <a:pt x="4496899" y="4558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7" name="Google Shape;2557;p22"/>
              <p:cNvSpPr/>
              <p:nvPr/>
            </p:nvSpPr>
            <p:spPr>
              <a:xfrm>
                <a:off x="1289790" y="394571"/>
                <a:ext cx="4511986" cy="47640"/>
              </a:xfrm>
              <a:custGeom>
                <a:avLst/>
                <a:gdLst/>
                <a:ahLst/>
                <a:cxnLst/>
                <a:rect l="l" t="t" r="r" b="b"/>
                <a:pathLst>
                  <a:path w="4511986" h="47640" extrusionOk="0">
                    <a:moveTo>
                      <a:pt x="4509534" y="47640"/>
                    </a:moveTo>
                    <a:cubicBezTo>
                      <a:pt x="4508097" y="47665"/>
                      <a:pt x="6052" y="32445"/>
                      <a:pt x="5132" y="32432"/>
                    </a:cubicBezTo>
                    <a:cubicBezTo>
                      <a:pt x="6203" y="-16003"/>
                      <a:pt x="-300211" y="-1085"/>
                      <a:pt x="3658668" y="18851"/>
                    </a:cubicBezTo>
                    <a:cubicBezTo>
                      <a:pt x="4601542" y="22470"/>
                      <a:pt x="4509534" y="8032"/>
                      <a:pt x="4509534" y="47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8" name="Google Shape;2558;p22"/>
              <p:cNvSpPr/>
              <p:nvPr/>
            </p:nvSpPr>
            <p:spPr>
              <a:xfrm>
                <a:off x="1291091" y="912857"/>
                <a:ext cx="4541969" cy="37715"/>
              </a:xfrm>
              <a:custGeom>
                <a:avLst/>
                <a:gdLst/>
                <a:ahLst/>
                <a:cxnLst/>
                <a:rect l="l" t="t" r="r" b="b"/>
                <a:pathLst>
                  <a:path w="4541969" h="37715" extrusionOk="0">
                    <a:moveTo>
                      <a:pt x="602908" y="34766"/>
                    </a:moveTo>
                    <a:cubicBezTo>
                      <a:pt x="-83855" y="34766"/>
                      <a:pt x="3604" y="43858"/>
                      <a:pt x="3604" y="0"/>
                    </a:cubicBezTo>
                    <a:cubicBezTo>
                      <a:pt x="5532956" y="31475"/>
                      <a:pt x="6333431" y="43959"/>
                      <a:pt x="602908" y="347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9" name="Google Shape;2559;p22"/>
              <p:cNvSpPr/>
              <p:nvPr/>
            </p:nvSpPr>
            <p:spPr>
              <a:xfrm>
                <a:off x="1261196" y="1432884"/>
                <a:ext cx="4559950" cy="46216"/>
              </a:xfrm>
              <a:custGeom>
                <a:avLst/>
                <a:gdLst/>
                <a:ahLst/>
                <a:cxnLst/>
                <a:rect l="l" t="t" r="r" b="b"/>
                <a:pathLst>
                  <a:path w="4559950" h="46216" extrusionOk="0">
                    <a:moveTo>
                      <a:pt x="4557512" y="46216"/>
                    </a:moveTo>
                    <a:cubicBezTo>
                      <a:pt x="4556529" y="46229"/>
                      <a:pt x="6135" y="30744"/>
                      <a:pt x="4762" y="30731"/>
                    </a:cubicBezTo>
                    <a:cubicBezTo>
                      <a:pt x="6992" y="-16242"/>
                      <a:pt x="-302749" y="316"/>
                      <a:pt x="3711915" y="17150"/>
                    </a:cubicBezTo>
                    <a:cubicBezTo>
                      <a:pt x="4648966" y="20769"/>
                      <a:pt x="4557512" y="6785"/>
                      <a:pt x="4557512" y="4621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0" name="Google Shape;2560;p22"/>
              <p:cNvSpPr/>
              <p:nvPr/>
            </p:nvSpPr>
            <p:spPr>
              <a:xfrm>
                <a:off x="1282187" y="1951394"/>
                <a:ext cx="4550648" cy="45879"/>
              </a:xfrm>
              <a:custGeom>
                <a:avLst/>
                <a:gdLst/>
                <a:ahLst/>
                <a:cxnLst/>
                <a:rect l="l" t="t" r="r" b="b"/>
                <a:pathLst>
                  <a:path w="4550648" h="45879" extrusionOk="0">
                    <a:moveTo>
                      <a:pt x="4548483" y="45879"/>
                    </a:moveTo>
                    <a:cubicBezTo>
                      <a:pt x="4547373" y="45892"/>
                      <a:pt x="4719" y="30407"/>
                      <a:pt x="3396" y="30394"/>
                    </a:cubicBezTo>
                    <a:cubicBezTo>
                      <a:pt x="10366" y="-16061"/>
                      <a:pt x="-304317" y="269"/>
                      <a:pt x="3703365" y="17091"/>
                    </a:cubicBezTo>
                    <a:cubicBezTo>
                      <a:pt x="4641638" y="20710"/>
                      <a:pt x="4547348" y="7053"/>
                      <a:pt x="4548483" y="4587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1" name="Google Shape;2561;p22"/>
              <p:cNvSpPr/>
              <p:nvPr/>
            </p:nvSpPr>
            <p:spPr>
              <a:xfrm>
                <a:off x="1265815" y="2469533"/>
                <a:ext cx="4588439" cy="46179"/>
              </a:xfrm>
              <a:custGeom>
                <a:avLst/>
                <a:gdLst/>
                <a:ahLst/>
                <a:cxnLst/>
                <a:rect l="l" t="t" r="r" b="b"/>
                <a:pathLst>
                  <a:path w="4588439" h="46179" extrusionOk="0">
                    <a:moveTo>
                      <a:pt x="4587112" y="46179"/>
                    </a:moveTo>
                    <a:cubicBezTo>
                      <a:pt x="4586192" y="46192"/>
                      <a:pt x="112544" y="31161"/>
                      <a:pt x="6129" y="30429"/>
                    </a:cubicBezTo>
                    <a:cubicBezTo>
                      <a:pt x="5096" y="-16316"/>
                      <a:pt x="-310645" y="430"/>
                      <a:pt x="3731949" y="17390"/>
                    </a:cubicBezTo>
                    <a:cubicBezTo>
                      <a:pt x="4680571" y="21022"/>
                      <a:pt x="4583558" y="7050"/>
                      <a:pt x="4587112" y="4617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2" name="Google Shape;2562;p22"/>
              <p:cNvSpPr/>
              <p:nvPr/>
            </p:nvSpPr>
            <p:spPr>
              <a:xfrm>
                <a:off x="1279746" y="2986345"/>
                <a:ext cx="4597929" cy="42041"/>
              </a:xfrm>
              <a:custGeom>
                <a:avLst/>
                <a:gdLst/>
                <a:ahLst/>
                <a:cxnLst/>
                <a:rect l="l" t="t" r="r" b="b"/>
                <a:pathLst>
                  <a:path w="4597929" h="42041" extrusionOk="0">
                    <a:moveTo>
                      <a:pt x="1679800" y="36670"/>
                    </a:moveTo>
                    <a:cubicBezTo>
                      <a:pt x="-153515" y="29621"/>
                      <a:pt x="4084" y="50453"/>
                      <a:pt x="2975" y="0"/>
                    </a:cubicBezTo>
                    <a:cubicBezTo>
                      <a:pt x="4904236" y="13631"/>
                      <a:pt x="6522352" y="57099"/>
                      <a:pt x="1679800" y="3667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3" name="Google Shape;2563;p22"/>
              <p:cNvSpPr/>
              <p:nvPr/>
            </p:nvSpPr>
            <p:spPr>
              <a:xfrm>
                <a:off x="1278929" y="3505385"/>
                <a:ext cx="4587923" cy="47203"/>
              </a:xfrm>
              <a:custGeom>
                <a:avLst/>
                <a:gdLst/>
                <a:ahLst/>
                <a:cxnLst/>
                <a:rect l="l" t="t" r="r" b="b"/>
                <a:pathLst>
                  <a:path w="4587923" h="47203" extrusionOk="0">
                    <a:moveTo>
                      <a:pt x="4585494" y="47203"/>
                    </a:moveTo>
                    <a:cubicBezTo>
                      <a:pt x="4584574" y="47216"/>
                      <a:pt x="103679" y="32121"/>
                      <a:pt x="5456" y="31453"/>
                    </a:cubicBezTo>
                    <a:cubicBezTo>
                      <a:pt x="5456" y="-17587"/>
                      <a:pt x="-304273" y="1164"/>
                      <a:pt x="3743489" y="18149"/>
                    </a:cubicBezTo>
                    <a:cubicBezTo>
                      <a:pt x="4676570" y="22664"/>
                      <a:pt x="4585494" y="6119"/>
                      <a:pt x="4585494" y="472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4" name="Google Shape;2564;p22"/>
              <p:cNvSpPr/>
              <p:nvPr/>
            </p:nvSpPr>
            <p:spPr>
              <a:xfrm>
                <a:off x="1265317" y="4023112"/>
                <a:ext cx="4622401" cy="47914"/>
              </a:xfrm>
              <a:custGeom>
                <a:avLst/>
                <a:gdLst/>
                <a:ahLst/>
                <a:cxnLst/>
                <a:rect l="l" t="t" r="r" b="b"/>
                <a:pathLst>
                  <a:path w="4622401" h="47914" extrusionOk="0">
                    <a:moveTo>
                      <a:pt x="4621364" y="47915"/>
                    </a:moveTo>
                    <a:cubicBezTo>
                      <a:pt x="4620443" y="47927"/>
                      <a:pt x="86473" y="32694"/>
                      <a:pt x="4711" y="32165"/>
                    </a:cubicBezTo>
                    <a:cubicBezTo>
                      <a:pt x="7068" y="-18591"/>
                      <a:pt x="-305395" y="1762"/>
                      <a:pt x="3769540" y="18861"/>
                    </a:cubicBezTo>
                    <a:cubicBezTo>
                      <a:pt x="4714179" y="22493"/>
                      <a:pt x="4617015" y="8483"/>
                      <a:pt x="4621364" y="479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5" name="Google Shape;2565;p22"/>
              <p:cNvSpPr/>
              <p:nvPr/>
            </p:nvSpPr>
            <p:spPr>
              <a:xfrm>
                <a:off x="1266231" y="4541131"/>
                <a:ext cx="4650752" cy="42857"/>
              </a:xfrm>
              <a:custGeom>
                <a:avLst/>
                <a:gdLst/>
                <a:ahLst/>
                <a:cxnLst/>
                <a:rect l="l" t="t" r="r" b="b"/>
                <a:pathLst>
                  <a:path w="4650752" h="42857" extrusionOk="0">
                    <a:moveTo>
                      <a:pt x="1730409" y="36935"/>
                    </a:moveTo>
                    <a:cubicBezTo>
                      <a:pt x="-181883" y="29596"/>
                      <a:pt x="4995" y="52156"/>
                      <a:pt x="4995" y="0"/>
                    </a:cubicBezTo>
                    <a:cubicBezTo>
                      <a:pt x="4876637" y="18777"/>
                      <a:pt x="6641968" y="57666"/>
                      <a:pt x="1730409" y="369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6" name="Google Shape;2566;p22"/>
              <p:cNvSpPr/>
              <p:nvPr/>
            </p:nvSpPr>
            <p:spPr>
              <a:xfrm>
                <a:off x="1247001" y="5060759"/>
                <a:ext cx="4669439" cy="46880"/>
              </a:xfrm>
              <a:custGeom>
                <a:avLst/>
                <a:gdLst/>
                <a:ahLst/>
                <a:cxnLst/>
                <a:rect l="l" t="t" r="r" b="b"/>
                <a:pathLst>
                  <a:path w="4669439" h="46880" extrusionOk="0">
                    <a:moveTo>
                      <a:pt x="4667686" y="46880"/>
                    </a:moveTo>
                    <a:cubicBezTo>
                      <a:pt x="4666729" y="46893"/>
                      <a:pt x="198009" y="32215"/>
                      <a:pt x="5799" y="30588"/>
                    </a:cubicBezTo>
                    <a:cubicBezTo>
                      <a:pt x="5799" y="-16902"/>
                      <a:pt x="-314845" y="778"/>
                      <a:pt x="3812523" y="18091"/>
                    </a:cubicBezTo>
                    <a:cubicBezTo>
                      <a:pt x="4760867" y="21723"/>
                      <a:pt x="4665455" y="7738"/>
                      <a:pt x="4667686" y="4688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7" name="Google Shape;2567;p22"/>
              <p:cNvSpPr/>
              <p:nvPr/>
            </p:nvSpPr>
            <p:spPr>
              <a:xfrm>
                <a:off x="1262626" y="5577897"/>
                <a:ext cx="4648470" cy="48457"/>
              </a:xfrm>
              <a:custGeom>
                <a:avLst/>
                <a:gdLst/>
                <a:ahLst/>
                <a:cxnLst/>
                <a:rect l="l" t="t" r="r" b="b"/>
                <a:pathLst>
                  <a:path w="4648470" h="48457" extrusionOk="0">
                    <a:moveTo>
                      <a:pt x="4646793" y="48457"/>
                    </a:moveTo>
                    <a:cubicBezTo>
                      <a:pt x="4645885" y="48470"/>
                      <a:pt x="127821" y="32909"/>
                      <a:pt x="5966" y="31888"/>
                    </a:cubicBezTo>
                    <a:cubicBezTo>
                      <a:pt x="4832" y="-15728"/>
                      <a:pt x="-310758" y="-1352"/>
                      <a:pt x="3809098" y="19391"/>
                    </a:cubicBezTo>
                    <a:cubicBezTo>
                      <a:pt x="4738486" y="23023"/>
                      <a:pt x="4644411" y="7979"/>
                      <a:pt x="4646793" y="484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68" name="Google Shape;2568;p22"/>
            <p:cNvSpPr/>
            <p:nvPr/>
          </p:nvSpPr>
          <p:spPr>
            <a:xfrm>
              <a:off x="1862157" y="-395061"/>
              <a:ext cx="125412" cy="6244387"/>
            </a:xfrm>
            <a:custGeom>
              <a:avLst/>
              <a:gdLst/>
              <a:ahLst/>
              <a:cxnLst/>
              <a:rect l="l" t="t" r="r" b="b"/>
              <a:pathLst>
                <a:path w="125412" h="6244387" extrusionOk="0">
                  <a:moveTo>
                    <a:pt x="125413" y="6244388"/>
                  </a:moveTo>
                  <a:cubicBezTo>
                    <a:pt x="56192" y="6244388"/>
                    <a:pt x="-52794" y="2637211"/>
                    <a:pt x="29434" y="1"/>
                  </a:cubicBezTo>
                  <a:cubicBezTo>
                    <a:pt x="99511" y="-2130"/>
                    <a:pt x="-69318" y="2433066"/>
                    <a:pt x="125413" y="62443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69" name="Google Shape;2569;p22"/>
          <p:cNvGrpSpPr/>
          <p:nvPr/>
        </p:nvGrpSpPr>
        <p:grpSpPr>
          <a:xfrm rot="-662687">
            <a:off x="504886" y="2331375"/>
            <a:ext cx="2254756" cy="3426545"/>
            <a:chOff x="1008524" y="4661954"/>
            <a:chExt cx="4508950" cy="6851973"/>
          </a:xfrm>
        </p:grpSpPr>
        <p:sp>
          <p:nvSpPr>
            <p:cNvPr id="2570" name="Google Shape;2570;p22"/>
            <p:cNvSpPr/>
            <p:nvPr/>
          </p:nvSpPr>
          <p:spPr>
            <a:xfrm>
              <a:off x="1008524" y="4661954"/>
              <a:ext cx="4508950" cy="6851973"/>
            </a:xfrm>
            <a:custGeom>
              <a:avLst/>
              <a:gdLst/>
              <a:ahLst/>
              <a:cxnLst/>
              <a:rect l="l" t="t" r="r" b="b"/>
              <a:pathLst>
                <a:path w="4508950" h="6851973" extrusionOk="0">
                  <a:moveTo>
                    <a:pt x="4506925" y="6801515"/>
                  </a:moveTo>
                  <a:cubicBezTo>
                    <a:pt x="4508406" y="6826635"/>
                    <a:pt x="4727922" y="6815932"/>
                    <a:pt x="128044" y="6851973"/>
                  </a:cubicBezTo>
                  <a:cubicBezTo>
                    <a:pt x="45825" y="6851973"/>
                    <a:pt x="29691" y="1020600"/>
                    <a:pt x="0" y="129638"/>
                  </a:cubicBezTo>
                  <a:cubicBezTo>
                    <a:pt x="0" y="65640"/>
                    <a:pt x="721191" y="87334"/>
                    <a:pt x="960227" y="75576"/>
                  </a:cubicBezTo>
                  <a:cubicBezTo>
                    <a:pt x="2576588" y="-3907"/>
                    <a:pt x="3390334" y="-34111"/>
                    <a:pt x="4388161" y="51553"/>
                  </a:cubicBezTo>
                  <a:cubicBezTo>
                    <a:pt x="4458729" y="57610"/>
                    <a:pt x="4317485" y="2593882"/>
                    <a:pt x="4506925" y="68015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1" name="Google Shape;2571;p22"/>
            <p:cNvSpPr/>
            <p:nvPr/>
          </p:nvSpPr>
          <p:spPr>
            <a:xfrm>
              <a:off x="1199102" y="4873484"/>
              <a:ext cx="4121943" cy="6428895"/>
            </a:xfrm>
            <a:custGeom>
              <a:avLst/>
              <a:gdLst/>
              <a:ahLst/>
              <a:cxnLst/>
              <a:rect l="l" t="t" r="r" b="b"/>
              <a:pathLst>
                <a:path w="4121943" h="6428895" extrusionOk="0">
                  <a:moveTo>
                    <a:pt x="0" y="90586"/>
                  </a:moveTo>
                  <a:cubicBezTo>
                    <a:pt x="161299" y="76485"/>
                    <a:pt x="327025" y="78924"/>
                    <a:pt x="512573" y="79267"/>
                  </a:cubicBezTo>
                  <a:cubicBezTo>
                    <a:pt x="1148146" y="79267"/>
                    <a:pt x="2633174" y="-66626"/>
                    <a:pt x="4030993" y="37442"/>
                  </a:cubicBezTo>
                  <a:cubicBezTo>
                    <a:pt x="4071760" y="2878367"/>
                    <a:pt x="3953942" y="2711357"/>
                    <a:pt x="4121944" y="6397487"/>
                  </a:cubicBezTo>
                  <a:cubicBezTo>
                    <a:pt x="2254402" y="6412575"/>
                    <a:pt x="2388080" y="6410684"/>
                    <a:pt x="101698" y="6428896"/>
                  </a:cubicBezTo>
                  <a:cubicBezTo>
                    <a:pt x="10061" y="3667660"/>
                    <a:pt x="29417" y="1248378"/>
                    <a:pt x="0" y="905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2" name="Google Shape;2572;p22"/>
          <p:cNvGrpSpPr/>
          <p:nvPr/>
        </p:nvGrpSpPr>
        <p:grpSpPr>
          <a:xfrm>
            <a:off x="2282104" y="1249483"/>
            <a:ext cx="618555" cy="2170224"/>
            <a:chOff x="4564208" y="2498965"/>
            <a:chExt cx="1237110" cy="4340449"/>
          </a:xfrm>
        </p:grpSpPr>
        <p:sp>
          <p:nvSpPr>
            <p:cNvPr id="2573" name="Google Shape;2573;p22"/>
            <p:cNvSpPr/>
            <p:nvPr/>
          </p:nvSpPr>
          <p:spPr>
            <a:xfrm>
              <a:off x="4608298" y="2742404"/>
              <a:ext cx="370270" cy="109558"/>
            </a:xfrm>
            <a:custGeom>
              <a:avLst/>
              <a:gdLst/>
              <a:ahLst/>
              <a:cxnLst/>
              <a:rect l="l" t="t" r="r" b="b"/>
              <a:pathLst>
                <a:path w="370270" h="109558" extrusionOk="0">
                  <a:moveTo>
                    <a:pt x="368711" y="7888"/>
                  </a:moveTo>
                  <a:cubicBezTo>
                    <a:pt x="369214" y="10119"/>
                    <a:pt x="369768" y="12350"/>
                    <a:pt x="370271" y="14581"/>
                  </a:cubicBezTo>
                  <a:lnTo>
                    <a:pt x="370219" y="14581"/>
                  </a:lnTo>
                  <a:cubicBezTo>
                    <a:pt x="370106" y="14581"/>
                    <a:pt x="369942" y="14581"/>
                    <a:pt x="369829" y="14633"/>
                  </a:cubicBezTo>
                  <a:cubicBezTo>
                    <a:pt x="369777" y="14633"/>
                    <a:pt x="369716" y="14633"/>
                    <a:pt x="369665" y="14633"/>
                  </a:cubicBezTo>
                  <a:cubicBezTo>
                    <a:pt x="369439" y="14633"/>
                    <a:pt x="369223" y="14633"/>
                    <a:pt x="368997" y="14685"/>
                  </a:cubicBezTo>
                  <a:cubicBezTo>
                    <a:pt x="365324" y="14963"/>
                    <a:pt x="361598" y="15301"/>
                    <a:pt x="357872" y="15692"/>
                  </a:cubicBezTo>
                  <a:cubicBezTo>
                    <a:pt x="357760" y="15692"/>
                    <a:pt x="357647" y="15692"/>
                    <a:pt x="357534" y="15692"/>
                  </a:cubicBezTo>
                  <a:cubicBezTo>
                    <a:pt x="357257" y="15744"/>
                    <a:pt x="356919" y="15744"/>
                    <a:pt x="356642" y="15805"/>
                  </a:cubicBezTo>
                  <a:cubicBezTo>
                    <a:pt x="356087" y="15857"/>
                    <a:pt x="355585" y="15918"/>
                    <a:pt x="355030" y="15970"/>
                  </a:cubicBezTo>
                  <a:cubicBezTo>
                    <a:pt x="351747" y="15579"/>
                    <a:pt x="348411" y="15249"/>
                    <a:pt x="345127" y="14963"/>
                  </a:cubicBezTo>
                  <a:cubicBezTo>
                    <a:pt x="340622" y="14572"/>
                    <a:pt x="336116" y="14182"/>
                    <a:pt x="331663" y="13852"/>
                  </a:cubicBezTo>
                  <a:cubicBezTo>
                    <a:pt x="331437" y="13852"/>
                    <a:pt x="331273" y="13852"/>
                    <a:pt x="331108" y="13800"/>
                  </a:cubicBezTo>
                  <a:cubicBezTo>
                    <a:pt x="326767" y="13522"/>
                    <a:pt x="322426" y="13296"/>
                    <a:pt x="318146" y="13079"/>
                  </a:cubicBezTo>
                  <a:cubicBezTo>
                    <a:pt x="309075" y="12636"/>
                    <a:pt x="300064" y="12411"/>
                    <a:pt x="291001" y="12411"/>
                  </a:cubicBezTo>
                  <a:cubicBezTo>
                    <a:pt x="283437" y="12411"/>
                    <a:pt x="275925" y="12576"/>
                    <a:pt x="268361" y="12853"/>
                  </a:cubicBezTo>
                  <a:cubicBezTo>
                    <a:pt x="260910" y="13192"/>
                    <a:pt x="253450" y="13635"/>
                    <a:pt x="245998" y="14251"/>
                  </a:cubicBezTo>
                  <a:cubicBezTo>
                    <a:pt x="238486" y="14920"/>
                    <a:pt x="230974" y="15701"/>
                    <a:pt x="223523" y="16595"/>
                  </a:cubicBezTo>
                  <a:cubicBezTo>
                    <a:pt x="212398" y="18045"/>
                    <a:pt x="201325" y="19772"/>
                    <a:pt x="190364" y="21942"/>
                  </a:cubicBezTo>
                  <a:cubicBezTo>
                    <a:pt x="183017" y="23392"/>
                    <a:pt x="175678" y="25007"/>
                    <a:pt x="168444" y="26734"/>
                  </a:cubicBezTo>
                  <a:cubicBezTo>
                    <a:pt x="161209" y="28514"/>
                    <a:pt x="154035" y="30467"/>
                    <a:pt x="146913" y="32585"/>
                  </a:cubicBezTo>
                  <a:lnTo>
                    <a:pt x="146861" y="32585"/>
                  </a:lnTo>
                  <a:cubicBezTo>
                    <a:pt x="139739" y="34755"/>
                    <a:pt x="132677" y="37047"/>
                    <a:pt x="125668" y="39495"/>
                  </a:cubicBezTo>
                  <a:cubicBezTo>
                    <a:pt x="122159" y="40719"/>
                    <a:pt x="118658" y="42004"/>
                    <a:pt x="115210" y="43341"/>
                  </a:cubicBezTo>
                  <a:cubicBezTo>
                    <a:pt x="77156" y="57890"/>
                    <a:pt x="41164" y="77899"/>
                    <a:pt x="8621" y="103925"/>
                  </a:cubicBezTo>
                  <a:cubicBezTo>
                    <a:pt x="6230" y="105704"/>
                    <a:pt x="3890" y="107606"/>
                    <a:pt x="1612" y="109559"/>
                  </a:cubicBezTo>
                  <a:cubicBezTo>
                    <a:pt x="1057" y="107328"/>
                    <a:pt x="503" y="105045"/>
                    <a:pt x="0" y="102814"/>
                  </a:cubicBezTo>
                  <a:cubicBezTo>
                    <a:pt x="9124" y="93786"/>
                    <a:pt x="19027" y="85643"/>
                    <a:pt x="29208" y="77899"/>
                  </a:cubicBezTo>
                  <a:cubicBezTo>
                    <a:pt x="122722" y="14633"/>
                    <a:pt x="242610" y="-12451"/>
                    <a:pt x="354381" y="5379"/>
                  </a:cubicBezTo>
                  <a:cubicBezTo>
                    <a:pt x="354883" y="4824"/>
                    <a:pt x="355325" y="4372"/>
                    <a:pt x="355776" y="3982"/>
                  </a:cubicBezTo>
                  <a:cubicBezTo>
                    <a:pt x="356278" y="2480"/>
                    <a:pt x="357335" y="1195"/>
                    <a:pt x="359389" y="362"/>
                  </a:cubicBezTo>
                  <a:cubicBezTo>
                    <a:pt x="364951" y="-1036"/>
                    <a:pt x="367013" y="3035"/>
                    <a:pt x="368235" y="7775"/>
                  </a:cubicBezTo>
                  <a:cubicBezTo>
                    <a:pt x="368382" y="7827"/>
                    <a:pt x="368547" y="7827"/>
                    <a:pt x="368711" y="7888"/>
                  </a:cubicBezTo>
                  <a:close/>
                </a:path>
              </a:pathLst>
            </a:custGeom>
            <a:solidFill>
              <a:srgbClr val="7AAED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4" name="Google Shape;2574;p22"/>
            <p:cNvSpPr/>
            <p:nvPr/>
          </p:nvSpPr>
          <p:spPr>
            <a:xfrm>
              <a:off x="4925699" y="2548418"/>
              <a:ext cx="25" cy="52"/>
            </a:xfrm>
            <a:custGeom>
              <a:avLst/>
              <a:gdLst/>
              <a:ahLst/>
              <a:cxnLst/>
              <a:rect l="l" t="t" r="r" b="b"/>
              <a:pathLst>
                <a:path w="25" h="52" extrusionOk="0">
                  <a:moveTo>
                    <a:pt x="0" y="0"/>
                  </a:moveTo>
                  <a:cubicBezTo>
                    <a:pt x="26" y="0"/>
                    <a:pt x="26" y="9"/>
                    <a:pt x="26" y="52"/>
                  </a:cubicBezTo>
                  <a:cubicBezTo>
                    <a:pt x="17" y="35"/>
                    <a:pt x="9" y="17"/>
                    <a:pt x="0" y="0"/>
                  </a:cubicBezTo>
                  <a:close/>
                </a:path>
              </a:pathLst>
            </a:custGeom>
            <a:solidFill>
              <a:srgbClr val="7AAED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5" name="Google Shape;2575;p22"/>
            <p:cNvSpPr/>
            <p:nvPr/>
          </p:nvSpPr>
          <p:spPr>
            <a:xfrm>
              <a:off x="4564457" y="2638326"/>
              <a:ext cx="52" cy="616"/>
            </a:xfrm>
            <a:custGeom>
              <a:avLst/>
              <a:gdLst/>
              <a:ahLst/>
              <a:cxnLst/>
              <a:rect l="l" t="t" r="r" b="b"/>
              <a:pathLst>
                <a:path w="52" h="616" extrusionOk="0">
                  <a:moveTo>
                    <a:pt x="0" y="0"/>
                  </a:moveTo>
                  <a:cubicBezTo>
                    <a:pt x="52" y="226"/>
                    <a:pt x="52" y="443"/>
                    <a:pt x="52" y="616"/>
                  </a:cubicBezTo>
                  <a:cubicBezTo>
                    <a:pt x="61" y="443"/>
                    <a:pt x="0" y="226"/>
                    <a:pt x="0" y="0"/>
                  </a:cubicBezTo>
                  <a:close/>
                </a:path>
              </a:pathLst>
            </a:custGeom>
            <a:solidFill>
              <a:srgbClr val="7AAED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6" name="Google Shape;2576;p22"/>
            <p:cNvSpPr/>
            <p:nvPr/>
          </p:nvSpPr>
          <p:spPr>
            <a:xfrm>
              <a:off x="5460576" y="6252099"/>
              <a:ext cx="340742" cy="383600"/>
            </a:xfrm>
            <a:custGeom>
              <a:avLst/>
              <a:gdLst/>
              <a:ahLst/>
              <a:cxnLst/>
              <a:rect l="l" t="t" r="r" b="b"/>
              <a:pathLst>
                <a:path w="340742" h="383600" extrusionOk="0">
                  <a:moveTo>
                    <a:pt x="340743" y="59525"/>
                  </a:moveTo>
                  <a:cubicBezTo>
                    <a:pt x="340743" y="60697"/>
                    <a:pt x="340691" y="61869"/>
                    <a:pt x="340691" y="63041"/>
                  </a:cubicBezTo>
                  <a:cubicBezTo>
                    <a:pt x="339634" y="70845"/>
                    <a:pt x="338802" y="78588"/>
                    <a:pt x="338412" y="86340"/>
                  </a:cubicBezTo>
                  <a:cubicBezTo>
                    <a:pt x="331290" y="173236"/>
                    <a:pt x="324168" y="260019"/>
                    <a:pt x="316881" y="346811"/>
                  </a:cubicBezTo>
                  <a:cubicBezTo>
                    <a:pt x="266030" y="353608"/>
                    <a:pt x="214521" y="362471"/>
                    <a:pt x="168842" y="383600"/>
                  </a:cubicBezTo>
                  <a:cubicBezTo>
                    <a:pt x="111649" y="286340"/>
                    <a:pt x="52073" y="190355"/>
                    <a:pt x="0" y="90577"/>
                  </a:cubicBezTo>
                  <a:cubicBezTo>
                    <a:pt x="14799" y="70680"/>
                    <a:pt x="28930" y="50558"/>
                    <a:pt x="44838" y="30939"/>
                  </a:cubicBezTo>
                  <a:cubicBezTo>
                    <a:pt x="91184" y="54907"/>
                    <a:pt x="106979" y="102009"/>
                    <a:pt x="130234" y="21911"/>
                  </a:cubicBezTo>
                  <a:cubicBezTo>
                    <a:pt x="158887" y="29099"/>
                    <a:pt x="183754" y="47997"/>
                    <a:pt x="212900" y="51842"/>
                  </a:cubicBezTo>
                  <a:cubicBezTo>
                    <a:pt x="231650" y="46495"/>
                    <a:pt x="233929" y="22744"/>
                    <a:pt x="239491" y="6858"/>
                  </a:cubicBezTo>
                  <a:cubicBezTo>
                    <a:pt x="275370" y="30487"/>
                    <a:pt x="299960" y="56409"/>
                    <a:pt x="322158" y="0"/>
                  </a:cubicBezTo>
                  <a:cubicBezTo>
                    <a:pt x="328448" y="3342"/>
                    <a:pt x="334617" y="6971"/>
                    <a:pt x="340570" y="10869"/>
                  </a:cubicBezTo>
                  <a:cubicBezTo>
                    <a:pt x="340301" y="27084"/>
                    <a:pt x="340639" y="43300"/>
                    <a:pt x="340743" y="595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7" name="Google Shape;2577;p22"/>
            <p:cNvSpPr/>
            <p:nvPr/>
          </p:nvSpPr>
          <p:spPr>
            <a:xfrm>
              <a:off x="4710035" y="3186746"/>
              <a:ext cx="1091231" cy="3155921"/>
            </a:xfrm>
            <a:custGeom>
              <a:avLst/>
              <a:gdLst/>
              <a:ahLst/>
              <a:cxnLst/>
              <a:rect l="l" t="t" r="r" b="b"/>
              <a:pathLst>
                <a:path w="1091231" h="3155921" extrusionOk="0">
                  <a:moveTo>
                    <a:pt x="1091006" y="3068470"/>
                  </a:moveTo>
                  <a:cubicBezTo>
                    <a:pt x="1091058" y="3068912"/>
                    <a:pt x="1091171" y="3069364"/>
                    <a:pt x="1091232" y="3069807"/>
                  </a:cubicBezTo>
                  <a:cubicBezTo>
                    <a:pt x="1091180" y="3071925"/>
                    <a:pt x="1091119" y="3074095"/>
                    <a:pt x="1091119" y="3076213"/>
                  </a:cubicBezTo>
                  <a:cubicBezTo>
                    <a:pt x="1085167" y="3072315"/>
                    <a:pt x="1078989" y="3068687"/>
                    <a:pt x="1072707" y="3065345"/>
                  </a:cubicBezTo>
                  <a:cubicBezTo>
                    <a:pt x="1050509" y="3121753"/>
                    <a:pt x="1025920" y="3095832"/>
                    <a:pt x="990041" y="3072203"/>
                  </a:cubicBezTo>
                  <a:cubicBezTo>
                    <a:pt x="984478" y="3088089"/>
                    <a:pt x="982199" y="3111831"/>
                    <a:pt x="963450" y="3117187"/>
                  </a:cubicBezTo>
                  <a:cubicBezTo>
                    <a:pt x="934294" y="3113341"/>
                    <a:pt x="909427" y="3094443"/>
                    <a:pt x="880783" y="3087255"/>
                  </a:cubicBezTo>
                  <a:cubicBezTo>
                    <a:pt x="857528" y="3167354"/>
                    <a:pt x="841733" y="3120251"/>
                    <a:pt x="795387" y="3096284"/>
                  </a:cubicBezTo>
                  <a:cubicBezTo>
                    <a:pt x="779480" y="3115902"/>
                    <a:pt x="765348" y="3136024"/>
                    <a:pt x="750549" y="3155921"/>
                  </a:cubicBezTo>
                  <a:cubicBezTo>
                    <a:pt x="749050" y="3153083"/>
                    <a:pt x="747543" y="3150235"/>
                    <a:pt x="746096" y="3147397"/>
                  </a:cubicBezTo>
                  <a:cubicBezTo>
                    <a:pt x="743315" y="3141988"/>
                    <a:pt x="740533" y="3136641"/>
                    <a:pt x="737804" y="3131233"/>
                  </a:cubicBezTo>
                  <a:cubicBezTo>
                    <a:pt x="737752" y="3131007"/>
                    <a:pt x="737691" y="3130729"/>
                    <a:pt x="737639" y="3130512"/>
                  </a:cubicBezTo>
                  <a:cubicBezTo>
                    <a:pt x="737085" y="3128003"/>
                    <a:pt x="736470" y="3125608"/>
                    <a:pt x="735863" y="3123212"/>
                  </a:cubicBezTo>
                  <a:cubicBezTo>
                    <a:pt x="735309" y="3119027"/>
                    <a:pt x="734087" y="3114904"/>
                    <a:pt x="733082" y="3110841"/>
                  </a:cubicBezTo>
                  <a:cubicBezTo>
                    <a:pt x="732138" y="3107048"/>
                    <a:pt x="731245" y="3103263"/>
                    <a:pt x="730301" y="3099469"/>
                  </a:cubicBezTo>
                  <a:cubicBezTo>
                    <a:pt x="728187" y="3091162"/>
                    <a:pt x="726350" y="3082689"/>
                    <a:pt x="723733" y="3074555"/>
                  </a:cubicBezTo>
                  <a:cubicBezTo>
                    <a:pt x="723733" y="3074555"/>
                    <a:pt x="723681" y="3074555"/>
                    <a:pt x="723621" y="3074607"/>
                  </a:cubicBezTo>
                  <a:cubicBezTo>
                    <a:pt x="723508" y="3074329"/>
                    <a:pt x="723456" y="3074104"/>
                    <a:pt x="723343" y="3073887"/>
                  </a:cubicBezTo>
                  <a:cubicBezTo>
                    <a:pt x="720224" y="3061959"/>
                    <a:pt x="717114" y="3050032"/>
                    <a:pt x="714055" y="3038104"/>
                  </a:cubicBezTo>
                  <a:cubicBezTo>
                    <a:pt x="704152" y="2999031"/>
                    <a:pt x="694474" y="2959959"/>
                    <a:pt x="684900" y="2920825"/>
                  </a:cubicBezTo>
                  <a:cubicBezTo>
                    <a:pt x="666704" y="2846577"/>
                    <a:pt x="648908" y="2772225"/>
                    <a:pt x="630990" y="2697925"/>
                  </a:cubicBezTo>
                  <a:cubicBezTo>
                    <a:pt x="593941" y="2544256"/>
                    <a:pt x="556884" y="2390526"/>
                    <a:pt x="519835" y="2236857"/>
                  </a:cubicBezTo>
                  <a:cubicBezTo>
                    <a:pt x="482448" y="2081954"/>
                    <a:pt x="445122" y="1927000"/>
                    <a:pt x="407788" y="1772107"/>
                  </a:cubicBezTo>
                  <a:cubicBezTo>
                    <a:pt x="369794" y="1614696"/>
                    <a:pt x="331905" y="1457294"/>
                    <a:pt x="293903" y="1299831"/>
                  </a:cubicBezTo>
                  <a:cubicBezTo>
                    <a:pt x="257461" y="1148887"/>
                    <a:pt x="221140" y="997953"/>
                    <a:pt x="184750" y="846948"/>
                  </a:cubicBezTo>
                  <a:cubicBezTo>
                    <a:pt x="146644" y="688930"/>
                    <a:pt x="108478" y="530963"/>
                    <a:pt x="70484" y="372945"/>
                  </a:cubicBezTo>
                  <a:cubicBezTo>
                    <a:pt x="47004" y="275510"/>
                    <a:pt x="23532" y="177972"/>
                    <a:pt x="0" y="80537"/>
                  </a:cubicBezTo>
                  <a:cubicBezTo>
                    <a:pt x="108209" y="10196"/>
                    <a:pt x="242221" y="-7643"/>
                    <a:pt x="370566" y="2722"/>
                  </a:cubicBezTo>
                  <a:cubicBezTo>
                    <a:pt x="395822" y="109905"/>
                    <a:pt x="421079" y="216984"/>
                    <a:pt x="446396" y="324167"/>
                  </a:cubicBezTo>
                  <a:cubicBezTo>
                    <a:pt x="482951" y="479121"/>
                    <a:pt x="519332" y="634127"/>
                    <a:pt x="555991" y="789081"/>
                  </a:cubicBezTo>
                  <a:cubicBezTo>
                    <a:pt x="594045" y="949947"/>
                    <a:pt x="631761" y="1110865"/>
                    <a:pt x="669650" y="1271783"/>
                  </a:cubicBezTo>
                  <a:cubicBezTo>
                    <a:pt x="706586" y="1428855"/>
                    <a:pt x="743306" y="1586040"/>
                    <a:pt x="780363" y="1743113"/>
                  </a:cubicBezTo>
                  <a:cubicBezTo>
                    <a:pt x="817863" y="1902190"/>
                    <a:pt x="855466" y="2061155"/>
                    <a:pt x="892801" y="2220241"/>
                  </a:cubicBezTo>
                  <a:cubicBezTo>
                    <a:pt x="911438" y="2299837"/>
                    <a:pt x="930075" y="2379432"/>
                    <a:pt x="948764" y="2458975"/>
                  </a:cubicBezTo>
                  <a:cubicBezTo>
                    <a:pt x="966846" y="2536226"/>
                    <a:pt x="985258" y="2613425"/>
                    <a:pt x="1003505" y="2690625"/>
                  </a:cubicBezTo>
                  <a:cubicBezTo>
                    <a:pt x="1019690" y="2758796"/>
                    <a:pt x="1035884" y="2826958"/>
                    <a:pt x="1051904" y="2895190"/>
                  </a:cubicBezTo>
                  <a:cubicBezTo>
                    <a:pt x="1060023" y="2929862"/>
                    <a:pt x="1068202" y="2964533"/>
                    <a:pt x="1076268" y="2999257"/>
                  </a:cubicBezTo>
                  <a:cubicBezTo>
                    <a:pt x="1079387" y="3012634"/>
                    <a:pt x="1082446" y="3025959"/>
                    <a:pt x="1085444" y="3039337"/>
                  </a:cubicBezTo>
                  <a:cubicBezTo>
                    <a:pt x="1085721" y="3040674"/>
                    <a:pt x="1085998" y="3042010"/>
                    <a:pt x="1086224" y="3043347"/>
                  </a:cubicBezTo>
                  <a:cubicBezTo>
                    <a:pt x="1086665" y="3045465"/>
                    <a:pt x="1087055" y="3047531"/>
                    <a:pt x="1087445" y="3049589"/>
                  </a:cubicBezTo>
                  <a:cubicBezTo>
                    <a:pt x="1088615" y="3055874"/>
                    <a:pt x="1089837" y="3062167"/>
                    <a:pt x="1091006" y="30684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8" name="Google Shape;2578;p22"/>
            <p:cNvSpPr/>
            <p:nvPr/>
          </p:nvSpPr>
          <p:spPr>
            <a:xfrm>
              <a:off x="4609893" y="2754825"/>
              <a:ext cx="460510" cy="494774"/>
            </a:xfrm>
            <a:custGeom>
              <a:avLst/>
              <a:gdLst/>
              <a:ahLst/>
              <a:cxnLst/>
              <a:rect l="l" t="t" r="r" b="b"/>
              <a:pathLst>
                <a:path w="460510" h="494774" extrusionOk="0">
                  <a:moveTo>
                    <a:pt x="460510" y="391125"/>
                  </a:moveTo>
                  <a:cubicBezTo>
                    <a:pt x="412076" y="378538"/>
                    <a:pt x="361390" y="376628"/>
                    <a:pt x="311917" y="388347"/>
                  </a:cubicBezTo>
                  <a:cubicBezTo>
                    <a:pt x="235410" y="401282"/>
                    <a:pt x="143828" y="430102"/>
                    <a:pt x="95828" y="494775"/>
                  </a:cubicBezTo>
                  <a:cubicBezTo>
                    <a:pt x="93315" y="484184"/>
                    <a:pt x="90716" y="473593"/>
                    <a:pt x="88203" y="463003"/>
                  </a:cubicBezTo>
                  <a:cubicBezTo>
                    <a:pt x="86903" y="457447"/>
                    <a:pt x="85517" y="452065"/>
                    <a:pt x="84217" y="446509"/>
                  </a:cubicBezTo>
                  <a:cubicBezTo>
                    <a:pt x="82138" y="438002"/>
                    <a:pt x="80145" y="429581"/>
                    <a:pt x="78066" y="421161"/>
                  </a:cubicBezTo>
                  <a:cubicBezTo>
                    <a:pt x="72001" y="395813"/>
                    <a:pt x="65849" y="370464"/>
                    <a:pt x="59784" y="345029"/>
                  </a:cubicBezTo>
                  <a:cubicBezTo>
                    <a:pt x="42195" y="272370"/>
                    <a:pt x="24693" y="199711"/>
                    <a:pt x="7191" y="127052"/>
                  </a:cubicBezTo>
                  <a:cubicBezTo>
                    <a:pt x="7105" y="126705"/>
                    <a:pt x="7018" y="126357"/>
                    <a:pt x="6931" y="126010"/>
                  </a:cubicBezTo>
                  <a:cubicBezTo>
                    <a:pt x="4939" y="117937"/>
                    <a:pt x="3033" y="109864"/>
                    <a:pt x="1126" y="101790"/>
                  </a:cubicBezTo>
                  <a:cubicBezTo>
                    <a:pt x="693" y="100228"/>
                    <a:pt x="347" y="98665"/>
                    <a:pt x="0" y="97103"/>
                  </a:cubicBezTo>
                  <a:cubicBezTo>
                    <a:pt x="2253" y="95193"/>
                    <a:pt x="4592" y="93283"/>
                    <a:pt x="7018" y="91547"/>
                  </a:cubicBezTo>
                  <a:cubicBezTo>
                    <a:pt x="104059" y="13853"/>
                    <a:pt x="231251" y="-9846"/>
                    <a:pt x="353419" y="3522"/>
                  </a:cubicBezTo>
                  <a:cubicBezTo>
                    <a:pt x="358791" y="4130"/>
                    <a:pt x="364076" y="4738"/>
                    <a:pt x="369448" y="5519"/>
                  </a:cubicBezTo>
                  <a:cubicBezTo>
                    <a:pt x="371267" y="13071"/>
                    <a:pt x="373087" y="20624"/>
                    <a:pt x="374820" y="28263"/>
                  </a:cubicBezTo>
                  <a:cubicBezTo>
                    <a:pt x="375166" y="29652"/>
                    <a:pt x="375513" y="31041"/>
                    <a:pt x="375860" y="32430"/>
                  </a:cubicBezTo>
                  <a:cubicBezTo>
                    <a:pt x="394488" y="111426"/>
                    <a:pt x="413030" y="190336"/>
                    <a:pt x="431745" y="269332"/>
                  </a:cubicBezTo>
                  <a:cubicBezTo>
                    <a:pt x="436077" y="287909"/>
                    <a:pt x="440496" y="306486"/>
                    <a:pt x="444828" y="325063"/>
                  </a:cubicBezTo>
                  <a:cubicBezTo>
                    <a:pt x="446821" y="333397"/>
                    <a:pt x="448813" y="341644"/>
                    <a:pt x="450719" y="349977"/>
                  </a:cubicBezTo>
                  <a:cubicBezTo>
                    <a:pt x="451759" y="354405"/>
                    <a:pt x="452886" y="358919"/>
                    <a:pt x="453925" y="363433"/>
                  </a:cubicBezTo>
                  <a:cubicBezTo>
                    <a:pt x="456091" y="372635"/>
                    <a:pt x="458257" y="381923"/>
                    <a:pt x="460510" y="391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9" name="Google Shape;2579;p22"/>
            <p:cNvSpPr/>
            <p:nvPr/>
          </p:nvSpPr>
          <p:spPr>
            <a:xfrm>
              <a:off x="5629418" y="6598901"/>
              <a:ext cx="148039" cy="240513"/>
            </a:xfrm>
            <a:custGeom>
              <a:avLst/>
              <a:gdLst/>
              <a:ahLst/>
              <a:cxnLst/>
              <a:rect l="l" t="t" r="r" b="b"/>
              <a:pathLst>
                <a:path w="148039" h="240513" extrusionOk="0">
                  <a:moveTo>
                    <a:pt x="148039" y="0"/>
                  </a:moveTo>
                  <a:cubicBezTo>
                    <a:pt x="147537" y="5799"/>
                    <a:pt x="147034" y="11598"/>
                    <a:pt x="146540" y="17336"/>
                  </a:cubicBezTo>
                  <a:cubicBezTo>
                    <a:pt x="143923" y="48665"/>
                    <a:pt x="141255" y="79934"/>
                    <a:pt x="138586" y="111202"/>
                  </a:cubicBezTo>
                  <a:cubicBezTo>
                    <a:pt x="136308" y="141855"/>
                    <a:pt x="134410" y="172515"/>
                    <a:pt x="131967" y="203116"/>
                  </a:cubicBezTo>
                  <a:cubicBezTo>
                    <a:pt x="129575" y="215877"/>
                    <a:pt x="134471" y="240513"/>
                    <a:pt x="116059" y="240513"/>
                  </a:cubicBezTo>
                  <a:cubicBezTo>
                    <a:pt x="115782" y="240513"/>
                    <a:pt x="115444" y="240513"/>
                    <a:pt x="115166" y="240513"/>
                  </a:cubicBezTo>
                  <a:cubicBezTo>
                    <a:pt x="107542" y="238838"/>
                    <a:pt x="104709" y="233100"/>
                    <a:pt x="104093" y="225634"/>
                  </a:cubicBezTo>
                  <a:cubicBezTo>
                    <a:pt x="74609" y="166387"/>
                    <a:pt x="42117" y="108694"/>
                    <a:pt x="8682" y="51504"/>
                  </a:cubicBezTo>
                  <a:cubicBezTo>
                    <a:pt x="5788" y="46599"/>
                    <a:pt x="2894" y="41694"/>
                    <a:pt x="0" y="36790"/>
                  </a:cubicBezTo>
                  <a:cubicBezTo>
                    <a:pt x="45670" y="15660"/>
                    <a:pt x="97188" y="6797"/>
                    <a:pt x="148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0" name="Google Shape;2580;p22"/>
            <p:cNvSpPr/>
            <p:nvPr/>
          </p:nvSpPr>
          <p:spPr>
            <a:xfrm>
              <a:off x="4973794" y="3233853"/>
              <a:ext cx="733782" cy="2954528"/>
            </a:xfrm>
            <a:custGeom>
              <a:avLst/>
              <a:gdLst/>
              <a:ahLst/>
              <a:cxnLst/>
              <a:rect l="l" t="t" r="r" b="b"/>
              <a:pathLst>
                <a:path w="733782" h="2954528" extrusionOk="0">
                  <a:moveTo>
                    <a:pt x="733568" y="2944328"/>
                  </a:moveTo>
                  <a:cubicBezTo>
                    <a:pt x="734677" y="2948842"/>
                    <a:pt x="731342" y="2953469"/>
                    <a:pt x="726949" y="2954363"/>
                  </a:cubicBezTo>
                  <a:cubicBezTo>
                    <a:pt x="726394" y="2954476"/>
                    <a:pt x="725840" y="2954528"/>
                    <a:pt x="725277" y="2954528"/>
                  </a:cubicBezTo>
                  <a:cubicBezTo>
                    <a:pt x="721274" y="2954528"/>
                    <a:pt x="717877" y="2951629"/>
                    <a:pt x="716933" y="2947670"/>
                  </a:cubicBezTo>
                  <a:cubicBezTo>
                    <a:pt x="686001" y="2821146"/>
                    <a:pt x="655069" y="2694613"/>
                    <a:pt x="624138" y="2568089"/>
                  </a:cubicBezTo>
                  <a:cubicBezTo>
                    <a:pt x="592036" y="2436487"/>
                    <a:pt x="559883" y="2304945"/>
                    <a:pt x="527729" y="2173342"/>
                  </a:cubicBezTo>
                  <a:cubicBezTo>
                    <a:pt x="496850" y="2046870"/>
                    <a:pt x="465918" y="1920398"/>
                    <a:pt x="435047" y="1793874"/>
                  </a:cubicBezTo>
                  <a:cubicBezTo>
                    <a:pt x="406229" y="1675926"/>
                    <a:pt x="377412" y="1557988"/>
                    <a:pt x="348594" y="1440040"/>
                  </a:cubicBezTo>
                  <a:cubicBezTo>
                    <a:pt x="318277" y="1316025"/>
                    <a:pt x="287952" y="1192001"/>
                    <a:pt x="257688" y="1067925"/>
                  </a:cubicBezTo>
                  <a:cubicBezTo>
                    <a:pt x="225586" y="936435"/>
                    <a:pt x="193433" y="804893"/>
                    <a:pt x="161279" y="673404"/>
                  </a:cubicBezTo>
                  <a:cubicBezTo>
                    <a:pt x="129568" y="543364"/>
                    <a:pt x="97804" y="413272"/>
                    <a:pt x="66093" y="283171"/>
                  </a:cubicBezTo>
                  <a:cubicBezTo>
                    <a:pt x="55358" y="239193"/>
                    <a:pt x="44623" y="195216"/>
                    <a:pt x="33939" y="151178"/>
                  </a:cubicBezTo>
                  <a:cubicBezTo>
                    <a:pt x="27545" y="124866"/>
                    <a:pt x="21142" y="98502"/>
                    <a:pt x="14800" y="72138"/>
                  </a:cubicBezTo>
                  <a:cubicBezTo>
                    <a:pt x="11854" y="59933"/>
                    <a:pt x="8899" y="47727"/>
                    <a:pt x="6014" y="35513"/>
                  </a:cubicBezTo>
                  <a:cubicBezTo>
                    <a:pt x="4732" y="29992"/>
                    <a:pt x="3458" y="24480"/>
                    <a:pt x="2176" y="18959"/>
                  </a:cubicBezTo>
                  <a:cubicBezTo>
                    <a:pt x="1396" y="15504"/>
                    <a:pt x="400" y="11936"/>
                    <a:pt x="114" y="8420"/>
                  </a:cubicBezTo>
                  <a:cubicBezTo>
                    <a:pt x="-605" y="4627"/>
                    <a:pt x="2176" y="842"/>
                    <a:pt x="5841" y="173"/>
                  </a:cubicBezTo>
                  <a:cubicBezTo>
                    <a:pt x="9350" y="-608"/>
                    <a:pt x="12573" y="1345"/>
                    <a:pt x="13795" y="4132"/>
                  </a:cubicBezTo>
                  <a:cubicBezTo>
                    <a:pt x="15796" y="8646"/>
                    <a:pt x="16801" y="13716"/>
                    <a:pt x="18023" y="18455"/>
                  </a:cubicBezTo>
                  <a:cubicBezTo>
                    <a:pt x="20137" y="26702"/>
                    <a:pt x="22199" y="35010"/>
                    <a:pt x="24313" y="43257"/>
                  </a:cubicBezTo>
                  <a:cubicBezTo>
                    <a:pt x="28429" y="59811"/>
                    <a:pt x="32492" y="76418"/>
                    <a:pt x="36608" y="92972"/>
                  </a:cubicBezTo>
                  <a:cubicBezTo>
                    <a:pt x="43392" y="120395"/>
                    <a:pt x="50124" y="147879"/>
                    <a:pt x="56857" y="175354"/>
                  </a:cubicBezTo>
                  <a:cubicBezTo>
                    <a:pt x="73492" y="243187"/>
                    <a:pt x="90128" y="311019"/>
                    <a:pt x="106703" y="378913"/>
                  </a:cubicBezTo>
                  <a:cubicBezTo>
                    <a:pt x="135746" y="497581"/>
                    <a:pt x="164728" y="616301"/>
                    <a:pt x="193771" y="734977"/>
                  </a:cubicBezTo>
                  <a:cubicBezTo>
                    <a:pt x="224035" y="858611"/>
                    <a:pt x="254239" y="982235"/>
                    <a:pt x="284452" y="1105921"/>
                  </a:cubicBezTo>
                  <a:cubicBezTo>
                    <a:pt x="316995" y="1239251"/>
                    <a:pt x="349486" y="1372633"/>
                    <a:pt x="382142" y="1505902"/>
                  </a:cubicBezTo>
                  <a:cubicBezTo>
                    <a:pt x="414573" y="1638173"/>
                    <a:pt x="446839" y="1770496"/>
                    <a:pt x="479166" y="1902819"/>
                  </a:cubicBezTo>
                  <a:cubicBezTo>
                    <a:pt x="509543" y="2027399"/>
                    <a:pt x="540024" y="2151970"/>
                    <a:pt x="570462" y="2276550"/>
                  </a:cubicBezTo>
                  <a:cubicBezTo>
                    <a:pt x="600337" y="2398838"/>
                    <a:pt x="630211" y="2521134"/>
                    <a:pt x="660086" y="2643422"/>
                  </a:cubicBezTo>
                  <a:cubicBezTo>
                    <a:pt x="684606" y="2743721"/>
                    <a:pt x="709083" y="2844055"/>
                    <a:pt x="733568" y="2944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1" name="Google Shape;2581;p22"/>
            <p:cNvSpPr/>
            <p:nvPr/>
          </p:nvSpPr>
          <p:spPr>
            <a:xfrm>
              <a:off x="4826252" y="3277432"/>
              <a:ext cx="727773" cy="2954172"/>
            </a:xfrm>
            <a:custGeom>
              <a:avLst/>
              <a:gdLst/>
              <a:ahLst/>
              <a:cxnLst/>
              <a:rect l="l" t="t" r="r" b="b"/>
              <a:pathLst>
                <a:path w="727773" h="2954172" extrusionOk="0">
                  <a:moveTo>
                    <a:pt x="710986" y="2947618"/>
                  </a:moveTo>
                  <a:cubicBezTo>
                    <a:pt x="694411" y="2879230"/>
                    <a:pt x="677827" y="2810781"/>
                    <a:pt x="661253" y="2742384"/>
                  </a:cubicBezTo>
                  <a:cubicBezTo>
                    <a:pt x="646229" y="2680628"/>
                    <a:pt x="631152" y="2618864"/>
                    <a:pt x="616302" y="2557056"/>
                  </a:cubicBezTo>
                  <a:cubicBezTo>
                    <a:pt x="601668" y="2496133"/>
                    <a:pt x="586704" y="2435262"/>
                    <a:pt x="572018" y="2374340"/>
                  </a:cubicBezTo>
                  <a:cubicBezTo>
                    <a:pt x="556163" y="2308843"/>
                    <a:pt x="540255" y="2243406"/>
                    <a:pt x="524399" y="2177917"/>
                  </a:cubicBezTo>
                  <a:cubicBezTo>
                    <a:pt x="493242" y="2049440"/>
                    <a:pt x="462094" y="1920962"/>
                    <a:pt x="430937" y="1792485"/>
                  </a:cubicBezTo>
                  <a:cubicBezTo>
                    <a:pt x="401452" y="1670978"/>
                    <a:pt x="371967" y="1549463"/>
                    <a:pt x="342534" y="1428008"/>
                  </a:cubicBezTo>
                  <a:cubicBezTo>
                    <a:pt x="311490" y="1299861"/>
                    <a:pt x="280394" y="1171722"/>
                    <a:pt x="249349" y="1043575"/>
                  </a:cubicBezTo>
                  <a:cubicBezTo>
                    <a:pt x="217976" y="914038"/>
                    <a:pt x="186541" y="784554"/>
                    <a:pt x="155159" y="655078"/>
                  </a:cubicBezTo>
                  <a:cubicBezTo>
                    <a:pt x="125007" y="530776"/>
                    <a:pt x="94907" y="406483"/>
                    <a:pt x="64868" y="282129"/>
                  </a:cubicBezTo>
                  <a:cubicBezTo>
                    <a:pt x="53518" y="235304"/>
                    <a:pt x="42167" y="188436"/>
                    <a:pt x="30930" y="141559"/>
                  </a:cubicBezTo>
                  <a:cubicBezTo>
                    <a:pt x="24535" y="114918"/>
                    <a:pt x="18132" y="88215"/>
                    <a:pt x="11790" y="61573"/>
                  </a:cubicBezTo>
                  <a:cubicBezTo>
                    <a:pt x="8957" y="49811"/>
                    <a:pt x="6228" y="38048"/>
                    <a:pt x="3498" y="26294"/>
                  </a:cubicBezTo>
                  <a:cubicBezTo>
                    <a:pt x="3056" y="24341"/>
                    <a:pt x="2606" y="22336"/>
                    <a:pt x="2164" y="20382"/>
                  </a:cubicBezTo>
                  <a:cubicBezTo>
                    <a:pt x="1610" y="17709"/>
                    <a:pt x="882" y="15035"/>
                    <a:pt x="492" y="12301"/>
                  </a:cubicBezTo>
                  <a:cubicBezTo>
                    <a:pt x="50" y="9175"/>
                    <a:pt x="-617" y="5894"/>
                    <a:pt x="1211" y="3047"/>
                  </a:cubicBezTo>
                  <a:cubicBezTo>
                    <a:pt x="3048" y="147"/>
                    <a:pt x="6661" y="-912"/>
                    <a:pt x="9667" y="876"/>
                  </a:cubicBezTo>
                  <a:cubicBezTo>
                    <a:pt x="13064" y="2769"/>
                    <a:pt x="14173" y="6892"/>
                    <a:pt x="15178" y="10408"/>
                  </a:cubicBezTo>
                  <a:cubicBezTo>
                    <a:pt x="17240" y="18212"/>
                    <a:pt x="19293" y="25956"/>
                    <a:pt x="21243" y="33760"/>
                  </a:cubicBezTo>
                  <a:cubicBezTo>
                    <a:pt x="25471" y="50479"/>
                    <a:pt x="29587" y="67259"/>
                    <a:pt x="33702" y="84040"/>
                  </a:cubicBezTo>
                  <a:cubicBezTo>
                    <a:pt x="40434" y="111237"/>
                    <a:pt x="47054" y="138382"/>
                    <a:pt x="53674" y="165588"/>
                  </a:cubicBezTo>
                  <a:cubicBezTo>
                    <a:pt x="68637" y="226953"/>
                    <a:pt x="83548" y="288327"/>
                    <a:pt x="98460" y="349753"/>
                  </a:cubicBezTo>
                  <a:cubicBezTo>
                    <a:pt x="129391" y="476946"/>
                    <a:pt x="160271" y="604199"/>
                    <a:pt x="191090" y="731453"/>
                  </a:cubicBezTo>
                  <a:cubicBezTo>
                    <a:pt x="221909" y="858541"/>
                    <a:pt x="252728" y="985569"/>
                    <a:pt x="283547" y="1112649"/>
                  </a:cubicBezTo>
                  <a:cubicBezTo>
                    <a:pt x="314982" y="1242298"/>
                    <a:pt x="346468" y="1371947"/>
                    <a:pt x="377902" y="1501597"/>
                  </a:cubicBezTo>
                  <a:cubicBezTo>
                    <a:pt x="409614" y="1632635"/>
                    <a:pt x="441377" y="1763734"/>
                    <a:pt x="473201" y="1894781"/>
                  </a:cubicBezTo>
                  <a:cubicBezTo>
                    <a:pt x="488503" y="1957821"/>
                    <a:pt x="503795" y="2020914"/>
                    <a:pt x="519096" y="2084016"/>
                  </a:cubicBezTo>
                  <a:cubicBezTo>
                    <a:pt x="532786" y="2140650"/>
                    <a:pt x="546415" y="2197224"/>
                    <a:pt x="560261" y="2253797"/>
                  </a:cubicBezTo>
                  <a:cubicBezTo>
                    <a:pt x="576558" y="2320457"/>
                    <a:pt x="592588" y="2387179"/>
                    <a:pt x="608772" y="2453900"/>
                  </a:cubicBezTo>
                  <a:cubicBezTo>
                    <a:pt x="623900" y="2516386"/>
                    <a:pt x="639089" y="2578923"/>
                    <a:pt x="654226" y="2641408"/>
                  </a:cubicBezTo>
                  <a:cubicBezTo>
                    <a:pt x="678650" y="2742184"/>
                    <a:pt x="703127" y="2842900"/>
                    <a:pt x="727552" y="2943625"/>
                  </a:cubicBezTo>
                  <a:cubicBezTo>
                    <a:pt x="728609" y="2948139"/>
                    <a:pt x="725776" y="2952818"/>
                    <a:pt x="721262" y="2953938"/>
                  </a:cubicBezTo>
                  <a:cubicBezTo>
                    <a:pt x="720603" y="2954103"/>
                    <a:pt x="719953" y="2954172"/>
                    <a:pt x="719304" y="2954172"/>
                  </a:cubicBezTo>
                  <a:cubicBezTo>
                    <a:pt x="715491" y="2954155"/>
                    <a:pt x="711939" y="2951472"/>
                    <a:pt x="710986" y="29476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2" name="Google Shape;2582;p22"/>
            <p:cNvSpPr/>
            <p:nvPr/>
          </p:nvSpPr>
          <p:spPr>
            <a:xfrm>
              <a:off x="4705755" y="3135371"/>
              <a:ext cx="374845" cy="131903"/>
            </a:xfrm>
            <a:custGeom>
              <a:avLst/>
              <a:gdLst/>
              <a:ahLst/>
              <a:cxnLst/>
              <a:rect l="l" t="t" r="r" b="b"/>
              <a:pathLst>
                <a:path w="374845" h="131903" extrusionOk="0">
                  <a:moveTo>
                    <a:pt x="370670" y="36309"/>
                  </a:moveTo>
                  <a:cubicBezTo>
                    <a:pt x="372065" y="42273"/>
                    <a:pt x="373451" y="48185"/>
                    <a:pt x="374846" y="54088"/>
                  </a:cubicBezTo>
                  <a:cubicBezTo>
                    <a:pt x="246501" y="43723"/>
                    <a:pt x="112481" y="61553"/>
                    <a:pt x="4280" y="131903"/>
                  </a:cubicBezTo>
                  <a:cubicBezTo>
                    <a:pt x="2833" y="126105"/>
                    <a:pt x="1447" y="120254"/>
                    <a:pt x="52" y="114455"/>
                  </a:cubicBezTo>
                  <a:cubicBezTo>
                    <a:pt x="52" y="114403"/>
                    <a:pt x="0" y="114290"/>
                    <a:pt x="0" y="114229"/>
                  </a:cubicBezTo>
                  <a:cubicBezTo>
                    <a:pt x="48009" y="49513"/>
                    <a:pt x="139583" y="20753"/>
                    <a:pt x="216020" y="7827"/>
                  </a:cubicBezTo>
                  <a:cubicBezTo>
                    <a:pt x="265536" y="-3935"/>
                    <a:pt x="316214" y="-1982"/>
                    <a:pt x="364613" y="10614"/>
                  </a:cubicBezTo>
                  <a:cubicBezTo>
                    <a:pt x="366615" y="19191"/>
                    <a:pt x="368668" y="27724"/>
                    <a:pt x="370670" y="363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3" name="Google Shape;2583;p22"/>
            <p:cNvSpPr/>
            <p:nvPr/>
          </p:nvSpPr>
          <p:spPr>
            <a:xfrm>
              <a:off x="4564208" y="2498965"/>
              <a:ext cx="419256" cy="373285"/>
            </a:xfrm>
            <a:custGeom>
              <a:avLst/>
              <a:gdLst/>
              <a:ahLst/>
              <a:cxnLst/>
              <a:rect l="l" t="t" r="r" b="b"/>
              <a:pathLst>
                <a:path w="419256" h="373285" extrusionOk="0">
                  <a:moveTo>
                    <a:pt x="415141" y="261363"/>
                  </a:moveTo>
                  <a:cubicBezTo>
                    <a:pt x="416536" y="267161"/>
                    <a:pt x="417922" y="273012"/>
                    <a:pt x="419257" y="278811"/>
                  </a:cubicBezTo>
                  <a:cubicBezTo>
                    <a:pt x="291527" y="250555"/>
                    <a:pt x="147326" y="284332"/>
                    <a:pt x="50580" y="373286"/>
                  </a:cubicBezTo>
                  <a:cubicBezTo>
                    <a:pt x="49246" y="368103"/>
                    <a:pt x="48024" y="362921"/>
                    <a:pt x="46794" y="357677"/>
                  </a:cubicBezTo>
                  <a:cubicBezTo>
                    <a:pt x="46404" y="356115"/>
                    <a:pt x="46014" y="354552"/>
                    <a:pt x="45685" y="352998"/>
                  </a:cubicBezTo>
                  <a:cubicBezTo>
                    <a:pt x="45130" y="350767"/>
                    <a:pt x="44576" y="348484"/>
                    <a:pt x="44073" y="346253"/>
                  </a:cubicBezTo>
                  <a:cubicBezTo>
                    <a:pt x="32835" y="299880"/>
                    <a:pt x="21650" y="253559"/>
                    <a:pt x="10525" y="207185"/>
                  </a:cubicBezTo>
                  <a:cubicBezTo>
                    <a:pt x="8965" y="197263"/>
                    <a:pt x="7128" y="187401"/>
                    <a:pt x="5577" y="177418"/>
                  </a:cubicBezTo>
                  <a:cubicBezTo>
                    <a:pt x="4572" y="171116"/>
                    <a:pt x="3801" y="164762"/>
                    <a:pt x="2796" y="158407"/>
                  </a:cubicBezTo>
                  <a:cubicBezTo>
                    <a:pt x="1852" y="152391"/>
                    <a:pt x="959" y="146367"/>
                    <a:pt x="344" y="140290"/>
                  </a:cubicBezTo>
                  <a:cubicBezTo>
                    <a:pt x="344" y="140177"/>
                    <a:pt x="292" y="140064"/>
                    <a:pt x="292" y="139952"/>
                  </a:cubicBezTo>
                  <a:cubicBezTo>
                    <a:pt x="67" y="136887"/>
                    <a:pt x="-98" y="133875"/>
                    <a:pt x="67" y="130811"/>
                  </a:cubicBezTo>
                  <a:cubicBezTo>
                    <a:pt x="179" y="129413"/>
                    <a:pt x="231" y="128024"/>
                    <a:pt x="344" y="126626"/>
                  </a:cubicBezTo>
                  <a:lnTo>
                    <a:pt x="344" y="126574"/>
                  </a:lnTo>
                  <a:cubicBezTo>
                    <a:pt x="457" y="125125"/>
                    <a:pt x="621" y="123736"/>
                    <a:pt x="786" y="122338"/>
                  </a:cubicBezTo>
                  <a:cubicBezTo>
                    <a:pt x="786" y="122286"/>
                    <a:pt x="786" y="122173"/>
                    <a:pt x="838" y="122112"/>
                  </a:cubicBezTo>
                  <a:cubicBezTo>
                    <a:pt x="1557" y="118102"/>
                    <a:pt x="2614" y="114360"/>
                    <a:pt x="3844" y="110515"/>
                  </a:cubicBezTo>
                  <a:cubicBezTo>
                    <a:pt x="3792" y="110853"/>
                    <a:pt x="3680" y="111183"/>
                    <a:pt x="3567" y="111574"/>
                  </a:cubicBezTo>
                  <a:cubicBezTo>
                    <a:pt x="4460" y="108674"/>
                    <a:pt x="5569" y="105888"/>
                    <a:pt x="6513" y="103049"/>
                  </a:cubicBezTo>
                  <a:cubicBezTo>
                    <a:pt x="64711" y="8861"/>
                    <a:pt x="252745" y="-31323"/>
                    <a:pt x="342707" y="27595"/>
                  </a:cubicBezTo>
                  <a:cubicBezTo>
                    <a:pt x="342932" y="27760"/>
                    <a:pt x="343097" y="27933"/>
                    <a:pt x="343262" y="28098"/>
                  </a:cubicBezTo>
                  <a:cubicBezTo>
                    <a:pt x="343539" y="28324"/>
                    <a:pt x="343877" y="28602"/>
                    <a:pt x="344154" y="28879"/>
                  </a:cubicBezTo>
                  <a:cubicBezTo>
                    <a:pt x="344986" y="29548"/>
                    <a:pt x="345826" y="30216"/>
                    <a:pt x="346606" y="30945"/>
                  </a:cubicBezTo>
                  <a:cubicBezTo>
                    <a:pt x="346658" y="30945"/>
                    <a:pt x="346658" y="30945"/>
                    <a:pt x="346658" y="31058"/>
                  </a:cubicBezTo>
                  <a:cubicBezTo>
                    <a:pt x="346710" y="31058"/>
                    <a:pt x="346771" y="31110"/>
                    <a:pt x="346823" y="31171"/>
                  </a:cubicBezTo>
                  <a:cubicBezTo>
                    <a:pt x="347992" y="31840"/>
                    <a:pt x="349101" y="32847"/>
                    <a:pt x="350046" y="34071"/>
                  </a:cubicBezTo>
                  <a:cubicBezTo>
                    <a:pt x="350098" y="34071"/>
                    <a:pt x="350098" y="34123"/>
                    <a:pt x="350158" y="34235"/>
                  </a:cubicBezTo>
                  <a:cubicBezTo>
                    <a:pt x="350210" y="34235"/>
                    <a:pt x="350210" y="34235"/>
                    <a:pt x="350210" y="34288"/>
                  </a:cubicBezTo>
                  <a:cubicBezTo>
                    <a:pt x="351216" y="35182"/>
                    <a:pt x="352160" y="36128"/>
                    <a:pt x="353044" y="37074"/>
                  </a:cubicBezTo>
                  <a:lnTo>
                    <a:pt x="353096" y="37074"/>
                  </a:lnTo>
                  <a:cubicBezTo>
                    <a:pt x="353260" y="37300"/>
                    <a:pt x="353486" y="37517"/>
                    <a:pt x="353650" y="37743"/>
                  </a:cubicBezTo>
                  <a:cubicBezTo>
                    <a:pt x="354317" y="38750"/>
                    <a:pt x="354985" y="39748"/>
                    <a:pt x="355600" y="40807"/>
                  </a:cubicBezTo>
                  <a:cubicBezTo>
                    <a:pt x="355600" y="40859"/>
                    <a:pt x="355652" y="40920"/>
                    <a:pt x="355764" y="41033"/>
                  </a:cubicBezTo>
                  <a:cubicBezTo>
                    <a:pt x="355764" y="41033"/>
                    <a:pt x="355764" y="41085"/>
                    <a:pt x="355816" y="41085"/>
                  </a:cubicBezTo>
                  <a:cubicBezTo>
                    <a:pt x="357930" y="43758"/>
                    <a:pt x="359767" y="46545"/>
                    <a:pt x="361491" y="49444"/>
                  </a:cubicBezTo>
                  <a:cubicBezTo>
                    <a:pt x="373509" y="69619"/>
                    <a:pt x="377347" y="94481"/>
                    <a:pt x="381411" y="118449"/>
                  </a:cubicBezTo>
                  <a:cubicBezTo>
                    <a:pt x="391869" y="162704"/>
                    <a:pt x="402327" y="207072"/>
                    <a:pt x="412784" y="251328"/>
                  </a:cubicBezTo>
                  <a:cubicBezTo>
                    <a:pt x="413287" y="253559"/>
                    <a:pt x="413841" y="255789"/>
                    <a:pt x="414344" y="258020"/>
                  </a:cubicBezTo>
                  <a:lnTo>
                    <a:pt x="414292" y="258020"/>
                  </a:lnTo>
                  <a:cubicBezTo>
                    <a:pt x="414457" y="258854"/>
                    <a:pt x="414630" y="259696"/>
                    <a:pt x="414734" y="260529"/>
                  </a:cubicBezTo>
                  <a:cubicBezTo>
                    <a:pt x="414786" y="260529"/>
                    <a:pt x="414786" y="260529"/>
                    <a:pt x="414734" y="260581"/>
                  </a:cubicBezTo>
                  <a:cubicBezTo>
                    <a:pt x="414847" y="260859"/>
                    <a:pt x="414959" y="261085"/>
                    <a:pt x="415011" y="261363"/>
                  </a:cubicBezTo>
                  <a:cubicBezTo>
                    <a:pt x="415089" y="261363"/>
                    <a:pt x="415089" y="261363"/>
                    <a:pt x="415141" y="261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84" name="Google Shape;2584;p22"/>
          <p:cNvSpPr txBox="1">
            <a:spLocks noGrp="1"/>
          </p:cNvSpPr>
          <p:nvPr>
            <p:ph type="subTitle" idx="1"/>
          </p:nvPr>
        </p:nvSpPr>
        <p:spPr>
          <a:xfrm>
            <a:off x="3504775" y="2947000"/>
            <a:ext cx="4631100" cy="4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it-IT" sz="1600" dirty="0"/>
              <a:t>9! = 1 x 2 x 3 x 4 x 5 x 6 x 7 x 8 x 9</a:t>
            </a:r>
          </a:p>
        </p:txBody>
      </p:sp>
      <p:sp>
        <p:nvSpPr>
          <p:cNvPr id="2585" name="Google Shape;2585;p22"/>
          <p:cNvSpPr txBox="1">
            <a:spLocks noGrp="1"/>
          </p:cNvSpPr>
          <p:nvPr>
            <p:ph type="ctrTitle"/>
          </p:nvPr>
        </p:nvSpPr>
        <p:spPr>
          <a:xfrm>
            <a:off x="3168475" y="1590937"/>
            <a:ext cx="5303700" cy="131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Faktorial</a:t>
            </a:r>
            <a:endParaRPr sz="4400" dirty="0"/>
          </a:p>
        </p:txBody>
      </p:sp>
      <p:sp>
        <p:nvSpPr>
          <p:cNvPr id="2586" name="Google Shape;2586;p22"/>
          <p:cNvSpPr/>
          <p:nvPr/>
        </p:nvSpPr>
        <p:spPr>
          <a:xfrm rot="-658334">
            <a:off x="598663" y="2438621"/>
            <a:ext cx="2053305" cy="3210011"/>
          </a:xfrm>
          <a:custGeom>
            <a:avLst/>
            <a:gdLst/>
            <a:ahLst/>
            <a:cxnLst/>
            <a:rect l="l" t="t" r="r" b="b"/>
            <a:pathLst>
              <a:path w="4113815" h="6431286" extrusionOk="0">
                <a:moveTo>
                  <a:pt x="4085815" y="6268646"/>
                </a:moveTo>
                <a:cubicBezTo>
                  <a:pt x="4119221" y="6268646"/>
                  <a:pt x="4113779" y="6271908"/>
                  <a:pt x="4113052" y="6255901"/>
                </a:cubicBezTo>
                <a:cubicBezTo>
                  <a:pt x="4089365" y="6255929"/>
                  <a:pt x="4080839" y="6255901"/>
                  <a:pt x="4054658" y="6255942"/>
                </a:cubicBezTo>
                <a:cubicBezTo>
                  <a:pt x="4055905" y="5962363"/>
                  <a:pt x="4029997" y="6006955"/>
                  <a:pt x="4101606" y="6007120"/>
                </a:cubicBezTo>
                <a:cubicBezTo>
                  <a:pt x="4100894" y="5991689"/>
                  <a:pt x="4104773" y="5994375"/>
                  <a:pt x="4085815" y="5994375"/>
                </a:cubicBezTo>
                <a:cubicBezTo>
                  <a:pt x="4042197" y="5994375"/>
                  <a:pt x="4051025" y="6033322"/>
                  <a:pt x="4047146" y="5785568"/>
                </a:cubicBezTo>
                <a:cubicBezTo>
                  <a:pt x="4046419" y="5738550"/>
                  <a:pt x="4036536" y="5746484"/>
                  <a:pt x="4085815" y="5746484"/>
                </a:cubicBezTo>
                <a:cubicBezTo>
                  <a:pt x="4092587" y="5746484"/>
                  <a:pt x="4091285" y="5749047"/>
                  <a:pt x="4090750" y="5733767"/>
                </a:cubicBezTo>
                <a:cubicBezTo>
                  <a:pt x="4031875" y="5733767"/>
                  <a:pt x="4047735" y="5758722"/>
                  <a:pt x="4045213" y="5598372"/>
                </a:cubicBezTo>
                <a:cubicBezTo>
                  <a:pt x="4042992" y="5461895"/>
                  <a:pt x="4030271" y="5484204"/>
                  <a:pt x="4082608" y="5484218"/>
                </a:cubicBezTo>
                <a:cubicBezTo>
                  <a:pt x="4082086" y="5467212"/>
                  <a:pt x="4089256" y="5471583"/>
                  <a:pt x="4043143" y="5471433"/>
                </a:cubicBezTo>
                <a:cubicBezTo>
                  <a:pt x="4040456" y="5306793"/>
                  <a:pt x="4042375" y="5417974"/>
                  <a:pt x="4039894" y="5222692"/>
                </a:cubicBezTo>
                <a:cubicBezTo>
                  <a:pt x="4081250" y="5222596"/>
                  <a:pt x="4075041" y="5226886"/>
                  <a:pt x="4074561" y="5209920"/>
                </a:cubicBezTo>
                <a:cubicBezTo>
                  <a:pt x="4033123" y="5209934"/>
                  <a:pt x="4036070" y="5251868"/>
                  <a:pt x="4034905" y="4960125"/>
                </a:cubicBezTo>
                <a:cubicBezTo>
                  <a:pt x="4074246" y="4960563"/>
                  <a:pt x="4067776" y="4963523"/>
                  <a:pt x="4067351" y="4947612"/>
                </a:cubicBezTo>
                <a:cubicBezTo>
                  <a:pt x="4029970" y="4947490"/>
                  <a:pt x="4034864" y="4948517"/>
                  <a:pt x="4034850" y="4943611"/>
                </a:cubicBezTo>
                <a:cubicBezTo>
                  <a:pt x="4034672" y="4884903"/>
                  <a:pt x="4034411" y="4877750"/>
                  <a:pt x="4031587" y="4698626"/>
                </a:cubicBezTo>
                <a:cubicBezTo>
                  <a:pt x="4066418" y="4698995"/>
                  <a:pt x="4060689" y="4701983"/>
                  <a:pt x="4060250" y="4686100"/>
                </a:cubicBezTo>
                <a:cubicBezTo>
                  <a:pt x="4019812" y="4685936"/>
                  <a:pt x="4031875" y="4717674"/>
                  <a:pt x="4028078" y="4475937"/>
                </a:cubicBezTo>
                <a:cubicBezTo>
                  <a:pt x="4027338" y="4428959"/>
                  <a:pt x="4020813" y="4437099"/>
                  <a:pt x="4053287" y="4437456"/>
                </a:cubicBezTo>
                <a:cubicBezTo>
                  <a:pt x="4052821" y="4421203"/>
                  <a:pt x="4058043" y="4425026"/>
                  <a:pt x="4027297" y="4424259"/>
                </a:cubicBezTo>
                <a:cubicBezTo>
                  <a:pt x="4024089" y="4206489"/>
                  <a:pt x="4025049" y="4260771"/>
                  <a:pt x="4021800" y="4173997"/>
                </a:cubicBezTo>
                <a:cubicBezTo>
                  <a:pt x="4050052" y="4173833"/>
                  <a:pt x="4045418" y="4177245"/>
                  <a:pt x="4044898" y="4161170"/>
                </a:cubicBezTo>
                <a:cubicBezTo>
                  <a:pt x="4015796" y="4161266"/>
                  <a:pt x="4021101" y="4173202"/>
                  <a:pt x="4019977" y="4101805"/>
                </a:cubicBezTo>
                <a:cubicBezTo>
                  <a:pt x="4016440" y="3875237"/>
                  <a:pt x="4010162" y="3912238"/>
                  <a:pt x="4036357" y="3911868"/>
                </a:cubicBezTo>
                <a:cubicBezTo>
                  <a:pt x="4035768" y="3895917"/>
                  <a:pt x="4039565" y="3899000"/>
                  <a:pt x="4017373" y="3899425"/>
                </a:cubicBezTo>
                <a:cubicBezTo>
                  <a:pt x="4012849" y="3619576"/>
                  <a:pt x="4006461" y="3651383"/>
                  <a:pt x="4027461" y="3651329"/>
                </a:cubicBezTo>
                <a:cubicBezTo>
                  <a:pt x="4027050" y="3635309"/>
                  <a:pt x="4030285" y="3638570"/>
                  <a:pt x="4012849" y="3638611"/>
                </a:cubicBezTo>
                <a:cubicBezTo>
                  <a:pt x="4008312" y="3357475"/>
                  <a:pt x="4003925" y="3389309"/>
                  <a:pt x="4023184" y="3389144"/>
                </a:cubicBezTo>
                <a:cubicBezTo>
                  <a:pt x="4023048" y="3373851"/>
                  <a:pt x="4026625" y="3376359"/>
                  <a:pt x="4009079" y="3376537"/>
                </a:cubicBezTo>
                <a:cubicBezTo>
                  <a:pt x="4007201" y="3250104"/>
                  <a:pt x="4009353" y="3237113"/>
                  <a:pt x="4006872" y="3127550"/>
                </a:cubicBezTo>
                <a:cubicBezTo>
                  <a:pt x="4025844" y="3127550"/>
                  <a:pt x="4022636" y="3130839"/>
                  <a:pt x="4022718" y="3114819"/>
                </a:cubicBezTo>
                <a:cubicBezTo>
                  <a:pt x="4001526" y="3114833"/>
                  <a:pt x="4006022" y="3151011"/>
                  <a:pt x="4001320" y="2885977"/>
                </a:cubicBezTo>
                <a:cubicBezTo>
                  <a:pt x="4000882" y="2861556"/>
                  <a:pt x="4000128" y="2864763"/>
                  <a:pt x="4003418" y="2864790"/>
                </a:cubicBezTo>
                <a:cubicBezTo>
                  <a:pt x="4029243" y="2865037"/>
                  <a:pt x="4024857" y="2868271"/>
                  <a:pt x="4025062" y="2852251"/>
                </a:cubicBezTo>
                <a:cubicBezTo>
                  <a:pt x="3994905" y="2852032"/>
                  <a:pt x="3998470" y="2875904"/>
                  <a:pt x="3999223" y="2698808"/>
                </a:cubicBezTo>
                <a:cubicBezTo>
                  <a:pt x="3999580" y="2584613"/>
                  <a:pt x="3989655" y="2603401"/>
                  <a:pt x="4028846" y="2602593"/>
                </a:cubicBezTo>
                <a:cubicBezTo>
                  <a:pt x="4029106" y="2586641"/>
                  <a:pt x="4034192" y="2589615"/>
                  <a:pt x="4003322" y="2590506"/>
                </a:cubicBezTo>
                <a:cubicBezTo>
                  <a:pt x="3995988" y="2590711"/>
                  <a:pt x="3998977" y="2619942"/>
                  <a:pt x="3993041" y="2341231"/>
                </a:cubicBezTo>
                <a:cubicBezTo>
                  <a:pt x="4004514" y="2341025"/>
                  <a:pt x="4017893" y="2340765"/>
                  <a:pt x="4032999" y="2340587"/>
                </a:cubicBezTo>
                <a:cubicBezTo>
                  <a:pt x="4033232" y="2324649"/>
                  <a:pt x="4039140" y="2327650"/>
                  <a:pt x="4003377" y="2328322"/>
                </a:cubicBezTo>
                <a:cubicBezTo>
                  <a:pt x="3990848" y="2328541"/>
                  <a:pt x="3992795" y="2329692"/>
                  <a:pt x="3992698" y="2324868"/>
                </a:cubicBezTo>
                <a:cubicBezTo>
                  <a:pt x="3986640" y="2048473"/>
                  <a:pt x="3984652" y="2079691"/>
                  <a:pt x="4003432" y="2079883"/>
                </a:cubicBezTo>
                <a:cubicBezTo>
                  <a:pt x="4042745" y="2080362"/>
                  <a:pt x="4036097" y="2083405"/>
                  <a:pt x="4036221" y="2067467"/>
                </a:cubicBezTo>
                <a:cubicBezTo>
                  <a:pt x="4017551" y="2067330"/>
                  <a:pt x="4000238" y="2067111"/>
                  <a:pt x="3988723" y="2066987"/>
                </a:cubicBezTo>
                <a:cubicBezTo>
                  <a:pt x="3988257" y="2036167"/>
                  <a:pt x="3985406" y="1818617"/>
                  <a:pt x="3985392" y="1817658"/>
                </a:cubicBezTo>
                <a:cubicBezTo>
                  <a:pt x="4008709" y="1817575"/>
                  <a:pt x="4020320" y="1817507"/>
                  <a:pt x="4036837" y="1817466"/>
                </a:cubicBezTo>
                <a:cubicBezTo>
                  <a:pt x="4036782" y="1801432"/>
                  <a:pt x="4043609" y="1804680"/>
                  <a:pt x="4003445" y="1804844"/>
                </a:cubicBezTo>
                <a:cubicBezTo>
                  <a:pt x="3976743" y="1804954"/>
                  <a:pt x="3987819" y="1840022"/>
                  <a:pt x="3982322" y="1576961"/>
                </a:cubicBezTo>
                <a:cubicBezTo>
                  <a:pt x="3981787" y="1551198"/>
                  <a:pt x="3976317" y="1555323"/>
                  <a:pt x="4003377" y="1555830"/>
                </a:cubicBezTo>
                <a:cubicBezTo>
                  <a:pt x="4040072" y="1556515"/>
                  <a:pt x="4034000" y="1559544"/>
                  <a:pt x="4033685" y="1543592"/>
                </a:cubicBezTo>
                <a:cubicBezTo>
                  <a:pt x="4013219" y="1543346"/>
                  <a:pt x="4001252" y="1543017"/>
                  <a:pt x="3981636" y="1542729"/>
                </a:cubicBezTo>
                <a:cubicBezTo>
                  <a:pt x="3977168" y="1308213"/>
                  <a:pt x="3977113" y="1298758"/>
                  <a:pt x="3977030" y="1293098"/>
                </a:cubicBezTo>
                <a:cubicBezTo>
                  <a:pt x="3994905" y="1293386"/>
                  <a:pt x="4008983" y="1293783"/>
                  <a:pt x="4026694" y="1294071"/>
                </a:cubicBezTo>
                <a:cubicBezTo>
                  <a:pt x="4026104" y="1277969"/>
                  <a:pt x="4031258" y="1281463"/>
                  <a:pt x="4003582" y="1280860"/>
                </a:cubicBezTo>
                <a:cubicBezTo>
                  <a:pt x="3966626" y="1280065"/>
                  <a:pt x="3978031" y="1319163"/>
                  <a:pt x="3973343" y="1031311"/>
                </a:cubicBezTo>
                <a:cubicBezTo>
                  <a:pt x="3992918" y="1031681"/>
                  <a:pt x="4004939" y="1032120"/>
                  <a:pt x="4021690" y="1032517"/>
                </a:cubicBezTo>
                <a:cubicBezTo>
                  <a:pt x="4021594" y="1016456"/>
                  <a:pt x="4025227" y="1019896"/>
                  <a:pt x="4003623" y="1019307"/>
                </a:cubicBezTo>
                <a:cubicBezTo>
                  <a:pt x="3960677" y="1018073"/>
                  <a:pt x="3973727" y="1056623"/>
                  <a:pt x="3967901" y="769360"/>
                </a:cubicBezTo>
                <a:cubicBezTo>
                  <a:pt x="3989792" y="769730"/>
                  <a:pt x="4000978" y="770224"/>
                  <a:pt x="4022540" y="770744"/>
                </a:cubicBezTo>
                <a:cubicBezTo>
                  <a:pt x="4022732" y="754670"/>
                  <a:pt x="4026351" y="758164"/>
                  <a:pt x="4003623" y="757479"/>
                </a:cubicBezTo>
                <a:cubicBezTo>
                  <a:pt x="3960472" y="756246"/>
                  <a:pt x="3967709" y="762234"/>
                  <a:pt x="3967298" y="735772"/>
                </a:cubicBezTo>
                <a:cubicBezTo>
                  <a:pt x="3963062" y="463255"/>
                  <a:pt x="3955509" y="507848"/>
                  <a:pt x="4003500" y="507724"/>
                </a:cubicBezTo>
                <a:cubicBezTo>
                  <a:pt x="4031053" y="507642"/>
                  <a:pt x="4026419" y="510972"/>
                  <a:pt x="4026666" y="494939"/>
                </a:cubicBezTo>
                <a:cubicBezTo>
                  <a:pt x="4004638" y="494980"/>
                  <a:pt x="3991341" y="495048"/>
                  <a:pt x="3964556" y="495076"/>
                </a:cubicBezTo>
                <a:cubicBezTo>
                  <a:pt x="3962583" y="396243"/>
                  <a:pt x="3961459" y="391364"/>
                  <a:pt x="3961033" y="246253"/>
                </a:cubicBezTo>
                <a:cubicBezTo>
                  <a:pt x="3990560" y="246418"/>
                  <a:pt x="4001650" y="246705"/>
                  <a:pt x="4029380" y="246952"/>
                </a:cubicBezTo>
                <a:cubicBezTo>
                  <a:pt x="4029463" y="230864"/>
                  <a:pt x="4034631" y="234317"/>
                  <a:pt x="4003569" y="233920"/>
                </a:cubicBezTo>
                <a:cubicBezTo>
                  <a:pt x="3947367" y="233248"/>
                  <a:pt x="3961870" y="269769"/>
                  <a:pt x="3957963" y="35116"/>
                </a:cubicBezTo>
                <a:cubicBezTo>
                  <a:pt x="3940184" y="33883"/>
                  <a:pt x="3948450" y="9243"/>
                  <a:pt x="3949752" y="233454"/>
                </a:cubicBezTo>
                <a:cubicBezTo>
                  <a:pt x="3927285" y="233371"/>
                  <a:pt x="3763601" y="232700"/>
                  <a:pt x="3731086" y="232810"/>
                </a:cubicBezTo>
                <a:cubicBezTo>
                  <a:pt x="3725823" y="-2186"/>
                  <a:pt x="3737419" y="21412"/>
                  <a:pt x="3718037" y="20412"/>
                </a:cubicBezTo>
                <a:cubicBezTo>
                  <a:pt x="3720518" y="272003"/>
                  <a:pt x="3733705" y="232508"/>
                  <a:pt x="3674281" y="233344"/>
                </a:cubicBezTo>
                <a:cubicBezTo>
                  <a:pt x="3612816" y="234207"/>
                  <a:pt x="3611582" y="233769"/>
                  <a:pt x="3509912" y="234029"/>
                </a:cubicBezTo>
                <a:cubicBezTo>
                  <a:pt x="3501824" y="234043"/>
                  <a:pt x="3503812" y="242992"/>
                  <a:pt x="3502743" y="174691"/>
                </a:cubicBezTo>
                <a:cubicBezTo>
                  <a:pt x="3499933" y="-11354"/>
                  <a:pt x="3504977" y="10545"/>
                  <a:pt x="3489021" y="9970"/>
                </a:cubicBezTo>
                <a:cubicBezTo>
                  <a:pt x="3491037" y="143473"/>
                  <a:pt x="3491681" y="189286"/>
                  <a:pt x="3492530" y="234070"/>
                </a:cubicBezTo>
                <a:cubicBezTo>
                  <a:pt x="3441387" y="234166"/>
                  <a:pt x="3428982" y="234125"/>
                  <a:pt x="3275181" y="234015"/>
                </a:cubicBezTo>
                <a:cubicBezTo>
                  <a:pt x="3269588" y="-21947"/>
                  <a:pt x="3278306" y="4091"/>
                  <a:pt x="3260459" y="3721"/>
                </a:cubicBezTo>
                <a:cubicBezTo>
                  <a:pt x="3264256" y="252639"/>
                  <a:pt x="3264160" y="234002"/>
                  <a:pt x="3263186" y="234002"/>
                </a:cubicBezTo>
                <a:cubicBezTo>
                  <a:pt x="3180200" y="234002"/>
                  <a:pt x="3181104" y="232768"/>
                  <a:pt x="3098721" y="232768"/>
                </a:cubicBezTo>
                <a:cubicBezTo>
                  <a:pt x="3029936" y="232768"/>
                  <a:pt x="3048112" y="277498"/>
                  <a:pt x="3043917" y="1021"/>
                </a:cubicBezTo>
                <a:cubicBezTo>
                  <a:pt x="3028647" y="925"/>
                  <a:pt x="3031567" y="-28333"/>
                  <a:pt x="3035803" y="233330"/>
                </a:cubicBezTo>
                <a:cubicBezTo>
                  <a:pt x="2920287" y="235687"/>
                  <a:pt x="2929540" y="234742"/>
                  <a:pt x="2818617" y="233878"/>
                </a:cubicBezTo>
                <a:cubicBezTo>
                  <a:pt x="2813298" y="-26921"/>
                  <a:pt x="2819494" y="1021"/>
                  <a:pt x="2802949" y="1172"/>
                </a:cubicBezTo>
                <a:cubicBezTo>
                  <a:pt x="2807459" y="273401"/>
                  <a:pt x="2821194" y="233714"/>
                  <a:pt x="2769845" y="233714"/>
                </a:cubicBezTo>
                <a:cubicBezTo>
                  <a:pt x="2557718" y="233714"/>
                  <a:pt x="2590397" y="252392"/>
                  <a:pt x="2589177" y="174664"/>
                </a:cubicBezTo>
                <a:cubicBezTo>
                  <a:pt x="2587751" y="83080"/>
                  <a:pt x="2587244" y="86218"/>
                  <a:pt x="2585887" y="4652"/>
                </a:cubicBezTo>
                <a:cubicBezTo>
                  <a:pt x="2569822" y="5009"/>
                  <a:pt x="2574030" y="-24085"/>
                  <a:pt x="2578965" y="234331"/>
                </a:cubicBezTo>
                <a:cubicBezTo>
                  <a:pt x="2523778" y="234057"/>
                  <a:pt x="2462093" y="231535"/>
                  <a:pt x="2361738" y="233687"/>
                </a:cubicBezTo>
                <a:cubicBezTo>
                  <a:pt x="2361080" y="158000"/>
                  <a:pt x="2358818" y="61263"/>
                  <a:pt x="2357982" y="10641"/>
                </a:cubicBezTo>
                <a:cubicBezTo>
                  <a:pt x="2339614" y="11203"/>
                  <a:pt x="2348497" y="-13848"/>
                  <a:pt x="2350512" y="233920"/>
                </a:cubicBezTo>
                <a:cubicBezTo>
                  <a:pt x="2252597" y="235948"/>
                  <a:pt x="2203661" y="233495"/>
                  <a:pt x="2131901" y="233248"/>
                </a:cubicBezTo>
                <a:cubicBezTo>
                  <a:pt x="2129283" y="116532"/>
                  <a:pt x="2130461" y="96935"/>
                  <a:pt x="2129502" y="18123"/>
                </a:cubicBezTo>
                <a:cubicBezTo>
                  <a:pt x="2114300" y="18644"/>
                  <a:pt x="2118481" y="7311"/>
                  <a:pt x="2118714" y="81285"/>
                </a:cubicBezTo>
                <a:cubicBezTo>
                  <a:pt x="2118878" y="133963"/>
                  <a:pt x="2119646" y="186915"/>
                  <a:pt x="2120674" y="233234"/>
                </a:cubicBezTo>
                <a:cubicBezTo>
                  <a:pt x="2110667" y="233221"/>
                  <a:pt x="1954427" y="233138"/>
                  <a:pt x="1947710" y="233125"/>
                </a:cubicBezTo>
                <a:cubicBezTo>
                  <a:pt x="1888794" y="233125"/>
                  <a:pt x="1904256" y="269166"/>
                  <a:pt x="1902077" y="26387"/>
                </a:cubicBezTo>
                <a:cubicBezTo>
                  <a:pt x="1886916" y="26962"/>
                  <a:pt x="1891124" y="17013"/>
                  <a:pt x="1890987" y="81244"/>
                </a:cubicBezTo>
                <a:cubicBezTo>
                  <a:pt x="1890878" y="132647"/>
                  <a:pt x="1891549" y="183256"/>
                  <a:pt x="1892742" y="233303"/>
                </a:cubicBezTo>
                <a:cubicBezTo>
                  <a:pt x="1680944" y="234920"/>
                  <a:pt x="1887930" y="233207"/>
                  <a:pt x="1676132" y="234577"/>
                </a:cubicBezTo>
                <a:cubicBezTo>
                  <a:pt x="1675680" y="191273"/>
                  <a:pt x="1674926" y="149928"/>
                  <a:pt x="1673062" y="35445"/>
                </a:cubicBezTo>
                <a:cubicBezTo>
                  <a:pt x="1657353" y="36089"/>
                  <a:pt x="1661506" y="15232"/>
                  <a:pt x="1664110" y="174869"/>
                </a:cubicBezTo>
                <a:cubicBezTo>
                  <a:pt x="1665317" y="251420"/>
                  <a:pt x="1708167" y="234934"/>
                  <a:pt x="1454437" y="234934"/>
                </a:cubicBezTo>
                <a:cubicBezTo>
                  <a:pt x="1445184" y="234934"/>
                  <a:pt x="1450009" y="257627"/>
                  <a:pt x="1444115" y="45148"/>
                </a:cubicBezTo>
                <a:cubicBezTo>
                  <a:pt x="1425610" y="45942"/>
                  <a:pt x="1435630" y="18000"/>
                  <a:pt x="1437110" y="234893"/>
                </a:cubicBezTo>
                <a:cubicBezTo>
                  <a:pt x="1367215" y="234536"/>
                  <a:pt x="1321554" y="230494"/>
                  <a:pt x="1218527" y="233275"/>
                </a:cubicBezTo>
                <a:cubicBezTo>
                  <a:pt x="1217663" y="192849"/>
                  <a:pt x="1217636" y="178213"/>
                  <a:pt x="1215360" y="55384"/>
                </a:cubicBezTo>
                <a:cubicBezTo>
                  <a:pt x="1200597" y="56070"/>
                  <a:pt x="1202955" y="28155"/>
                  <a:pt x="1207286" y="233591"/>
                </a:cubicBezTo>
                <a:cubicBezTo>
                  <a:pt x="1153744" y="235139"/>
                  <a:pt x="1097816" y="234934"/>
                  <a:pt x="1043520" y="234262"/>
                </a:cubicBezTo>
                <a:cubicBezTo>
                  <a:pt x="974502" y="233481"/>
                  <a:pt x="989128" y="266179"/>
                  <a:pt x="988264" y="66005"/>
                </a:cubicBezTo>
                <a:cubicBezTo>
                  <a:pt x="974790" y="66649"/>
                  <a:pt x="974790" y="40488"/>
                  <a:pt x="979039" y="233796"/>
                </a:cubicBezTo>
                <a:cubicBezTo>
                  <a:pt x="967045" y="233769"/>
                  <a:pt x="974008" y="233783"/>
                  <a:pt x="796891" y="233741"/>
                </a:cubicBezTo>
                <a:cubicBezTo>
                  <a:pt x="749571" y="233741"/>
                  <a:pt x="761346" y="261629"/>
                  <a:pt x="758728" y="76968"/>
                </a:cubicBezTo>
                <a:cubicBezTo>
                  <a:pt x="742402" y="77695"/>
                  <a:pt x="746761" y="53767"/>
                  <a:pt x="749887" y="233618"/>
                </a:cubicBezTo>
                <a:cubicBezTo>
                  <a:pt x="691492" y="233275"/>
                  <a:pt x="683199" y="232481"/>
                  <a:pt x="533099" y="233248"/>
                </a:cubicBezTo>
                <a:cubicBezTo>
                  <a:pt x="532002" y="195192"/>
                  <a:pt x="531098" y="139815"/>
                  <a:pt x="531152" y="81422"/>
                </a:cubicBezTo>
                <a:cubicBezTo>
                  <a:pt x="516937" y="81449"/>
                  <a:pt x="518925" y="67375"/>
                  <a:pt x="520611" y="174883"/>
                </a:cubicBezTo>
                <a:cubicBezTo>
                  <a:pt x="521749" y="248309"/>
                  <a:pt x="533126" y="233385"/>
                  <a:pt x="468138" y="233385"/>
                </a:cubicBezTo>
                <a:cubicBezTo>
                  <a:pt x="386700" y="233385"/>
                  <a:pt x="386111" y="234618"/>
                  <a:pt x="305441" y="234632"/>
                </a:cubicBezTo>
                <a:cubicBezTo>
                  <a:pt x="304139" y="167880"/>
                  <a:pt x="304289" y="152313"/>
                  <a:pt x="302521" y="81381"/>
                </a:cubicBezTo>
                <a:cubicBezTo>
                  <a:pt x="286990" y="81449"/>
                  <a:pt x="290869" y="61661"/>
                  <a:pt x="294200" y="234618"/>
                </a:cubicBezTo>
                <a:cubicBezTo>
                  <a:pt x="293213" y="234618"/>
                  <a:pt x="77111" y="233070"/>
                  <a:pt x="76124" y="233056"/>
                </a:cubicBezTo>
                <a:cubicBezTo>
                  <a:pt x="75027" y="195466"/>
                  <a:pt x="74383" y="147105"/>
                  <a:pt x="73574" y="87520"/>
                </a:cubicBezTo>
                <a:cubicBezTo>
                  <a:pt x="58633" y="88384"/>
                  <a:pt x="62074" y="75653"/>
                  <a:pt x="63636" y="174869"/>
                </a:cubicBezTo>
                <a:cubicBezTo>
                  <a:pt x="64678" y="241607"/>
                  <a:pt x="67708" y="232947"/>
                  <a:pt x="57372" y="232782"/>
                </a:cubicBezTo>
                <a:cubicBezTo>
                  <a:pt x="-9933" y="231782"/>
                  <a:pt x="430" y="228260"/>
                  <a:pt x="759" y="244979"/>
                </a:cubicBezTo>
                <a:cubicBezTo>
                  <a:pt x="29806" y="245088"/>
                  <a:pt x="45816" y="245376"/>
                  <a:pt x="65281" y="245650"/>
                </a:cubicBezTo>
                <a:cubicBezTo>
                  <a:pt x="70038" y="391693"/>
                  <a:pt x="68832" y="398477"/>
                  <a:pt x="69819" y="496008"/>
                </a:cubicBezTo>
                <a:cubicBezTo>
                  <a:pt x="49805" y="496199"/>
                  <a:pt x="33712" y="496405"/>
                  <a:pt x="4803" y="496501"/>
                </a:cubicBezTo>
                <a:cubicBezTo>
                  <a:pt x="5008" y="513151"/>
                  <a:pt x="-4752" y="509520"/>
                  <a:pt x="57344" y="508862"/>
                </a:cubicBezTo>
                <a:cubicBezTo>
                  <a:pt x="75699" y="508684"/>
                  <a:pt x="68804" y="474150"/>
                  <a:pt x="72958" y="735923"/>
                </a:cubicBezTo>
                <a:cubicBezTo>
                  <a:pt x="73396" y="763796"/>
                  <a:pt x="85624" y="756835"/>
                  <a:pt x="7270" y="756794"/>
                </a:cubicBezTo>
                <a:cubicBezTo>
                  <a:pt x="7380" y="773759"/>
                  <a:pt x="-4628" y="769511"/>
                  <a:pt x="73520" y="769552"/>
                </a:cubicBezTo>
                <a:cubicBezTo>
                  <a:pt x="74630" y="831782"/>
                  <a:pt x="77303" y="920131"/>
                  <a:pt x="77454" y="1019115"/>
                </a:cubicBezTo>
                <a:cubicBezTo>
                  <a:pt x="54576" y="1019211"/>
                  <a:pt x="36865" y="1019361"/>
                  <a:pt x="8586" y="1019430"/>
                </a:cubicBezTo>
                <a:cubicBezTo>
                  <a:pt x="8641" y="1036039"/>
                  <a:pt x="-543" y="1032284"/>
                  <a:pt x="57317" y="1031969"/>
                </a:cubicBezTo>
                <a:cubicBezTo>
                  <a:pt x="85596" y="1031818"/>
                  <a:pt x="76686" y="993201"/>
                  <a:pt x="81306" y="1280833"/>
                </a:cubicBezTo>
                <a:cubicBezTo>
                  <a:pt x="56522" y="1280956"/>
                  <a:pt x="38455" y="1281148"/>
                  <a:pt x="9381" y="1281244"/>
                </a:cubicBezTo>
                <a:cubicBezTo>
                  <a:pt x="9422" y="1298141"/>
                  <a:pt x="745" y="1294112"/>
                  <a:pt x="57317" y="1293742"/>
                </a:cubicBezTo>
                <a:cubicBezTo>
                  <a:pt x="91490" y="1293509"/>
                  <a:pt x="81470" y="1264237"/>
                  <a:pt x="84911" y="1483679"/>
                </a:cubicBezTo>
                <a:cubicBezTo>
                  <a:pt x="86007" y="1553624"/>
                  <a:pt x="93697" y="1541660"/>
                  <a:pt x="57194" y="1542345"/>
                </a:cubicBezTo>
                <a:cubicBezTo>
                  <a:pt x="1650" y="1543387"/>
                  <a:pt x="10217" y="1538618"/>
                  <a:pt x="10300" y="1555748"/>
                </a:cubicBezTo>
                <a:cubicBezTo>
                  <a:pt x="44007" y="1555501"/>
                  <a:pt x="58085" y="1554980"/>
                  <a:pt x="86419" y="1554610"/>
                </a:cubicBezTo>
                <a:cubicBezTo>
                  <a:pt x="89667" y="1668764"/>
                  <a:pt x="88516" y="1616484"/>
                  <a:pt x="91107" y="1804091"/>
                </a:cubicBezTo>
                <a:cubicBezTo>
                  <a:pt x="63897" y="1804488"/>
                  <a:pt x="45665" y="1805297"/>
                  <a:pt x="12027" y="1805653"/>
                </a:cubicBezTo>
                <a:cubicBezTo>
                  <a:pt x="12164" y="1821303"/>
                  <a:pt x="2966" y="1818918"/>
                  <a:pt x="57399" y="1817534"/>
                </a:cubicBezTo>
                <a:cubicBezTo>
                  <a:pt x="103581" y="1816411"/>
                  <a:pt x="91134" y="1778396"/>
                  <a:pt x="95192" y="2066069"/>
                </a:cubicBezTo>
                <a:cubicBezTo>
                  <a:pt x="61484" y="2065905"/>
                  <a:pt x="51478" y="2065631"/>
                  <a:pt x="15344" y="2065494"/>
                </a:cubicBezTo>
                <a:cubicBezTo>
                  <a:pt x="15604" y="2082336"/>
                  <a:pt x="7777" y="2078060"/>
                  <a:pt x="57221" y="2078540"/>
                </a:cubicBezTo>
                <a:cubicBezTo>
                  <a:pt x="105089" y="2078978"/>
                  <a:pt x="95397" y="2066864"/>
                  <a:pt x="95918" y="2138001"/>
                </a:cubicBezTo>
                <a:cubicBezTo>
                  <a:pt x="97590" y="2366720"/>
                  <a:pt x="116603" y="2328500"/>
                  <a:pt x="57276" y="2328651"/>
                </a:cubicBezTo>
                <a:cubicBezTo>
                  <a:pt x="14124" y="2328719"/>
                  <a:pt x="20663" y="2324485"/>
                  <a:pt x="21088" y="2341436"/>
                </a:cubicBezTo>
                <a:cubicBezTo>
                  <a:pt x="42965" y="2341409"/>
                  <a:pt x="62896" y="2341354"/>
                  <a:pt x="99126" y="2341313"/>
                </a:cubicBezTo>
                <a:cubicBezTo>
                  <a:pt x="105623" y="2640498"/>
                  <a:pt x="111586" y="2591150"/>
                  <a:pt x="57331" y="2590643"/>
                </a:cubicBezTo>
                <a:cubicBezTo>
                  <a:pt x="21883" y="2590314"/>
                  <a:pt x="27708" y="2587148"/>
                  <a:pt x="28174" y="2603127"/>
                </a:cubicBezTo>
                <a:cubicBezTo>
                  <a:pt x="55864" y="2603305"/>
                  <a:pt x="70696" y="2603566"/>
                  <a:pt x="101908" y="2603689"/>
                </a:cubicBezTo>
                <a:cubicBezTo>
                  <a:pt x="101922" y="2604210"/>
                  <a:pt x="104897" y="2726243"/>
                  <a:pt x="107405" y="2853210"/>
                </a:cubicBezTo>
                <a:cubicBezTo>
                  <a:pt x="74205" y="2852950"/>
                  <a:pt x="59935" y="2852347"/>
                  <a:pt x="34096" y="2851909"/>
                </a:cubicBezTo>
                <a:cubicBezTo>
                  <a:pt x="34384" y="2868011"/>
                  <a:pt x="29669" y="2864516"/>
                  <a:pt x="57166" y="2865133"/>
                </a:cubicBezTo>
                <a:cubicBezTo>
                  <a:pt x="121634" y="2866613"/>
                  <a:pt x="107364" y="2820102"/>
                  <a:pt x="112025" y="3115285"/>
                </a:cubicBezTo>
                <a:cubicBezTo>
                  <a:pt x="80250" y="3115216"/>
                  <a:pt x="67982" y="3115052"/>
                  <a:pt x="37838" y="3114887"/>
                </a:cubicBezTo>
                <a:cubicBezTo>
                  <a:pt x="38017" y="3130948"/>
                  <a:pt x="34110" y="3127605"/>
                  <a:pt x="57235" y="3127755"/>
                </a:cubicBezTo>
                <a:cubicBezTo>
                  <a:pt x="133464" y="3128276"/>
                  <a:pt x="109119" y="3089713"/>
                  <a:pt x="113368" y="3353679"/>
                </a:cubicBezTo>
                <a:cubicBezTo>
                  <a:pt x="113807" y="3382265"/>
                  <a:pt x="127460" y="3375112"/>
                  <a:pt x="39963" y="3375139"/>
                </a:cubicBezTo>
                <a:cubicBezTo>
                  <a:pt x="40059" y="3392104"/>
                  <a:pt x="26653" y="3387856"/>
                  <a:pt x="113903" y="3387842"/>
                </a:cubicBezTo>
                <a:cubicBezTo>
                  <a:pt x="113930" y="3389172"/>
                  <a:pt x="116863" y="3572558"/>
                  <a:pt x="118440" y="3639255"/>
                </a:cubicBezTo>
                <a:cubicBezTo>
                  <a:pt x="81703" y="3639063"/>
                  <a:pt x="62759" y="3638364"/>
                  <a:pt x="40991" y="3637899"/>
                </a:cubicBezTo>
                <a:cubicBezTo>
                  <a:pt x="41032" y="3653206"/>
                  <a:pt x="25419" y="3651521"/>
                  <a:pt x="118741" y="3651986"/>
                </a:cubicBezTo>
                <a:cubicBezTo>
                  <a:pt x="118769" y="3653206"/>
                  <a:pt x="123635" y="3899274"/>
                  <a:pt x="123649" y="3900274"/>
                </a:cubicBezTo>
                <a:cubicBezTo>
                  <a:pt x="83293" y="3900343"/>
                  <a:pt x="65350" y="3900644"/>
                  <a:pt x="41567" y="3900864"/>
                </a:cubicBezTo>
                <a:cubicBezTo>
                  <a:pt x="41594" y="3916870"/>
                  <a:pt x="38387" y="3913636"/>
                  <a:pt x="57344" y="3913430"/>
                </a:cubicBezTo>
                <a:cubicBezTo>
                  <a:pt x="131147" y="3912635"/>
                  <a:pt x="123854" y="3912430"/>
                  <a:pt x="123896" y="3914842"/>
                </a:cubicBezTo>
                <a:cubicBezTo>
                  <a:pt x="125239" y="4000409"/>
                  <a:pt x="127802" y="4087402"/>
                  <a:pt x="128104" y="4161157"/>
                </a:cubicBezTo>
                <a:cubicBezTo>
                  <a:pt x="25378" y="4161252"/>
                  <a:pt x="42225" y="4158608"/>
                  <a:pt x="42280" y="4174463"/>
                </a:cubicBezTo>
                <a:cubicBezTo>
                  <a:pt x="66817" y="4174244"/>
                  <a:pt x="84582" y="4173928"/>
                  <a:pt x="128145" y="4173874"/>
                </a:cubicBezTo>
                <a:cubicBezTo>
                  <a:pt x="128351" y="4330332"/>
                  <a:pt x="130311" y="4349696"/>
                  <a:pt x="132024" y="4422203"/>
                </a:cubicBezTo>
                <a:cubicBezTo>
                  <a:pt x="88146" y="4422244"/>
                  <a:pt x="70065" y="4422642"/>
                  <a:pt x="43705" y="4422998"/>
                </a:cubicBezTo>
                <a:cubicBezTo>
                  <a:pt x="43829" y="4438292"/>
                  <a:pt x="40361" y="4435784"/>
                  <a:pt x="57358" y="4435537"/>
                </a:cubicBezTo>
                <a:cubicBezTo>
                  <a:pt x="155300" y="4434084"/>
                  <a:pt x="130119" y="4389054"/>
                  <a:pt x="134396" y="4663256"/>
                </a:cubicBezTo>
                <a:cubicBezTo>
                  <a:pt x="134862" y="4693212"/>
                  <a:pt x="149515" y="4685730"/>
                  <a:pt x="57262" y="4685991"/>
                </a:cubicBezTo>
                <a:cubicBezTo>
                  <a:pt x="44226" y="4686018"/>
                  <a:pt x="46461" y="4682743"/>
                  <a:pt x="46694" y="4698762"/>
                </a:cubicBezTo>
                <a:cubicBezTo>
                  <a:pt x="69668" y="4698721"/>
                  <a:pt x="85843" y="4698626"/>
                  <a:pt x="134930" y="4698626"/>
                </a:cubicBezTo>
                <a:cubicBezTo>
                  <a:pt x="135629" y="4749139"/>
                  <a:pt x="136370" y="4844806"/>
                  <a:pt x="138672" y="4946091"/>
                </a:cubicBezTo>
                <a:cubicBezTo>
                  <a:pt x="95644" y="4946105"/>
                  <a:pt x="78633" y="4946516"/>
                  <a:pt x="51368" y="4947065"/>
                </a:cubicBezTo>
                <a:cubicBezTo>
                  <a:pt x="51793" y="4965017"/>
                  <a:pt x="37907" y="4958823"/>
                  <a:pt x="138933" y="4958809"/>
                </a:cubicBezTo>
                <a:cubicBezTo>
                  <a:pt x="138960" y="4959837"/>
                  <a:pt x="143813" y="5208673"/>
                  <a:pt x="143840" y="5209810"/>
                </a:cubicBezTo>
                <a:cubicBezTo>
                  <a:pt x="107391" y="5209851"/>
                  <a:pt x="86994" y="5209522"/>
                  <a:pt x="58825" y="5208878"/>
                </a:cubicBezTo>
                <a:cubicBezTo>
                  <a:pt x="59346" y="5224706"/>
                  <a:pt x="45309" y="5222541"/>
                  <a:pt x="139495" y="5222541"/>
                </a:cubicBezTo>
                <a:cubicBezTo>
                  <a:pt x="144882" y="5222541"/>
                  <a:pt x="144046" y="5221980"/>
                  <a:pt x="144073" y="5224309"/>
                </a:cubicBezTo>
                <a:cubicBezTo>
                  <a:pt x="148350" y="5501787"/>
                  <a:pt x="150900" y="5471940"/>
                  <a:pt x="139495" y="5471940"/>
                </a:cubicBezTo>
                <a:cubicBezTo>
                  <a:pt x="55192" y="5471940"/>
                  <a:pt x="67433" y="5468322"/>
                  <a:pt x="67982" y="5484753"/>
                </a:cubicBezTo>
                <a:cubicBezTo>
                  <a:pt x="89215" y="5484698"/>
                  <a:pt x="108337" y="5484670"/>
                  <a:pt x="148103" y="5484670"/>
                </a:cubicBezTo>
                <a:cubicBezTo>
                  <a:pt x="152120" y="5659067"/>
                  <a:pt x="150996" y="5660616"/>
                  <a:pt x="151667" y="5731862"/>
                </a:cubicBezTo>
                <a:cubicBezTo>
                  <a:pt x="119112" y="5731766"/>
                  <a:pt x="95507" y="5731999"/>
                  <a:pt x="76206" y="5732342"/>
                </a:cubicBezTo>
                <a:cubicBezTo>
                  <a:pt x="76768" y="5749088"/>
                  <a:pt x="65638" y="5744566"/>
                  <a:pt x="139509" y="5744566"/>
                </a:cubicBezTo>
                <a:cubicBezTo>
                  <a:pt x="156397" y="5744566"/>
                  <a:pt x="151489" y="5715856"/>
                  <a:pt x="155506" y="5972792"/>
                </a:cubicBezTo>
                <a:cubicBezTo>
                  <a:pt x="155944" y="5999980"/>
                  <a:pt x="160111" y="5995334"/>
                  <a:pt x="139509" y="5995334"/>
                </a:cubicBezTo>
                <a:cubicBezTo>
                  <a:pt x="74068" y="5995334"/>
                  <a:pt x="84774" y="5990374"/>
                  <a:pt x="85349" y="6007709"/>
                </a:cubicBezTo>
                <a:cubicBezTo>
                  <a:pt x="108515" y="6008052"/>
                  <a:pt x="132696" y="6008107"/>
                  <a:pt x="156095" y="6008038"/>
                </a:cubicBezTo>
                <a:cubicBezTo>
                  <a:pt x="160824" y="6296342"/>
                  <a:pt x="167555" y="6257861"/>
                  <a:pt x="139509" y="6257861"/>
                </a:cubicBezTo>
                <a:cubicBezTo>
                  <a:pt x="85034" y="6257861"/>
                  <a:pt x="93519" y="6253723"/>
                  <a:pt x="94068" y="6270606"/>
                </a:cubicBezTo>
                <a:cubicBezTo>
                  <a:pt x="117138" y="6270565"/>
                  <a:pt x="137357" y="6270578"/>
                  <a:pt x="159481" y="6270578"/>
                </a:cubicBezTo>
                <a:cubicBezTo>
                  <a:pt x="159659" y="6315281"/>
                  <a:pt x="160591" y="6369726"/>
                  <a:pt x="161660" y="6430627"/>
                </a:cubicBezTo>
                <a:cubicBezTo>
                  <a:pt x="179055" y="6430490"/>
                  <a:pt x="171448" y="6451224"/>
                  <a:pt x="170707" y="6270578"/>
                </a:cubicBezTo>
                <a:lnTo>
                  <a:pt x="387701" y="6270592"/>
                </a:lnTo>
                <a:cubicBezTo>
                  <a:pt x="388633" y="6336892"/>
                  <a:pt x="389222" y="6382074"/>
                  <a:pt x="390854" y="6428804"/>
                </a:cubicBezTo>
                <a:cubicBezTo>
                  <a:pt x="407303" y="6428667"/>
                  <a:pt x="401422" y="6450237"/>
                  <a:pt x="398941" y="6270592"/>
                </a:cubicBezTo>
                <a:cubicBezTo>
                  <a:pt x="583763" y="6270606"/>
                  <a:pt x="533579" y="6268961"/>
                  <a:pt x="616839" y="6268660"/>
                </a:cubicBezTo>
                <a:cubicBezTo>
                  <a:pt x="618292" y="6328971"/>
                  <a:pt x="618443" y="6361888"/>
                  <a:pt x="619814" y="6426995"/>
                </a:cubicBezTo>
                <a:cubicBezTo>
                  <a:pt x="634851" y="6426872"/>
                  <a:pt x="631054" y="6439466"/>
                  <a:pt x="629601" y="6347128"/>
                </a:cubicBezTo>
                <a:cubicBezTo>
                  <a:pt x="628217" y="6259382"/>
                  <a:pt x="626325" y="6268632"/>
                  <a:pt x="632535" y="6268632"/>
                </a:cubicBezTo>
                <a:cubicBezTo>
                  <a:pt x="712423" y="6268632"/>
                  <a:pt x="714027" y="6269989"/>
                  <a:pt x="796863" y="6269989"/>
                </a:cubicBezTo>
                <a:cubicBezTo>
                  <a:pt x="858274" y="6270003"/>
                  <a:pt x="844374" y="6254435"/>
                  <a:pt x="845827" y="6347375"/>
                </a:cubicBezTo>
                <a:cubicBezTo>
                  <a:pt x="847225" y="6437040"/>
                  <a:pt x="844525" y="6425255"/>
                  <a:pt x="858918" y="6425131"/>
                </a:cubicBezTo>
                <a:cubicBezTo>
                  <a:pt x="857259" y="6376592"/>
                  <a:pt x="856382" y="6314719"/>
                  <a:pt x="856368" y="6270003"/>
                </a:cubicBezTo>
                <a:cubicBezTo>
                  <a:pt x="947881" y="6270030"/>
                  <a:pt x="991074" y="6270154"/>
                  <a:pt x="1043506" y="6269729"/>
                </a:cubicBezTo>
                <a:cubicBezTo>
                  <a:pt x="1080668" y="6269427"/>
                  <a:pt x="1072690" y="6254010"/>
                  <a:pt x="1074143" y="6347362"/>
                </a:cubicBezTo>
                <a:cubicBezTo>
                  <a:pt x="1075514" y="6434985"/>
                  <a:pt x="1071731" y="6423459"/>
                  <a:pt x="1086645" y="6423350"/>
                </a:cubicBezTo>
                <a:cubicBezTo>
                  <a:pt x="1085685" y="6369206"/>
                  <a:pt x="1084835" y="6314486"/>
                  <a:pt x="1084218" y="6269468"/>
                </a:cubicBezTo>
                <a:cubicBezTo>
                  <a:pt x="1149741" y="6269221"/>
                  <a:pt x="1202324" y="6269633"/>
                  <a:pt x="1302350" y="6269592"/>
                </a:cubicBezTo>
                <a:cubicBezTo>
                  <a:pt x="1302555" y="6317268"/>
                  <a:pt x="1303583" y="6379209"/>
                  <a:pt x="1304611" y="6421664"/>
                </a:cubicBezTo>
                <a:cubicBezTo>
                  <a:pt x="1322102" y="6421541"/>
                  <a:pt x="1314275" y="6441371"/>
                  <a:pt x="1313590" y="6269564"/>
                </a:cubicBezTo>
                <a:cubicBezTo>
                  <a:pt x="1314604" y="6269564"/>
                  <a:pt x="1529007" y="6268619"/>
                  <a:pt x="1530104" y="6268605"/>
                </a:cubicBezTo>
                <a:cubicBezTo>
                  <a:pt x="1531516" y="6343634"/>
                  <a:pt x="1531612" y="6367109"/>
                  <a:pt x="1532818" y="6419883"/>
                </a:cubicBezTo>
                <a:cubicBezTo>
                  <a:pt x="1548458" y="6419773"/>
                  <a:pt x="1544524" y="6441617"/>
                  <a:pt x="1541358" y="6268536"/>
                </a:cubicBezTo>
                <a:cubicBezTo>
                  <a:pt x="1694487" y="6267495"/>
                  <a:pt x="1681958" y="6269496"/>
                  <a:pt x="1759804" y="6269865"/>
                </a:cubicBezTo>
                <a:cubicBezTo>
                  <a:pt x="1761339" y="6316706"/>
                  <a:pt x="1762189" y="6374112"/>
                  <a:pt x="1762409" y="6418115"/>
                </a:cubicBezTo>
                <a:cubicBezTo>
                  <a:pt x="1777007" y="6418006"/>
                  <a:pt x="1774156" y="6429805"/>
                  <a:pt x="1772868" y="6347128"/>
                </a:cubicBezTo>
                <a:cubicBezTo>
                  <a:pt x="1771469" y="6258176"/>
                  <a:pt x="1766425" y="6269934"/>
                  <a:pt x="1783286" y="6269934"/>
                </a:cubicBezTo>
                <a:cubicBezTo>
                  <a:pt x="1931041" y="6270057"/>
                  <a:pt x="1956195" y="6270126"/>
                  <a:pt x="1988120" y="6269989"/>
                </a:cubicBezTo>
                <a:cubicBezTo>
                  <a:pt x="1989107" y="6332082"/>
                  <a:pt x="1989847" y="6373796"/>
                  <a:pt x="1990245" y="6416375"/>
                </a:cubicBezTo>
                <a:cubicBezTo>
                  <a:pt x="2004844" y="6416265"/>
                  <a:pt x="2001842" y="6427927"/>
                  <a:pt x="2000581" y="6347128"/>
                </a:cubicBezTo>
                <a:cubicBezTo>
                  <a:pt x="1999141" y="6256545"/>
                  <a:pt x="1989135" y="6270071"/>
                  <a:pt x="2029997" y="6269688"/>
                </a:cubicBezTo>
                <a:cubicBezTo>
                  <a:pt x="2108502" y="6268948"/>
                  <a:pt x="2153408" y="6269276"/>
                  <a:pt x="2194339" y="6269879"/>
                </a:cubicBezTo>
                <a:cubicBezTo>
                  <a:pt x="2222961" y="6270304"/>
                  <a:pt x="2215422" y="6255668"/>
                  <a:pt x="2216861" y="6347375"/>
                </a:cubicBezTo>
                <a:cubicBezTo>
                  <a:pt x="2218095" y="6426173"/>
                  <a:pt x="2215052" y="6414648"/>
                  <a:pt x="2229445" y="6414538"/>
                </a:cubicBezTo>
                <a:cubicBezTo>
                  <a:pt x="2228431" y="6375619"/>
                  <a:pt x="2227416" y="6316966"/>
                  <a:pt x="2227444" y="6270290"/>
                </a:cubicBezTo>
                <a:cubicBezTo>
                  <a:pt x="2354254" y="6271428"/>
                  <a:pt x="2344713" y="6268303"/>
                  <a:pt x="2443998" y="6268303"/>
                </a:cubicBezTo>
                <a:cubicBezTo>
                  <a:pt x="2444190" y="6314280"/>
                  <a:pt x="2445150" y="6373550"/>
                  <a:pt x="2446068" y="6412880"/>
                </a:cubicBezTo>
                <a:cubicBezTo>
                  <a:pt x="2463258" y="6412743"/>
                  <a:pt x="2455910" y="6432792"/>
                  <a:pt x="2455239" y="6268317"/>
                </a:cubicBezTo>
                <a:cubicBezTo>
                  <a:pt x="2476568" y="6268344"/>
                  <a:pt x="2387440" y="6267961"/>
                  <a:pt x="2673630" y="6269345"/>
                </a:cubicBezTo>
                <a:cubicBezTo>
                  <a:pt x="2674453" y="6309813"/>
                  <a:pt x="2675481" y="6369850"/>
                  <a:pt x="2675782" y="6411126"/>
                </a:cubicBezTo>
                <a:cubicBezTo>
                  <a:pt x="2690463" y="6411016"/>
                  <a:pt x="2687407" y="6422117"/>
                  <a:pt x="2686241" y="6347142"/>
                </a:cubicBezTo>
                <a:cubicBezTo>
                  <a:pt x="2684898" y="6260780"/>
                  <a:pt x="2683596" y="6269400"/>
                  <a:pt x="2687654" y="6269413"/>
                </a:cubicBezTo>
                <a:cubicBezTo>
                  <a:pt x="2945866" y="6270798"/>
                  <a:pt x="2901549" y="6245418"/>
                  <a:pt x="2903180" y="6347362"/>
                </a:cubicBezTo>
                <a:cubicBezTo>
                  <a:pt x="2904304" y="6419732"/>
                  <a:pt x="2900781" y="6409399"/>
                  <a:pt x="2915490" y="6409290"/>
                </a:cubicBezTo>
                <a:cubicBezTo>
                  <a:pt x="2914325" y="6349184"/>
                  <a:pt x="2914229" y="6327148"/>
                  <a:pt x="2912968" y="6268674"/>
                </a:cubicBezTo>
                <a:cubicBezTo>
                  <a:pt x="3016461" y="6268413"/>
                  <a:pt x="3011375" y="6270263"/>
                  <a:pt x="3130098" y="6269989"/>
                </a:cubicBezTo>
                <a:cubicBezTo>
                  <a:pt x="3131441" y="6330698"/>
                  <a:pt x="3131469" y="6352364"/>
                  <a:pt x="3132607" y="6407618"/>
                </a:cubicBezTo>
                <a:cubicBezTo>
                  <a:pt x="3147425" y="6407508"/>
                  <a:pt x="3143902" y="6417649"/>
                  <a:pt x="3142764" y="6347142"/>
                </a:cubicBezTo>
                <a:cubicBezTo>
                  <a:pt x="3141325" y="6254462"/>
                  <a:pt x="3130838" y="6270085"/>
                  <a:pt x="3180967" y="6269756"/>
                </a:cubicBezTo>
                <a:cubicBezTo>
                  <a:pt x="3229603" y="6269427"/>
                  <a:pt x="3269355" y="6269290"/>
                  <a:pt x="3345392" y="6269701"/>
                </a:cubicBezTo>
                <a:cubicBezTo>
                  <a:pt x="3363746" y="6269797"/>
                  <a:pt x="3358620" y="6255956"/>
                  <a:pt x="3360073" y="6347375"/>
                </a:cubicBezTo>
                <a:cubicBezTo>
                  <a:pt x="3361210" y="6417567"/>
                  <a:pt x="3357277" y="6405905"/>
                  <a:pt x="3372245" y="6405795"/>
                </a:cubicBezTo>
                <a:cubicBezTo>
                  <a:pt x="3371464" y="6357804"/>
                  <a:pt x="3370737" y="6316103"/>
                  <a:pt x="3370258" y="6269824"/>
                </a:cubicBezTo>
                <a:cubicBezTo>
                  <a:pt x="3528568" y="6270441"/>
                  <a:pt x="3485416" y="6268577"/>
                  <a:pt x="3586936" y="6268495"/>
                </a:cubicBezTo>
                <a:cubicBezTo>
                  <a:pt x="3588964" y="6425200"/>
                  <a:pt x="3584715" y="6404151"/>
                  <a:pt x="3600342" y="6404027"/>
                </a:cubicBezTo>
                <a:cubicBezTo>
                  <a:pt x="3599478" y="6363902"/>
                  <a:pt x="3598711" y="6309100"/>
                  <a:pt x="3598190" y="6268495"/>
                </a:cubicBezTo>
                <a:cubicBezTo>
                  <a:pt x="3670073" y="6268523"/>
                  <a:pt x="3656132" y="6269112"/>
                  <a:pt x="3815553" y="6269057"/>
                </a:cubicBezTo>
                <a:cubicBezTo>
                  <a:pt x="3817884" y="6422843"/>
                  <a:pt x="3812949" y="6402300"/>
                  <a:pt x="3828905" y="6402164"/>
                </a:cubicBezTo>
                <a:cubicBezTo>
                  <a:pt x="3828124" y="6361038"/>
                  <a:pt x="3827630" y="6325819"/>
                  <a:pt x="3826780" y="6269043"/>
                </a:cubicBezTo>
                <a:cubicBezTo>
                  <a:pt x="3934523" y="6269002"/>
                  <a:pt x="3959210" y="6269057"/>
                  <a:pt x="4003500" y="6268824"/>
                </a:cubicBezTo>
                <a:cubicBezTo>
                  <a:pt x="4054466" y="6268550"/>
                  <a:pt x="4042526" y="6252914"/>
                  <a:pt x="4043993" y="6347403"/>
                </a:cubicBezTo>
                <a:cubicBezTo>
                  <a:pt x="4044966" y="6410057"/>
                  <a:pt x="4041416" y="6400368"/>
                  <a:pt x="4056193" y="6400245"/>
                </a:cubicBezTo>
                <a:cubicBezTo>
                  <a:pt x="4052889" y="6247939"/>
                  <a:pt x="4045405" y="6268646"/>
                  <a:pt x="4085815" y="6268646"/>
                </a:cubicBezTo>
                <a:close/>
                <a:moveTo>
                  <a:pt x="4028709" y="5224364"/>
                </a:moveTo>
                <a:cubicBezTo>
                  <a:pt x="4033082" y="5510585"/>
                  <a:pt x="4041320" y="5471487"/>
                  <a:pt x="4003514" y="5471227"/>
                </a:cubicBezTo>
                <a:cubicBezTo>
                  <a:pt x="3774992" y="5469678"/>
                  <a:pt x="3813991" y="5486397"/>
                  <a:pt x="3812825" y="5411286"/>
                </a:cubicBezTo>
                <a:cubicBezTo>
                  <a:pt x="3809275" y="5184033"/>
                  <a:pt x="3799241" y="5221431"/>
                  <a:pt x="3838761" y="5222185"/>
                </a:cubicBezTo>
                <a:cubicBezTo>
                  <a:pt x="3979114" y="5224830"/>
                  <a:pt x="4028640" y="5220500"/>
                  <a:pt x="4028709" y="5224364"/>
                </a:cubicBezTo>
                <a:close/>
                <a:moveTo>
                  <a:pt x="4028462" y="5209989"/>
                </a:moveTo>
                <a:cubicBezTo>
                  <a:pt x="3841351" y="5210441"/>
                  <a:pt x="3910301" y="5210276"/>
                  <a:pt x="3810111" y="5208988"/>
                </a:cubicBezTo>
                <a:cubicBezTo>
                  <a:pt x="3809097" y="5137125"/>
                  <a:pt x="3809837" y="5046610"/>
                  <a:pt x="3806588" y="4958864"/>
                </a:cubicBezTo>
                <a:cubicBezTo>
                  <a:pt x="3996742" y="4958959"/>
                  <a:pt x="3941185" y="4958809"/>
                  <a:pt x="4023664" y="4960001"/>
                </a:cubicBezTo>
                <a:cubicBezTo>
                  <a:pt x="4024199" y="5080102"/>
                  <a:pt x="4027077" y="5130492"/>
                  <a:pt x="4028462" y="5209989"/>
                </a:cubicBezTo>
                <a:close/>
                <a:moveTo>
                  <a:pt x="4023623" y="4947243"/>
                </a:moveTo>
                <a:cubicBezTo>
                  <a:pt x="3797075" y="4943844"/>
                  <a:pt x="3806232" y="4949422"/>
                  <a:pt x="3806013" y="4943364"/>
                </a:cubicBezTo>
                <a:cubicBezTo>
                  <a:pt x="3803490" y="4879298"/>
                  <a:pt x="3802805" y="4822729"/>
                  <a:pt x="3802517" y="4756635"/>
                </a:cubicBezTo>
                <a:cubicBezTo>
                  <a:pt x="3802216" y="4685922"/>
                  <a:pt x="3792319" y="4697817"/>
                  <a:pt x="3838843" y="4697694"/>
                </a:cubicBezTo>
                <a:cubicBezTo>
                  <a:pt x="3904805" y="4697515"/>
                  <a:pt x="3951178" y="4697406"/>
                  <a:pt x="4003404" y="4698242"/>
                </a:cubicBezTo>
                <a:cubicBezTo>
                  <a:pt x="4025762" y="4698612"/>
                  <a:pt x="4022471" y="4663544"/>
                  <a:pt x="4023623" y="4947243"/>
                </a:cubicBezTo>
                <a:close/>
                <a:moveTo>
                  <a:pt x="1755294" y="5224145"/>
                </a:moveTo>
                <a:cubicBezTo>
                  <a:pt x="1755226" y="5220308"/>
                  <a:pt x="1730086" y="5219444"/>
                  <a:pt x="1972151" y="5220842"/>
                </a:cubicBezTo>
                <a:cubicBezTo>
                  <a:pt x="1973809" y="5316811"/>
                  <a:pt x="1972329" y="5359320"/>
                  <a:pt x="1975180" y="5471158"/>
                </a:cubicBezTo>
                <a:cubicBezTo>
                  <a:pt x="1853126" y="5471268"/>
                  <a:pt x="1825122" y="5472912"/>
                  <a:pt x="1757186" y="5472296"/>
                </a:cubicBezTo>
                <a:cubicBezTo>
                  <a:pt x="1754129" y="5300942"/>
                  <a:pt x="1756926" y="5328788"/>
                  <a:pt x="1755294" y="5224145"/>
                </a:cubicBezTo>
                <a:close/>
                <a:moveTo>
                  <a:pt x="379723" y="4960631"/>
                </a:moveTo>
                <a:cubicBezTo>
                  <a:pt x="601939" y="4960631"/>
                  <a:pt x="501420" y="4960001"/>
                  <a:pt x="596319" y="4959316"/>
                </a:cubicBezTo>
                <a:cubicBezTo>
                  <a:pt x="596511" y="5012843"/>
                  <a:pt x="597333" y="5037634"/>
                  <a:pt x="598403" y="5130848"/>
                </a:cubicBezTo>
                <a:cubicBezTo>
                  <a:pt x="599595" y="5234751"/>
                  <a:pt x="643542" y="5206891"/>
                  <a:pt x="385974" y="5208289"/>
                </a:cubicBezTo>
                <a:cubicBezTo>
                  <a:pt x="376351" y="5208344"/>
                  <a:pt x="386920" y="5199793"/>
                  <a:pt x="379723" y="4960631"/>
                </a:cubicBezTo>
                <a:close/>
                <a:moveTo>
                  <a:pt x="367880" y="4174038"/>
                </a:moveTo>
                <a:cubicBezTo>
                  <a:pt x="461846" y="4175436"/>
                  <a:pt x="435541" y="4175176"/>
                  <a:pt x="583434" y="4174710"/>
                </a:cubicBezTo>
                <a:cubicBezTo>
                  <a:pt x="588793" y="4433194"/>
                  <a:pt x="581830" y="4130542"/>
                  <a:pt x="588793" y="4422587"/>
                </a:cubicBezTo>
                <a:cubicBezTo>
                  <a:pt x="510796" y="4423615"/>
                  <a:pt x="558582" y="4424999"/>
                  <a:pt x="370457" y="4424094"/>
                </a:cubicBezTo>
                <a:cubicBezTo>
                  <a:pt x="369963" y="4329400"/>
                  <a:pt x="372006" y="4400537"/>
                  <a:pt x="367880" y="4174038"/>
                </a:cubicBezTo>
                <a:close/>
                <a:moveTo>
                  <a:pt x="352486" y="3166483"/>
                </a:moveTo>
                <a:cubicBezTo>
                  <a:pt x="351663" y="3113421"/>
                  <a:pt x="316599" y="3128482"/>
                  <a:pt x="550371" y="3126906"/>
                </a:cubicBezTo>
                <a:cubicBezTo>
                  <a:pt x="576278" y="3126741"/>
                  <a:pt x="566340" y="3092755"/>
                  <a:pt x="570425" y="3353775"/>
                </a:cubicBezTo>
                <a:cubicBezTo>
                  <a:pt x="570864" y="3380936"/>
                  <a:pt x="600801" y="3377620"/>
                  <a:pt x="386029" y="3375317"/>
                </a:cubicBezTo>
                <a:cubicBezTo>
                  <a:pt x="340478" y="3374810"/>
                  <a:pt x="356269" y="3408330"/>
                  <a:pt x="352486" y="3166483"/>
                </a:cubicBezTo>
                <a:close/>
                <a:moveTo>
                  <a:pt x="331198" y="1857495"/>
                </a:moveTo>
                <a:cubicBezTo>
                  <a:pt x="330416" y="1807503"/>
                  <a:pt x="290376" y="1816054"/>
                  <a:pt x="547643" y="1818110"/>
                </a:cubicBezTo>
                <a:cubicBezTo>
                  <a:pt x="552139" y="2085419"/>
                  <a:pt x="551687" y="2067261"/>
                  <a:pt x="550453" y="2067234"/>
                </a:cubicBezTo>
                <a:cubicBezTo>
                  <a:pt x="302398" y="2062232"/>
                  <a:pt x="333185" y="2082418"/>
                  <a:pt x="332582" y="2044472"/>
                </a:cubicBezTo>
                <a:cubicBezTo>
                  <a:pt x="331143" y="1949435"/>
                  <a:pt x="332678" y="1949969"/>
                  <a:pt x="331198" y="1857495"/>
                </a:cubicBezTo>
                <a:close/>
                <a:moveTo>
                  <a:pt x="540090" y="1293715"/>
                </a:moveTo>
                <a:cubicBezTo>
                  <a:pt x="540378" y="1311598"/>
                  <a:pt x="543544" y="1542195"/>
                  <a:pt x="543544" y="1543168"/>
                </a:cubicBezTo>
                <a:cubicBezTo>
                  <a:pt x="283961" y="1538467"/>
                  <a:pt x="327154" y="1563943"/>
                  <a:pt x="325906" y="1483528"/>
                </a:cubicBezTo>
                <a:cubicBezTo>
                  <a:pt x="324440" y="1389793"/>
                  <a:pt x="322987" y="1390040"/>
                  <a:pt x="321520" y="1296688"/>
                </a:cubicBezTo>
                <a:cubicBezTo>
                  <a:pt x="321397" y="1289110"/>
                  <a:pt x="310143" y="1295359"/>
                  <a:pt x="540090" y="1293715"/>
                </a:cubicBezTo>
                <a:close/>
                <a:moveTo>
                  <a:pt x="321260" y="1280340"/>
                </a:moveTo>
                <a:cubicBezTo>
                  <a:pt x="319327" y="1159197"/>
                  <a:pt x="317654" y="1096761"/>
                  <a:pt x="317750" y="1032668"/>
                </a:cubicBezTo>
                <a:cubicBezTo>
                  <a:pt x="399476" y="1032736"/>
                  <a:pt x="395185" y="1033435"/>
                  <a:pt x="534936" y="1033175"/>
                </a:cubicBezTo>
                <a:cubicBezTo>
                  <a:pt x="535141" y="1156428"/>
                  <a:pt x="538267" y="1190675"/>
                  <a:pt x="539884" y="1280970"/>
                </a:cubicBezTo>
                <a:cubicBezTo>
                  <a:pt x="422642" y="1281847"/>
                  <a:pt x="394925" y="1280477"/>
                  <a:pt x="321260" y="1280340"/>
                </a:cubicBezTo>
                <a:close/>
                <a:moveTo>
                  <a:pt x="543681" y="1555898"/>
                </a:moveTo>
                <a:cubicBezTo>
                  <a:pt x="545025" y="1684716"/>
                  <a:pt x="545847" y="1714207"/>
                  <a:pt x="547423" y="1805393"/>
                </a:cubicBezTo>
                <a:cubicBezTo>
                  <a:pt x="493292" y="1804968"/>
                  <a:pt x="439612" y="1805023"/>
                  <a:pt x="385960" y="1805311"/>
                </a:cubicBezTo>
                <a:cubicBezTo>
                  <a:pt x="315585" y="1805694"/>
                  <a:pt x="330293" y="1849108"/>
                  <a:pt x="327168" y="1577044"/>
                </a:cubicBezTo>
                <a:cubicBezTo>
                  <a:pt x="326839" y="1548129"/>
                  <a:pt x="292117" y="1551513"/>
                  <a:pt x="543681" y="1555898"/>
                </a:cubicBezTo>
                <a:close/>
                <a:moveTo>
                  <a:pt x="2368880" y="1483761"/>
                </a:moveTo>
                <a:cubicBezTo>
                  <a:pt x="2370100" y="1561709"/>
                  <a:pt x="2406467" y="1539769"/>
                  <a:pt x="2194353" y="1542318"/>
                </a:cubicBezTo>
                <a:cubicBezTo>
                  <a:pt x="2143470" y="1542935"/>
                  <a:pt x="2154477" y="1554377"/>
                  <a:pt x="2153367" y="1483514"/>
                </a:cubicBezTo>
                <a:cubicBezTo>
                  <a:pt x="2151900" y="1389944"/>
                  <a:pt x="2150242" y="1389875"/>
                  <a:pt x="2148789" y="1296675"/>
                </a:cubicBezTo>
                <a:cubicBezTo>
                  <a:pt x="2148679" y="1289713"/>
                  <a:pt x="2135341" y="1296373"/>
                  <a:pt x="2358874" y="1293961"/>
                </a:cubicBezTo>
                <a:cubicBezTo>
                  <a:pt x="2374610" y="1293797"/>
                  <a:pt x="2365577" y="1272706"/>
                  <a:pt x="2368880" y="1483761"/>
                </a:cubicBezTo>
                <a:close/>
                <a:moveTo>
                  <a:pt x="2598252" y="1542428"/>
                </a:moveTo>
                <a:cubicBezTo>
                  <a:pt x="2531276" y="1542400"/>
                  <a:pt x="2614235" y="1542332"/>
                  <a:pt x="2381258" y="1541962"/>
                </a:cubicBezTo>
                <a:cubicBezTo>
                  <a:pt x="2377968" y="1411610"/>
                  <a:pt x="2380778" y="1401154"/>
                  <a:pt x="2379079" y="1293756"/>
                </a:cubicBezTo>
                <a:cubicBezTo>
                  <a:pt x="2508726" y="1292536"/>
                  <a:pt x="2596346" y="1295633"/>
                  <a:pt x="2596360" y="1296839"/>
                </a:cubicBezTo>
                <a:cubicBezTo>
                  <a:pt x="2597977" y="1399879"/>
                  <a:pt x="2594701" y="1415762"/>
                  <a:pt x="2598252" y="1542428"/>
                </a:cubicBezTo>
                <a:close/>
                <a:moveTo>
                  <a:pt x="3508062" y="1281189"/>
                </a:moveTo>
                <a:cubicBezTo>
                  <a:pt x="3246436" y="1281285"/>
                  <a:pt x="3291781" y="1295866"/>
                  <a:pt x="3291000" y="1203241"/>
                </a:cubicBezTo>
                <a:cubicBezTo>
                  <a:pt x="3290588" y="1147288"/>
                  <a:pt x="3289601" y="1084318"/>
                  <a:pt x="3288463" y="1032243"/>
                </a:cubicBezTo>
                <a:cubicBezTo>
                  <a:pt x="3347736" y="1031942"/>
                  <a:pt x="3413931" y="1028995"/>
                  <a:pt x="3505292" y="1031709"/>
                </a:cubicBezTo>
                <a:cubicBezTo>
                  <a:pt x="3509172" y="1133008"/>
                  <a:pt x="3507171" y="1212066"/>
                  <a:pt x="3508062" y="1281189"/>
                </a:cubicBezTo>
                <a:close/>
                <a:moveTo>
                  <a:pt x="3514531" y="1670738"/>
                </a:moveTo>
                <a:cubicBezTo>
                  <a:pt x="3516889" y="1823564"/>
                  <a:pt x="3519411" y="1804831"/>
                  <a:pt x="3509802" y="1805050"/>
                </a:cubicBezTo>
                <a:cubicBezTo>
                  <a:pt x="3452490" y="1806283"/>
                  <a:pt x="3403389" y="1806297"/>
                  <a:pt x="3345501" y="1805050"/>
                </a:cubicBezTo>
                <a:cubicBezTo>
                  <a:pt x="3282364" y="1803693"/>
                  <a:pt x="3304049" y="1844504"/>
                  <a:pt x="3296222" y="1576920"/>
                </a:cubicBezTo>
                <a:cubicBezTo>
                  <a:pt x="3295523" y="1552993"/>
                  <a:pt x="3260527" y="1552623"/>
                  <a:pt x="3509843" y="1555652"/>
                </a:cubicBezTo>
                <a:cubicBezTo>
                  <a:pt x="3516725" y="1555734"/>
                  <a:pt x="3512516" y="1541962"/>
                  <a:pt x="3514531" y="1670738"/>
                </a:cubicBezTo>
                <a:close/>
                <a:moveTo>
                  <a:pt x="3756583" y="4423245"/>
                </a:moveTo>
                <a:cubicBezTo>
                  <a:pt x="3532598" y="4423245"/>
                  <a:pt x="3568458" y="4433468"/>
                  <a:pt x="3568033" y="4382503"/>
                </a:cubicBezTo>
                <a:cubicBezTo>
                  <a:pt x="3566031" y="4142396"/>
                  <a:pt x="3556203" y="4175505"/>
                  <a:pt x="3592131" y="4175505"/>
                </a:cubicBezTo>
                <a:cubicBezTo>
                  <a:pt x="3810276" y="4175505"/>
                  <a:pt x="3782997" y="4162362"/>
                  <a:pt x="3783217" y="4195499"/>
                </a:cubicBezTo>
                <a:cubicBezTo>
                  <a:pt x="3784574" y="4457573"/>
                  <a:pt x="3800680" y="4423245"/>
                  <a:pt x="3756583" y="4423245"/>
                </a:cubicBezTo>
                <a:close/>
                <a:moveTo>
                  <a:pt x="3786493" y="4435921"/>
                </a:moveTo>
                <a:cubicBezTo>
                  <a:pt x="3788549" y="4567917"/>
                  <a:pt x="3789796" y="4619869"/>
                  <a:pt x="3790674" y="4685059"/>
                </a:cubicBezTo>
                <a:cubicBezTo>
                  <a:pt x="3653528" y="4685210"/>
                  <a:pt x="3662260" y="4686141"/>
                  <a:pt x="3573310" y="4685936"/>
                </a:cubicBezTo>
                <a:cubicBezTo>
                  <a:pt x="3570322" y="4519131"/>
                  <a:pt x="3569952" y="4544305"/>
                  <a:pt x="3568568" y="4435797"/>
                </a:cubicBezTo>
                <a:cubicBezTo>
                  <a:pt x="3636105" y="4435647"/>
                  <a:pt x="3723191" y="4436140"/>
                  <a:pt x="3786493" y="4435921"/>
                </a:cubicBezTo>
                <a:close/>
                <a:moveTo>
                  <a:pt x="3756583" y="4160979"/>
                </a:moveTo>
                <a:cubicBezTo>
                  <a:pt x="3526732" y="4160979"/>
                  <a:pt x="3566319" y="4182658"/>
                  <a:pt x="3565058" y="4101791"/>
                </a:cubicBezTo>
                <a:cubicBezTo>
                  <a:pt x="3561508" y="3874991"/>
                  <a:pt x="3550226" y="3912964"/>
                  <a:pt x="3592131" y="3912964"/>
                </a:cubicBezTo>
                <a:cubicBezTo>
                  <a:pt x="3794087" y="3912964"/>
                  <a:pt x="3778652" y="3909730"/>
                  <a:pt x="3778721" y="3914924"/>
                </a:cubicBezTo>
                <a:cubicBezTo>
                  <a:pt x="3783135" y="4199404"/>
                  <a:pt x="3793525" y="4160979"/>
                  <a:pt x="3756583" y="4160979"/>
                </a:cubicBezTo>
                <a:close/>
                <a:moveTo>
                  <a:pt x="3560219" y="3821120"/>
                </a:moveTo>
                <a:cubicBezTo>
                  <a:pt x="3558849" y="3755492"/>
                  <a:pt x="3557930" y="3694332"/>
                  <a:pt x="3557505" y="3650397"/>
                </a:cubicBezTo>
                <a:cubicBezTo>
                  <a:pt x="3603687" y="3650369"/>
                  <a:pt x="3567553" y="3650369"/>
                  <a:pt x="3756583" y="3650438"/>
                </a:cubicBezTo>
                <a:cubicBezTo>
                  <a:pt x="3781133" y="3650438"/>
                  <a:pt x="3773676" y="3611889"/>
                  <a:pt x="3778488" y="3899411"/>
                </a:cubicBezTo>
                <a:cubicBezTo>
                  <a:pt x="3518493" y="3898616"/>
                  <a:pt x="3562413" y="3925764"/>
                  <a:pt x="3560219" y="3821120"/>
                </a:cubicBezTo>
                <a:close/>
                <a:moveTo>
                  <a:pt x="3756583" y="3637707"/>
                </a:moveTo>
                <a:cubicBezTo>
                  <a:pt x="3566114" y="3637638"/>
                  <a:pt x="3603207" y="3637652"/>
                  <a:pt x="3557382" y="3637666"/>
                </a:cubicBezTo>
                <a:cubicBezTo>
                  <a:pt x="3556340" y="3512480"/>
                  <a:pt x="3553927" y="3437588"/>
                  <a:pt x="3553009" y="3389514"/>
                </a:cubicBezTo>
                <a:cubicBezTo>
                  <a:pt x="3713897" y="3389021"/>
                  <a:pt x="3679614" y="3387308"/>
                  <a:pt x="3769866" y="3387582"/>
                </a:cubicBezTo>
                <a:cubicBezTo>
                  <a:pt x="3775568" y="3667485"/>
                  <a:pt x="3782586" y="3637707"/>
                  <a:pt x="3756583" y="3637707"/>
                </a:cubicBezTo>
                <a:close/>
                <a:moveTo>
                  <a:pt x="2880891" y="4174792"/>
                </a:moveTo>
                <a:cubicBezTo>
                  <a:pt x="3128042" y="4176601"/>
                  <a:pt x="3096281" y="4161883"/>
                  <a:pt x="3097227" y="4195320"/>
                </a:cubicBezTo>
                <a:cubicBezTo>
                  <a:pt x="3099845" y="4288425"/>
                  <a:pt x="3101394" y="4423423"/>
                  <a:pt x="3098694" y="4423423"/>
                </a:cubicBezTo>
                <a:cubicBezTo>
                  <a:pt x="3016995" y="4423423"/>
                  <a:pt x="3014871" y="4424588"/>
                  <a:pt x="2934228" y="4424588"/>
                </a:cubicBezTo>
                <a:cubicBezTo>
                  <a:pt x="2863304" y="4424602"/>
                  <a:pt x="2887087" y="4469578"/>
                  <a:pt x="2880891" y="4174792"/>
                </a:cubicBezTo>
                <a:close/>
                <a:moveTo>
                  <a:pt x="1966873" y="4173627"/>
                </a:moveTo>
                <a:cubicBezTo>
                  <a:pt x="2218301" y="4174682"/>
                  <a:pt x="2182921" y="4168735"/>
                  <a:pt x="2183784" y="4195691"/>
                </a:cubicBezTo>
                <a:cubicBezTo>
                  <a:pt x="2185224" y="4241448"/>
                  <a:pt x="2186430" y="4290385"/>
                  <a:pt x="2187006" y="4382585"/>
                </a:cubicBezTo>
                <a:cubicBezTo>
                  <a:pt x="2187376" y="4441211"/>
                  <a:pt x="2221042" y="4424039"/>
                  <a:pt x="1969999" y="4422614"/>
                </a:cubicBezTo>
                <a:cubicBezTo>
                  <a:pt x="1969587" y="4349613"/>
                  <a:pt x="1971150" y="4359466"/>
                  <a:pt x="1966873" y="4173627"/>
                </a:cubicBezTo>
                <a:close/>
                <a:moveTo>
                  <a:pt x="592467" y="3914664"/>
                </a:moveTo>
                <a:cubicBezTo>
                  <a:pt x="592440" y="3913170"/>
                  <a:pt x="575250" y="3911621"/>
                  <a:pt x="796891" y="3911621"/>
                </a:cubicBezTo>
                <a:cubicBezTo>
                  <a:pt x="811654" y="3911621"/>
                  <a:pt x="807747" y="3882418"/>
                  <a:pt x="811188" y="4102024"/>
                </a:cubicBezTo>
                <a:cubicBezTo>
                  <a:pt x="812394" y="4180164"/>
                  <a:pt x="849706" y="4161910"/>
                  <a:pt x="632562" y="4161910"/>
                </a:cubicBezTo>
                <a:cubicBezTo>
                  <a:pt x="576744" y="4161910"/>
                  <a:pt x="596922" y="4199541"/>
                  <a:pt x="592467" y="3914664"/>
                </a:cubicBezTo>
                <a:close/>
                <a:moveTo>
                  <a:pt x="780976" y="2079321"/>
                </a:moveTo>
                <a:cubicBezTo>
                  <a:pt x="781552" y="2147320"/>
                  <a:pt x="782868" y="2325540"/>
                  <a:pt x="782909" y="2328637"/>
                </a:cubicBezTo>
                <a:cubicBezTo>
                  <a:pt x="605298" y="2328788"/>
                  <a:pt x="595935" y="2328747"/>
                  <a:pt x="565902" y="2329158"/>
                </a:cubicBezTo>
                <a:cubicBezTo>
                  <a:pt x="562214" y="2139988"/>
                  <a:pt x="563900" y="2169931"/>
                  <a:pt x="562845" y="2080212"/>
                </a:cubicBezTo>
                <a:cubicBezTo>
                  <a:pt x="656674" y="2081952"/>
                  <a:pt x="720374" y="2079485"/>
                  <a:pt x="780976" y="2079321"/>
                </a:cubicBezTo>
                <a:close/>
                <a:moveTo>
                  <a:pt x="562694" y="2067481"/>
                </a:moveTo>
                <a:cubicBezTo>
                  <a:pt x="558705" y="1766693"/>
                  <a:pt x="537568" y="1818480"/>
                  <a:pt x="632576" y="1818480"/>
                </a:cubicBezTo>
                <a:cubicBezTo>
                  <a:pt x="709901" y="1818480"/>
                  <a:pt x="712561" y="1817658"/>
                  <a:pt x="775657" y="1817493"/>
                </a:cubicBezTo>
                <a:cubicBezTo>
                  <a:pt x="780414" y="2048336"/>
                  <a:pt x="780057" y="1998002"/>
                  <a:pt x="780839" y="2066617"/>
                </a:cubicBezTo>
                <a:cubicBezTo>
                  <a:pt x="714219" y="2066768"/>
                  <a:pt x="655769" y="2069221"/>
                  <a:pt x="562694" y="2067481"/>
                </a:cubicBezTo>
                <a:close/>
                <a:moveTo>
                  <a:pt x="783087" y="2341354"/>
                </a:moveTo>
                <a:cubicBezTo>
                  <a:pt x="785774" y="2531606"/>
                  <a:pt x="786103" y="2485780"/>
                  <a:pt x="787926" y="2589396"/>
                </a:cubicBezTo>
                <a:cubicBezTo>
                  <a:pt x="786952" y="2589396"/>
                  <a:pt x="585490" y="2590451"/>
                  <a:pt x="571193" y="2590657"/>
                </a:cubicBezTo>
                <a:cubicBezTo>
                  <a:pt x="570014" y="2520575"/>
                  <a:pt x="571522" y="2620750"/>
                  <a:pt x="566162" y="2341875"/>
                </a:cubicBezTo>
                <a:cubicBezTo>
                  <a:pt x="601089" y="2341423"/>
                  <a:pt x="607546" y="2341505"/>
                  <a:pt x="783087" y="2341354"/>
                </a:cubicBezTo>
                <a:close/>
                <a:moveTo>
                  <a:pt x="1235168" y="2044691"/>
                </a:moveTo>
                <a:cubicBezTo>
                  <a:pt x="1235552" y="2069468"/>
                  <a:pt x="1266614" y="2072839"/>
                  <a:pt x="1043616" y="2066741"/>
                </a:cubicBezTo>
                <a:cubicBezTo>
                  <a:pt x="1011691" y="2065823"/>
                  <a:pt x="1019463" y="2101823"/>
                  <a:pt x="1015639" y="1857523"/>
                </a:cubicBezTo>
                <a:cubicBezTo>
                  <a:pt x="1014816" y="1804584"/>
                  <a:pt x="980794" y="1818877"/>
                  <a:pt x="1207876" y="1817973"/>
                </a:cubicBezTo>
                <a:cubicBezTo>
                  <a:pt x="1246093" y="1817863"/>
                  <a:pt x="1231111" y="1785070"/>
                  <a:pt x="1235168" y="2044691"/>
                </a:cubicBezTo>
                <a:close/>
                <a:moveTo>
                  <a:pt x="1697749" y="2329130"/>
                </a:moveTo>
                <a:cubicBezTo>
                  <a:pt x="1481469" y="2325060"/>
                  <a:pt x="1480961" y="2335886"/>
                  <a:pt x="1480564" y="2324964"/>
                </a:cubicBezTo>
                <a:cubicBezTo>
                  <a:pt x="1478220" y="2261858"/>
                  <a:pt x="1477438" y="2201492"/>
                  <a:pt x="1477096" y="2138015"/>
                </a:cubicBezTo>
                <a:cubicBezTo>
                  <a:pt x="1476712" y="2062465"/>
                  <a:pt x="1433642" y="2078649"/>
                  <a:pt x="1694404" y="2078430"/>
                </a:cubicBezTo>
                <a:cubicBezTo>
                  <a:pt x="1695022" y="2147827"/>
                  <a:pt x="1692677" y="2207713"/>
                  <a:pt x="1697749" y="2329130"/>
                </a:cubicBezTo>
                <a:close/>
                <a:moveTo>
                  <a:pt x="1925311" y="2329953"/>
                </a:moveTo>
                <a:cubicBezTo>
                  <a:pt x="1776322" y="2330007"/>
                  <a:pt x="1755719" y="2330213"/>
                  <a:pt x="1709003" y="2329349"/>
                </a:cubicBezTo>
                <a:cubicBezTo>
                  <a:pt x="1703904" y="2207604"/>
                  <a:pt x="1706221" y="2144237"/>
                  <a:pt x="1705631" y="2078430"/>
                </a:cubicBezTo>
                <a:cubicBezTo>
                  <a:pt x="1968217" y="2078211"/>
                  <a:pt x="1923557" y="2065836"/>
                  <a:pt x="1923173" y="2138001"/>
                </a:cubicBezTo>
                <a:cubicBezTo>
                  <a:pt x="1922926" y="2185417"/>
                  <a:pt x="1923063" y="2200204"/>
                  <a:pt x="1925311" y="2329953"/>
                </a:cubicBezTo>
                <a:close/>
                <a:moveTo>
                  <a:pt x="3509871" y="3377017"/>
                </a:moveTo>
                <a:cubicBezTo>
                  <a:pt x="3294454" y="3378469"/>
                  <a:pt x="3323816" y="3383252"/>
                  <a:pt x="3323350" y="3353528"/>
                </a:cubicBezTo>
                <a:cubicBezTo>
                  <a:pt x="3319251" y="3091947"/>
                  <a:pt x="3311863" y="3127673"/>
                  <a:pt x="3345529" y="3126741"/>
                </a:cubicBezTo>
                <a:cubicBezTo>
                  <a:pt x="3396179" y="3125426"/>
                  <a:pt x="3444512" y="3125111"/>
                  <a:pt x="3509775" y="3126604"/>
                </a:cubicBezTo>
                <a:cubicBezTo>
                  <a:pt x="3544880" y="3127413"/>
                  <a:pt x="3537917" y="3119149"/>
                  <a:pt x="3538657" y="3166688"/>
                </a:cubicBezTo>
                <a:cubicBezTo>
                  <a:pt x="3542509" y="3413250"/>
                  <a:pt x="3551748" y="3376742"/>
                  <a:pt x="3509871" y="3377017"/>
                </a:cubicBezTo>
                <a:close/>
                <a:moveTo>
                  <a:pt x="3541783" y="3389569"/>
                </a:moveTo>
                <a:cubicBezTo>
                  <a:pt x="3543194" y="3465818"/>
                  <a:pt x="3544620" y="3483208"/>
                  <a:pt x="3546155" y="3637693"/>
                </a:cubicBezTo>
                <a:cubicBezTo>
                  <a:pt x="3304008" y="3637817"/>
                  <a:pt x="3328682" y="3640132"/>
                  <a:pt x="3328614" y="3634158"/>
                </a:cubicBezTo>
                <a:cubicBezTo>
                  <a:pt x="3325680" y="3353144"/>
                  <a:pt x="3313110" y="3389473"/>
                  <a:pt x="3345350" y="3389734"/>
                </a:cubicBezTo>
                <a:cubicBezTo>
                  <a:pt x="3434862" y="3390433"/>
                  <a:pt x="3508774" y="3389706"/>
                  <a:pt x="3541783" y="3389569"/>
                </a:cubicBezTo>
                <a:close/>
                <a:moveTo>
                  <a:pt x="2868212" y="3388939"/>
                </a:moveTo>
                <a:cubicBezTo>
                  <a:pt x="3126616" y="3388720"/>
                  <a:pt x="3084643" y="3373659"/>
                  <a:pt x="3086562" y="3447331"/>
                </a:cubicBezTo>
                <a:cubicBezTo>
                  <a:pt x="3088235" y="3513658"/>
                  <a:pt x="3089345" y="3572078"/>
                  <a:pt x="3088879" y="3634363"/>
                </a:cubicBezTo>
                <a:cubicBezTo>
                  <a:pt x="3088824" y="3640776"/>
                  <a:pt x="3112401" y="3638830"/>
                  <a:pt x="2870638" y="3638968"/>
                </a:cubicBezTo>
                <a:cubicBezTo>
                  <a:pt x="2866622" y="3377085"/>
                  <a:pt x="2869391" y="3502010"/>
                  <a:pt x="2868212" y="3388939"/>
                </a:cubicBezTo>
                <a:close/>
                <a:moveTo>
                  <a:pt x="2182811" y="3388857"/>
                </a:moveTo>
                <a:cubicBezTo>
                  <a:pt x="2298381" y="3390488"/>
                  <a:pt x="2345111" y="3389131"/>
                  <a:pt x="2400243" y="3388829"/>
                </a:cubicBezTo>
                <a:cubicBezTo>
                  <a:pt x="2403657" y="3623715"/>
                  <a:pt x="2403766" y="3637528"/>
                  <a:pt x="2403780" y="3639200"/>
                </a:cubicBezTo>
                <a:cubicBezTo>
                  <a:pt x="2160660" y="3639159"/>
                  <a:pt x="2185649" y="3641708"/>
                  <a:pt x="2185457" y="3634061"/>
                </a:cubicBezTo>
                <a:cubicBezTo>
                  <a:pt x="2181687" y="3477124"/>
                  <a:pt x="2183510" y="3461172"/>
                  <a:pt x="2182811" y="3388857"/>
                </a:cubicBezTo>
                <a:close/>
                <a:moveTo>
                  <a:pt x="1045001" y="3651370"/>
                </a:moveTo>
                <a:cubicBezTo>
                  <a:pt x="1183819" y="3652863"/>
                  <a:pt x="1190824" y="3650561"/>
                  <a:pt x="1260473" y="3650068"/>
                </a:cubicBezTo>
                <a:cubicBezTo>
                  <a:pt x="1264832" y="3884515"/>
                  <a:pt x="1264736" y="3811775"/>
                  <a:pt x="1266326" y="3900754"/>
                </a:cubicBezTo>
                <a:cubicBezTo>
                  <a:pt x="1165615" y="3900494"/>
                  <a:pt x="1255634" y="3899863"/>
                  <a:pt x="1047070" y="3900014"/>
                </a:cubicBezTo>
                <a:cubicBezTo>
                  <a:pt x="1045782" y="3799509"/>
                  <a:pt x="1048948" y="3815666"/>
                  <a:pt x="1045001" y="3651370"/>
                </a:cubicBezTo>
                <a:close/>
                <a:moveTo>
                  <a:pt x="1246902" y="2792721"/>
                </a:moveTo>
                <a:cubicBezTo>
                  <a:pt x="1248040" y="2865284"/>
                  <a:pt x="1258800" y="2852978"/>
                  <a:pt x="1207794" y="2853375"/>
                </a:cubicBezTo>
                <a:cubicBezTo>
                  <a:pt x="1134855" y="2853964"/>
                  <a:pt x="1087796" y="2853772"/>
                  <a:pt x="1043520" y="2853293"/>
                </a:cubicBezTo>
                <a:cubicBezTo>
                  <a:pt x="1026906" y="2853114"/>
                  <a:pt x="1033102" y="2882989"/>
                  <a:pt x="1028620" y="2605416"/>
                </a:cubicBezTo>
                <a:cubicBezTo>
                  <a:pt x="1028606" y="2604443"/>
                  <a:pt x="1010855" y="2598742"/>
                  <a:pt x="1207725" y="2603511"/>
                </a:cubicBezTo>
                <a:cubicBezTo>
                  <a:pt x="1262049" y="2604813"/>
                  <a:pt x="1243365" y="2566085"/>
                  <a:pt x="1246902" y="2792721"/>
                </a:cubicBezTo>
                <a:close/>
                <a:moveTo>
                  <a:pt x="1043424" y="2866010"/>
                </a:moveTo>
                <a:cubicBezTo>
                  <a:pt x="1280170" y="2868559"/>
                  <a:pt x="1248190" y="2855910"/>
                  <a:pt x="1249177" y="2886059"/>
                </a:cubicBezTo>
                <a:cubicBezTo>
                  <a:pt x="1251124" y="2944301"/>
                  <a:pt x="1251028" y="2952153"/>
                  <a:pt x="1253632" y="3115244"/>
                </a:cubicBezTo>
                <a:cubicBezTo>
                  <a:pt x="1066275" y="3114942"/>
                  <a:pt x="1079448" y="3114791"/>
                  <a:pt x="1036036" y="3114134"/>
                </a:cubicBezTo>
                <a:cubicBezTo>
                  <a:pt x="1032855" y="2834875"/>
                  <a:pt x="1027372" y="2865845"/>
                  <a:pt x="1043424" y="2866010"/>
                </a:cubicBezTo>
                <a:close/>
                <a:moveTo>
                  <a:pt x="1043397" y="3127015"/>
                </a:moveTo>
                <a:cubicBezTo>
                  <a:pt x="1290821" y="3131003"/>
                  <a:pt x="1253550" y="3110968"/>
                  <a:pt x="1254441" y="3166702"/>
                </a:cubicBezTo>
                <a:cubicBezTo>
                  <a:pt x="1258375" y="3418032"/>
                  <a:pt x="1269012" y="3375386"/>
                  <a:pt x="1207848" y="3375304"/>
                </a:cubicBezTo>
                <a:cubicBezTo>
                  <a:pt x="1005276" y="3374742"/>
                  <a:pt x="1039134" y="3386856"/>
                  <a:pt x="1038599" y="3353542"/>
                </a:cubicBezTo>
                <a:cubicBezTo>
                  <a:pt x="1034610" y="3098772"/>
                  <a:pt x="1034295" y="3126865"/>
                  <a:pt x="1043397" y="3127015"/>
                </a:cubicBezTo>
                <a:close/>
                <a:moveTo>
                  <a:pt x="1043602" y="3388994"/>
                </a:moveTo>
                <a:cubicBezTo>
                  <a:pt x="1093279" y="3387719"/>
                  <a:pt x="1108481" y="3387898"/>
                  <a:pt x="1207848" y="3388021"/>
                </a:cubicBezTo>
                <a:cubicBezTo>
                  <a:pt x="1272631" y="3388199"/>
                  <a:pt x="1254660" y="3340852"/>
                  <a:pt x="1260171" y="3634349"/>
                </a:cubicBezTo>
                <a:cubicBezTo>
                  <a:pt x="1260185" y="3635363"/>
                  <a:pt x="1285174" y="3641229"/>
                  <a:pt x="1044685" y="3638625"/>
                </a:cubicBezTo>
                <a:cubicBezTo>
                  <a:pt x="1044672" y="3637666"/>
                  <a:pt x="1038023" y="3389131"/>
                  <a:pt x="1043602" y="3388994"/>
                </a:cubicBezTo>
                <a:close/>
                <a:moveTo>
                  <a:pt x="1454437" y="2852183"/>
                </a:moveTo>
                <a:cubicBezTo>
                  <a:pt x="1219843" y="2852183"/>
                  <a:pt x="1259417" y="2871492"/>
                  <a:pt x="1258128" y="2792488"/>
                </a:cubicBezTo>
                <a:cubicBezTo>
                  <a:pt x="1256703" y="2701371"/>
                  <a:pt x="1258636" y="2698452"/>
                  <a:pt x="1257183" y="2605402"/>
                </a:cubicBezTo>
                <a:cubicBezTo>
                  <a:pt x="1257169" y="2604429"/>
                  <a:pt x="1474724" y="2601675"/>
                  <a:pt x="1474779" y="2605594"/>
                </a:cubicBezTo>
                <a:cubicBezTo>
                  <a:pt x="1479262" y="2891650"/>
                  <a:pt x="1484731" y="2852183"/>
                  <a:pt x="1454437" y="2852183"/>
                </a:cubicBezTo>
                <a:close/>
                <a:moveTo>
                  <a:pt x="1477699" y="2864941"/>
                </a:moveTo>
                <a:cubicBezTo>
                  <a:pt x="1482236" y="3152573"/>
                  <a:pt x="1490776" y="3113736"/>
                  <a:pt x="1454437" y="3113736"/>
                </a:cubicBezTo>
                <a:cubicBezTo>
                  <a:pt x="1372067" y="3113736"/>
                  <a:pt x="1372286" y="3115285"/>
                  <a:pt x="1290067" y="3115285"/>
                </a:cubicBezTo>
                <a:cubicBezTo>
                  <a:pt x="1251795" y="3115285"/>
                  <a:pt x="1268615" y="3153163"/>
                  <a:pt x="1259787" y="2865818"/>
                </a:cubicBezTo>
                <a:cubicBezTo>
                  <a:pt x="1437138" y="2865297"/>
                  <a:pt x="1383938" y="2864722"/>
                  <a:pt x="1477699" y="2864941"/>
                </a:cubicBezTo>
                <a:close/>
                <a:moveTo>
                  <a:pt x="1290067" y="3128002"/>
                </a:moveTo>
                <a:cubicBezTo>
                  <a:pt x="1372424" y="3128002"/>
                  <a:pt x="1372218" y="3126453"/>
                  <a:pt x="1454437" y="3126453"/>
                </a:cubicBezTo>
                <a:cubicBezTo>
                  <a:pt x="1489666" y="3126453"/>
                  <a:pt x="1480358" y="3086781"/>
                  <a:pt x="1485293" y="3377318"/>
                </a:cubicBezTo>
                <a:cubicBezTo>
                  <a:pt x="1392355" y="3378236"/>
                  <a:pt x="1390751" y="3375454"/>
                  <a:pt x="1268382" y="3375386"/>
                </a:cubicBezTo>
                <a:cubicBezTo>
                  <a:pt x="1264530" y="3088494"/>
                  <a:pt x="1257402" y="3128002"/>
                  <a:pt x="1290067" y="3128002"/>
                </a:cubicBezTo>
                <a:close/>
                <a:moveTo>
                  <a:pt x="1290067" y="3388117"/>
                </a:moveTo>
                <a:cubicBezTo>
                  <a:pt x="1371711" y="3388117"/>
                  <a:pt x="1370943" y="3390186"/>
                  <a:pt x="1454437" y="3390186"/>
                </a:cubicBezTo>
                <a:cubicBezTo>
                  <a:pt x="1495039" y="3390186"/>
                  <a:pt x="1486540" y="3350691"/>
                  <a:pt x="1489789" y="3634281"/>
                </a:cubicBezTo>
                <a:cubicBezTo>
                  <a:pt x="1489844" y="3638981"/>
                  <a:pt x="1271494" y="3638817"/>
                  <a:pt x="1271411" y="3634089"/>
                </a:cubicBezTo>
                <a:cubicBezTo>
                  <a:pt x="1266024" y="3348800"/>
                  <a:pt x="1262474" y="3388117"/>
                  <a:pt x="1290067" y="3388117"/>
                </a:cubicBezTo>
                <a:close/>
                <a:moveTo>
                  <a:pt x="1485951" y="2602579"/>
                </a:moveTo>
                <a:cubicBezTo>
                  <a:pt x="1529459" y="2602949"/>
                  <a:pt x="1605990" y="2606210"/>
                  <a:pt x="1701396" y="2603360"/>
                </a:cubicBezTo>
                <a:cubicBezTo>
                  <a:pt x="1702944" y="2699891"/>
                  <a:pt x="1705576" y="2763080"/>
                  <a:pt x="1706001" y="2852841"/>
                </a:cubicBezTo>
                <a:cubicBezTo>
                  <a:pt x="1524977" y="2853238"/>
                  <a:pt x="1570898" y="2852498"/>
                  <a:pt x="1488720" y="2852237"/>
                </a:cubicBezTo>
                <a:cubicBezTo>
                  <a:pt x="1486307" y="2698945"/>
                  <a:pt x="1487377" y="2690503"/>
                  <a:pt x="1485951" y="2602579"/>
                </a:cubicBezTo>
                <a:close/>
                <a:moveTo>
                  <a:pt x="1488926" y="2864968"/>
                </a:moveTo>
                <a:cubicBezTo>
                  <a:pt x="1568554" y="2865256"/>
                  <a:pt x="1533078" y="2865941"/>
                  <a:pt x="1706056" y="2865571"/>
                </a:cubicBezTo>
                <a:cubicBezTo>
                  <a:pt x="1706399" y="3037556"/>
                  <a:pt x="1708729" y="3045299"/>
                  <a:pt x="1710635" y="3114545"/>
                </a:cubicBezTo>
                <a:cubicBezTo>
                  <a:pt x="1526046" y="3114970"/>
                  <a:pt x="1568198" y="3114189"/>
                  <a:pt x="1492339" y="3113818"/>
                </a:cubicBezTo>
                <a:cubicBezTo>
                  <a:pt x="1491064" y="3009833"/>
                  <a:pt x="1492846" y="3113229"/>
                  <a:pt x="1488926" y="2864968"/>
                </a:cubicBezTo>
                <a:close/>
                <a:moveTo>
                  <a:pt x="1711731" y="3166702"/>
                </a:moveTo>
                <a:cubicBezTo>
                  <a:pt x="1715418" y="3408042"/>
                  <a:pt x="1720710" y="3375989"/>
                  <a:pt x="1701149" y="3375701"/>
                </a:cubicBezTo>
                <a:cubicBezTo>
                  <a:pt x="1466568" y="3371919"/>
                  <a:pt x="1496712" y="3390570"/>
                  <a:pt x="1496136" y="3353514"/>
                </a:cubicBezTo>
                <a:cubicBezTo>
                  <a:pt x="1493367" y="3183517"/>
                  <a:pt x="1492956" y="3160659"/>
                  <a:pt x="1492503" y="3126549"/>
                </a:cubicBezTo>
                <a:cubicBezTo>
                  <a:pt x="1749537" y="3127838"/>
                  <a:pt x="1710881" y="3113037"/>
                  <a:pt x="1711731" y="3166702"/>
                </a:cubicBezTo>
                <a:close/>
                <a:moveTo>
                  <a:pt x="1712622" y="2603045"/>
                </a:moveTo>
                <a:cubicBezTo>
                  <a:pt x="1801023" y="2600688"/>
                  <a:pt x="1929698" y="2603895"/>
                  <a:pt x="1929725" y="2605662"/>
                </a:cubicBezTo>
                <a:cubicBezTo>
                  <a:pt x="1930479" y="2654215"/>
                  <a:pt x="1931644" y="2716911"/>
                  <a:pt x="1933851" y="2853375"/>
                </a:cubicBezTo>
                <a:cubicBezTo>
                  <a:pt x="1848521" y="2853293"/>
                  <a:pt x="1864326" y="2852539"/>
                  <a:pt x="1717255" y="2852813"/>
                </a:cubicBezTo>
                <a:cubicBezTo>
                  <a:pt x="1716707" y="2747567"/>
                  <a:pt x="1713787" y="2689394"/>
                  <a:pt x="1712622" y="2603045"/>
                </a:cubicBezTo>
                <a:close/>
                <a:moveTo>
                  <a:pt x="1536820" y="3388994"/>
                </a:moveTo>
                <a:cubicBezTo>
                  <a:pt x="1592734" y="3387308"/>
                  <a:pt x="1645112" y="3387582"/>
                  <a:pt x="1700998" y="3388418"/>
                </a:cubicBezTo>
                <a:cubicBezTo>
                  <a:pt x="1719668" y="3388720"/>
                  <a:pt x="1715857" y="3378072"/>
                  <a:pt x="1715199" y="3447085"/>
                </a:cubicBezTo>
                <a:cubicBezTo>
                  <a:pt x="1712869" y="3666649"/>
                  <a:pt x="1729263" y="3637817"/>
                  <a:pt x="1701121" y="3637542"/>
                </a:cubicBezTo>
                <a:cubicBezTo>
                  <a:pt x="1483909" y="3635514"/>
                  <a:pt x="1501071" y="3639625"/>
                  <a:pt x="1501002" y="3634116"/>
                </a:cubicBezTo>
                <a:cubicBezTo>
                  <a:pt x="1497712" y="3346799"/>
                  <a:pt x="1482154" y="3390570"/>
                  <a:pt x="1536820" y="3388994"/>
                </a:cubicBezTo>
                <a:close/>
                <a:moveTo>
                  <a:pt x="1717310" y="2886072"/>
                </a:moveTo>
                <a:cubicBezTo>
                  <a:pt x="1717310" y="2856540"/>
                  <a:pt x="1684179" y="2865887"/>
                  <a:pt x="1934057" y="2866092"/>
                </a:cubicBezTo>
                <a:cubicBezTo>
                  <a:pt x="1936552" y="3020824"/>
                  <a:pt x="1936552" y="3022961"/>
                  <a:pt x="1937648" y="3073241"/>
                </a:cubicBezTo>
                <a:cubicBezTo>
                  <a:pt x="1938772" y="3124357"/>
                  <a:pt x="1979525" y="3113955"/>
                  <a:pt x="1721861" y="3114517"/>
                </a:cubicBezTo>
                <a:cubicBezTo>
                  <a:pt x="1720573" y="3067499"/>
                  <a:pt x="1717310" y="3013834"/>
                  <a:pt x="1717310" y="2886072"/>
                </a:cubicBezTo>
                <a:close/>
                <a:moveTo>
                  <a:pt x="1783272" y="3127180"/>
                </a:moveTo>
                <a:cubicBezTo>
                  <a:pt x="1866354" y="3127180"/>
                  <a:pt x="1863462" y="3125946"/>
                  <a:pt x="1938731" y="3125837"/>
                </a:cubicBezTo>
                <a:cubicBezTo>
                  <a:pt x="1939293" y="3156081"/>
                  <a:pt x="1939403" y="3165688"/>
                  <a:pt x="1942323" y="3353734"/>
                </a:cubicBezTo>
                <a:cubicBezTo>
                  <a:pt x="1942816" y="3385184"/>
                  <a:pt x="1966873" y="3376181"/>
                  <a:pt x="1783272" y="3376331"/>
                </a:cubicBezTo>
                <a:cubicBezTo>
                  <a:pt x="1714925" y="3376331"/>
                  <a:pt x="1726577" y="3381539"/>
                  <a:pt x="1726138" y="3353487"/>
                </a:cubicBezTo>
                <a:cubicBezTo>
                  <a:pt x="1721916" y="3081066"/>
                  <a:pt x="1705357" y="3127180"/>
                  <a:pt x="1783272" y="3127180"/>
                </a:cubicBezTo>
                <a:close/>
                <a:moveTo>
                  <a:pt x="1940911" y="2603990"/>
                </a:moveTo>
                <a:cubicBezTo>
                  <a:pt x="2175957" y="2604374"/>
                  <a:pt x="2158110" y="2602291"/>
                  <a:pt x="2158165" y="2605662"/>
                </a:cubicBezTo>
                <a:cubicBezTo>
                  <a:pt x="2162647" y="2892102"/>
                  <a:pt x="2183922" y="2851826"/>
                  <a:pt x="2112162" y="2851826"/>
                </a:cubicBezTo>
                <a:cubicBezTo>
                  <a:pt x="2029943" y="2851826"/>
                  <a:pt x="2029819" y="2853375"/>
                  <a:pt x="1947696" y="2853375"/>
                </a:cubicBezTo>
                <a:cubicBezTo>
                  <a:pt x="1944146" y="2853375"/>
                  <a:pt x="1945242" y="2881166"/>
                  <a:pt x="1940911" y="2603990"/>
                </a:cubicBezTo>
                <a:close/>
                <a:moveTo>
                  <a:pt x="1726412" y="3447249"/>
                </a:moveTo>
                <a:cubicBezTo>
                  <a:pt x="1727221" y="3370836"/>
                  <a:pt x="1680519" y="3389144"/>
                  <a:pt x="1942940" y="3388925"/>
                </a:cubicBezTo>
                <a:cubicBezTo>
                  <a:pt x="1944173" y="3453649"/>
                  <a:pt x="1947244" y="3531446"/>
                  <a:pt x="1946819" y="3634171"/>
                </a:cubicBezTo>
                <a:cubicBezTo>
                  <a:pt x="1946819" y="3635144"/>
                  <a:pt x="1972535" y="3639406"/>
                  <a:pt x="1728866" y="3637775"/>
                </a:cubicBezTo>
                <a:cubicBezTo>
                  <a:pt x="1727002" y="3574011"/>
                  <a:pt x="1725795" y="3511315"/>
                  <a:pt x="1726412" y="3447249"/>
                </a:cubicBezTo>
                <a:close/>
                <a:moveTo>
                  <a:pt x="1945283" y="2866092"/>
                </a:moveTo>
                <a:cubicBezTo>
                  <a:pt x="2001691" y="2866092"/>
                  <a:pt x="2023431" y="2864694"/>
                  <a:pt x="2163511" y="2864516"/>
                </a:cubicBezTo>
                <a:cubicBezTo>
                  <a:pt x="2163099" y="3027511"/>
                  <a:pt x="2165677" y="3043709"/>
                  <a:pt x="2167513" y="3114627"/>
                </a:cubicBezTo>
                <a:cubicBezTo>
                  <a:pt x="1908437" y="3113887"/>
                  <a:pt x="1950026" y="3124412"/>
                  <a:pt x="1948889" y="3072926"/>
                </a:cubicBezTo>
                <a:cubicBezTo>
                  <a:pt x="1947559" y="3011957"/>
                  <a:pt x="1947696" y="3015849"/>
                  <a:pt x="1945283" y="2866092"/>
                </a:cubicBezTo>
                <a:close/>
                <a:moveTo>
                  <a:pt x="2167829" y="3127358"/>
                </a:moveTo>
                <a:cubicBezTo>
                  <a:pt x="2168679" y="3164537"/>
                  <a:pt x="2171434" y="3374906"/>
                  <a:pt x="2171448" y="3375961"/>
                </a:cubicBezTo>
                <a:cubicBezTo>
                  <a:pt x="1922090" y="3373138"/>
                  <a:pt x="1954125" y="3389049"/>
                  <a:pt x="1953563" y="3353514"/>
                </a:cubicBezTo>
                <a:cubicBezTo>
                  <a:pt x="1950931" y="3183873"/>
                  <a:pt x="1950561" y="3158397"/>
                  <a:pt x="1949972" y="3125823"/>
                </a:cubicBezTo>
                <a:cubicBezTo>
                  <a:pt x="2027215" y="3125851"/>
                  <a:pt x="1981444" y="3126851"/>
                  <a:pt x="2167829" y="3127358"/>
                </a:cubicBezTo>
                <a:close/>
                <a:moveTo>
                  <a:pt x="2171571" y="3388706"/>
                </a:moveTo>
                <a:cubicBezTo>
                  <a:pt x="2172243" y="3459391"/>
                  <a:pt x="2170420" y="3481153"/>
                  <a:pt x="2174340" y="3639283"/>
                </a:cubicBezTo>
                <a:cubicBezTo>
                  <a:pt x="2076192" y="3639433"/>
                  <a:pt x="1958018" y="3637748"/>
                  <a:pt x="1958032" y="3634240"/>
                </a:cubicBezTo>
                <a:cubicBezTo>
                  <a:pt x="1958457" y="3532186"/>
                  <a:pt x="1955482" y="3456965"/>
                  <a:pt x="1954166" y="3388898"/>
                </a:cubicBezTo>
                <a:cubicBezTo>
                  <a:pt x="2033794" y="3388884"/>
                  <a:pt x="2102813" y="3387870"/>
                  <a:pt x="2171571" y="3388706"/>
                </a:cubicBezTo>
                <a:close/>
                <a:moveTo>
                  <a:pt x="1957991" y="3649355"/>
                </a:moveTo>
                <a:cubicBezTo>
                  <a:pt x="2043335" y="3649643"/>
                  <a:pt x="2003569" y="3652315"/>
                  <a:pt x="2174655" y="3652027"/>
                </a:cubicBezTo>
                <a:cubicBezTo>
                  <a:pt x="2174792" y="3658181"/>
                  <a:pt x="2179357" y="3899014"/>
                  <a:pt x="2179384" y="3900644"/>
                </a:cubicBezTo>
                <a:cubicBezTo>
                  <a:pt x="2026187" y="3901371"/>
                  <a:pt x="2048942" y="3899397"/>
                  <a:pt x="1962692" y="3899178"/>
                </a:cubicBezTo>
                <a:cubicBezTo>
                  <a:pt x="1961294" y="3819599"/>
                  <a:pt x="1957730" y="3752546"/>
                  <a:pt x="1957991" y="3649355"/>
                </a:cubicBezTo>
                <a:close/>
                <a:moveTo>
                  <a:pt x="2179055" y="3127399"/>
                </a:moveTo>
                <a:cubicBezTo>
                  <a:pt x="2354542" y="3128002"/>
                  <a:pt x="2326304" y="3127193"/>
                  <a:pt x="2394939" y="3126673"/>
                </a:cubicBezTo>
                <a:cubicBezTo>
                  <a:pt x="2396104" y="3240566"/>
                  <a:pt x="2398256" y="3255216"/>
                  <a:pt x="2400052" y="3376098"/>
                </a:cubicBezTo>
                <a:cubicBezTo>
                  <a:pt x="2335557" y="3376427"/>
                  <a:pt x="2303741" y="3377770"/>
                  <a:pt x="2182660" y="3376112"/>
                </a:cubicBezTo>
                <a:cubicBezTo>
                  <a:pt x="2182647" y="3375029"/>
                  <a:pt x="2179988" y="3168895"/>
                  <a:pt x="2179055" y="3127399"/>
                </a:cubicBezTo>
                <a:close/>
                <a:moveTo>
                  <a:pt x="2402807" y="2885853"/>
                </a:moveTo>
                <a:cubicBezTo>
                  <a:pt x="2401779" y="2854992"/>
                  <a:pt x="2371005" y="2865243"/>
                  <a:pt x="2605503" y="2865243"/>
                </a:cubicBezTo>
                <a:cubicBezTo>
                  <a:pt x="2629012" y="2865243"/>
                  <a:pt x="2615414" y="2835025"/>
                  <a:pt x="2622624" y="3073296"/>
                </a:cubicBezTo>
                <a:cubicBezTo>
                  <a:pt x="2624077" y="3121410"/>
                  <a:pt x="2661129" y="3113791"/>
                  <a:pt x="2441051" y="3113791"/>
                </a:cubicBezTo>
                <a:cubicBezTo>
                  <a:pt x="2390168" y="3113791"/>
                  <a:pt x="2411703" y="3152368"/>
                  <a:pt x="2402807" y="2885853"/>
                </a:cubicBezTo>
                <a:close/>
                <a:moveTo>
                  <a:pt x="2441065" y="3126508"/>
                </a:moveTo>
                <a:cubicBezTo>
                  <a:pt x="2656743" y="3126508"/>
                  <a:pt x="2623954" y="3113503"/>
                  <a:pt x="2624790" y="3166702"/>
                </a:cubicBezTo>
                <a:cubicBezTo>
                  <a:pt x="2628573" y="3407878"/>
                  <a:pt x="2633686" y="3375084"/>
                  <a:pt x="2605517" y="3375084"/>
                </a:cubicBezTo>
                <a:cubicBezTo>
                  <a:pt x="2380929" y="3375084"/>
                  <a:pt x="2411443" y="3384554"/>
                  <a:pt x="2410949" y="3353514"/>
                </a:cubicBezTo>
                <a:cubicBezTo>
                  <a:pt x="2406768" y="3088891"/>
                  <a:pt x="2392512" y="3126508"/>
                  <a:pt x="2441065" y="3126508"/>
                </a:cubicBezTo>
                <a:close/>
                <a:moveTo>
                  <a:pt x="2441065" y="3388720"/>
                </a:moveTo>
                <a:cubicBezTo>
                  <a:pt x="2522694" y="3388720"/>
                  <a:pt x="2527040" y="3387801"/>
                  <a:pt x="2605517" y="3387801"/>
                </a:cubicBezTo>
                <a:cubicBezTo>
                  <a:pt x="2636099" y="3387801"/>
                  <a:pt x="2626901" y="3352555"/>
                  <a:pt x="2631095" y="3637090"/>
                </a:cubicBezTo>
                <a:cubicBezTo>
                  <a:pt x="2540912" y="3636528"/>
                  <a:pt x="2525984" y="3639214"/>
                  <a:pt x="2415034" y="3639200"/>
                </a:cubicBezTo>
                <a:cubicBezTo>
                  <a:pt x="2411114" y="3353788"/>
                  <a:pt x="2399558" y="3388720"/>
                  <a:pt x="2441065" y="3388720"/>
                </a:cubicBezTo>
                <a:close/>
                <a:moveTo>
                  <a:pt x="2626586" y="2605402"/>
                </a:moveTo>
                <a:cubicBezTo>
                  <a:pt x="2626544" y="2602428"/>
                  <a:pt x="2844895" y="2602003"/>
                  <a:pt x="2844950" y="2605621"/>
                </a:cubicBezTo>
                <a:cubicBezTo>
                  <a:pt x="2846581" y="2709895"/>
                  <a:pt x="2844771" y="2672812"/>
                  <a:pt x="2847732" y="2851963"/>
                </a:cubicBezTo>
                <a:cubicBezTo>
                  <a:pt x="2747035" y="2850360"/>
                  <a:pt x="2689970" y="2852224"/>
                  <a:pt x="2631438" y="2852457"/>
                </a:cubicBezTo>
                <a:cubicBezTo>
                  <a:pt x="2631342" y="2759749"/>
                  <a:pt x="2627970" y="2693861"/>
                  <a:pt x="2626586" y="2605402"/>
                </a:cubicBezTo>
                <a:close/>
                <a:moveTo>
                  <a:pt x="2631287" y="2886127"/>
                </a:moveTo>
                <a:cubicBezTo>
                  <a:pt x="2631465" y="2862474"/>
                  <a:pt x="2598731" y="2860693"/>
                  <a:pt x="2847924" y="2864736"/>
                </a:cubicBezTo>
                <a:cubicBezTo>
                  <a:pt x="2851845" y="3095428"/>
                  <a:pt x="2850241" y="3019193"/>
                  <a:pt x="2851365" y="3114449"/>
                </a:cubicBezTo>
                <a:cubicBezTo>
                  <a:pt x="2599993" y="3110023"/>
                  <a:pt x="2635578" y="3130387"/>
                  <a:pt x="2633837" y="3072885"/>
                </a:cubicBezTo>
                <a:cubicBezTo>
                  <a:pt x="2631411" y="2992429"/>
                  <a:pt x="2630972" y="2936709"/>
                  <a:pt x="2631287" y="2886127"/>
                </a:cubicBezTo>
                <a:close/>
                <a:moveTo>
                  <a:pt x="2851529" y="3127166"/>
                </a:moveTo>
                <a:cubicBezTo>
                  <a:pt x="2853202" y="3254955"/>
                  <a:pt x="2855546" y="3271510"/>
                  <a:pt x="2856834" y="3376235"/>
                </a:cubicBezTo>
                <a:cubicBezTo>
                  <a:pt x="2770434" y="3376304"/>
                  <a:pt x="2743019" y="3376523"/>
                  <a:pt x="2687736" y="3375701"/>
                </a:cubicBezTo>
                <a:cubicBezTo>
                  <a:pt x="2624036" y="3374755"/>
                  <a:pt x="2639854" y="3413688"/>
                  <a:pt x="2635989" y="3166483"/>
                </a:cubicBezTo>
                <a:cubicBezTo>
                  <a:pt x="2635194" y="3115148"/>
                  <a:pt x="2594139" y="3123000"/>
                  <a:pt x="2851529" y="3127166"/>
                </a:cubicBezTo>
                <a:close/>
                <a:moveTo>
                  <a:pt x="2856985" y="3388953"/>
                </a:moveTo>
                <a:cubicBezTo>
                  <a:pt x="2858438" y="3532447"/>
                  <a:pt x="2855148" y="3361558"/>
                  <a:pt x="2859425" y="3638968"/>
                </a:cubicBezTo>
                <a:cubicBezTo>
                  <a:pt x="2624502" y="3639091"/>
                  <a:pt x="2752066" y="3638282"/>
                  <a:pt x="2642336" y="3637186"/>
                </a:cubicBezTo>
                <a:cubicBezTo>
                  <a:pt x="2641664" y="3583329"/>
                  <a:pt x="2642007" y="3609298"/>
                  <a:pt x="2638607" y="3387884"/>
                </a:cubicBezTo>
                <a:cubicBezTo>
                  <a:pt x="2730792" y="3388377"/>
                  <a:pt x="2645612" y="3389131"/>
                  <a:pt x="2856985" y="3388953"/>
                </a:cubicBezTo>
                <a:close/>
                <a:moveTo>
                  <a:pt x="2859178" y="2864914"/>
                </a:moveTo>
                <a:cubicBezTo>
                  <a:pt x="3106630" y="2868833"/>
                  <a:pt x="3075953" y="2851429"/>
                  <a:pt x="3076611" y="2886210"/>
                </a:cubicBezTo>
                <a:cubicBezTo>
                  <a:pt x="3077899" y="2954428"/>
                  <a:pt x="3078804" y="3007216"/>
                  <a:pt x="3079420" y="3073186"/>
                </a:cubicBezTo>
                <a:cubicBezTo>
                  <a:pt x="3079845" y="3119232"/>
                  <a:pt x="3124108" y="3118711"/>
                  <a:pt x="2862619" y="3114627"/>
                </a:cubicBezTo>
                <a:cubicBezTo>
                  <a:pt x="2861742" y="3039488"/>
                  <a:pt x="2862688" y="3066540"/>
                  <a:pt x="2859178" y="2864914"/>
                </a:cubicBezTo>
                <a:close/>
                <a:moveTo>
                  <a:pt x="2859631" y="3651685"/>
                </a:moveTo>
                <a:cubicBezTo>
                  <a:pt x="2860974" y="3738787"/>
                  <a:pt x="2861358" y="3768114"/>
                  <a:pt x="2862578" y="3821449"/>
                </a:cubicBezTo>
                <a:cubicBezTo>
                  <a:pt x="2864894" y="3926750"/>
                  <a:pt x="2902728" y="3895519"/>
                  <a:pt x="2687571" y="3900138"/>
                </a:cubicBezTo>
                <a:cubicBezTo>
                  <a:pt x="2636291" y="3901179"/>
                  <a:pt x="2646366" y="3948362"/>
                  <a:pt x="2642500" y="3649903"/>
                </a:cubicBezTo>
                <a:cubicBezTo>
                  <a:pt x="2727104" y="3650766"/>
                  <a:pt x="2646188" y="3651794"/>
                  <a:pt x="2859631" y="3651685"/>
                </a:cubicBezTo>
                <a:close/>
                <a:moveTo>
                  <a:pt x="2863332" y="3166510"/>
                </a:moveTo>
                <a:cubicBezTo>
                  <a:pt x="2862550" y="3116463"/>
                  <a:pt x="2820619" y="3127180"/>
                  <a:pt x="3080024" y="3126111"/>
                </a:cubicBezTo>
                <a:cubicBezTo>
                  <a:pt x="3081765" y="3254668"/>
                  <a:pt x="3082381" y="3225547"/>
                  <a:pt x="3085041" y="3377209"/>
                </a:cubicBezTo>
                <a:cubicBezTo>
                  <a:pt x="2833408" y="3376784"/>
                  <a:pt x="2868239" y="3384567"/>
                  <a:pt x="2867759" y="3353514"/>
                </a:cubicBezTo>
                <a:cubicBezTo>
                  <a:pt x="2866293" y="3259985"/>
                  <a:pt x="2864771" y="3257696"/>
                  <a:pt x="2863332" y="3166510"/>
                </a:cubicBezTo>
                <a:close/>
                <a:moveTo>
                  <a:pt x="3098694" y="2851854"/>
                </a:moveTo>
                <a:cubicBezTo>
                  <a:pt x="3083464" y="2851854"/>
                  <a:pt x="3087303" y="2860898"/>
                  <a:pt x="3086233" y="2792474"/>
                </a:cubicBezTo>
                <a:cubicBezTo>
                  <a:pt x="3082779" y="2575130"/>
                  <a:pt x="3077049" y="2603730"/>
                  <a:pt x="3098694" y="2603730"/>
                </a:cubicBezTo>
                <a:cubicBezTo>
                  <a:pt x="3181077" y="2603730"/>
                  <a:pt x="3180597" y="2603292"/>
                  <a:pt x="3263159" y="2603292"/>
                </a:cubicBezTo>
                <a:cubicBezTo>
                  <a:pt x="3317935" y="2603292"/>
                  <a:pt x="3301253" y="2565989"/>
                  <a:pt x="3304803" y="2792680"/>
                </a:cubicBezTo>
                <a:cubicBezTo>
                  <a:pt x="3306051" y="2872410"/>
                  <a:pt x="3347105" y="2851854"/>
                  <a:pt x="3098694" y="2851854"/>
                </a:cubicBezTo>
                <a:close/>
                <a:moveTo>
                  <a:pt x="3305530" y="2865640"/>
                </a:moveTo>
                <a:cubicBezTo>
                  <a:pt x="3305831" y="2998048"/>
                  <a:pt x="3307284" y="3028689"/>
                  <a:pt x="3308984" y="3114833"/>
                </a:cubicBezTo>
                <a:cubicBezTo>
                  <a:pt x="3220802" y="3116162"/>
                  <a:pt x="3182174" y="3113284"/>
                  <a:pt x="3091100" y="3113353"/>
                </a:cubicBezTo>
                <a:cubicBezTo>
                  <a:pt x="3090387" y="3054302"/>
                  <a:pt x="3090674" y="3035775"/>
                  <a:pt x="3087467" y="2864585"/>
                </a:cubicBezTo>
                <a:cubicBezTo>
                  <a:pt x="3183764" y="2864489"/>
                  <a:pt x="3156376" y="2865708"/>
                  <a:pt x="3305530" y="2865640"/>
                </a:cubicBezTo>
                <a:close/>
                <a:moveTo>
                  <a:pt x="3088783" y="3651575"/>
                </a:moveTo>
                <a:cubicBezTo>
                  <a:pt x="3088262" y="3760754"/>
                  <a:pt x="3092320" y="3816543"/>
                  <a:pt x="3093827" y="3898466"/>
                </a:cubicBezTo>
                <a:cubicBezTo>
                  <a:pt x="2996653" y="3898548"/>
                  <a:pt x="3005824" y="3901124"/>
                  <a:pt x="2875340" y="3899973"/>
                </a:cubicBezTo>
                <a:cubicBezTo>
                  <a:pt x="2873791" y="3805484"/>
                  <a:pt x="2873914" y="3850844"/>
                  <a:pt x="2870844" y="3651685"/>
                </a:cubicBezTo>
                <a:lnTo>
                  <a:pt x="3088783" y="3651575"/>
                </a:lnTo>
                <a:close/>
                <a:moveTo>
                  <a:pt x="3091840" y="3166510"/>
                </a:moveTo>
                <a:cubicBezTo>
                  <a:pt x="3090949" y="3109694"/>
                  <a:pt x="3057022" y="3127865"/>
                  <a:pt x="3263159" y="3127865"/>
                </a:cubicBezTo>
                <a:cubicBezTo>
                  <a:pt x="3323336" y="3127865"/>
                  <a:pt x="3307929" y="3085753"/>
                  <a:pt x="3312123" y="3353761"/>
                </a:cubicBezTo>
                <a:cubicBezTo>
                  <a:pt x="3312603" y="3384348"/>
                  <a:pt x="3346612" y="3377222"/>
                  <a:pt x="3098694" y="3377222"/>
                </a:cubicBezTo>
                <a:cubicBezTo>
                  <a:pt x="3096638" y="3377222"/>
                  <a:pt x="3095513" y="3401602"/>
                  <a:pt x="3091840" y="3166510"/>
                </a:cubicBezTo>
                <a:close/>
                <a:moveTo>
                  <a:pt x="3098694" y="3389939"/>
                </a:moveTo>
                <a:cubicBezTo>
                  <a:pt x="3354740" y="3389939"/>
                  <a:pt x="3312013" y="3371549"/>
                  <a:pt x="3314152" y="3447359"/>
                </a:cubicBezTo>
                <a:cubicBezTo>
                  <a:pt x="3315989" y="3514947"/>
                  <a:pt x="3316660" y="3566268"/>
                  <a:pt x="3317373" y="3634281"/>
                </a:cubicBezTo>
                <a:cubicBezTo>
                  <a:pt x="3317442" y="3640420"/>
                  <a:pt x="3338195" y="3638844"/>
                  <a:pt x="3100105" y="3638844"/>
                </a:cubicBezTo>
                <a:cubicBezTo>
                  <a:pt x="3101545" y="3453224"/>
                  <a:pt x="3092772" y="3389939"/>
                  <a:pt x="3098694" y="3389939"/>
                </a:cubicBezTo>
                <a:close/>
                <a:moveTo>
                  <a:pt x="3100023" y="3651575"/>
                </a:moveTo>
                <a:cubicBezTo>
                  <a:pt x="3107631" y="3651575"/>
                  <a:pt x="3287737" y="3651397"/>
                  <a:pt x="3317551" y="3651178"/>
                </a:cubicBezTo>
                <a:cubicBezTo>
                  <a:pt x="3318991" y="3783503"/>
                  <a:pt x="3320581" y="3814214"/>
                  <a:pt x="3322006" y="3899726"/>
                </a:cubicBezTo>
                <a:cubicBezTo>
                  <a:pt x="3194936" y="3900713"/>
                  <a:pt x="3196375" y="3898561"/>
                  <a:pt x="3105054" y="3898479"/>
                </a:cubicBezTo>
                <a:cubicBezTo>
                  <a:pt x="3103464" y="3811528"/>
                  <a:pt x="3099502" y="3758946"/>
                  <a:pt x="3100023" y="3651575"/>
                </a:cubicBezTo>
                <a:close/>
                <a:moveTo>
                  <a:pt x="3510021" y="3113873"/>
                </a:moveTo>
                <a:cubicBezTo>
                  <a:pt x="3288943" y="3108830"/>
                  <a:pt x="3320704" y="3132867"/>
                  <a:pt x="3319333" y="3072912"/>
                </a:cubicBezTo>
                <a:cubicBezTo>
                  <a:pt x="3317894" y="3010395"/>
                  <a:pt x="3316798" y="2948097"/>
                  <a:pt x="3316798" y="2886072"/>
                </a:cubicBezTo>
                <a:cubicBezTo>
                  <a:pt x="3316798" y="2855403"/>
                  <a:pt x="3284666" y="2867764"/>
                  <a:pt x="3533791" y="2864475"/>
                </a:cubicBezTo>
                <a:cubicBezTo>
                  <a:pt x="3537396" y="3153683"/>
                  <a:pt x="3549089" y="3114764"/>
                  <a:pt x="3510021" y="3113873"/>
                </a:cubicBezTo>
                <a:close/>
                <a:moveTo>
                  <a:pt x="3509830" y="2852128"/>
                </a:moveTo>
                <a:cubicBezTo>
                  <a:pt x="3460139" y="2853005"/>
                  <a:pt x="3454670" y="2852841"/>
                  <a:pt x="3316715" y="2852909"/>
                </a:cubicBezTo>
                <a:cubicBezTo>
                  <a:pt x="3316606" y="2832983"/>
                  <a:pt x="3313960" y="2630001"/>
                  <a:pt x="3313562" y="2603237"/>
                </a:cubicBezTo>
                <a:cubicBezTo>
                  <a:pt x="3314960" y="2603237"/>
                  <a:pt x="3470420" y="2602921"/>
                  <a:pt x="3529706" y="2602647"/>
                </a:cubicBezTo>
                <a:cubicBezTo>
                  <a:pt x="3534216" y="2890471"/>
                  <a:pt x="3542948" y="2851552"/>
                  <a:pt x="3509830" y="2852128"/>
                </a:cubicBezTo>
                <a:close/>
                <a:moveTo>
                  <a:pt x="3509871" y="2590026"/>
                </a:moveTo>
                <a:cubicBezTo>
                  <a:pt x="3434327" y="2590437"/>
                  <a:pt x="3419126" y="2590095"/>
                  <a:pt x="3345378" y="2590382"/>
                </a:cubicBezTo>
                <a:cubicBezTo>
                  <a:pt x="3301513" y="2590561"/>
                  <a:pt x="3313837" y="2630329"/>
                  <a:pt x="3308765" y="2341354"/>
                </a:cubicBezTo>
                <a:cubicBezTo>
                  <a:pt x="3375357" y="2341615"/>
                  <a:pt x="3363226" y="2342053"/>
                  <a:pt x="3524744" y="2341711"/>
                </a:cubicBezTo>
                <a:cubicBezTo>
                  <a:pt x="3526224" y="2624094"/>
                  <a:pt x="3541632" y="2589848"/>
                  <a:pt x="3509871" y="2590026"/>
                </a:cubicBezTo>
                <a:close/>
                <a:moveTo>
                  <a:pt x="3509898" y="2329007"/>
                </a:moveTo>
                <a:cubicBezTo>
                  <a:pt x="3284831" y="2329624"/>
                  <a:pt x="3308545" y="2329459"/>
                  <a:pt x="3308463" y="2324882"/>
                </a:cubicBezTo>
                <a:cubicBezTo>
                  <a:pt x="3303295" y="2034002"/>
                  <a:pt x="3290725" y="2077841"/>
                  <a:pt x="3345296" y="2078800"/>
                </a:cubicBezTo>
                <a:cubicBezTo>
                  <a:pt x="3551871" y="2082404"/>
                  <a:pt x="3522496" y="2059272"/>
                  <a:pt x="3522811" y="2138440"/>
                </a:cubicBezTo>
                <a:cubicBezTo>
                  <a:pt x="3523510" y="2358100"/>
                  <a:pt x="3533051" y="2328938"/>
                  <a:pt x="3509898" y="2329007"/>
                </a:cubicBezTo>
                <a:close/>
                <a:moveTo>
                  <a:pt x="3509939" y="2067207"/>
                </a:moveTo>
                <a:cubicBezTo>
                  <a:pt x="3272001" y="2064644"/>
                  <a:pt x="3303926" y="2074360"/>
                  <a:pt x="3303460" y="2044444"/>
                </a:cubicBezTo>
                <a:cubicBezTo>
                  <a:pt x="3299279" y="1775792"/>
                  <a:pt x="3285996" y="1816520"/>
                  <a:pt x="3345296" y="1817809"/>
                </a:cubicBezTo>
                <a:cubicBezTo>
                  <a:pt x="3551460" y="1822235"/>
                  <a:pt x="3516506" y="1799336"/>
                  <a:pt x="3517397" y="1857742"/>
                </a:cubicBezTo>
                <a:cubicBezTo>
                  <a:pt x="3521070" y="2091915"/>
                  <a:pt x="3529651" y="2067399"/>
                  <a:pt x="3509939" y="2067207"/>
                </a:cubicBezTo>
                <a:close/>
                <a:moveTo>
                  <a:pt x="3263173" y="2590561"/>
                </a:moveTo>
                <a:cubicBezTo>
                  <a:pt x="3180789" y="2590561"/>
                  <a:pt x="3181269" y="2590999"/>
                  <a:pt x="3098707" y="2590999"/>
                </a:cubicBezTo>
                <a:cubicBezTo>
                  <a:pt x="3076748" y="2590999"/>
                  <a:pt x="3083451" y="2617091"/>
                  <a:pt x="3080284" y="2418453"/>
                </a:cubicBezTo>
                <a:cubicBezTo>
                  <a:pt x="3078858" y="2327445"/>
                  <a:pt x="3073019" y="2341368"/>
                  <a:pt x="3098707" y="2341368"/>
                </a:cubicBezTo>
                <a:cubicBezTo>
                  <a:pt x="3266367" y="2341286"/>
                  <a:pt x="3270685" y="2341258"/>
                  <a:pt x="3297524" y="2341327"/>
                </a:cubicBezTo>
                <a:cubicBezTo>
                  <a:pt x="3302733" y="2633673"/>
                  <a:pt x="3315262" y="2590561"/>
                  <a:pt x="3263173" y="2590561"/>
                </a:cubicBezTo>
                <a:close/>
                <a:moveTo>
                  <a:pt x="3263173" y="2328568"/>
                </a:moveTo>
                <a:cubicBezTo>
                  <a:pt x="3078310" y="2328664"/>
                  <a:pt x="3098255" y="2328664"/>
                  <a:pt x="3079146" y="2328637"/>
                </a:cubicBezTo>
                <a:cubicBezTo>
                  <a:pt x="3078680" y="2284702"/>
                  <a:pt x="3075857" y="2079444"/>
                  <a:pt x="3075843" y="2078458"/>
                </a:cubicBezTo>
                <a:cubicBezTo>
                  <a:pt x="3076844" y="2078458"/>
                  <a:pt x="3260884" y="2077992"/>
                  <a:pt x="3292795" y="2078156"/>
                </a:cubicBezTo>
                <a:cubicBezTo>
                  <a:pt x="3297826" y="2368694"/>
                  <a:pt x="3311959" y="2328568"/>
                  <a:pt x="3263173" y="2328568"/>
                </a:cubicBezTo>
                <a:close/>
                <a:moveTo>
                  <a:pt x="3075994" y="2851881"/>
                </a:moveTo>
                <a:cubicBezTo>
                  <a:pt x="3016831" y="2852018"/>
                  <a:pt x="2948018" y="2853594"/>
                  <a:pt x="2858973" y="2852155"/>
                </a:cubicBezTo>
                <a:cubicBezTo>
                  <a:pt x="2856053" y="2680678"/>
                  <a:pt x="2857890" y="2715157"/>
                  <a:pt x="2856176" y="2605402"/>
                </a:cubicBezTo>
                <a:cubicBezTo>
                  <a:pt x="2856108" y="2601483"/>
                  <a:pt x="2839823" y="2603086"/>
                  <a:pt x="3072018" y="2603689"/>
                </a:cubicBezTo>
                <a:cubicBezTo>
                  <a:pt x="3075569" y="2828119"/>
                  <a:pt x="3075473" y="2823007"/>
                  <a:pt x="3075994" y="2851881"/>
                </a:cubicBezTo>
                <a:close/>
                <a:moveTo>
                  <a:pt x="2855930" y="2590424"/>
                </a:moveTo>
                <a:cubicBezTo>
                  <a:pt x="2851776" y="2326979"/>
                  <a:pt x="2851022" y="2340518"/>
                  <a:pt x="2851996" y="2340518"/>
                </a:cubicBezTo>
                <a:cubicBezTo>
                  <a:pt x="2937559" y="2340875"/>
                  <a:pt x="2941233" y="2340436"/>
                  <a:pt x="3016420" y="2341039"/>
                </a:cubicBezTo>
                <a:cubicBezTo>
                  <a:pt x="3084725" y="2341587"/>
                  <a:pt x="3067111" y="2295871"/>
                  <a:pt x="3071799" y="2590958"/>
                </a:cubicBezTo>
                <a:cubicBezTo>
                  <a:pt x="3021026" y="2590807"/>
                  <a:pt x="2965687" y="2589697"/>
                  <a:pt x="2855930" y="2590424"/>
                </a:cubicBezTo>
                <a:close/>
                <a:moveTo>
                  <a:pt x="2851242" y="2324855"/>
                </a:moveTo>
                <a:cubicBezTo>
                  <a:pt x="2845087" y="2057477"/>
                  <a:pt x="2849185" y="2079430"/>
                  <a:pt x="2851996" y="2079430"/>
                </a:cubicBezTo>
                <a:cubicBezTo>
                  <a:pt x="3107782" y="2080486"/>
                  <a:pt x="3064397" y="2058381"/>
                  <a:pt x="3065398" y="2138125"/>
                </a:cubicBezTo>
                <a:cubicBezTo>
                  <a:pt x="3066385" y="2224281"/>
                  <a:pt x="3067084" y="2242138"/>
                  <a:pt x="3067865" y="2325129"/>
                </a:cubicBezTo>
                <a:cubicBezTo>
                  <a:pt x="3067906" y="2330254"/>
                  <a:pt x="2851338" y="2329459"/>
                  <a:pt x="2851242" y="2324855"/>
                </a:cubicBezTo>
                <a:close/>
                <a:moveTo>
                  <a:pt x="3016392" y="2066275"/>
                </a:moveTo>
                <a:cubicBezTo>
                  <a:pt x="2817233" y="2069221"/>
                  <a:pt x="2848253" y="2074237"/>
                  <a:pt x="2847774" y="2044431"/>
                </a:cubicBezTo>
                <a:cubicBezTo>
                  <a:pt x="2843880" y="1789743"/>
                  <a:pt x="2840234" y="1817493"/>
                  <a:pt x="2851996" y="1817562"/>
                </a:cubicBezTo>
                <a:cubicBezTo>
                  <a:pt x="3099790" y="1819220"/>
                  <a:pt x="3061258" y="1805132"/>
                  <a:pt x="3062080" y="1857728"/>
                </a:cubicBezTo>
                <a:cubicBezTo>
                  <a:pt x="3063478" y="1947064"/>
                  <a:pt x="3062642" y="1951312"/>
                  <a:pt x="3064109" y="2044677"/>
                </a:cubicBezTo>
                <a:cubicBezTo>
                  <a:pt x="3064520" y="2071510"/>
                  <a:pt x="3074020" y="2065411"/>
                  <a:pt x="3016392" y="2066275"/>
                </a:cubicBezTo>
                <a:close/>
                <a:moveTo>
                  <a:pt x="2844703" y="2590492"/>
                </a:moveTo>
                <a:cubicBezTo>
                  <a:pt x="2801126" y="2590725"/>
                  <a:pt x="2804635" y="2590684"/>
                  <a:pt x="2626366" y="2590766"/>
                </a:cubicBezTo>
                <a:cubicBezTo>
                  <a:pt x="2624899" y="2488261"/>
                  <a:pt x="2626668" y="2522137"/>
                  <a:pt x="2623419" y="2342368"/>
                </a:cubicBezTo>
                <a:cubicBezTo>
                  <a:pt x="2711889" y="2341998"/>
                  <a:pt x="2672273" y="2339765"/>
                  <a:pt x="2840371" y="2340477"/>
                </a:cubicBezTo>
                <a:cubicBezTo>
                  <a:pt x="2841180" y="2376066"/>
                  <a:pt x="2844580" y="2582612"/>
                  <a:pt x="2844703" y="2590492"/>
                </a:cubicBezTo>
                <a:close/>
                <a:moveTo>
                  <a:pt x="2623186" y="2329624"/>
                </a:moveTo>
                <a:cubicBezTo>
                  <a:pt x="2618799" y="2077238"/>
                  <a:pt x="2619732" y="2143962"/>
                  <a:pt x="2618594" y="2080006"/>
                </a:cubicBezTo>
                <a:cubicBezTo>
                  <a:pt x="2707338" y="2079910"/>
                  <a:pt x="2701923" y="2078814"/>
                  <a:pt x="2837027" y="2079376"/>
                </a:cubicBezTo>
                <a:cubicBezTo>
                  <a:pt x="2837698" y="2140043"/>
                  <a:pt x="2836753" y="2188980"/>
                  <a:pt x="2840029" y="2325197"/>
                </a:cubicBezTo>
                <a:cubicBezTo>
                  <a:pt x="2840070" y="2327760"/>
                  <a:pt x="2859151" y="2328609"/>
                  <a:pt x="2623186" y="2329624"/>
                </a:cubicBezTo>
                <a:close/>
                <a:moveTo>
                  <a:pt x="2618361" y="2067289"/>
                </a:moveTo>
                <a:cubicBezTo>
                  <a:pt x="2616593" y="1962029"/>
                  <a:pt x="2617538" y="1963728"/>
                  <a:pt x="2615263" y="1817480"/>
                </a:cubicBezTo>
                <a:cubicBezTo>
                  <a:pt x="2871694" y="1817438"/>
                  <a:pt x="2832476" y="1803817"/>
                  <a:pt x="2833312" y="1857728"/>
                </a:cubicBezTo>
                <a:cubicBezTo>
                  <a:pt x="2834600" y="1940705"/>
                  <a:pt x="2834998" y="1948133"/>
                  <a:pt x="2836533" y="2044650"/>
                </a:cubicBezTo>
                <a:cubicBezTo>
                  <a:pt x="2837013" y="2074305"/>
                  <a:pt x="2871844" y="2067015"/>
                  <a:pt x="2618361" y="2067289"/>
                </a:cubicBezTo>
                <a:close/>
                <a:moveTo>
                  <a:pt x="2615332" y="2603483"/>
                </a:moveTo>
                <a:cubicBezTo>
                  <a:pt x="2616716" y="2695382"/>
                  <a:pt x="2620129" y="2758434"/>
                  <a:pt x="2620198" y="2852498"/>
                </a:cubicBezTo>
                <a:cubicBezTo>
                  <a:pt x="2548136" y="2852635"/>
                  <a:pt x="2519610" y="2851648"/>
                  <a:pt x="2401751" y="2851648"/>
                </a:cubicBezTo>
                <a:cubicBezTo>
                  <a:pt x="2398955" y="2749321"/>
                  <a:pt x="2400381" y="2695409"/>
                  <a:pt x="2398873" y="2603428"/>
                </a:cubicBezTo>
                <a:cubicBezTo>
                  <a:pt x="2426960" y="2603607"/>
                  <a:pt x="2432895" y="2603566"/>
                  <a:pt x="2615332" y="2603483"/>
                </a:cubicBezTo>
                <a:close/>
                <a:moveTo>
                  <a:pt x="2441065" y="2590835"/>
                </a:moveTo>
                <a:cubicBezTo>
                  <a:pt x="2387043" y="2590835"/>
                  <a:pt x="2399640" y="2606293"/>
                  <a:pt x="2396789" y="2511818"/>
                </a:cubicBezTo>
                <a:cubicBezTo>
                  <a:pt x="2395103" y="2456097"/>
                  <a:pt x="2393883" y="2393498"/>
                  <a:pt x="2394171" y="2341998"/>
                </a:cubicBezTo>
                <a:cubicBezTo>
                  <a:pt x="2401696" y="2342039"/>
                  <a:pt x="2584558" y="2342437"/>
                  <a:pt x="2612179" y="2342396"/>
                </a:cubicBezTo>
                <a:cubicBezTo>
                  <a:pt x="2615400" y="2521232"/>
                  <a:pt x="2613728" y="2492440"/>
                  <a:pt x="2615140" y="2590766"/>
                </a:cubicBezTo>
                <a:lnTo>
                  <a:pt x="2441065" y="2590835"/>
                </a:lnTo>
                <a:close/>
                <a:moveTo>
                  <a:pt x="2394664" y="3073104"/>
                </a:moveTo>
                <a:cubicBezTo>
                  <a:pt x="2394719" y="3123425"/>
                  <a:pt x="2433896" y="3115696"/>
                  <a:pt x="2194435" y="3114737"/>
                </a:cubicBezTo>
                <a:cubicBezTo>
                  <a:pt x="2178438" y="3114668"/>
                  <a:pt x="2172955" y="3151052"/>
                  <a:pt x="2174655" y="2886319"/>
                </a:cubicBezTo>
                <a:cubicBezTo>
                  <a:pt x="2174833" y="2857144"/>
                  <a:pt x="2140221" y="2864379"/>
                  <a:pt x="2390895" y="2864379"/>
                </a:cubicBezTo>
                <a:cubicBezTo>
                  <a:pt x="2392786" y="2927157"/>
                  <a:pt x="2394555" y="2973874"/>
                  <a:pt x="2394664" y="3073104"/>
                </a:cubicBezTo>
                <a:close/>
                <a:moveTo>
                  <a:pt x="2174751" y="2851772"/>
                </a:moveTo>
                <a:cubicBezTo>
                  <a:pt x="2174573" y="2735014"/>
                  <a:pt x="2170529" y="2695505"/>
                  <a:pt x="2169364" y="2603607"/>
                </a:cubicBezTo>
                <a:cubicBezTo>
                  <a:pt x="2271994" y="2602319"/>
                  <a:pt x="2229143" y="2602003"/>
                  <a:pt x="2387632" y="2603346"/>
                </a:cubicBezTo>
                <a:cubicBezTo>
                  <a:pt x="2389236" y="2701658"/>
                  <a:pt x="2387619" y="2745319"/>
                  <a:pt x="2390497" y="2851648"/>
                </a:cubicBezTo>
                <a:cubicBezTo>
                  <a:pt x="2195861" y="2851662"/>
                  <a:pt x="2254160" y="2851648"/>
                  <a:pt x="2174751" y="2851772"/>
                </a:cubicBezTo>
                <a:close/>
                <a:moveTo>
                  <a:pt x="2358901" y="2590300"/>
                </a:moveTo>
                <a:cubicBezTo>
                  <a:pt x="2306208" y="2589588"/>
                  <a:pt x="2248321" y="2589519"/>
                  <a:pt x="2194339" y="2590465"/>
                </a:cubicBezTo>
                <a:cubicBezTo>
                  <a:pt x="2152860" y="2591191"/>
                  <a:pt x="2175752" y="2622559"/>
                  <a:pt x="2166472" y="2341368"/>
                </a:cubicBezTo>
                <a:cubicBezTo>
                  <a:pt x="2351019" y="2340943"/>
                  <a:pt x="2297531" y="2341176"/>
                  <a:pt x="2382944" y="2341902"/>
                </a:cubicBezTo>
                <a:cubicBezTo>
                  <a:pt x="2381409" y="2622326"/>
                  <a:pt x="2406343" y="2590876"/>
                  <a:pt x="2358901" y="2590300"/>
                </a:cubicBezTo>
                <a:close/>
                <a:moveTo>
                  <a:pt x="2383054" y="2324964"/>
                </a:moveTo>
                <a:cubicBezTo>
                  <a:pt x="2382999" y="2331912"/>
                  <a:pt x="2405151" y="2327719"/>
                  <a:pt x="2194381" y="2328555"/>
                </a:cubicBezTo>
                <a:cubicBezTo>
                  <a:pt x="2155574" y="2328664"/>
                  <a:pt x="2165183" y="2367090"/>
                  <a:pt x="2162126" y="2136343"/>
                </a:cubicBezTo>
                <a:cubicBezTo>
                  <a:pt x="2161263" y="2068166"/>
                  <a:pt x="2152791" y="2079252"/>
                  <a:pt x="2194326" y="2079869"/>
                </a:cubicBezTo>
                <a:cubicBezTo>
                  <a:pt x="2245689" y="2080691"/>
                  <a:pt x="2264825" y="2080499"/>
                  <a:pt x="2380312" y="2080527"/>
                </a:cubicBezTo>
                <a:cubicBezTo>
                  <a:pt x="2383177" y="2261734"/>
                  <a:pt x="2383534" y="2267435"/>
                  <a:pt x="2383054" y="2324964"/>
                </a:cubicBezTo>
                <a:close/>
                <a:moveTo>
                  <a:pt x="2161153" y="2066713"/>
                </a:moveTo>
                <a:cubicBezTo>
                  <a:pt x="2159536" y="1961522"/>
                  <a:pt x="2159110" y="1947681"/>
                  <a:pt x="2157109" y="1817069"/>
                </a:cubicBezTo>
                <a:cubicBezTo>
                  <a:pt x="2217862" y="1816671"/>
                  <a:pt x="2237217" y="1815451"/>
                  <a:pt x="2375364" y="1816890"/>
                </a:cubicBezTo>
                <a:cubicBezTo>
                  <a:pt x="2378297" y="2008554"/>
                  <a:pt x="2377351" y="1893961"/>
                  <a:pt x="2380107" y="2067810"/>
                </a:cubicBezTo>
                <a:cubicBezTo>
                  <a:pt x="2156657" y="2067768"/>
                  <a:pt x="2252611" y="2067563"/>
                  <a:pt x="2161153" y="2066713"/>
                </a:cubicBezTo>
                <a:close/>
                <a:moveTo>
                  <a:pt x="2157589" y="2512023"/>
                </a:moveTo>
                <a:cubicBezTo>
                  <a:pt x="2157260" y="2613433"/>
                  <a:pt x="2203729" y="2591670"/>
                  <a:pt x="1940719" y="2591259"/>
                </a:cubicBezTo>
                <a:cubicBezTo>
                  <a:pt x="1938046" y="2420906"/>
                  <a:pt x="1937415" y="2379533"/>
                  <a:pt x="1936785" y="2342670"/>
                </a:cubicBezTo>
                <a:cubicBezTo>
                  <a:pt x="2037989" y="2342642"/>
                  <a:pt x="1991492" y="2341669"/>
                  <a:pt x="2155204" y="2341395"/>
                </a:cubicBezTo>
                <a:cubicBezTo>
                  <a:pt x="2156712" y="2386495"/>
                  <a:pt x="2157795" y="2446011"/>
                  <a:pt x="2157589" y="2512023"/>
                </a:cubicBezTo>
                <a:close/>
                <a:moveTo>
                  <a:pt x="2112162" y="2328705"/>
                </a:moveTo>
                <a:cubicBezTo>
                  <a:pt x="1917128" y="2328705"/>
                  <a:pt x="1936634" y="2333954"/>
                  <a:pt x="1936470" y="2324923"/>
                </a:cubicBezTo>
                <a:cubicBezTo>
                  <a:pt x="1931548" y="2047172"/>
                  <a:pt x="1931425" y="2080198"/>
                  <a:pt x="1947696" y="2080198"/>
                </a:cubicBezTo>
                <a:cubicBezTo>
                  <a:pt x="2191296" y="2080198"/>
                  <a:pt x="2149913" y="2061314"/>
                  <a:pt x="2150886" y="2136562"/>
                </a:cubicBezTo>
                <a:cubicBezTo>
                  <a:pt x="2152078" y="2226584"/>
                  <a:pt x="2152682" y="2269874"/>
                  <a:pt x="2154642" y="2325307"/>
                </a:cubicBezTo>
                <a:cubicBezTo>
                  <a:pt x="2154806" y="2329788"/>
                  <a:pt x="2161194" y="2328705"/>
                  <a:pt x="2112162" y="2328705"/>
                </a:cubicBezTo>
                <a:close/>
                <a:moveTo>
                  <a:pt x="2112162" y="2066521"/>
                </a:moveTo>
                <a:cubicBezTo>
                  <a:pt x="1905600" y="2066521"/>
                  <a:pt x="1934427" y="2076416"/>
                  <a:pt x="1933906" y="2044417"/>
                </a:cubicBezTo>
                <a:cubicBezTo>
                  <a:pt x="1929821" y="1783480"/>
                  <a:pt x="1919280" y="1817110"/>
                  <a:pt x="1947682" y="1817110"/>
                </a:cubicBezTo>
                <a:cubicBezTo>
                  <a:pt x="2094122" y="1817178"/>
                  <a:pt x="2118481" y="1817247"/>
                  <a:pt x="2145883" y="1817123"/>
                </a:cubicBezTo>
                <a:cubicBezTo>
                  <a:pt x="2150324" y="2107880"/>
                  <a:pt x="2165649" y="2066521"/>
                  <a:pt x="2112162" y="2066521"/>
                </a:cubicBezTo>
                <a:close/>
                <a:moveTo>
                  <a:pt x="1929492" y="2591232"/>
                </a:moveTo>
                <a:cubicBezTo>
                  <a:pt x="1867287" y="2590985"/>
                  <a:pt x="1801325" y="2588025"/>
                  <a:pt x="1712430" y="2590300"/>
                </a:cubicBezTo>
                <a:cubicBezTo>
                  <a:pt x="1711361" y="2509433"/>
                  <a:pt x="1713458" y="2443709"/>
                  <a:pt x="1709510" y="2342108"/>
                </a:cubicBezTo>
                <a:cubicBezTo>
                  <a:pt x="1756994" y="2342971"/>
                  <a:pt x="1782957" y="2342725"/>
                  <a:pt x="1925531" y="2342670"/>
                </a:cubicBezTo>
                <a:cubicBezTo>
                  <a:pt x="1926394" y="2391771"/>
                  <a:pt x="1926806" y="2419481"/>
                  <a:pt x="1929492" y="2591232"/>
                </a:cubicBezTo>
                <a:close/>
                <a:moveTo>
                  <a:pt x="1705508" y="2065699"/>
                </a:moveTo>
                <a:cubicBezTo>
                  <a:pt x="1704411" y="1972773"/>
                  <a:pt x="1702273" y="1943035"/>
                  <a:pt x="1700642" y="1817466"/>
                </a:cubicBezTo>
                <a:cubicBezTo>
                  <a:pt x="1715844" y="1817466"/>
                  <a:pt x="1855841" y="1817301"/>
                  <a:pt x="1917649" y="1817137"/>
                </a:cubicBezTo>
                <a:cubicBezTo>
                  <a:pt x="1919746" y="1964153"/>
                  <a:pt x="1921761" y="1959658"/>
                  <a:pt x="1923008" y="2067371"/>
                </a:cubicBezTo>
                <a:cubicBezTo>
                  <a:pt x="1820913" y="2066809"/>
                  <a:pt x="1919211" y="2065521"/>
                  <a:pt x="1705508" y="2065699"/>
                </a:cubicBezTo>
                <a:close/>
                <a:moveTo>
                  <a:pt x="1700916" y="2590615"/>
                </a:moveTo>
                <a:cubicBezTo>
                  <a:pt x="1598546" y="2593562"/>
                  <a:pt x="1543798" y="2590328"/>
                  <a:pt x="1485745" y="2589848"/>
                </a:cubicBezTo>
                <a:cubicBezTo>
                  <a:pt x="1481099" y="2295419"/>
                  <a:pt x="1463511" y="2342999"/>
                  <a:pt x="1536738" y="2341820"/>
                </a:cubicBezTo>
                <a:cubicBezTo>
                  <a:pt x="1590829" y="2340943"/>
                  <a:pt x="1642425" y="2340861"/>
                  <a:pt x="1698256" y="2341916"/>
                </a:cubicBezTo>
                <a:cubicBezTo>
                  <a:pt x="1700806" y="2407270"/>
                  <a:pt x="1701889" y="2590574"/>
                  <a:pt x="1700916" y="2590615"/>
                </a:cubicBezTo>
                <a:close/>
                <a:moveTo>
                  <a:pt x="1618875" y="2065768"/>
                </a:moveTo>
                <a:cubicBezTo>
                  <a:pt x="1542468" y="2065768"/>
                  <a:pt x="1540138" y="2066659"/>
                  <a:pt x="1476424" y="2066837"/>
                </a:cubicBezTo>
                <a:cubicBezTo>
                  <a:pt x="1474012" y="1892591"/>
                  <a:pt x="1473559" y="1861908"/>
                  <a:pt x="1472792" y="1818631"/>
                </a:cubicBezTo>
                <a:cubicBezTo>
                  <a:pt x="1724726" y="1817863"/>
                  <a:pt x="1689100" y="1801418"/>
                  <a:pt x="1689991" y="1857742"/>
                </a:cubicBezTo>
                <a:cubicBezTo>
                  <a:pt x="1693938" y="2109744"/>
                  <a:pt x="1714980" y="2065686"/>
                  <a:pt x="1618875" y="2065768"/>
                </a:cubicBezTo>
                <a:close/>
                <a:moveTo>
                  <a:pt x="1474532" y="2589779"/>
                </a:moveTo>
                <a:cubicBezTo>
                  <a:pt x="1369901" y="2589259"/>
                  <a:pt x="1363418" y="2592589"/>
                  <a:pt x="1256950" y="2591643"/>
                </a:cubicBezTo>
                <a:cubicBezTo>
                  <a:pt x="1251782" y="2302312"/>
                  <a:pt x="1234620" y="2340765"/>
                  <a:pt x="1290067" y="2340765"/>
                </a:cubicBezTo>
                <a:cubicBezTo>
                  <a:pt x="1370971" y="2340765"/>
                  <a:pt x="1372643" y="2342478"/>
                  <a:pt x="1454437" y="2342478"/>
                </a:cubicBezTo>
                <a:cubicBezTo>
                  <a:pt x="1476314" y="2342478"/>
                  <a:pt x="1470091" y="2308561"/>
                  <a:pt x="1474532" y="2589779"/>
                </a:cubicBezTo>
                <a:close/>
                <a:moveTo>
                  <a:pt x="1454437" y="2329761"/>
                </a:moveTo>
                <a:cubicBezTo>
                  <a:pt x="1453217" y="2329761"/>
                  <a:pt x="1251508" y="2329117"/>
                  <a:pt x="1251494" y="2325060"/>
                </a:cubicBezTo>
                <a:cubicBezTo>
                  <a:pt x="1250904" y="2042211"/>
                  <a:pt x="1227026" y="2080335"/>
                  <a:pt x="1290067" y="2080335"/>
                </a:cubicBezTo>
                <a:cubicBezTo>
                  <a:pt x="1500481" y="2080335"/>
                  <a:pt x="1465458" y="2060588"/>
                  <a:pt x="1465856" y="2138083"/>
                </a:cubicBezTo>
                <a:cubicBezTo>
                  <a:pt x="1467007" y="2358923"/>
                  <a:pt x="1478042" y="2329761"/>
                  <a:pt x="1454437" y="2329761"/>
                </a:cubicBezTo>
                <a:close/>
                <a:moveTo>
                  <a:pt x="1454437" y="2066878"/>
                </a:moveTo>
                <a:cubicBezTo>
                  <a:pt x="1214826" y="2066878"/>
                  <a:pt x="1246916" y="2077457"/>
                  <a:pt x="1246395" y="2044472"/>
                </a:cubicBezTo>
                <a:cubicBezTo>
                  <a:pt x="1244928" y="1951121"/>
                  <a:pt x="1246792" y="1951066"/>
                  <a:pt x="1245325" y="1857495"/>
                </a:cubicBezTo>
                <a:cubicBezTo>
                  <a:pt x="1244544" y="1807654"/>
                  <a:pt x="1235511" y="1817836"/>
                  <a:pt x="1290067" y="1817836"/>
                </a:cubicBezTo>
                <a:cubicBezTo>
                  <a:pt x="1496218" y="1817836"/>
                  <a:pt x="1461414" y="1805996"/>
                  <a:pt x="1462223" y="1857714"/>
                </a:cubicBezTo>
                <a:cubicBezTo>
                  <a:pt x="1466047" y="2099151"/>
                  <a:pt x="1468638" y="2066878"/>
                  <a:pt x="1454437" y="2066878"/>
                </a:cubicBezTo>
                <a:close/>
                <a:moveTo>
                  <a:pt x="1245709" y="2591520"/>
                </a:moveTo>
                <a:cubicBezTo>
                  <a:pt x="1164313" y="2590478"/>
                  <a:pt x="1220432" y="2589300"/>
                  <a:pt x="1028373" y="2590040"/>
                </a:cubicBezTo>
                <a:cubicBezTo>
                  <a:pt x="1023521" y="2304271"/>
                  <a:pt x="1013706" y="2340765"/>
                  <a:pt x="1043534" y="2340518"/>
                </a:cubicBezTo>
                <a:cubicBezTo>
                  <a:pt x="1093197" y="2340121"/>
                  <a:pt x="1133813" y="2339970"/>
                  <a:pt x="1207807" y="2340463"/>
                </a:cubicBezTo>
                <a:cubicBezTo>
                  <a:pt x="1248286" y="2340779"/>
                  <a:pt x="1240404" y="2298653"/>
                  <a:pt x="1245709" y="2591520"/>
                </a:cubicBezTo>
                <a:close/>
                <a:moveTo>
                  <a:pt x="1021245" y="2865791"/>
                </a:moveTo>
                <a:cubicBezTo>
                  <a:pt x="1024864" y="3058345"/>
                  <a:pt x="1023959" y="3040461"/>
                  <a:pt x="1024782" y="3113969"/>
                </a:cubicBezTo>
                <a:cubicBezTo>
                  <a:pt x="989717" y="3113490"/>
                  <a:pt x="979807" y="3113599"/>
                  <a:pt x="807295" y="3113558"/>
                </a:cubicBezTo>
                <a:cubicBezTo>
                  <a:pt x="805773" y="3044942"/>
                  <a:pt x="804320" y="3026346"/>
                  <a:pt x="803169" y="2864736"/>
                </a:cubicBezTo>
                <a:cubicBezTo>
                  <a:pt x="804690" y="2864749"/>
                  <a:pt x="1020107" y="2865791"/>
                  <a:pt x="1021245" y="2865791"/>
                </a:cubicBezTo>
                <a:close/>
                <a:moveTo>
                  <a:pt x="803073" y="2852018"/>
                </a:moveTo>
                <a:cubicBezTo>
                  <a:pt x="802758" y="2817621"/>
                  <a:pt x="802415" y="2799697"/>
                  <a:pt x="799426" y="2605402"/>
                </a:cubicBezTo>
                <a:cubicBezTo>
                  <a:pt x="799331" y="2599002"/>
                  <a:pt x="788022" y="2603566"/>
                  <a:pt x="1017352" y="2602812"/>
                </a:cubicBezTo>
                <a:cubicBezTo>
                  <a:pt x="1018764" y="2688050"/>
                  <a:pt x="1018833" y="2732287"/>
                  <a:pt x="1021012" y="2853073"/>
                </a:cubicBezTo>
                <a:cubicBezTo>
                  <a:pt x="1019888" y="2853060"/>
                  <a:pt x="804115" y="2852018"/>
                  <a:pt x="803073" y="2852018"/>
                </a:cubicBezTo>
                <a:close/>
                <a:moveTo>
                  <a:pt x="961287" y="3126316"/>
                </a:moveTo>
                <a:cubicBezTo>
                  <a:pt x="1044658" y="3126316"/>
                  <a:pt x="1023109" y="3081025"/>
                  <a:pt x="1027372" y="3353761"/>
                </a:cubicBezTo>
                <a:cubicBezTo>
                  <a:pt x="1027921" y="3388624"/>
                  <a:pt x="1056721" y="3375838"/>
                  <a:pt x="810927" y="3374947"/>
                </a:cubicBezTo>
                <a:cubicBezTo>
                  <a:pt x="809310" y="3290736"/>
                  <a:pt x="809584" y="3226259"/>
                  <a:pt x="807569" y="3126289"/>
                </a:cubicBezTo>
                <a:lnTo>
                  <a:pt x="961287" y="3126316"/>
                </a:lnTo>
                <a:close/>
                <a:moveTo>
                  <a:pt x="1207876" y="2327732"/>
                </a:moveTo>
                <a:cubicBezTo>
                  <a:pt x="1157555" y="2327335"/>
                  <a:pt x="1100832" y="2327294"/>
                  <a:pt x="1043424" y="2327760"/>
                </a:cubicBezTo>
                <a:cubicBezTo>
                  <a:pt x="1014528" y="2327993"/>
                  <a:pt x="1023754" y="2365829"/>
                  <a:pt x="1019559" y="2078855"/>
                </a:cubicBezTo>
                <a:cubicBezTo>
                  <a:pt x="1104931" y="2080691"/>
                  <a:pt x="1054281" y="2080897"/>
                  <a:pt x="1235812" y="2080390"/>
                </a:cubicBezTo>
                <a:cubicBezTo>
                  <a:pt x="1241597" y="2366898"/>
                  <a:pt x="1252673" y="2328034"/>
                  <a:pt x="1207876" y="2327732"/>
                </a:cubicBezTo>
                <a:close/>
                <a:moveTo>
                  <a:pt x="1017146" y="2590081"/>
                </a:moveTo>
                <a:cubicBezTo>
                  <a:pt x="885223" y="2590561"/>
                  <a:pt x="895353" y="2589409"/>
                  <a:pt x="799166" y="2589396"/>
                </a:cubicBezTo>
                <a:cubicBezTo>
                  <a:pt x="794615" y="2323320"/>
                  <a:pt x="792024" y="2341354"/>
                  <a:pt x="796891" y="2341340"/>
                </a:cubicBezTo>
                <a:cubicBezTo>
                  <a:pt x="798508" y="2341340"/>
                  <a:pt x="1011019" y="2340738"/>
                  <a:pt x="1012212" y="2340724"/>
                </a:cubicBezTo>
                <a:cubicBezTo>
                  <a:pt x="1014350" y="2472748"/>
                  <a:pt x="1016557" y="2556081"/>
                  <a:pt x="1017146" y="2590081"/>
                </a:cubicBezTo>
                <a:close/>
                <a:moveTo>
                  <a:pt x="794094" y="2324992"/>
                </a:moveTo>
                <a:cubicBezTo>
                  <a:pt x="793340" y="2269806"/>
                  <a:pt x="788940" y="2079294"/>
                  <a:pt x="796904" y="2079294"/>
                </a:cubicBezTo>
                <a:cubicBezTo>
                  <a:pt x="1050785" y="2079294"/>
                  <a:pt x="1008154" y="2059190"/>
                  <a:pt x="1009141" y="2138125"/>
                </a:cubicBezTo>
                <a:cubicBezTo>
                  <a:pt x="1009991" y="2206192"/>
                  <a:pt x="1010512" y="2234696"/>
                  <a:pt x="1012020" y="2327993"/>
                </a:cubicBezTo>
                <a:cubicBezTo>
                  <a:pt x="767063" y="2329391"/>
                  <a:pt x="794163" y="2330076"/>
                  <a:pt x="794094" y="2324992"/>
                </a:cubicBezTo>
                <a:close/>
                <a:moveTo>
                  <a:pt x="961287" y="2065576"/>
                </a:moveTo>
                <a:cubicBezTo>
                  <a:pt x="760428" y="2065576"/>
                  <a:pt x="792271" y="2076662"/>
                  <a:pt x="791764" y="2044417"/>
                </a:cubicBezTo>
                <a:cubicBezTo>
                  <a:pt x="787789" y="1790058"/>
                  <a:pt x="780702" y="1817438"/>
                  <a:pt x="796891" y="1817438"/>
                </a:cubicBezTo>
                <a:cubicBezTo>
                  <a:pt x="1042108" y="1817438"/>
                  <a:pt x="1003589" y="1805132"/>
                  <a:pt x="1004412" y="1857742"/>
                </a:cubicBezTo>
                <a:cubicBezTo>
                  <a:pt x="1008291" y="2104893"/>
                  <a:pt x="1021135" y="2065576"/>
                  <a:pt x="961287" y="2065576"/>
                </a:cubicBezTo>
                <a:close/>
                <a:moveTo>
                  <a:pt x="788145" y="2602127"/>
                </a:moveTo>
                <a:cubicBezTo>
                  <a:pt x="788159" y="2603333"/>
                  <a:pt x="791476" y="2812537"/>
                  <a:pt x="791832" y="2852018"/>
                </a:cubicBezTo>
                <a:cubicBezTo>
                  <a:pt x="723774" y="2851991"/>
                  <a:pt x="804937" y="2851867"/>
                  <a:pt x="575209" y="2851265"/>
                </a:cubicBezTo>
                <a:cubicBezTo>
                  <a:pt x="574716" y="2813003"/>
                  <a:pt x="574154" y="2779209"/>
                  <a:pt x="571426" y="2605416"/>
                </a:cubicBezTo>
                <a:cubicBezTo>
                  <a:pt x="571398" y="2602880"/>
                  <a:pt x="552591" y="2602332"/>
                  <a:pt x="788145" y="2602127"/>
                </a:cubicBezTo>
                <a:close/>
                <a:moveTo>
                  <a:pt x="791942" y="2864736"/>
                </a:moveTo>
                <a:cubicBezTo>
                  <a:pt x="793176" y="3033376"/>
                  <a:pt x="794560" y="3045888"/>
                  <a:pt x="796054" y="3113558"/>
                </a:cubicBezTo>
                <a:cubicBezTo>
                  <a:pt x="794875" y="3113558"/>
                  <a:pt x="580555" y="3113969"/>
                  <a:pt x="578938" y="3113983"/>
                </a:cubicBezTo>
                <a:cubicBezTo>
                  <a:pt x="575346" y="2880838"/>
                  <a:pt x="576580" y="2962047"/>
                  <a:pt x="575360" y="2863982"/>
                </a:cubicBezTo>
                <a:cubicBezTo>
                  <a:pt x="782031" y="2864461"/>
                  <a:pt x="715467" y="2864708"/>
                  <a:pt x="791942" y="2864736"/>
                </a:cubicBezTo>
                <a:close/>
                <a:moveTo>
                  <a:pt x="796329" y="3126289"/>
                </a:moveTo>
                <a:cubicBezTo>
                  <a:pt x="798467" y="3232207"/>
                  <a:pt x="797850" y="3277869"/>
                  <a:pt x="799701" y="3374920"/>
                </a:cubicBezTo>
                <a:cubicBezTo>
                  <a:pt x="798330" y="3374920"/>
                  <a:pt x="774670" y="3374824"/>
                  <a:pt x="582008" y="3375386"/>
                </a:cubicBezTo>
                <a:cubicBezTo>
                  <a:pt x="580130" y="3259944"/>
                  <a:pt x="581446" y="3276896"/>
                  <a:pt x="579143" y="3126714"/>
                </a:cubicBezTo>
                <a:cubicBezTo>
                  <a:pt x="581844" y="3126714"/>
                  <a:pt x="783114" y="3126289"/>
                  <a:pt x="796329" y="3126289"/>
                </a:cubicBezTo>
                <a:close/>
                <a:moveTo>
                  <a:pt x="796891" y="3387637"/>
                </a:moveTo>
                <a:cubicBezTo>
                  <a:pt x="801510" y="3387637"/>
                  <a:pt x="799385" y="3381032"/>
                  <a:pt x="801675" y="3447386"/>
                </a:cubicBezTo>
                <a:cubicBezTo>
                  <a:pt x="809008" y="3660387"/>
                  <a:pt x="807377" y="3638899"/>
                  <a:pt x="796891" y="3638899"/>
                </a:cubicBezTo>
                <a:cubicBezTo>
                  <a:pt x="795534" y="3638899"/>
                  <a:pt x="586915" y="3638940"/>
                  <a:pt x="586778" y="3634007"/>
                </a:cubicBezTo>
                <a:cubicBezTo>
                  <a:pt x="585065" y="3573408"/>
                  <a:pt x="585202" y="3570900"/>
                  <a:pt x="582227" y="3388131"/>
                </a:cubicBezTo>
                <a:cubicBezTo>
                  <a:pt x="583749" y="3388131"/>
                  <a:pt x="795671" y="3387637"/>
                  <a:pt x="796891" y="3387637"/>
                </a:cubicBezTo>
                <a:close/>
                <a:moveTo>
                  <a:pt x="632576" y="3650081"/>
                </a:moveTo>
                <a:cubicBezTo>
                  <a:pt x="714397" y="3650081"/>
                  <a:pt x="714685" y="3651630"/>
                  <a:pt x="796904" y="3651630"/>
                </a:cubicBezTo>
                <a:cubicBezTo>
                  <a:pt x="810146" y="3651630"/>
                  <a:pt x="803580" y="3624181"/>
                  <a:pt x="807445" y="3898918"/>
                </a:cubicBezTo>
                <a:cubicBezTo>
                  <a:pt x="802099" y="3898904"/>
                  <a:pt x="593248" y="3900083"/>
                  <a:pt x="592234" y="3900096"/>
                </a:cubicBezTo>
                <a:cubicBezTo>
                  <a:pt x="587340" y="3605598"/>
                  <a:pt x="571727" y="3650081"/>
                  <a:pt x="632576" y="3650081"/>
                </a:cubicBezTo>
                <a:close/>
                <a:moveTo>
                  <a:pt x="811188" y="3387664"/>
                </a:moveTo>
                <a:cubicBezTo>
                  <a:pt x="884222" y="3387952"/>
                  <a:pt x="879836" y="3390022"/>
                  <a:pt x="961287" y="3390022"/>
                </a:cubicBezTo>
                <a:cubicBezTo>
                  <a:pt x="1048880" y="3390022"/>
                  <a:pt x="1025919" y="3338097"/>
                  <a:pt x="1033322" y="3634391"/>
                </a:cubicBezTo>
                <a:cubicBezTo>
                  <a:pt x="1033459" y="3639913"/>
                  <a:pt x="1060833" y="3638461"/>
                  <a:pt x="816232" y="3638885"/>
                </a:cubicBezTo>
                <a:cubicBezTo>
                  <a:pt x="815656" y="3496406"/>
                  <a:pt x="812394" y="3443769"/>
                  <a:pt x="811188" y="3387664"/>
                </a:cubicBezTo>
                <a:close/>
                <a:moveTo>
                  <a:pt x="1033747" y="3651246"/>
                </a:moveTo>
                <a:cubicBezTo>
                  <a:pt x="1037379" y="3800030"/>
                  <a:pt x="1034679" y="3810075"/>
                  <a:pt x="1035844" y="3900014"/>
                </a:cubicBezTo>
                <a:cubicBezTo>
                  <a:pt x="834272" y="3900151"/>
                  <a:pt x="912351" y="3899205"/>
                  <a:pt x="818658" y="3898931"/>
                </a:cubicBezTo>
                <a:cubicBezTo>
                  <a:pt x="818645" y="3897849"/>
                  <a:pt x="816314" y="3652671"/>
                  <a:pt x="816301" y="3651603"/>
                </a:cubicBezTo>
                <a:cubicBezTo>
                  <a:pt x="877944" y="3651507"/>
                  <a:pt x="942727" y="3650314"/>
                  <a:pt x="1033747" y="3651246"/>
                </a:cubicBezTo>
                <a:close/>
                <a:moveTo>
                  <a:pt x="1036036" y="3912731"/>
                </a:moveTo>
                <a:cubicBezTo>
                  <a:pt x="1036049" y="3913745"/>
                  <a:pt x="1039326" y="4123128"/>
                  <a:pt x="1040299" y="4162034"/>
                </a:cubicBezTo>
                <a:cubicBezTo>
                  <a:pt x="922590" y="4161266"/>
                  <a:pt x="874559" y="4162472"/>
                  <a:pt x="823484" y="4162623"/>
                </a:cubicBezTo>
                <a:cubicBezTo>
                  <a:pt x="823470" y="4161650"/>
                  <a:pt x="818933" y="3916075"/>
                  <a:pt x="818864" y="3911663"/>
                </a:cubicBezTo>
                <a:cubicBezTo>
                  <a:pt x="921960" y="3911991"/>
                  <a:pt x="827596" y="3912882"/>
                  <a:pt x="1036036" y="3912731"/>
                </a:cubicBezTo>
                <a:close/>
                <a:moveTo>
                  <a:pt x="1040614" y="4174778"/>
                </a:moveTo>
                <a:cubicBezTo>
                  <a:pt x="1044932" y="4333511"/>
                  <a:pt x="1043794" y="4350230"/>
                  <a:pt x="1044507" y="4423738"/>
                </a:cubicBezTo>
                <a:cubicBezTo>
                  <a:pt x="960753" y="4422792"/>
                  <a:pt x="858000" y="4423806"/>
                  <a:pt x="827102" y="4423889"/>
                </a:cubicBezTo>
                <a:cubicBezTo>
                  <a:pt x="826403" y="4353903"/>
                  <a:pt x="827390" y="4356931"/>
                  <a:pt x="823717" y="4175340"/>
                </a:cubicBezTo>
                <a:cubicBezTo>
                  <a:pt x="891227" y="4175176"/>
                  <a:pt x="916299" y="4173970"/>
                  <a:pt x="1040614" y="4174778"/>
                </a:cubicBezTo>
                <a:close/>
                <a:moveTo>
                  <a:pt x="1043424" y="4436496"/>
                </a:moveTo>
                <a:cubicBezTo>
                  <a:pt x="1046207" y="4436510"/>
                  <a:pt x="1043246" y="4422039"/>
                  <a:pt x="1048414" y="4684826"/>
                </a:cubicBezTo>
                <a:cubicBezTo>
                  <a:pt x="923783" y="4684127"/>
                  <a:pt x="888828" y="4684880"/>
                  <a:pt x="832517" y="4685031"/>
                </a:cubicBezTo>
                <a:cubicBezTo>
                  <a:pt x="830570" y="4555405"/>
                  <a:pt x="828665" y="4561682"/>
                  <a:pt x="827226" y="4436633"/>
                </a:cubicBezTo>
                <a:cubicBezTo>
                  <a:pt x="895600" y="4436483"/>
                  <a:pt x="941219" y="4435524"/>
                  <a:pt x="1043424" y="4436496"/>
                </a:cubicBezTo>
                <a:close/>
                <a:moveTo>
                  <a:pt x="1047276" y="3914719"/>
                </a:moveTo>
                <a:cubicBezTo>
                  <a:pt x="1047221" y="3911142"/>
                  <a:pt x="1029936" y="3912951"/>
                  <a:pt x="1266531" y="3913471"/>
                </a:cubicBezTo>
                <a:cubicBezTo>
                  <a:pt x="1266860" y="3933794"/>
                  <a:pt x="1269492" y="4155881"/>
                  <a:pt x="1269533" y="4162020"/>
                </a:cubicBezTo>
                <a:cubicBezTo>
                  <a:pt x="1204326" y="4162061"/>
                  <a:pt x="1133936" y="4162637"/>
                  <a:pt x="1051498" y="4162102"/>
                </a:cubicBezTo>
                <a:cubicBezTo>
                  <a:pt x="1050648" y="4127102"/>
                  <a:pt x="1050456" y="4109411"/>
                  <a:pt x="1047276" y="3914719"/>
                </a:cubicBezTo>
                <a:close/>
                <a:moveTo>
                  <a:pt x="1269616" y="4174751"/>
                </a:moveTo>
                <a:cubicBezTo>
                  <a:pt x="1270123" y="4315422"/>
                  <a:pt x="1271631" y="4345927"/>
                  <a:pt x="1273180" y="4424272"/>
                </a:cubicBezTo>
                <a:cubicBezTo>
                  <a:pt x="1103258" y="4424136"/>
                  <a:pt x="1093170" y="4424190"/>
                  <a:pt x="1055747" y="4423848"/>
                </a:cubicBezTo>
                <a:cubicBezTo>
                  <a:pt x="1055103" y="4354807"/>
                  <a:pt x="1056076" y="4331442"/>
                  <a:pt x="1051854" y="4174847"/>
                </a:cubicBezTo>
                <a:cubicBezTo>
                  <a:pt x="1131455" y="4175340"/>
                  <a:pt x="1219267" y="4174792"/>
                  <a:pt x="1269616" y="4174751"/>
                </a:cubicBezTo>
                <a:close/>
                <a:moveTo>
                  <a:pt x="1125657" y="4436880"/>
                </a:moveTo>
                <a:cubicBezTo>
                  <a:pt x="1301815" y="4437031"/>
                  <a:pt x="1273262" y="4423971"/>
                  <a:pt x="1274071" y="4476210"/>
                </a:cubicBezTo>
                <a:cubicBezTo>
                  <a:pt x="1275359" y="4558599"/>
                  <a:pt x="1275236" y="4570905"/>
                  <a:pt x="1276675" y="4663324"/>
                </a:cubicBezTo>
                <a:cubicBezTo>
                  <a:pt x="1277127" y="4692432"/>
                  <a:pt x="1312137" y="4686182"/>
                  <a:pt x="1059627" y="4684880"/>
                </a:cubicBezTo>
                <a:cubicBezTo>
                  <a:pt x="1059298" y="4668285"/>
                  <a:pt x="1059517" y="4681879"/>
                  <a:pt x="1056378" y="4475991"/>
                </a:cubicBezTo>
                <a:cubicBezTo>
                  <a:pt x="1055624" y="4426054"/>
                  <a:pt x="1041903" y="4436880"/>
                  <a:pt x="1125657" y="4436880"/>
                </a:cubicBezTo>
                <a:close/>
                <a:moveTo>
                  <a:pt x="1271699" y="3649999"/>
                </a:moveTo>
                <a:cubicBezTo>
                  <a:pt x="1272672" y="3649999"/>
                  <a:pt x="1444814" y="3649616"/>
                  <a:pt x="1489967" y="3649684"/>
                </a:cubicBezTo>
                <a:cubicBezTo>
                  <a:pt x="1493449" y="3944716"/>
                  <a:pt x="1505210" y="3899507"/>
                  <a:pt x="1454437" y="3899507"/>
                </a:cubicBezTo>
                <a:cubicBezTo>
                  <a:pt x="1372602" y="3899507"/>
                  <a:pt x="1370806" y="3900782"/>
                  <a:pt x="1290067" y="3900782"/>
                </a:cubicBezTo>
                <a:cubicBezTo>
                  <a:pt x="1273714" y="3900782"/>
                  <a:pt x="1276949" y="3934055"/>
                  <a:pt x="1271699" y="3649999"/>
                </a:cubicBezTo>
                <a:close/>
                <a:moveTo>
                  <a:pt x="1290067" y="3913499"/>
                </a:moveTo>
                <a:cubicBezTo>
                  <a:pt x="1509569" y="3913499"/>
                  <a:pt x="1493038" y="3909305"/>
                  <a:pt x="1493134" y="3914938"/>
                </a:cubicBezTo>
                <a:cubicBezTo>
                  <a:pt x="1497685" y="4204543"/>
                  <a:pt x="1514765" y="4162828"/>
                  <a:pt x="1454437" y="4162870"/>
                </a:cubicBezTo>
                <a:cubicBezTo>
                  <a:pt x="1374206" y="4162870"/>
                  <a:pt x="1374260" y="4162020"/>
                  <a:pt x="1290067" y="4162020"/>
                </a:cubicBezTo>
                <a:cubicBezTo>
                  <a:pt x="1277470" y="4162020"/>
                  <a:pt x="1281171" y="4171147"/>
                  <a:pt x="1280088" y="4101805"/>
                </a:cubicBezTo>
                <a:cubicBezTo>
                  <a:pt x="1276689" y="3884542"/>
                  <a:pt x="1273029" y="3913499"/>
                  <a:pt x="1290067" y="3913499"/>
                </a:cubicBezTo>
                <a:close/>
                <a:moveTo>
                  <a:pt x="1290067" y="4174751"/>
                </a:moveTo>
                <a:cubicBezTo>
                  <a:pt x="1531351" y="4174751"/>
                  <a:pt x="1498178" y="4169146"/>
                  <a:pt x="1498836" y="4195636"/>
                </a:cubicBezTo>
                <a:cubicBezTo>
                  <a:pt x="1505361" y="4467536"/>
                  <a:pt x="1512174" y="4422861"/>
                  <a:pt x="1454437" y="4422861"/>
                </a:cubicBezTo>
                <a:cubicBezTo>
                  <a:pt x="1249876" y="4422861"/>
                  <a:pt x="1284859" y="4441635"/>
                  <a:pt x="1283502" y="4382393"/>
                </a:cubicBezTo>
                <a:cubicBezTo>
                  <a:pt x="1278142" y="4149207"/>
                  <a:pt x="1279471" y="4174751"/>
                  <a:pt x="1290067" y="4174751"/>
                </a:cubicBezTo>
                <a:close/>
                <a:moveTo>
                  <a:pt x="1501180" y="3649711"/>
                </a:moveTo>
                <a:cubicBezTo>
                  <a:pt x="1722053" y="3650150"/>
                  <a:pt x="1622288" y="3649739"/>
                  <a:pt x="1717982" y="3650452"/>
                </a:cubicBezTo>
                <a:cubicBezTo>
                  <a:pt x="1725864" y="3940221"/>
                  <a:pt x="1725233" y="3900233"/>
                  <a:pt x="1701176" y="3899658"/>
                </a:cubicBezTo>
                <a:cubicBezTo>
                  <a:pt x="1462607" y="3893875"/>
                  <a:pt x="1503977" y="3927024"/>
                  <a:pt x="1503305" y="3821244"/>
                </a:cubicBezTo>
                <a:cubicBezTo>
                  <a:pt x="1502866" y="3749367"/>
                  <a:pt x="1502140" y="3729907"/>
                  <a:pt x="1501180" y="3649711"/>
                </a:cubicBezTo>
                <a:close/>
                <a:moveTo>
                  <a:pt x="1536711" y="3911813"/>
                </a:moveTo>
                <a:cubicBezTo>
                  <a:pt x="1741066" y="3909881"/>
                  <a:pt x="1721286" y="3913937"/>
                  <a:pt x="1721313" y="3914938"/>
                </a:cubicBezTo>
                <a:cubicBezTo>
                  <a:pt x="1725754" y="4198788"/>
                  <a:pt x="1740435" y="4162006"/>
                  <a:pt x="1701012" y="4162376"/>
                </a:cubicBezTo>
                <a:cubicBezTo>
                  <a:pt x="1646345" y="4162815"/>
                  <a:pt x="1653912" y="4162705"/>
                  <a:pt x="1509295" y="4162828"/>
                </a:cubicBezTo>
                <a:cubicBezTo>
                  <a:pt x="1502990" y="3871989"/>
                  <a:pt x="1492339" y="3912293"/>
                  <a:pt x="1536711" y="3911813"/>
                </a:cubicBezTo>
                <a:close/>
                <a:moveTo>
                  <a:pt x="1727591" y="4174902"/>
                </a:moveTo>
                <a:cubicBezTo>
                  <a:pt x="1731183" y="4365852"/>
                  <a:pt x="1730237" y="4348832"/>
                  <a:pt x="1731128" y="4424396"/>
                </a:cubicBezTo>
                <a:cubicBezTo>
                  <a:pt x="1498439" y="4422957"/>
                  <a:pt x="1686125" y="4424519"/>
                  <a:pt x="1513175" y="4423067"/>
                </a:cubicBezTo>
                <a:cubicBezTo>
                  <a:pt x="1512544" y="4356150"/>
                  <a:pt x="1513339" y="4337156"/>
                  <a:pt x="1509583" y="4175559"/>
                </a:cubicBezTo>
                <a:cubicBezTo>
                  <a:pt x="1718873" y="4175381"/>
                  <a:pt x="1635338" y="4175505"/>
                  <a:pt x="1727591" y="4174902"/>
                </a:cubicBezTo>
                <a:close/>
                <a:moveTo>
                  <a:pt x="1729236" y="3650520"/>
                </a:moveTo>
                <a:cubicBezTo>
                  <a:pt x="1858185" y="3651288"/>
                  <a:pt x="1851564" y="3649355"/>
                  <a:pt x="1946778" y="3649328"/>
                </a:cubicBezTo>
                <a:cubicBezTo>
                  <a:pt x="1946284" y="3843074"/>
                  <a:pt x="1956826" y="3899151"/>
                  <a:pt x="1947710" y="3899151"/>
                </a:cubicBezTo>
                <a:cubicBezTo>
                  <a:pt x="1867204" y="3899151"/>
                  <a:pt x="1818624" y="3901631"/>
                  <a:pt x="1732334" y="3900302"/>
                </a:cubicBezTo>
                <a:cubicBezTo>
                  <a:pt x="1731224" y="3822464"/>
                  <a:pt x="1732211" y="3759247"/>
                  <a:pt x="1729236" y="3650520"/>
                </a:cubicBezTo>
                <a:close/>
                <a:moveTo>
                  <a:pt x="1783272" y="3913362"/>
                </a:moveTo>
                <a:cubicBezTo>
                  <a:pt x="1964899" y="3913362"/>
                  <a:pt x="1951617" y="3908456"/>
                  <a:pt x="1951713" y="3914910"/>
                </a:cubicBezTo>
                <a:cubicBezTo>
                  <a:pt x="1956017" y="4190497"/>
                  <a:pt x="1958004" y="4160855"/>
                  <a:pt x="1947682" y="4160855"/>
                </a:cubicBezTo>
                <a:cubicBezTo>
                  <a:pt x="1696132" y="4160855"/>
                  <a:pt x="1738818" y="4181740"/>
                  <a:pt x="1737570" y="4101777"/>
                </a:cubicBezTo>
                <a:cubicBezTo>
                  <a:pt x="1734034" y="3874566"/>
                  <a:pt x="1712334" y="3913362"/>
                  <a:pt x="1783272" y="3913362"/>
                </a:cubicBezTo>
                <a:close/>
                <a:moveTo>
                  <a:pt x="1783272" y="4174751"/>
                </a:moveTo>
                <a:cubicBezTo>
                  <a:pt x="1984967" y="4174751"/>
                  <a:pt x="1955386" y="4163842"/>
                  <a:pt x="1956154" y="4196156"/>
                </a:cubicBezTo>
                <a:cubicBezTo>
                  <a:pt x="1962651" y="4453585"/>
                  <a:pt x="1959951" y="4422546"/>
                  <a:pt x="1947682" y="4422546"/>
                </a:cubicBezTo>
                <a:cubicBezTo>
                  <a:pt x="1708263" y="4422546"/>
                  <a:pt x="1742464" y="4442855"/>
                  <a:pt x="1741957" y="4382462"/>
                </a:cubicBezTo>
                <a:cubicBezTo>
                  <a:pt x="1739942" y="4137572"/>
                  <a:pt x="1725165" y="4174751"/>
                  <a:pt x="1783272" y="4174751"/>
                </a:cubicBezTo>
                <a:close/>
                <a:moveTo>
                  <a:pt x="1783272" y="4437264"/>
                </a:moveTo>
                <a:cubicBezTo>
                  <a:pt x="1988847" y="4437264"/>
                  <a:pt x="1958484" y="4419133"/>
                  <a:pt x="1959375" y="4476210"/>
                </a:cubicBezTo>
                <a:cubicBezTo>
                  <a:pt x="1963117" y="4715180"/>
                  <a:pt x="1973083" y="4685566"/>
                  <a:pt x="1947696" y="4685566"/>
                </a:cubicBezTo>
                <a:cubicBezTo>
                  <a:pt x="1713691" y="4685566"/>
                  <a:pt x="1745452" y="4692651"/>
                  <a:pt x="1744972" y="4663105"/>
                </a:cubicBezTo>
                <a:cubicBezTo>
                  <a:pt x="1740750" y="4393247"/>
                  <a:pt x="1732841" y="4437264"/>
                  <a:pt x="1783272" y="4437264"/>
                </a:cubicBezTo>
                <a:close/>
                <a:moveTo>
                  <a:pt x="1962939" y="3914691"/>
                </a:moveTo>
                <a:cubicBezTo>
                  <a:pt x="1962843" y="3908127"/>
                  <a:pt x="1958416" y="3914362"/>
                  <a:pt x="2179590" y="3913376"/>
                </a:cubicBezTo>
                <a:cubicBezTo>
                  <a:pt x="2180961" y="4004877"/>
                  <a:pt x="2180467" y="4074013"/>
                  <a:pt x="2182798" y="4162376"/>
                </a:cubicBezTo>
                <a:cubicBezTo>
                  <a:pt x="2060291" y="4163747"/>
                  <a:pt x="2037386" y="4161198"/>
                  <a:pt x="1966585" y="4160896"/>
                </a:cubicBezTo>
                <a:cubicBezTo>
                  <a:pt x="1964913" y="4082729"/>
                  <a:pt x="1964365" y="4005918"/>
                  <a:pt x="1962939" y="3914691"/>
                </a:cubicBezTo>
                <a:close/>
                <a:moveTo>
                  <a:pt x="2194408" y="3651986"/>
                </a:moveTo>
                <a:cubicBezTo>
                  <a:pt x="2268101" y="3651890"/>
                  <a:pt x="2214997" y="3651890"/>
                  <a:pt x="2403958" y="3651918"/>
                </a:cubicBezTo>
                <a:cubicBezTo>
                  <a:pt x="2406371" y="3827068"/>
                  <a:pt x="2407166" y="3806663"/>
                  <a:pt x="2408756" y="3900274"/>
                </a:cubicBezTo>
                <a:cubicBezTo>
                  <a:pt x="2234846" y="3900384"/>
                  <a:pt x="2228622" y="3900357"/>
                  <a:pt x="2190625" y="3900576"/>
                </a:cubicBezTo>
                <a:cubicBezTo>
                  <a:pt x="2186129" y="3623372"/>
                  <a:pt x="2181221" y="3652014"/>
                  <a:pt x="2194408" y="3651986"/>
                </a:cubicBezTo>
                <a:close/>
                <a:moveTo>
                  <a:pt x="2194422" y="3913307"/>
                </a:moveTo>
                <a:cubicBezTo>
                  <a:pt x="2241768" y="3913060"/>
                  <a:pt x="2241028" y="3913115"/>
                  <a:pt x="2408948" y="3912992"/>
                </a:cubicBezTo>
                <a:cubicBezTo>
                  <a:pt x="2408961" y="3914129"/>
                  <a:pt x="2412224" y="4128651"/>
                  <a:pt x="2412443" y="4160554"/>
                </a:cubicBezTo>
                <a:cubicBezTo>
                  <a:pt x="2411401" y="4160554"/>
                  <a:pt x="2195011" y="4162226"/>
                  <a:pt x="2194024" y="4162239"/>
                </a:cubicBezTo>
                <a:cubicBezTo>
                  <a:pt x="2194010" y="4161266"/>
                  <a:pt x="2188157" y="3913348"/>
                  <a:pt x="2194422" y="3913307"/>
                </a:cubicBezTo>
                <a:close/>
                <a:moveTo>
                  <a:pt x="2194476" y="4174970"/>
                </a:moveTo>
                <a:cubicBezTo>
                  <a:pt x="2447412" y="4171901"/>
                  <a:pt x="2412525" y="4166529"/>
                  <a:pt x="2412594" y="4195471"/>
                </a:cubicBezTo>
                <a:cubicBezTo>
                  <a:pt x="2413156" y="4464960"/>
                  <a:pt x="2434211" y="4424629"/>
                  <a:pt x="2358901" y="4423725"/>
                </a:cubicBezTo>
                <a:cubicBezTo>
                  <a:pt x="2306811" y="4423025"/>
                  <a:pt x="2250048" y="4422957"/>
                  <a:pt x="2198575" y="4423848"/>
                </a:cubicBezTo>
                <a:cubicBezTo>
                  <a:pt x="2198219" y="4389382"/>
                  <a:pt x="2196450" y="4174943"/>
                  <a:pt x="2194476" y="4174970"/>
                </a:cubicBezTo>
                <a:close/>
                <a:moveTo>
                  <a:pt x="2415377" y="4436921"/>
                </a:moveTo>
                <a:cubicBezTo>
                  <a:pt x="2416789" y="4537919"/>
                  <a:pt x="2417419" y="4549019"/>
                  <a:pt x="2419640" y="4684634"/>
                </a:cubicBezTo>
                <a:cubicBezTo>
                  <a:pt x="2265387" y="4684661"/>
                  <a:pt x="2246004" y="4684414"/>
                  <a:pt x="2201783" y="4685497"/>
                </a:cubicBezTo>
                <a:cubicBezTo>
                  <a:pt x="2201235" y="4656143"/>
                  <a:pt x="2198726" y="4437620"/>
                  <a:pt x="2198712" y="4436592"/>
                </a:cubicBezTo>
                <a:cubicBezTo>
                  <a:pt x="2293858" y="4434920"/>
                  <a:pt x="2356118" y="4436729"/>
                  <a:pt x="2415377" y="4436921"/>
                </a:cubicBezTo>
                <a:close/>
                <a:moveTo>
                  <a:pt x="2415199" y="3651932"/>
                </a:moveTo>
                <a:cubicBezTo>
                  <a:pt x="2541954" y="3651945"/>
                  <a:pt x="2529453" y="3649177"/>
                  <a:pt x="2631260" y="3649835"/>
                </a:cubicBezTo>
                <a:cubicBezTo>
                  <a:pt x="2631973" y="3704610"/>
                  <a:pt x="2632905" y="3766729"/>
                  <a:pt x="2634275" y="3821463"/>
                </a:cubicBezTo>
                <a:cubicBezTo>
                  <a:pt x="2636757" y="3924339"/>
                  <a:pt x="2677414" y="3900261"/>
                  <a:pt x="2441065" y="3900261"/>
                </a:cubicBezTo>
                <a:cubicBezTo>
                  <a:pt x="2412635" y="3900274"/>
                  <a:pt x="2419160" y="3940934"/>
                  <a:pt x="2415199" y="3651932"/>
                </a:cubicBezTo>
                <a:close/>
                <a:moveTo>
                  <a:pt x="2441065" y="3912978"/>
                </a:moveTo>
                <a:cubicBezTo>
                  <a:pt x="2442285" y="3912978"/>
                  <a:pt x="2636126" y="3913184"/>
                  <a:pt x="2636154" y="3914910"/>
                </a:cubicBezTo>
                <a:cubicBezTo>
                  <a:pt x="2640636" y="4200597"/>
                  <a:pt x="2651863" y="4161636"/>
                  <a:pt x="2605517" y="4161636"/>
                </a:cubicBezTo>
                <a:cubicBezTo>
                  <a:pt x="2527396" y="4161636"/>
                  <a:pt x="2522132" y="4160499"/>
                  <a:pt x="2441065" y="4160499"/>
                </a:cubicBezTo>
                <a:cubicBezTo>
                  <a:pt x="2418927" y="4160499"/>
                  <a:pt x="2424095" y="4172312"/>
                  <a:pt x="2422984" y="4101777"/>
                </a:cubicBezTo>
                <a:cubicBezTo>
                  <a:pt x="2419462" y="3876389"/>
                  <a:pt x="2411470" y="3913006"/>
                  <a:pt x="2441065" y="3912978"/>
                </a:cubicBezTo>
                <a:close/>
                <a:moveTo>
                  <a:pt x="2441065" y="4173230"/>
                </a:moveTo>
                <a:cubicBezTo>
                  <a:pt x="2671807" y="4173230"/>
                  <a:pt x="2639800" y="4170174"/>
                  <a:pt x="2640005" y="4195553"/>
                </a:cubicBezTo>
                <a:cubicBezTo>
                  <a:pt x="2640513" y="4255728"/>
                  <a:pt x="2640746" y="4265348"/>
                  <a:pt x="2643323" y="4424505"/>
                </a:cubicBezTo>
                <a:cubicBezTo>
                  <a:pt x="2597484" y="4425067"/>
                  <a:pt x="2564339" y="4424451"/>
                  <a:pt x="2426439" y="4424231"/>
                </a:cubicBezTo>
                <a:cubicBezTo>
                  <a:pt x="2422765" y="4141628"/>
                  <a:pt x="2416460" y="4173230"/>
                  <a:pt x="2441065" y="4173230"/>
                </a:cubicBezTo>
                <a:close/>
                <a:moveTo>
                  <a:pt x="2441065" y="4436962"/>
                </a:moveTo>
                <a:cubicBezTo>
                  <a:pt x="2506670" y="4436962"/>
                  <a:pt x="2593015" y="4437840"/>
                  <a:pt x="2643528" y="4437223"/>
                </a:cubicBezTo>
                <a:cubicBezTo>
                  <a:pt x="2648312" y="4731789"/>
                  <a:pt x="2659032" y="4686032"/>
                  <a:pt x="2605503" y="4686032"/>
                </a:cubicBezTo>
                <a:cubicBezTo>
                  <a:pt x="2401299" y="4686032"/>
                  <a:pt x="2430935" y="4690102"/>
                  <a:pt x="2430524" y="4663105"/>
                </a:cubicBezTo>
                <a:cubicBezTo>
                  <a:pt x="2426439" y="4402045"/>
                  <a:pt x="2420284" y="4436962"/>
                  <a:pt x="2441065" y="4436962"/>
                </a:cubicBezTo>
                <a:close/>
                <a:moveTo>
                  <a:pt x="2647366" y="3914691"/>
                </a:moveTo>
                <a:cubicBezTo>
                  <a:pt x="2647325" y="3912430"/>
                  <a:pt x="2761566" y="3911498"/>
                  <a:pt x="2851968" y="3912485"/>
                </a:cubicBezTo>
                <a:cubicBezTo>
                  <a:pt x="2868582" y="3912663"/>
                  <a:pt x="2864949" y="3884159"/>
                  <a:pt x="2868363" y="4102038"/>
                </a:cubicBezTo>
                <a:cubicBezTo>
                  <a:pt x="2869569" y="4178712"/>
                  <a:pt x="2907347" y="4160595"/>
                  <a:pt x="2687640" y="4161472"/>
                </a:cubicBezTo>
                <a:cubicBezTo>
                  <a:pt x="2637702" y="4161664"/>
                  <a:pt x="2651876" y="4202488"/>
                  <a:pt x="2647366" y="3914691"/>
                </a:cubicBezTo>
                <a:close/>
                <a:moveTo>
                  <a:pt x="2687695" y="4174217"/>
                </a:moveTo>
                <a:cubicBezTo>
                  <a:pt x="2897930" y="4173367"/>
                  <a:pt x="2869528" y="4168598"/>
                  <a:pt x="2870117" y="4195567"/>
                </a:cubicBezTo>
                <a:cubicBezTo>
                  <a:pt x="2875916" y="4460232"/>
                  <a:pt x="2877410" y="4424136"/>
                  <a:pt x="2852133" y="4423478"/>
                </a:cubicBezTo>
                <a:cubicBezTo>
                  <a:pt x="2798316" y="4421998"/>
                  <a:pt x="2743526" y="4421929"/>
                  <a:pt x="2687516" y="4423533"/>
                </a:cubicBezTo>
                <a:cubicBezTo>
                  <a:pt x="2643528" y="4424738"/>
                  <a:pt x="2654906" y="4447323"/>
                  <a:pt x="2652342" y="4288919"/>
                </a:cubicBezTo>
                <a:cubicBezTo>
                  <a:pt x="2650190" y="4151112"/>
                  <a:pt x="2642651" y="4174408"/>
                  <a:pt x="2687695" y="4174217"/>
                </a:cubicBezTo>
                <a:close/>
                <a:moveTo>
                  <a:pt x="2687818" y="4436263"/>
                </a:moveTo>
                <a:cubicBezTo>
                  <a:pt x="2746679" y="4434647"/>
                  <a:pt x="2795972" y="4434742"/>
                  <a:pt x="2851872" y="4436209"/>
                </a:cubicBezTo>
                <a:cubicBezTo>
                  <a:pt x="2878013" y="4436921"/>
                  <a:pt x="2872256" y="4428754"/>
                  <a:pt x="2872996" y="4476197"/>
                </a:cubicBezTo>
                <a:cubicBezTo>
                  <a:pt x="2876807" y="4719223"/>
                  <a:pt x="2884428" y="4686648"/>
                  <a:pt x="2852037" y="4686525"/>
                </a:cubicBezTo>
                <a:cubicBezTo>
                  <a:pt x="2627929" y="4685621"/>
                  <a:pt x="2658895" y="4693774"/>
                  <a:pt x="2658415" y="4663091"/>
                </a:cubicBezTo>
                <a:cubicBezTo>
                  <a:pt x="2654193" y="4402511"/>
                  <a:pt x="2641554" y="4437593"/>
                  <a:pt x="2687818" y="4436263"/>
                </a:cubicBezTo>
                <a:close/>
                <a:moveTo>
                  <a:pt x="2875586" y="3914691"/>
                </a:moveTo>
                <a:cubicBezTo>
                  <a:pt x="2875559" y="3912704"/>
                  <a:pt x="3093032" y="3911183"/>
                  <a:pt x="3094047" y="3911183"/>
                </a:cubicBezTo>
                <a:cubicBezTo>
                  <a:pt x="3095883" y="4023487"/>
                  <a:pt x="3092964" y="4020211"/>
                  <a:pt x="3096322" y="4161088"/>
                </a:cubicBezTo>
                <a:cubicBezTo>
                  <a:pt x="2837109" y="4161143"/>
                  <a:pt x="2880836" y="4182028"/>
                  <a:pt x="2879575" y="4101805"/>
                </a:cubicBezTo>
                <a:cubicBezTo>
                  <a:pt x="2878122" y="4008207"/>
                  <a:pt x="2877040" y="4007741"/>
                  <a:pt x="2875586" y="3914691"/>
                </a:cubicBezTo>
                <a:close/>
                <a:moveTo>
                  <a:pt x="2934228" y="4437318"/>
                </a:moveTo>
                <a:cubicBezTo>
                  <a:pt x="3133923" y="4437318"/>
                  <a:pt x="3099982" y="4420792"/>
                  <a:pt x="3100846" y="4476238"/>
                </a:cubicBezTo>
                <a:cubicBezTo>
                  <a:pt x="3104478" y="4709616"/>
                  <a:pt x="3111675" y="4686059"/>
                  <a:pt x="3098694" y="4686059"/>
                </a:cubicBezTo>
                <a:cubicBezTo>
                  <a:pt x="2854627" y="4686059"/>
                  <a:pt x="2887499" y="4696378"/>
                  <a:pt x="2886964" y="4663105"/>
                </a:cubicBezTo>
                <a:cubicBezTo>
                  <a:pt x="2882769" y="4394371"/>
                  <a:pt x="2869843" y="4437318"/>
                  <a:pt x="2934228" y="4437318"/>
                </a:cubicBezTo>
                <a:close/>
                <a:moveTo>
                  <a:pt x="3105273" y="3911183"/>
                </a:moveTo>
                <a:cubicBezTo>
                  <a:pt x="3106246" y="3911183"/>
                  <a:pt x="3322212" y="3912101"/>
                  <a:pt x="3322253" y="3914910"/>
                </a:cubicBezTo>
                <a:cubicBezTo>
                  <a:pt x="3324446" y="4060926"/>
                  <a:pt x="3325118" y="4108575"/>
                  <a:pt x="3326050" y="4162828"/>
                </a:cubicBezTo>
                <a:cubicBezTo>
                  <a:pt x="3170454" y="4163966"/>
                  <a:pt x="3206944" y="4161266"/>
                  <a:pt x="3107576" y="4161088"/>
                </a:cubicBezTo>
                <a:cubicBezTo>
                  <a:pt x="3104108" y="4017662"/>
                  <a:pt x="3107124" y="4026310"/>
                  <a:pt x="3105273" y="3911183"/>
                </a:cubicBezTo>
                <a:close/>
                <a:moveTo>
                  <a:pt x="3326269" y="4175587"/>
                </a:moveTo>
                <a:cubicBezTo>
                  <a:pt x="3329230" y="4343419"/>
                  <a:pt x="3325515" y="4135092"/>
                  <a:pt x="3330519" y="4423848"/>
                </a:cubicBezTo>
                <a:cubicBezTo>
                  <a:pt x="3286627" y="4424012"/>
                  <a:pt x="3232646" y="4424026"/>
                  <a:pt x="3180967" y="4423683"/>
                </a:cubicBezTo>
                <a:cubicBezTo>
                  <a:pt x="3086960" y="4423067"/>
                  <a:pt x="3116212" y="4469975"/>
                  <a:pt x="3108495" y="4194909"/>
                </a:cubicBezTo>
                <a:cubicBezTo>
                  <a:pt x="3107521" y="4161143"/>
                  <a:pt x="3077515" y="4177272"/>
                  <a:pt x="3326269" y="4175587"/>
                </a:cubicBezTo>
                <a:close/>
                <a:moveTo>
                  <a:pt x="3329820" y="3727632"/>
                </a:moveTo>
                <a:cubicBezTo>
                  <a:pt x="3328408" y="3637323"/>
                  <a:pt x="3323473" y="3651137"/>
                  <a:pt x="3345460" y="3650904"/>
                </a:cubicBezTo>
                <a:cubicBezTo>
                  <a:pt x="3394109" y="3650383"/>
                  <a:pt x="3397604" y="3650479"/>
                  <a:pt x="3546293" y="3650397"/>
                </a:cubicBezTo>
                <a:cubicBezTo>
                  <a:pt x="3549185" y="3941989"/>
                  <a:pt x="3566155" y="3900425"/>
                  <a:pt x="3509980" y="3899672"/>
                </a:cubicBezTo>
                <a:cubicBezTo>
                  <a:pt x="3465993" y="3899082"/>
                  <a:pt x="3415288" y="3898849"/>
                  <a:pt x="3345364" y="3899507"/>
                </a:cubicBezTo>
                <a:cubicBezTo>
                  <a:pt x="3329121" y="3899672"/>
                  <a:pt x="3332877" y="3923037"/>
                  <a:pt x="3329820" y="3727632"/>
                </a:cubicBezTo>
                <a:close/>
                <a:moveTo>
                  <a:pt x="3345447" y="3912265"/>
                </a:moveTo>
                <a:cubicBezTo>
                  <a:pt x="3568526" y="3910155"/>
                  <a:pt x="3550665" y="3913773"/>
                  <a:pt x="3550679" y="3914924"/>
                </a:cubicBezTo>
                <a:cubicBezTo>
                  <a:pt x="3555202" y="4204118"/>
                  <a:pt x="3570706" y="4162883"/>
                  <a:pt x="3509912" y="4162554"/>
                </a:cubicBezTo>
                <a:cubicBezTo>
                  <a:pt x="3463909" y="4162308"/>
                  <a:pt x="3402155" y="4162239"/>
                  <a:pt x="3345350" y="4162692"/>
                </a:cubicBezTo>
                <a:cubicBezTo>
                  <a:pt x="3334617" y="4162773"/>
                  <a:pt x="3337373" y="4172010"/>
                  <a:pt x="3336276" y="4101818"/>
                </a:cubicBezTo>
                <a:cubicBezTo>
                  <a:pt x="3333055" y="3886612"/>
                  <a:pt x="3328737" y="3912416"/>
                  <a:pt x="3345447" y="3912265"/>
                </a:cubicBezTo>
                <a:close/>
                <a:moveTo>
                  <a:pt x="3756583" y="3374838"/>
                </a:moveTo>
                <a:cubicBezTo>
                  <a:pt x="3522550" y="3374838"/>
                  <a:pt x="3552941" y="3388487"/>
                  <a:pt x="3552392" y="3353514"/>
                </a:cubicBezTo>
                <a:cubicBezTo>
                  <a:pt x="3548170" y="3083971"/>
                  <a:pt x="3537985" y="3127564"/>
                  <a:pt x="3592131" y="3127564"/>
                </a:cubicBezTo>
                <a:cubicBezTo>
                  <a:pt x="3795787" y="3127564"/>
                  <a:pt x="3766960" y="3112941"/>
                  <a:pt x="3767796" y="3166702"/>
                </a:cubicBezTo>
                <a:cubicBezTo>
                  <a:pt x="3771551" y="3407097"/>
                  <a:pt x="3772251" y="3374838"/>
                  <a:pt x="3756583" y="3374838"/>
                </a:cubicBezTo>
                <a:close/>
                <a:moveTo>
                  <a:pt x="3756583" y="3114339"/>
                </a:moveTo>
                <a:cubicBezTo>
                  <a:pt x="3512270" y="3114339"/>
                  <a:pt x="3549335" y="3128139"/>
                  <a:pt x="3548252" y="3072967"/>
                </a:cubicBezTo>
                <a:cubicBezTo>
                  <a:pt x="3543318" y="2824597"/>
                  <a:pt x="3534010" y="2864132"/>
                  <a:pt x="3592131" y="2864132"/>
                </a:cubicBezTo>
                <a:cubicBezTo>
                  <a:pt x="3788810" y="2864132"/>
                  <a:pt x="3762902" y="2854266"/>
                  <a:pt x="3763039" y="2886100"/>
                </a:cubicBezTo>
                <a:cubicBezTo>
                  <a:pt x="3764122" y="3141569"/>
                  <a:pt x="3773937" y="3114339"/>
                  <a:pt x="3756583" y="3114339"/>
                </a:cubicBezTo>
                <a:close/>
                <a:moveTo>
                  <a:pt x="3756583" y="2851128"/>
                </a:moveTo>
                <a:cubicBezTo>
                  <a:pt x="3501208" y="2851128"/>
                  <a:pt x="3545182" y="2869422"/>
                  <a:pt x="3543976" y="2792461"/>
                </a:cubicBezTo>
                <a:cubicBezTo>
                  <a:pt x="3539808" y="2532387"/>
                  <a:pt x="3541220" y="2621942"/>
                  <a:pt x="3540932" y="2602606"/>
                </a:cubicBezTo>
                <a:cubicBezTo>
                  <a:pt x="3574201" y="2602483"/>
                  <a:pt x="3600136" y="2602524"/>
                  <a:pt x="3756583" y="2602551"/>
                </a:cubicBezTo>
                <a:cubicBezTo>
                  <a:pt x="3757542" y="2602551"/>
                  <a:pt x="3768029" y="2851128"/>
                  <a:pt x="3756583" y="2851128"/>
                </a:cubicBezTo>
                <a:close/>
                <a:moveTo>
                  <a:pt x="3756583" y="2589834"/>
                </a:moveTo>
                <a:cubicBezTo>
                  <a:pt x="3604180" y="2589807"/>
                  <a:pt x="3574407" y="2589766"/>
                  <a:pt x="3540727" y="2589889"/>
                </a:cubicBezTo>
                <a:cubicBezTo>
                  <a:pt x="3539315" y="2507775"/>
                  <a:pt x="3536587" y="2458057"/>
                  <a:pt x="3535956" y="2341697"/>
                </a:cubicBezTo>
                <a:cubicBezTo>
                  <a:pt x="3537396" y="2341697"/>
                  <a:pt x="3751991" y="2341340"/>
                  <a:pt x="3753690" y="2341340"/>
                </a:cubicBezTo>
                <a:cubicBezTo>
                  <a:pt x="3754979" y="2402885"/>
                  <a:pt x="3757748" y="2589834"/>
                  <a:pt x="3756583" y="2589834"/>
                </a:cubicBezTo>
                <a:close/>
                <a:moveTo>
                  <a:pt x="3535888" y="2328952"/>
                </a:moveTo>
                <a:cubicBezTo>
                  <a:pt x="3535888" y="2327719"/>
                  <a:pt x="3533640" y="2081198"/>
                  <a:pt x="3533626" y="2080157"/>
                </a:cubicBezTo>
                <a:cubicBezTo>
                  <a:pt x="3668881" y="2081185"/>
                  <a:pt x="3660012" y="2078581"/>
                  <a:pt x="3748701" y="2078417"/>
                </a:cubicBezTo>
                <a:cubicBezTo>
                  <a:pt x="3748715" y="2079390"/>
                  <a:pt x="3753334" y="2323772"/>
                  <a:pt x="3753361" y="2325211"/>
                </a:cubicBezTo>
                <a:cubicBezTo>
                  <a:pt x="3753457" y="2330336"/>
                  <a:pt x="3776226" y="2328651"/>
                  <a:pt x="3535888" y="2328952"/>
                </a:cubicBezTo>
                <a:close/>
                <a:moveTo>
                  <a:pt x="3533462" y="2067426"/>
                </a:moveTo>
                <a:cubicBezTo>
                  <a:pt x="3531954" y="1959439"/>
                  <a:pt x="3530213" y="1960151"/>
                  <a:pt x="3528020" y="1817411"/>
                </a:cubicBezTo>
                <a:cubicBezTo>
                  <a:pt x="3565264" y="1816712"/>
                  <a:pt x="3615338" y="1816589"/>
                  <a:pt x="3674254" y="1817617"/>
                </a:cubicBezTo>
                <a:cubicBezTo>
                  <a:pt x="3767042" y="1819234"/>
                  <a:pt x="3743739" y="1771023"/>
                  <a:pt x="3748152" y="2044705"/>
                </a:cubicBezTo>
                <a:cubicBezTo>
                  <a:pt x="3748495" y="2067672"/>
                  <a:pt x="3784684" y="2069385"/>
                  <a:pt x="3533462" y="2067426"/>
                </a:cubicBezTo>
                <a:close/>
                <a:moveTo>
                  <a:pt x="3527814" y="1804666"/>
                </a:moveTo>
                <a:cubicBezTo>
                  <a:pt x="3525292" y="1640918"/>
                  <a:pt x="3524990" y="1633956"/>
                  <a:pt x="3525114" y="1577140"/>
                </a:cubicBezTo>
                <a:cubicBezTo>
                  <a:pt x="3525169" y="1549951"/>
                  <a:pt x="3489117" y="1555679"/>
                  <a:pt x="3741450" y="1555296"/>
                </a:cubicBezTo>
                <a:cubicBezTo>
                  <a:pt x="3742738" y="1705546"/>
                  <a:pt x="3744040" y="1737366"/>
                  <a:pt x="3745370" y="1805584"/>
                </a:cubicBezTo>
                <a:cubicBezTo>
                  <a:pt x="3672157" y="1805461"/>
                  <a:pt x="3618395" y="1802953"/>
                  <a:pt x="3527814" y="1804666"/>
                </a:cubicBezTo>
                <a:close/>
                <a:moveTo>
                  <a:pt x="3525114" y="1543072"/>
                </a:moveTo>
                <a:cubicBezTo>
                  <a:pt x="3524634" y="1419298"/>
                  <a:pt x="3521070" y="1397275"/>
                  <a:pt x="3519466" y="1293961"/>
                </a:cubicBezTo>
                <a:cubicBezTo>
                  <a:pt x="3763012" y="1293824"/>
                  <a:pt x="3738667" y="1292550"/>
                  <a:pt x="3738749" y="1296839"/>
                </a:cubicBezTo>
                <a:cubicBezTo>
                  <a:pt x="3738968" y="1311543"/>
                  <a:pt x="3738324" y="1245915"/>
                  <a:pt x="3741340" y="1542578"/>
                </a:cubicBezTo>
                <a:cubicBezTo>
                  <a:pt x="3670786" y="1542674"/>
                  <a:pt x="3614584" y="1544045"/>
                  <a:pt x="3525114" y="1543072"/>
                </a:cubicBezTo>
                <a:close/>
                <a:moveTo>
                  <a:pt x="3519288" y="1281176"/>
                </a:moveTo>
                <a:cubicBezTo>
                  <a:pt x="3518411" y="1213889"/>
                  <a:pt x="3520385" y="1133337"/>
                  <a:pt x="3516560" y="1032024"/>
                </a:cubicBezTo>
                <a:cubicBezTo>
                  <a:pt x="3618244" y="1034888"/>
                  <a:pt x="3676351" y="1031174"/>
                  <a:pt x="3733375" y="1030804"/>
                </a:cubicBezTo>
                <a:cubicBezTo>
                  <a:pt x="3735994" y="1195142"/>
                  <a:pt x="3737570" y="1227634"/>
                  <a:pt x="3738502" y="1281107"/>
                </a:cubicBezTo>
                <a:lnTo>
                  <a:pt x="3519288" y="1281176"/>
                </a:lnTo>
                <a:close/>
                <a:moveTo>
                  <a:pt x="3509939" y="1542894"/>
                </a:moveTo>
                <a:cubicBezTo>
                  <a:pt x="3252988" y="1539783"/>
                  <a:pt x="3295386" y="1566190"/>
                  <a:pt x="3294097" y="1483542"/>
                </a:cubicBezTo>
                <a:cubicBezTo>
                  <a:pt x="3292658" y="1392191"/>
                  <a:pt x="3293549" y="1389423"/>
                  <a:pt x="3292096" y="1296647"/>
                </a:cubicBezTo>
                <a:cubicBezTo>
                  <a:pt x="3292000" y="1290247"/>
                  <a:pt x="3270589" y="1293879"/>
                  <a:pt x="3508240" y="1293961"/>
                </a:cubicBezTo>
                <a:cubicBezTo>
                  <a:pt x="3509597" y="1388477"/>
                  <a:pt x="3518191" y="1543003"/>
                  <a:pt x="3509939" y="1542894"/>
                </a:cubicBezTo>
                <a:close/>
                <a:moveTo>
                  <a:pt x="3288505" y="1816959"/>
                </a:moveTo>
                <a:cubicBezTo>
                  <a:pt x="3289176" y="1873858"/>
                  <a:pt x="3290081" y="1915038"/>
                  <a:pt x="3292576" y="2065425"/>
                </a:cubicBezTo>
                <a:cubicBezTo>
                  <a:pt x="3261075" y="2065247"/>
                  <a:pt x="3076665" y="2065713"/>
                  <a:pt x="3075651" y="2065713"/>
                </a:cubicBezTo>
                <a:cubicBezTo>
                  <a:pt x="3073595" y="1928029"/>
                  <a:pt x="3074965" y="1949503"/>
                  <a:pt x="3072649" y="1818274"/>
                </a:cubicBezTo>
                <a:cubicBezTo>
                  <a:pt x="3189494" y="1818425"/>
                  <a:pt x="3195881" y="1816452"/>
                  <a:pt x="3288505" y="1816959"/>
                </a:cubicBezTo>
                <a:close/>
                <a:moveTo>
                  <a:pt x="3263173" y="1804173"/>
                </a:moveTo>
                <a:cubicBezTo>
                  <a:pt x="3038311" y="1804173"/>
                  <a:pt x="3072759" y="1819480"/>
                  <a:pt x="3071593" y="1763952"/>
                </a:cubicBezTo>
                <a:cubicBezTo>
                  <a:pt x="3066535" y="1521639"/>
                  <a:pt x="3059147" y="1556611"/>
                  <a:pt x="3098694" y="1556611"/>
                </a:cubicBezTo>
                <a:cubicBezTo>
                  <a:pt x="3313247" y="1556611"/>
                  <a:pt x="3284146" y="1548923"/>
                  <a:pt x="3284968" y="1577332"/>
                </a:cubicBezTo>
                <a:cubicBezTo>
                  <a:pt x="3292699" y="1840913"/>
                  <a:pt x="3291466" y="1804173"/>
                  <a:pt x="3263173" y="1804173"/>
                </a:cubicBezTo>
                <a:close/>
                <a:moveTo>
                  <a:pt x="3263173" y="1543729"/>
                </a:moveTo>
                <a:cubicBezTo>
                  <a:pt x="3028236" y="1543729"/>
                  <a:pt x="3068619" y="1561010"/>
                  <a:pt x="3067399" y="1483514"/>
                </a:cubicBezTo>
                <a:cubicBezTo>
                  <a:pt x="3063848" y="1256522"/>
                  <a:pt x="3048098" y="1294496"/>
                  <a:pt x="3098694" y="1294496"/>
                </a:cubicBezTo>
                <a:cubicBezTo>
                  <a:pt x="3296441" y="1294496"/>
                  <a:pt x="3280746" y="1288959"/>
                  <a:pt x="3280869" y="1296880"/>
                </a:cubicBezTo>
                <a:cubicBezTo>
                  <a:pt x="3285365" y="1583156"/>
                  <a:pt x="3290684" y="1543729"/>
                  <a:pt x="3263173" y="1543729"/>
                </a:cubicBezTo>
                <a:close/>
                <a:moveTo>
                  <a:pt x="3263173" y="1280161"/>
                </a:moveTo>
                <a:cubicBezTo>
                  <a:pt x="3180419" y="1280161"/>
                  <a:pt x="3180364" y="1281765"/>
                  <a:pt x="3098707" y="1281765"/>
                </a:cubicBezTo>
                <a:cubicBezTo>
                  <a:pt x="3048743" y="1281765"/>
                  <a:pt x="3063615" y="1319875"/>
                  <a:pt x="3058955" y="1030928"/>
                </a:cubicBezTo>
                <a:cubicBezTo>
                  <a:pt x="3138775" y="1029777"/>
                  <a:pt x="3191043" y="1032531"/>
                  <a:pt x="3277237" y="1032284"/>
                </a:cubicBezTo>
                <a:cubicBezTo>
                  <a:pt x="3283597" y="1320519"/>
                  <a:pt x="3285105" y="1280161"/>
                  <a:pt x="3263173" y="1280161"/>
                </a:cubicBezTo>
                <a:close/>
                <a:moveTo>
                  <a:pt x="3060353" y="1764253"/>
                </a:moveTo>
                <a:cubicBezTo>
                  <a:pt x="3061436" y="1816397"/>
                  <a:pt x="3101202" y="1806503"/>
                  <a:pt x="2852050" y="1804831"/>
                </a:cubicBezTo>
                <a:cubicBezTo>
                  <a:pt x="2839905" y="1804749"/>
                  <a:pt x="2844429" y="1832924"/>
                  <a:pt x="2839371" y="1576975"/>
                </a:cubicBezTo>
                <a:cubicBezTo>
                  <a:pt x="2838809" y="1548951"/>
                  <a:pt x="2808007" y="1555981"/>
                  <a:pt x="3016475" y="1556529"/>
                </a:cubicBezTo>
                <a:cubicBezTo>
                  <a:pt x="3069386" y="1556680"/>
                  <a:pt x="3055226" y="1518843"/>
                  <a:pt x="3060353" y="1764253"/>
                </a:cubicBezTo>
                <a:close/>
                <a:moveTo>
                  <a:pt x="3016461" y="1543784"/>
                </a:moveTo>
                <a:cubicBezTo>
                  <a:pt x="2801811" y="1543209"/>
                  <a:pt x="2838877" y="1559475"/>
                  <a:pt x="2837698" y="1483542"/>
                </a:cubicBezTo>
                <a:cubicBezTo>
                  <a:pt x="2834285" y="1266115"/>
                  <a:pt x="2826143" y="1295044"/>
                  <a:pt x="2852064" y="1294770"/>
                </a:cubicBezTo>
                <a:cubicBezTo>
                  <a:pt x="3070181" y="1292413"/>
                  <a:pt x="3051978" y="1294921"/>
                  <a:pt x="3052005" y="1296866"/>
                </a:cubicBezTo>
                <a:cubicBezTo>
                  <a:pt x="3056488" y="1584280"/>
                  <a:pt x="3073046" y="1543935"/>
                  <a:pt x="3016461" y="1543784"/>
                </a:cubicBezTo>
                <a:close/>
                <a:moveTo>
                  <a:pt x="3016461" y="1281682"/>
                </a:moveTo>
                <a:cubicBezTo>
                  <a:pt x="2964536" y="1281546"/>
                  <a:pt x="2903879" y="1281477"/>
                  <a:pt x="2851968" y="1282039"/>
                </a:cubicBezTo>
                <a:cubicBezTo>
                  <a:pt x="2827513" y="1282299"/>
                  <a:pt x="2833490" y="1321068"/>
                  <a:pt x="2830049" y="1032476"/>
                </a:cubicBezTo>
                <a:cubicBezTo>
                  <a:pt x="3006413" y="1034134"/>
                  <a:pt x="2977654" y="1032517"/>
                  <a:pt x="3047715" y="1031119"/>
                </a:cubicBezTo>
                <a:cubicBezTo>
                  <a:pt x="3052375" y="1319670"/>
                  <a:pt x="3065877" y="1281737"/>
                  <a:pt x="3016461" y="1281682"/>
                </a:cubicBezTo>
                <a:close/>
                <a:moveTo>
                  <a:pt x="2831544" y="1764253"/>
                </a:moveTo>
                <a:cubicBezTo>
                  <a:pt x="2832709" y="1817589"/>
                  <a:pt x="2871598" y="1804666"/>
                  <a:pt x="2615071" y="1804749"/>
                </a:cubicBezTo>
                <a:cubicBezTo>
                  <a:pt x="2612467" y="1636875"/>
                  <a:pt x="2612590" y="1632586"/>
                  <a:pt x="2610616" y="1576866"/>
                </a:cubicBezTo>
                <a:cubicBezTo>
                  <a:pt x="2609533" y="1546374"/>
                  <a:pt x="2585586" y="1555145"/>
                  <a:pt x="2769818" y="1555268"/>
                </a:cubicBezTo>
                <a:cubicBezTo>
                  <a:pt x="2843716" y="1555268"/>
                  <a:pt x="2826047" y="1513375"/>
                  <a:pt x="2831544" y="1764253"/>
                </a:cubicBezTo>
                <a:close/>
                <a:moveTo>
                  <a:pt x="2609492" y="1542428"/>
                </a:moveTo>
                <a:cubicBezTo>
                  <a:pt x="2605969" y="1419791"/>
                  <a:pt x="2609163" y="1397892"/>
                  <a:pt x="2607573" y="1296620"/>
                </a:cubicBezTo>
                <a:cubicBezTo>
                  <a:pt x="2607518" y="1292659"/>
                  <a:pt x="2606846" y="1296620"/>
                  <a:pt x="2823031" y="1295044"/>
                </a:cubicBezTo>
                <a:cubicBezTo>
                  <a:pt x="2823058" y="1296428"/>
                  <a:pt x="2823086" y="1305514"/>
                  <a:pt x="2827472" y="1542811"/>
                </a:cubicBezTo>
                <a:cubicBezTo>
                  <a:pt x="2796068" y="1542469"/>
                  <a:pt x="2783347" y="1542551"/>
                  <a:pt x="2609492" y="1542428"/>
                </a:cubicBezTo>
                <a:close/>
                <a:moveTo>
                  <a:pt x="2605503" y="2329665"/>
                </a:moveTo>
                <a:cubicBezTo>
                  <a:pt x="2369264" y="2329665"/>
                  <a:pt x="2394239" y="2330693"/>
                  <a:pt x="2394294" y="2325101"/>
                </a:cubicBezTo>
                <a:cubicBezTo>
                  <a:pt x="2394788" y="2267367"/>
                  <a:pt x="2394335" y="2257418"/>
                  <a:pt x="2391553" y="2080527"/>
                </a:cubicBezTo>
                <a:cubicBezTo>
                  <a:pt x="2520858" y="2080554"/>
                  <a:pt x="2539212" y="2080006"/>
                  <a:pt x="2607367" y="2080006"/>
                </a:cubicBezTo>
                <a:cubicBezTo>
                  <a:pt x="2612316" y="2359622"/>
                  <a:pt x="2615770" y="2329665"/>
                  <a:pt x="2605503" y="2329665"/>
                </a:cubicBezTo>
                <a:close/>
                <a:moveTo>
                  <a:pt x="2605503" y="2067289"/>
                </a:moveTo>
                <a:cubicBezTo>
                  <a:pt x="2354007" y="2067289"/>
                  <a:pt x="2391498" y="2077690"/>
                  <a:pt x="2390977" y="2044417"/>
                </a:cubicBezTo>
                <a:cubicBezTo>
                  <a:pt x="2386755" y="1775066"/>
                  <a:pt x="2369799" y="1817192"/>
                  <a:pt x="2441065" y="1817192"/>
                </a:cubicBezTo>
                <a:cubicBezTo>
                  <a:pt x="2518061" y="1817192"/>
                  <a:pt x="2525230" y="1817466"/>
                  <a:pt x="2604050" y="1817466"/>
                </a:cubicBezTo>
                <a:cubicBezTo>
                  <a:pt x="2608258" y="2088242"/>
                  <a:pt x="2607175" y="2067289"/>
                  <a:pt x="2605503" y="2067289"/>
                </a:cubicBezTo>
                <a:close/>
                <a:moveTo>
                  <a:pt x="2386412" y="1804269"/>
                </a:moveTo>
                <a:cubicBezTo>
                  <a:pt x="2384068" y="1650661"/>
                  <a:pt x="2384000" y="1634628"/>
                  <a:pt x="2382245" y="1576920"/>
                </a:cubicBezTo>
                <a:cubicBezTo>
                  <a:pt x="2381299" y="1545525"/>
                  <a:pt x="2347715" y="1555076"/>
                  <a:pt x="2598635" y="1555159"/>
                </a:cubicBezTo>
                <a:cubicBezTo>
                  <a:pt x="2601583" y="1648250"/>
                  <a:pt x="2600486" y="1587390"/>
                  <a:pt x="2603858" y="1804762"/>
                </a:cubicBezTo>
                <a:cubicBezTo>
                  <a:pt x="2586833" y="1804749"/>
                  <a:pt x="2403848" y="1804420"/>
                  <a:pt x="2386412" y="1804269"/>
                </a:cubicBezTo>
                <a:close/>
                <a:moveTo>
                  <a:pt x="2378873" y="1281011"/>
                </a:moveTo>
                <a:cubicBezTo>
                  <a:pt x="2376036" y="1101352"/>
                  <a:pt x="2375748" y="1077398"/>
                  <a:pt x="2374679" y="1031996"/>
                </a:cubicBezTo>
                <a:cubicBezTo>
                  <a:pt x="2457350" y="1033518"/>
                  <a:pt x="2528411" y="1031531"/>
                  <a:pt x="2591590" y="1031407"/>
                </a:cubicBezTo>
                <a:cubicBezTo>
                  <a:pt x="2592577" y="1073136"/>
                  <a:pt x="2596100" y="1281066"/>
                  <a:pt x="2596127" y="1282313"/>
                </a:cubicBezTo>
                <a:cubicBezTo>
                  <a:pt x="2505121" y="1282162"/>
                  <a:pt x="2504299" y="1279901"/>
                  <a:pt x="2378873" y="1281011"/>
                </a:cubicBezTo>
                <a:close/>
                <a:moveTo>
                  <a:pt x="2375186" y="1804159"/>
                </a:moveTo>
                <a:cubicBezTo>
                  <a:pt x="2237930" y="1802693"/>
                  <a:pt x="2216080" y="1803954"/>
                  <a:pt x="2156931" y="1804338"/>
                </a:cubicBezTo>
                <a:cubicBezTo>
                  <a:pt x="2152449" y="1510662"/>
                  <a:pt x="2143360" y="1555679"/>
                  <a:pt x="2194463" y="1555063"/>
                </a:cubicBezTo>
                <a:cubicBezTo>
                  <a:pt x="2398544" y="1552610"/>
                  <a:pt x="2370155" y="1549019"/>
                  <a:pt x="2371005" y="1577332"/>
                </a:cubicBezTo>
                <a:cubicBezTo>
                  <a:pt x="2372924" y="1640973"/>
                  <a:pt x="2372951" y="1657842"/>
                  <a:pt x="2375186" y="1804159"/>
                </a:cubicBezTo>
                <a:close/>
                <a:moveTo>
                  <a:pt x="2358777" y="1281217"/>
                </a:moveTo>
                <a:cubicBezTo>
                  <a:pt x="2300396" y="1281847"/>
                  <a:pt x="2254475" y="1281861"/>
                  <a:pt x="2194449" y="1281217"/>
                </a:cubicBezTo>
                <a:cubicBezTo>
                  <a:pt x="2135547" y="1280504"/>
                  <a:pt x="2147815" y="1327879"/>
                  <a:pt x="2144416" y="1031161"/>
                </a:cubicBezTo>
                <a:cubicBezTo>
                  <a:pt x="2254283" y="1031010"/>
                  <a:pt x="2287154" y="1030174"/>
                  <a:pt x="2363424" y="1031777"/>
                </a:cubicBezTo>
                <a:cubicBezTo>
                  <a:pt x="2369936" y="1308803"/>
                  <a:pt x="2370086" y="1281093"/>
                  <a:pt x="2358777" y="1281217"/>
                </a:cubicBezTo>
                <a:close/>
                <a:moveTo>
                  <a:pt x="2145704" y="1804406"/>
                </a:moveTo>
                <a:cubicBezTo>
                  <a:pt x="1890096" y="1805584"/>
                  <a:pt x="1928807" y="1815671"/>
                  <a:pt x="1928163" y="1764034"/>
                </a:cubicBezTo>
                <a:cubicBezTo>
                  <a:pt x="1925119" y="1520268"/>
                  <a:pt x="1914948" y="1554323"/>
                  <a:pt x="1947696" y="1554323"/>
                </a:cubicBezTo>
                <a:cubicBezTo>
                  <a:pt x="2173874" y="1554323"/>
                  <a:pt x="2142881" y="1550951"/>
                  <a:pt x="2142881" y="1576838"/>
                </a:cubicBezTo>
                <a:cubicBezTo>
                  <a:pt x="2142935" y="1634230"/>
                  <a:pt x="2143031" y="1629735"/>
                  <a:pt x="2145704" y="1804406"/>
                </a:cubicBezTo>
                <a:close/>
                <a:moveTo>
                  <a:pt x="2112162" y="1542811"/>
                </a:moveTo>
                <a:cubicBezTo>
                  <a:pt x="2030038" y="1542811"/>
                  <a:pt x="2029997" y="1541592"/>
                  <a:pt x="1947696" y="1541592"/>
                </a:cubicBezTo>
                <a:cubicBezTo>
                  <a:pt x="1918060" y="1541592"/>
                  <a:pt x="1923982" y="1553418"/>
                  <a:pt x="1922885" y="1483569"/>
                </a:cubicBezTo>
                <a:cubicBezTo>
                  <a:pt x="1919307" y="1255481"/>
                  <a:pt x="1911439" y="1292605"/>
                  <a:pt x="1947696" y="1292605"/>
                </a:cubicBezTo>
                <a:cubicBezTo>
                  <a:pt x="2159645" y="1292605"/>
                  <a:pt x="2137493" y="1292714"/>
                  <a:pt x="2137562" y="1296894"/>
                </a:cubicBezTo>
                <a:cubicBezTo>
                  <a:pt x="2141990" y="1579689"/>
                  <a:pt x="2157068" y="1542811"/>
                  <a:pt x="2112162" y="1542811"/>
                </a:cubicBezTo>
                <a:close/>
                <a:moveTo>
                  <a:pt x="1947696" y="1279887"/>
                </a:moveTo>
                <a:cubicBezTo>
                  <a:pt x="1908177" y="1279887"/>
                  <a:pt x="1923612" y="1318204"/>
                  <a:pt x="1916470" y="1031270"/>
                </a:cubicBezTo>
                <a:cubicBezTo>
                  <a:pt x="1938649" y="1031174"/>
                  <a:pt x="1952562" y="1031202"/>
                  <a:pt x="2112175" y="1031174"/>
                </a:cubicBezTo>
                <a:cubicBezTo>
                  <a:pt x="2140153" y="1031174"/>
                  <a:pt x="2132641" y="991570"/>
                  <a:pt x="2137315" y="1280778"/>
                </a:cubicBezTo>
                <a:cubicBezTo>
                  <a:pt x="2000745" y="1280381"/>
                  <a:pt x="2017756" y="1279887"/>
                  <a:pt x="1947696" y="1279887"/>
                </a:cubicBezTo>
                <a:close/>
                <a:moveTo>
                  <a:pt x="1916936" y="1764199"/>
                </a:moveTo>
                <a:cubicBezTo>
                  <a:pt x="1917567" y="1814862"/>
                  <a:pt x="1959019" y="1806133"/>
                  <a:pt x="1701094" y="1804749"/>
                </a:cubicBezTo>
                <a:cubicBezTo>
                  <a:pt x="1699230" y="1804735"/>
                  <a:pt x="1701094" y="1720031"/>
                  <a:pt x="1696776" y="1576592"/>
                </a:cubicBezTo>
                <a:cubicBezTo>
                  <a:pt x="1695775" y="1542743"/>
                  <a:pt x="1670252" y="1561120"/>
                  <a:pt x="1865642" y="1555515"/>
                </a:cubicBezTo>
                <a:cubicBezTo>
                  <a:pt x="1923927" y="1553829"/>
                  <a:pt x="1913811" y="1514650"/>
                  <a:pt x="1916936" y="1764199"/>
                </a:cubicBezTo>
                <a:close/>
                <a:moveTo>
                  <a:pt x="1865340" y="1542756"/>
                </a:moveTo>
                <a:cubicBezTo>
                  <a:pt x="1823682" y="1543962"/>
                  <a:pt x="1776994" y="1544579"/>
                  <a:pt x="1701163" y="1543140"/>
                </a:cubicBezTo>
                <a:cubicBezTo>
                  <a:pt x="1694267" y="1543017"/>
                  <a:pt x="1695748" y="1551321"/>
                  <a:pt x="1694651" y="1483555"/>
                </a:cubicBezTo>
                <a:cubicBezTo>
                  <a:pt x="1691224" y="1265019"/>
                  <a:pt x="1689113" y="1294427"/>
                  <a:pt x="1701190" y="1294139"/>
                </a:cubicBezTo>
                <a:cubicBezTo>
                  <a:pt x="1935112" y="1288767"/>
                  <a:pt x="1910123" y="1294372"/>
                  <a:pt x="1910151" y="1296853"/>
                </a:cubicBezTo>
                <a:cubicBezTo>
                  <a:pt x="1911604" y="1389204"/>
                  <a:pt x="1910206" y="1390382"/>
                  <a:pt x="1911659" y="1483775"/>
                </a:cubicBezTo>
                <a:cubicBezTo>
                  <a:pt x="1912769" y="1553966"/>
                  <a:pt x="1924845" y="1541057"/>
                  <a:pt x="1865340" y="1542756"/>
                </a:cubicBezTo>
                <a:close/>
                <a:moveTo>
                  <a:pt x="1865436" y="1280189"/>
                </a:moveTo>
                <a:cubicBezTo>
                  <a:pt x="1767823" y="1280847"/>
                  <a:pt x="1762628" y="1279997"/>
                  <a:pt x="1700943" y="1281408"/>
                </a:cubicBezTo>
                <a:cubicBezTo>
                  <a:pt x="1689250" y="1281682"/>
                  <a:pt x="1691416" y="1312119"/>
                  <a:pt x="1689045" y="1032778"/>
                </a:cubicBezTo>
                <a:cubicBezTo>
                  <a:pt x="1757213" y="1032175"/>
                  <a:pt x="1637545" y="1033065"/>
                  <a:pt x="1905230" y="1031325"/>
                </a:cubicBezTo>
                <a:cubicBezTo>
                  <a:pt x="1912495" y="1326645"/>
                  <a:pt x="1922200" y="1279737"/>
                  <a:pt x="1865436" y="1280189"/>
                </a:cubicBezTo>
                <a:close/>
                <a:moveTo>
                  <a:pt x="1689237" y="1804680"/>
                </a:moveTo>
                <a:cubicBezTo>
                  <a:pt x="1436973" y="1803200"/>
                  <a:pt x="1472956" y="1823276"/>
                  <a:pt x="1471722" y="1763979"/>
                </a:cubicBezTo>
                <a:cubicBezTo>
                  <a:pt x="1470078" y="1685291"/>
                  <a:pt x="1469310" y="1627063"/>
                  <a:pt x="1468885" y="1577057"/>
                </a:cubicBezTo>
                <a:cubicBezTo>
                  <a:pt x="1468679" y="1552267"/>
                  <a:pt x="1434054" y="1551308"/>
                  <a:pt x="1684905" y="1555611"/>
                </a:cubicBezTo>
                <a:cubicBezTo>
                  <a:pt x="1688730" y="1692746"/>
                  <a:pt x="1688140" y="1713713"/>
                  <a:pt x="1689237" y="1804680"/>
                </a:cubicBezTo>
                <a:close/>
                <a:moveTo>
                  <a:pt x="1468583" y="1543469"/>
                </a:moveTo>
                <a:cubicBezTo>
                  <a:pt x="1467213" y="1416982"/>
                  <a:pt x="1465568" y="1399591"/>
                  <a:pt x="1463895" y="1293783"/>
                </a:cubicBezTo>
                <a:cubicBezTo>
                  <a:pt x="1465143" y="1293783"/>
                  <a:pt x="1681094" y="1294962"/>
                  <a:pt x="1681136" y="1296894"/>
                </a:cubicBezTo>
                <a:cubicBezTo>
                  <a:pt x="1682383" y="1376075"/>
                  <a:pt x="1682657" y="1465507"/>
                  <a:pt x="1684590" y="1542852"/>
                </a:cubicBezTo>
                <a:cubicBezTo>
                  <a:pt x="1599780" y="1541468"/>
                  <a:pt x="1529624" y="1543359"/>
                  <a:pt x="1468583" y="1543469"/>
                </a:cubicBezTo>
                <a:close/>
                <a:moveTo>
                  <a:pt x="1463703" y="1281052"/>
                </a:moveTo>
                <a:cubicBezTo>
                  <a:pt x="1460907" y="1104093"/>
                  <a:pt x="1460400" y="1080577"/>
                  <a:pt x="1460139" y="1031969"/>
                </a:cubicBezTo>
                <a:cubicBezTo>
                  <a:pt x="1547417" y="1032024"/>
                  <a:pt x="1561097" y="1033709"/>
                  <a:pt x="1677804" y="1032860"/>
                </a:cubicBezTo>
                <a:cubicBezTo>
                  <a:pt x="1677818" y="1033901"/>
                  <a:pt x="1680875" y="1280737"/>
                  <a:pt x="1680889" y="1281833"/>
                </a:cubicBezTo>
                <a:cubicBezTo>
                  <a:pt x="1599574" y="1283368"/>
                  <a:pt x="1530611" y="1281134"/>
                  <a:pt x="1463703" y="1281052"/>
                </a:cubicBezTo>
                <a:close/>
                <a:moveTo>
                  <a:pt x="1460509" y="1764281"/>
                </a:moveTo>
                <a:cubicBezTo>
                  <a:pt x="1461716" y="1821769"/>
                  <a:pt x="1495766" y="1805105"/>
                  <a:pt x="1290067" y="1805105"/>
                </a:cubicBezTo>
                <a:cubicBezTo>
                  <a:pt x="1234167" y="1805105"/>
                  <a:pt x="1242913" y="1849451"/>
                  <a:pt x="1240637" y="1576441"/>
                </a:cubicBezTo>
                <a:cubicBezTo>
                  <a:pt x="1240404" y="1548526"/>
                  <a:pt x="1206423" y="1556186"/>
                  <a:pt x="1457494" y="1556186"/>
                </a:cubicBezTo>
                <a:cubicBezTo>
                  <a:pt x="1458028" y="1611975"/>
                  <a:pt x="1458316" y="1658980"/>
                  <a:pt x="1460509" y="1764281"/>
                </a:cubicBezTo>
                <a:close/>
                <a:moveTo>
                  <a:pt x="1454437" y="1543483"/>
                </a:moveTo>
                <a:cubicBezTo>
                  <a:pt x="1312082" y="1543524"/>
                  <a:pt x="1278443" y="1543579"/>
                  <a:pt x="1240336" y="1543469"/>
                </a:cubicBezTo>
                <a:cubicBezTo>
                  <a:pt x="1240322" y="1542743"/>
                  <a:pt x="1237389" y="1317340"/>
                  <a:pt x="1237005" y="1293084"/>
                </a:cubicBezTo>
                <a:cubicBezTo>
                  <a:pt x="1237978" y="1293070"/>
                  <a:pt x="1452655" y="1291467"/>
                  <a:pt x="1452737" y="1296880"/>
                </a:cubicBezTo>
                <a:cubicBezTo>
                  <a:pt x="1456822" y="1561079"/>
                  <a:pt x="1459975" y="1543483"/>
                  <a:pt x="1454437" y="1543483"/>
                </a:cubicBezTo>
                <a:close/>
                <a:moveTo>
                  <a:pt x="1236785" y="1280340"/>
                </a:moveTo>
                <a:cubicBezTo>
                  <a:pt x="1236073" y="1236432"/>
                  <a:pt x="1238705" y="1394110"/>
                  <a:pt x="1232481" y="1032545"/>
                </a:cubicBezTo>
                <a:cubicBezTo>
                  <a:pt x="1310766" y="1033614"/>
                  <a:pt x="1381471" y="1032010"/>
                  <a:pt x="1448899" y="1031969"/>
                </a:cubicBezTo>
                <a:cubicBezTo>
                  <a:pt x="1449173" y="1080618"/>
                  <a:pt x="1449859" y="1115193"/>
                  <a:pt x="1452477" y="1281038"/>
                </a:cubicBezTo>
                <a:cubicBezTo>
                  <a:pt x="1370299" y="1281025"/>
                  <a:pt x="1324775" y="1279449"/>
                  <a:pt x="1236785" y="1280340"/>
                </a:cubicBezTo>
                <a:close/>
                <a:moveTo>
                  <a:pt x="1233180" y="1805173"/>
                </a:moveTo>
                <a:cubicBezTo>
                  <a:pt x="1047961" y="1805612"/>
                  <a:pt x="1101682" y="1805297"/>
                  <a:pt x="1014967" y="1804653"/>
                </a:cubicBezTo>
                <a:cubicBezTo>
                  <a:pt x="1014364" y="1738641"/>
                  <a:pt x="1015296" y="1726444"/>
                  <a:pt x="1011513" y="1556200"/>
                </a:cubicBezTo>
                <a:cubicBezTo>
                  <a:pt x="1076199" y="1556008"/>
                  <a:pt x="1081600" y="1555597"/>
                  <a:pt x="1229219" y="1556159"/>
                </a:cubicBezTo>
                <a:cubicBezTo>
                  <a:pt x="1230631" y="1709068"/>
                  <a:pt x="1231906" y="1739367"/>
                  <a:pt x="1233180" y="1805173"/>
                </a:cubicBezTo>
                <a:close/>
                <a:moveTo>
                  <a:pt x="1207876" y="1543346"/>
                </a:moveTo>
                <a:cubicBezTo>
                  <a:pt x="971349" y="1542058"/>
                  <a:pt x="1011375" y="1561545"/>
                  <a:pt x="1010156" y="1483542"/>
                </a:cubicBezTo>
                <a:cubicBezTo>
                  <a:pt x="1008689" y="1390259"/>
                  <a:pt x="1009772" y="1390122"/>
                  <a:pt x="1008305" y="1296647"/>
                </a:cubicBezTo>
                <a:cubicBezTo>
                  <a:pt x="1008223" y="1291371"/>
                  <a:pt x="995488" y="1296195"/>
                  <a:pt x="1225778" y="1293208"/>
                </a:cubicBezTo>
                <a:cubicBezTo>
                  <a:pt x="1230192" y="1578401"/>
                  <a:pt x="1236813" y="1543455"/>
                  <a:pt x="1207876" y="1543346"/>
                </a:cubicBezTo>
                <a:close/>
                <a:moveTo>
                  <a:pt x="1008058" y="1281463"/>
                </a:moveTo>
                <a:cubicBezTo>
                  <a:pt x="1003384" y="992091"/>
                  <a:pt x="988374" y="1031668"/>
                  <a:pt x="1043506" y="1031503"/>
                </a:cubicBezTo>
                <a:cubicBezTo>
                  <a:pt x="1113142" y="1031311"/>
                  <a:pt x="1153922" y="1031202"/>
                  <a:pt x="1207753" y="1032134"/>
                </a:cubicBezTo>
                <a:cubicBezTo>
                  <a:pt x="1226601" y="1032490"/>
                  <a:pt x="1221063" y="1002177"/>
                  <a:pt x="1225573" y="1280477"/>
                </a:cubicBezTo>
                <a:cubicBezTo>
                  <a:pt x="1145314" y="1281546"/>
                  <a:pt x="1187684" y="1281340"/>
                  <a:pt x="1008058" y="1281463"/>
                </a:cubicBezTo>
                <a:close/>
                <a:moveTo>
                  <a:pt x="1003740" y="1804570"/>
                </a:moveTo>
                <a:cubicBezTo>
                  <a:pt x="947703" y="1804283"/>
                  <a:pt x="877245" y="1804680"/>
                  <a:pt x="786623" y="1804721"/>
                </a:cubicBezTo>
                <a:cubicBezTo>
                  <a:pt x="784924" y="1727472"/>
                  <a:pt x="783717" y="1726814"/>
                  <a:pt x="782443" y="1555487"/>
                </a:cubicBezTo>
                <a:cubicBezTo>
                  <a:pt x="870707" y="1555268"/>
                  <a:pt x="879205" y="1556460"/>
                  <a:pt x="1000259" y="1556214"/>
                </a:cubicBezTo>
                <a:cubicBezTo>
                  <a:pt x="1004261" y="1740737"/>
                  <a:pt x="1003082" y="1732008"/>
                  <a:pt x="1003740" y="1804570"/>
                </a:cubicBezTo>
                <a:close/>
                <a:moveTo>
                  <a:pt x="961287" y="1543538"/>
                </a:moveTo>
                <a:cubicBezTo>
                  <a:pt x="879000" y="1543538"/>
                  <a:pt x="879274" y="1542770"/>
                  <a:pt x="796891" y="1542770"/>
                </a:cubicBezTo>
                <a:cubicBezTo>
                  <a:pt x="777892" y="1542770"/>
                  <a:pt x="782676" y="1554391"/>
                  <a:pt x="781565" y="1483555"/>
                </a:cubicBezTo>
                <a:cubicBezTo>
                  <a:pt x="778152" y="1265759"/>
                  <a:pt x="771833" y="1294756"/>
                  <a:pt x="796891" y="1294756"/>
                </a:cubicBezTo>
                <a:cubicBezTo>
                  <a:pt x="1014802" y="1294756"/>
                  <a:pt x="996996" y="1292029"/>
                  <a:pt x="997078" y="1296880"/>
                </a:cubicBezTo>
                <a:cubicBezTo>
                  <a:pt x="1001588" y="1584088"/>
                  <a:pt x="1012116" y="1543538"/>
                  <a:pt x="961287" y="1543538"/>
                </a:cubicBezTo>
                <a:close/>
                <a:moveTo>
                  <a:pt x="961287" y="1281491"/>
                </a:moveTo>
                <a:cubicBezTo>
                  <a:pt x="876532" y="1281491"/>
                  <a:pt x="876765" y="1282011"/>
                  <a:pt x="796891" y="1282011"/>
                </a:cubicBezTo>
                <a:cubicBezTo>
                  <a:pt x="765486" y="1282011"/>
                  <a:pt x="784691" y="1312297"/>
                  <a:pt x="775040" y="1030818"/>
                </a:cubicBezTo>
                <a:cubicBezTo>
                  <a:pt x="832119" y="1030489"/>
                  <a:pt x="878753" y="1031668"/>
                  <a:pt x="992473" y="1031599"/>
                </a:cubicBezTo>
                <a:cubicBezTo>
                  <a:pt x="997407" y="1321849"/>
                  <a:pt x="1008949" y="1281463"/>
                  <a:pt x="961287" y="1281491"/>
                </a:cubicBezTo>
                <a:close/>
                <a:moveTo>
                  <a:pt x="775383" y="1804749"/>
                </a:moveTo>
                <a:cubicBezTo>
                  <a:pt x="522078" y="1805393"/>
                  <a:pt x="558979" y="1820015"/>
                  <a:pt x="557924" y="1763979"/>
                </a:cubicBezTo>
                <a:cubicBezTo>
                  <a:pt x="556690" y="1697981"/>
                  <a:pt x="555730" y="1638835"/>
                  <a:pt x="555141" y="1577057"/>
                </a:cubicBezTo>
                <a:cubicBezTo>
                  <a:pt x="554880" y="1548375"/>
                  <a:pt x="520131" y="1556584"/>
                  <a:pt x="771216" y="1555529"/>
                </a:cubicBezTo>
                <a:cubicBezTo>
                  <a:pt x="772463" y="1725156"/>
                  <a:pt x="773834" y="1736147"/>
                  <a:pt x="775383" y="1804749"/>
                </a:cubicBezTo>
                <a:close/>
                <a:moveTo>
                  <a:pt x="714658" y="1543401"/>
                </a:moveTo>
                <a:cubicBezTo>
                  <a:pt x="650369" y="1544360"/>
                  <a:pt x="601610" y="1544182"/>
                  <a:pt x="554785" y="1543359"/>
                </a:cubicBezTo>
                <a:cubicBezTo>
                  <a:pt x="554771" y="1542290"/>
                  <a:pt x="551508" y="1305336"/>
                  <a:pt x="551303" y="1293619"/>
                </a:cubicBezTo>
                <a:cubicBezTo>
                  <a:pt x="791065" y="1291686"/>
                  <a:pt x="767844" y="1295894"/>
                  <a:pt x="767858" y="1296866"/>
                </a:cubicBezTo>
                <a:cubicBezTo>
                  <a:pt x="772436" y="1588336"/>
                  <a:pt x="787898" y="1542208"/>
                  <a:pt x="714658" y="1543401"/>
                </a:cubicBezTo>
                <a:close/>
                <a:moveTo>
                  <a:pt x="551097" y="1280874"/>
                </a:moveTo>
                <a:cubicBezTo>
                  <a:pt x="546464" y="1019074"/>
                  <a:pt x="542639" y="1033161"/>
                  <a:pt x="550357" y="1033134"/>
                </a:cubicBezTo>
                <a:cubicBezTo>
                  <a:pt x="653467" y="1032860"/>
                  <a:pt x="662349" y="1033394"/>
                  <a:pt x="714877" y="1031887"/>
                </a:cubicBezTo>
                <a:cubicBezTo>
                  <a:pt x="777618" y="1030160"/>
                  <a:pt x="763320" y="987267"/>
                  <a:pt x="767638" y="1281943"/>
                </a:cubicBezTo>
                <a:cubicBezTo>
                  <a:pt x="705885" y="1281614"/>
                  <a:pt x="680717" y="1279819"/>
                  <a:pt x="551097" y="1280874"/>
                </a:cubicBezTo>
                <a:close/>
                <a:moveTo>
                  <a:pt x="386083" y="2079910"/>
                </a:moveTo>
                <a:cubicBezTo>
                  <a:pt x="441134" y="2078869"/>
                  <a:pt x="493442" y="2078814"/>
                  <a:pt x="550261" y="2079965"/>
                </a:cubicBezTo>
                <a:cubicBezTo>
                  <a:pt x="551591" y="2079992"/>
                  <a:pt x="556238" y="2329295"/>
                  <a:pt x="550288" y="2329404"/>
                </a:cubicBezTo>
                <a:cubicBezTo>
                  <a:pt x="541872" y="2329528"/>
                  <a:pt x="338778" y="2332926"/>
                  <a:pt x="338682" y="2324293"/>
                </a:cubicBezTo>
                <a:cubicBezTo>
                  <a:pt x="335954" y="2034372"/>
                  <a:pt x="312336" y="2081294"/>
                  <a:pt x="386083" y="2079910"/>
                </a:cubicBezTo>
                <a:close/>
                <a:moveTo>
                  <a:pt x="385933" y="2342259"/>
                </a:moveTo>
                <a:cubicBezTo>
                  <a:pt x="440462" y="2342916"/>
                  <a:pt x="496115" y="2342999"/>
                  <a:pt x="550425" y="2342122"/>
                </a:cubicBezTo>
                <a:cubicBezTo>
                  <a:pt x="555909" y="2342039"/>
                  <a:pt x="555237" y="2313206"/>
                  <a:pt x="559966" y="2590848"/>
                </a:cubicBezTo>
                <a:cubicBezTo>
                  <a:pt x="456185" y="2592643"/>
                  <a:pt x="407769" y="2591424"/>
                  <a:pt x="342863" y="2591205"/>
                </a:cubicBezTo>
                <a:cubicBezTo>
                  <a:pt x="338189" y="2298214"/>
                  <a:pt x="323096" y="2341491"/>
                  <a:pt x="385933" y="2342259"/>
                </a:cubicBezTo>
                <a:close/>
                <a:moveTo>
                  <a:pt x="560213" y="2605635"/>
                </a:moveTo>
                <a:cubicBezTo>
                  <a:pt x="563256" y="2800149"/>
                  <a:pt x="563516" y="2815141"/>
                  <a:pt x="563969" y="2851237"/>
                </a:cubicBezTo>
                <a:cubicBezTo>
                  <a:pt x="394130" y="2850771"/>
                  <a:pt x="413842" y="2851388"/>
                  <a:pt x="346948" y="2851689"/>
                </a:cubicBezTo>
                <a:cubicBezTo>
                  <a:pt x="341835" y="2524768"/>
                  <a:pt x="343370" y="2622874"/>
                  <a:pt x="343069" y="2603936"/>
                </a:cubicBezTo>
                <a:cubicBezTo>
                  <a:pt x="579376" y="2604785"/>
                  <a:pt x="560158" y="2602401"/>
                  <a:pt x="560213" y="2605635"/>
                </a:cubicBezTo>
                <a:close/>
                <a:moveTo>
                  <a:pt x="386029" y="2864132"/>
                </a:moveTo>
                <a:cubicBezTo>
                  <a:pt x="596826" y="2862419"/>
                  <a:pt x="564065" y="2858802"/>
                  <a:pt x="564380" y="2886127"/>
                </a:cubicBezTo>
                <a:cubicBezTo>
                  <a:pt x="565038" y="2943890"/>
                  <a:pt x="565189" y="2950097"/>
                  <a:pt x="567711" y="3114051"/>
                </a:cubicBezTo>
                <a:cubicBezTo>
                  <a:pt x="421792" y="3114846"/>
                  <a:pt x="415857" y="3114189"/>
                  <a:pt x="351581" y="3113942"/>
                </a:cubicBezTo>
                <a:cubicBezTo>
                  <a:pt x="346139" y="2826090"/>
                  <a:pt x="331472" y="2864653"/>
                  <a:pt x="386029" y="2864132"/>
                </a:cubicBezTo>
                <a:close/>
                <a:moveTo>
                  <a:pt x="385933" y="3388034"/>
                </a:moveTo>
                <a:cubicBezTo>
                  <a:pt x="438324" y="3388596"/>
                  <a:pt x="497980" y="3388569"/>
                  <a:pt x="550384" y="3388281"/>
                </a:cubicBezTo>
                <a:cubicBezTo>
                  <a:pt x="583214" y="3388103"/>
                  <a:pt x="567574" y="3356625"/>
                  <a:pt x="575620" y="3637474"/>
                </a:cubicBezTo>
                <a:cubicBezTo>
                  <a:pt x="410374" y="3638296"/>
                  <a:pt x="445369" y="3637858"/>
                  <a:pt x="358257" y="3637282"/>
                </a:cubicBezTo>
                <a:cubicBezTo>
                  <a:pt x="350813" y="3346662"/>
                  <a:pt x="344713" y="3387596"/>
                  <a:pt x="385933" y="3388034"/>
                </a:cubicBezTo>
                <a:close/>
                <a:moveTo>
                  <a:pt x="385933" y="3650273"/>
                </a:moveTo>
                <a:cubicBezTo>
                  <a:pt x="440914" y="3650794"/>
                  <a:pt x="494580" y="3650766"/>
                  <a:pt x="550384" y="3650383"/>
                </a:cubicBezTo>
                <a:cubicBezTo>
                  <a:pt x="583872" y="3650150"/>
                  <a:pt x="576018" y="3609559"/>
                  <a:pt x="580994" y="3900165"/>
                </a:cubicBezTo>
                <a:cubicBezTo>
                  <a:pt x="507040" y="3900768"/>
                  <a:pt x="532523" y="3901494"/>
                  <a:pt x="363987" y="3900590"/>
                </a:cubicBezTo>
                <a:cubicBezTo>
                  <a:pt x="359079" y="3611779"/>
                  <a:pt x="346742" y="3649903"/>
                  <a:pt x="385933" y="3650273"/>
                </a:cubicBezTo>
                <a:close/>
                <a:moveTo>
                  <a:pt x="385960" y="3913471"/>
                </a:moveTo>
                <a:cubicBezTo>
                  <a:pt x="593742" y="3914855"/>
                  <a:pt x="581172" y="3910498"/>
                  <a:pt x="581240" y="3914883"/>
                </a:cubicBezTo>
                <a:cubicBezTo>
                  <a:pt x="582693" y="4007850"/>
                  <a:pt x="580665" y="4007138"/>
                  <a:pt x="582145" y="4102051"/>
                </a:cubicBezTo>
                <a:cubicBezTo>
                  <a:pt x="583269" y="4174011"/>
                  <a:pt x="591658" y="4161883"/>
                  <a:pt x="550329" y="4162102"/>
                </a:cubicBezTo>
                <a:cubicBezTo>
                  <a:pt x="495128" y="4162404"/>
                  <a:pt x="440942" y="4162568"/>
                  <a:pt x="386083" y="4161609"/>
                </a:cubicBezTo>
                <a:cubicBezTo>
                  <a:pt x="362191" y="4161198"/>
                  <a:pt x="367770" y="4172490"/>
                  <a:pt x="366660" y="4101777"/>
                </a:cubicBezTo>
                <a:cubicBezTo>
                  <a:pt x="363260" y="3884282"/>
                  <a:pt x="355310" y="3913266"/>
                  <a:pt x="385960" y="3913471"/>
                </a:cubicBezTo>
                <a:close/>
                <a:moveTo>
                  <a:pt x="385960" y="4436935"/>
                </a:moveTo>
                <a:cubicBezTo>
                  <a:pt x="624146" y="4438209"/>
                  <a:pt x="588958" y="4420340"/>
                  <a:pt x="589821" y="4476183"/>
                </a:cubicBezTo>
                <a:cubicBezTo>
                  <a:pt x="591261" y="4568411"/>
                  <a:pt x="590068" y="4570055"/>
                  <a:pt x="591535" y="4663324"/>
                </a:cubicBezTo>
                <a:cubicBezTo>
                  <a:pt x="592001" y="4692733"/>
                  <a:pt x="600294" y="4686826"/>
                  <a:pt x="550384" y="4686552"/>
                </a:cubicBezTo>
                <a:cubicBezTo>
                  <a:pt x="348730" y="4685470"/>
                  <a:pt x="376502" y="4692897"/>
                  <a:pt x="376036" y="4663036"/>
                </a:cubicBezTo>
                <a:cubicBezTo>
                  <a:pt x="372088" y="4410144"/>
                  <a:pt x="360546" y="4436798"/>
                  <a:pt x="385960" y="4436935"/>
                </a:cubicBezTo>
                <a:close/>
                <a:moveTo>
                  <a:pt x="376461" y="4697940"/>
                </a:moveTo>
                <a:cubicBezTo>
                  <a:pt x="428344" y="4699078"/>
                  <a:pt x="415418" y="4699037"/>
                  <a:pt x="592152" y="4699462"/>
                </a:cubicBezTo>
                <a:cubicBezTo>
                  <a:pt x="593399" y="4763925"/>
                  <a:pt x="596072" y="4832225"/>
                  <a:pt x="596264" y="4946599"/>
                </a:cubicBezTo>
                <a:cubicBezTo>
                  <a:pt x="359806" y="4948257"/>
                  <a:pt x="379394" y="4950600"/>
                  <a:pt x="379161" y="4943433"/>
                </a:cubicBezTo>
                <a:cubicBezTo>
                  <a:pt x="374994" y="4814068"/>
                  <a:pt x="377036" y="4762541"/>
                  <a:pt x="376461" y="4697940"/>
                </a:cubicBezTo>
                <a:close/>
                <a:moveTo>
                  <a:pt x="598951" y="4382338"/>
                </a:moveTo>
                <a:cubicBezTo>
                  <a:pt x="591823" y="4138819"/>
                  <a:pt x="583680" y="4174641"/>
                  <a:pt x="632562" y="4174641"/>
                </a:cubicBezTo>
                <a:cubicBezTo>
                  <a:pt x="841167" y="4174641"/>
                  <a:pt x="812325" y="4169228"/>
                  <a:pt x="812888" y="4196554"/>
                </a:cubicBezTo>
                <a:cubicBezTo>
                  <a:pt x="818467" y="4460054"/>
                  <a:pt x="821263" y="4423944"/>
                  <a:pt x="796891" y="4423944"/>
                </a:cubicBezTo>
                <a:cubicBezTo>
                  <a:pt x="715453" y="4423944"/>
                  <a:pt x="714987" y="4422340"/>
                  <a:pt x="632562" y="4422340"/>
                </a:cubicBezTo>
                <a:cubicBezTo>
                  <a:pt x="591494" y="4422326"/>
                  <a:pt x="600363" y="4430727"/>
                  <a:pt x="598951" y="4382338"/>
                </a:cubicBezTo>
                <a:close/>
                <a:moveTo>
                  <a:pt x="632576" y="4435058"/>
                </a:moveTo>
                <a:cubicBezTo>
                  <a:pt x="713424" y="4435058"/>
                  <a:pt x="714946" y="4436661"/>
                  <a:pt x="796904" y="4436661"/>
                </a:cubicBezTo>
                <a:cubicBezTo>
                  <a:pt x="821071" y="4436661"/>
                  <a:pt x="815821" y="4428713"/>
                  <a:pt x="816561" y="4476210"/>
                </a:cubicBezTo>
                <a:cubicBezTo>
                  <a:pt x="820344" y="4718195"/>
                  <a:pt x="831777" y="4685072"/>
                  <a:pt x="796904" y="4685072"/>
                </a:cubicBezTo>
                <a:cubicBezTo>
                  <a:pt x="574099" y="4685072"/>
                  <a:pt x="603324" y="4698187"/>
                  <a:pt x="602775" y="4663105"/>
                </a:cubicBezTo>
                <a:cubicBezTo>
                  <a:pt x="598608" y="4398057"/>
                  <a:pt x="593386" y="4435058"/>
                  <a:pt x="632576" y="4435058"/>
                </a:cubicBezTo>
                <a:close/>
                <a:moveTo>
                  <a:pt x="632576" y="4699503"/>
                </a:moveTo>
                <a:cubicBezTo>
                  <a:pt x="859864" y="4699503"/>
                  <a:pt x="821345" y="4678728"/>
                  <a:pt x="822250" y="4756758"/>
                </a:cubicBezTo>
                <a:cubicBezTo>
                  <a:pt x="824882" y="4985847"/>
                  <a:pt x="835889" y="4948134"/>
                  <a:pt x="796904" y="4948106"/>
                </a:cubicBezTo>
                <a:cubicBezTo>
                  <a:pt x="785678" y="4948106"/>
                  <a:pt x="607532" y="4947530"/>
                  <a:pt x="607532" y="4943652"/>
                </a:cubicBezTo>
                <a:cubicBezTo>
                  <a:pt x="606929" y="4662721"/>
                  <a:pt x="588396" y="4699503"/>
                  <a:pt x="632576" y="4699503"/>
                </a:cubicBezTo>
                <a:close/>
                <a:moveTo>
                  <a:pt x="632576" y="4959192"/>
                </a:moveTo>
                <a:cubicBezTo>
                  <a:pt x="713863" y="4959192"/>
                  <a:pt x="713465" y="4960823"/>
                  <a:pt x="796904" y="4960823"/>
                </a:cubicBezTo>
                <a:cubicBezTo>
                  <a:pt x="832188" y="4960851"/>
                  <a:pt x="823991" y="4919081"/>
                  <a:pt x="828884" y="5209070"/>
                </a:cubicBezTo>
                <a:cubicBezTo>
                  <a:pt x="747227" y="5208769"/>
                  <a:pt x="679785" y="5209934"/>
                  <a:pt x="610698" y="5209632"/>
                </a:cubicBezTo>
                <a:cubicBezTo>
                  <a:pt x="606271" y="4918629"/>
                  <a:pt x="598786" y="4959192"/>
                  <a:pt x="632576" y="4959192"/>
                </a:cubicBezTo>
                <a:close/>
                <a:moveTo>
                  <a:pt x="632576" y="5222404"/>
                </a:moveTo>
                <a:cubicBezTo>
                  <a:pt x="845334" y="5222404"/>
                  <a:pt x="829063" y="5219650"/>
                  <a:pt x="829131" y="5224391"/>
                </a:cubicBezTo>
                <a:cubicBezTo>
                  <a:pt x="833668" y="5514107"/>
                  <a:pt x="847129" y="5472172"/>
                  <a:pt x="796904" y="5472172"/>
                </a:cubicBezTo>
                <a:cubicBezTo>
                  <a:pt x="715782" y="5472172"/>
                  <a:pt x="717029" y="5471090"/>
                  <a:pt x="632576" y="5471090"/>
                </a:cubicBezTo>
                <a:cubicBezTo>
                  <a:pt x="611589" y="5471090"/>
                  <a:pt x="617251" y="5482766"/>
                  <a:pt x="616140" y="5411258"/>
                </a:cubicBezTo>
                <a:cubicBezTo>
                  <a:pt x="612727" y="5193503"/>
                  <a:pt x="597196" y="5222404"/>
                  <a:pt x="632576" y="5222404"/>
                </a:cubicBezTo>
                <a:close/>
                <a:moveTo>
                  <a:pt x="833490" y="4756566"/>
                </a:moveTo>
                <a:cubicBezTo>
                  <a:pt x="832654" y="4683428"/>
                  <a:pt x="788529" y="4696145"/>
                  <a:pt x="1043452" y="4697515"/>
                </a:cubicBezTo>
                <a:cubicBezTo>
                  <a:pt x="1049593" y="4697557"/>
                  <a:pt x="1050223" y="4667120"/>
                  <a:pt x="1054582" y="4947969"/>
                </a:cubicBezTo>
                <a:cubicBezTo>
                  <a:pt x="811311" y="4949147"/>
                  <a:pt x="835629" y="4949723"/>
                  <a:pt x="835615" y="4943652"/>
                </a:cubicBezTo>
                <a:cubicBezTo>
                  <a:pt x="835464" y="4871378"/>
                  <a:pt x="834724" y="4865005"/>
                  <a:pt x="833490" y="4756566"/>
                </a:cubicBezTo>
                <a:close/>
                <a:moveTo>
                  <a:pt x="1054774" y="4960714"/>
                </a:moveTo>
                <a:cubicBezTo>
                  <a:pt x="1059147" y="5242536"/>
                  <a:pt x="1064424" y="5209687"/>
                  <a:pt x="1043452" y="5209756"/>
                </a:cubicBezTo>
                <a:cubicBezTo>
                  <a:pt x="986085" y="5209989"/>
                  <a:pt x="936339" y="5210071"/>
                  <a:pt x="879123" y="5209454"/>
                </a:cubicBezTo>
                <a:cubicBezTo>
                  <a:pt x="832654" y="5208947"/>
                  <a:pt x="836862" y="5251648"/>
                  <a:pt x="835656" y="4960851"/>
                </a:cubicBezTo>
                <a:cubicBezTo>
                  <a:pt x="975804" y="4960974"/>
                  <a:pt x="987346" y="4961070"/>
                  <a:pt x="1054774" y="4960714"/>
                </a:cubicBezTo>
                <a:close/>
                <a:moveTo>
                  <a:pt x="879027" y="5222213"/>
                </a:moveTo>
                <a:cubicBezTo>
                  <a:pt x="1072073" y="5224295"/>
                  <a:pt x="1058530" y="5220102"/>
                  <a:pt x="1058599" y="5224364"/>
                </a:cubicBezTo>
                <a:cubicBezTo>
                  <a:pt x="1063081" y="5510927"/>
                  <a:pt x="1068770" y="5472049"/>
                  <a:pt x="1043548" y="5471666"/>
                </a:cubicBezTo>
                <a:cubicBezTo>
                  <a:pt x="804265" y="5468130"/>
                  <a:pt x="845443" y="5493071"/>
                  <a:pt x="844169" y="5411258"/>
                </a:cubicBezTo>
                <a:cubicBezTo>
                  <a:pt x="840618" y="5183951"/>
                  <a:pt x="825142" y="5221637"/>
                  <a:pt x="879027" y="5222213"/>
                </a:cubicBezTo>
                <a:close/>
                <a:moveTo>
                  <a:pt x="1059915" y="4697612"/>
                </a:moveTo>
                <a:cubicBezTo>
                  <a:pt x="1091264" y="4697776"/>
                  <a:pt x="1275455" y="4697927"/>
                  <a:pt x="1277237" y="4697927"/>
                </a:cubicBezTo>
                <a:cubicBezTo>
                  <a:pt x="1277251" y="4698995"/>
                  <a:pt x="1280911" y="4914860"/>
                  <a:pt x="1281500" y="4946735"/>
                </a:cubicBezTo>
                <a:cubicBezTo>
                  <a:pt x="1208397" y="4946818"/>
                  <a:pt x="1280719" y="4947133"/>
                  <a:pt x="1065809" y="4947928"/>
                </a:cubicBezTo>
                <a:cubicBezTo>
                  <a:pt x="1062080" y="4707862"/>
                  <a:pt x="1062190" y="4796253"/>
                  <a:pt x="1059915" y="4697612"/>
                </a:cubicBezTo>
                <a:close/>
                <a:moveTo>
                  <a:pt x="1281747" y="4959453"/>
                </a:moveTo>
                <a:cubicBezTo>
                  <a:pt x="1286476" y="5209454"/>
                  <a:pt x="1285681" y="5135192"/>
                  <a:pt x="1286956" y="5209180"/>
                </a:cubicBezTo>
                <a:cubicBezTo>
                  <a:pt x="1277744" y="5209180"/>
                  <a:pt x="1326064" y="5209043"/>
                  <a:pt x="1069606" y="5209673"/>
                </a:cubicBezTo>
                <a:cubicBezTo>
                  <a:pt x="1068509" y="5138084"/>
                  <a:pt x="1069167" y="5164217"/>
                  <a:pt x="1066015" y="4960659"/>
                </a:cubicBezTo>
                <a:cubicBezTo>
                  <a:pt x="1298086" y="4959672"/>
                  <a:pt x="1214086" y="4959521"/>
                  <a:pt x="1281747" y="4959453"/>
                </a:cubicBezTo>
                <a:close/>
                <a:moveTo>
                  <a:pt x="1284639" y="4437004"/>
                </a:moveTo>
                <a:cubicBezTo>
                  <a:pt x="1382759" y="4437099"/>
                  <a:pt x="1382375" y="4434893"/>
                  <a:pt x="1502085" y="4435715"/>
                </a:cubicBezTo>
                <a:cubicBezTo>
                  <a:pt x="1503620" y="4569672"/>
                  <a:pt x="1505320" y="4550431"/>
                  <a:pt x="1507335" y="4684414"/>
                </a:cubicBezTo>
                <a:cubicBezTo>
                  <a:pt x="1360731" y="4684100"/>
                  <a:pt x="1390600" y="4685196"/>
                  <a:pt x="1288272" y="4685196"/>
                </a:cubicBezTo>
                <a:cubicBezTo>
                  <a:pt x="1286695" y="4589364"/>
                  <a:pt x="1286243" y="4524120"/>
                  <a:pt x="1284639" y="4437004"/>
                </a:cubicBezTo>
                <a:close/>
                <a:moveTo>
                  <a:pt x="1290067" y="4697927"/>
                </a:moveTo>
                <a:cubicBezTo>
                  <a:pt x="1549267" y="4697927"/>
                  <a:pt x="1507280" y="4676959"/>
                  <a:pt x="1508350" y="4756703"/>
                </a:cubicBezTo>
                <a:cubicBezTo>
                  <a:pt x="1509432" y="4843559"/>
                  <a:pt x="1510214" y="4868281"/>
                  <a:pt x="1510762" y="4943680"/>
                </a:cubicBezTo>
                <a:cubicBezTo>
                  <a:pt x="1510803" y="4949668"/>
                  <a:pt x="1528308" y="4946763"/>
                  <a:pt x="1292754" y="4946722"/>
                </a:cubicBezTo>
                <a:cubicBezTo>
                  <a:pt x="1292713" y="4944475"/>
                  <a:pt x="1287806" y="4697927"/>
                  <a:pt x="1290067" y="4697927"/>
                </a:cubicBezTo>
                <a:close/>
                <a:moveTo>
                  <a:pt x="1510885" y="4959850"/>
                </a:moveTo>
                <a:cubicBezTo>
                  <a:pt x="1510899" y="4961056"/>
                  <a:pt x="1513764" y="5206905"/>
                  <a:pt x="1513778" y="5208303"/>
                </a:cubicBezTo>
                <a:cubicBezTo>
                  <a:pt x="1425116" y="5207056"/>
                  <a:pt x="1364980" y="5209098"/>
                  <a:pt x="1298169" y="5209180"/>
                </a:cubicBezTo>
                <a:cubicBezTo>
                  <a:pt x="1296743" y="5125846"/>
                  <a:pt x="1297607" y="5208550"/>
                  <a:pt x="1292987" y="4959453"/>
                </a:cubicBezTo>
                <a:cubicBezTo>
                  <a:pt x="1369888" y="4959467"/>
                  <a:pt x="1424540" y="4960467"/>
                  <a:pt x="1510885" y="4959850"/>
                </a:cubicBezTo>
                <a:close/>
                <a:moveTo>
                  <a:pt x="1513983" y="5221047"/>
                </a:moveTo>
                <a:cubicBezTo>
                  <a:pt x="1515615" y="5327418"/>
                  <a:pt x="1514559" y="5301586"/>
                  <a:pt x="1517314" y="5470665"/>
                </a:cubicBezTo>
                <a:cubicBezTo>
                  <a:pt x="1465718" y="5471364"/>
                  <a:pt x="1404253" y="5470898"/>
                  <a:pt x="1301075" y="5470871"/>
                </a:cubicBezTo>
                <a:cubicBezTo>
                  <a:pt x="1301061" y="5469308"/>
                  <a:pt x="1298443" y="5225447"/>
                  <a:pt x="1298429" y="5224145"/>
                </a:cubicBezTo>
                <a:cubicBezTo>
                  <a:pt x="1298361" y="5219581"/>
                  <a:pt x="1509350" y="5220979"/>
                  <a:pt x="1513983" y="5221047"/>
                </a:cubicBezTo>
                <a:close/>
                <a:moveTo>
                  <a:pt x="1513312" y="4435811"/>
                </a:moveTo>
                <a:cubicBezTo>
                  <a:pt x="1639670" y="4436935"/>
                  <a:pt x="1541961" y="4435935"/>
                  <a:pt x="1731292" y="4437127"/>
                </a:cubicBezTo>
                <a:cubicBezTo>
                  <a:pt x="1733088" y="4575825"/>
                  <a:pt x="1732718" y="4604027"/>
                  <a:pt x="1734102" y="4684935"/>
                </a:cubicBezTo>
                <a:cubicBezTo>
                  <a:pt x="1557012" y="4684497"/>
                  <a:pt x="1659121" y="4684867"/>
                  <a:pt x="1518548" y="4684456"/>
                </a:cubicBezTo>
                <a:cubicBezTo>
                  <a:pt x="1516519" y="4551747"/>
                  <a:pt x="1514737" y="4561572"/>
                  <a:pt x="1513312" y="4435811"/>
                </a:cubicBezTo>
                <a:close/>
                <a:moveTo>
                  <a:pt x="1536642" y="4697269"/>
                </a:moveTo>
                <a:cubicBezTo>
                  <a:pt x="1774951" y="4698228"/>
                  <a:pt x="1733787" y="4680838"/>
                  <a:pt x="1735610" y="4757374"/>
                </a:cubicBezTo>
                <a:cubicBezTo>
                  <a:pt x="1737159" y="4821303"/>
                  <a:pt x="1737872" y="4871104"/>
                  <a:pt x="1738859" y="4943775"/>
                </a:cubicBezTo>
                <a:cubicBezTo>
                  <a:pt x="1738914" y="4948599"/>
                  <a:pt x="1522044" y="4948421"/>
                  <a:pt x="1522016" y="4943611"/>
                </a:cubicBezTo>
                <a:cubicBezTo>
                  <a:pt x="1519946" y="4661734"/>
                  <a:pt x="1509720" y="4697146"/>
                  <a:pt x="1536642" y="4697269"/>
                </a:cubicBezTo>
                <a:close/>
                <a:moveTo>
                  <a:pt x="1536711" y="4959617"/>
                </a:moveTo>
                <a:cubicBezTo>
                  <a:pt x="1594283" y="4959069"/>
                  <a:pt x="1643453" y="4959151"/>
                  <a:pt x="1701039" y="4959316"/>
                </a:cubicBezTo>
                <a:cubicBezTo>
                  <a:pt x="1750236" y="4959453"/>
                  <a:pt x="1738831" y="4914970"/>
                  <a:pt x="1743807" y="5208221"/>
                </a:cubicBezTo>
                <a:cubicBezTo>
                  <a:pt x="1683726" y="5208659"/>
                  <a:pt x="1650046" y="5210674"/>
                  <a:pt x="1525018" y="5208481"/>
                </a:cubicBezTo>
                <a:cubicBezTo>
                  <a:pt x="1520837" y="4922466"/>
                  <a:pt x="1517068" y="4959823"/>
                  <a:pt x="1536711" y="4959617"/>
                </a:cubicBezTo>
                <a:close/>
                <a:moveTo>
                  <a:pt x="1536574" y="5221431"/>
                </a:moveTo>
                <a:cubicBezTo>
                  <a:pt x="1739023" y="5225241"/>
                  <a:pt x="1743944" y="5215785"/>
                  <a:pt x="1744081" y="5224364"/>
                </a:cubicBezTo>
                <a:cubicBezTo>
                  <a:pt x="1745507" y="5315194"/>
                  <a:pt x="1743519" y="5319757"/>
                  <a:pt x="1744959" y="5411533"/>
                </a:cubicBezTo>
                <a:cubicBezTo>
                  <a:pt x="1746083" y="5483752"/>
                  <a:pt x="1757433" y="5472912"/>
                  <a:pt x="1701245" y="5471049"/>
                </a:cubicBezTo>
                <a:cubicBezTo>
                  <a:pt x="1493477" y="5464238"/>
                  <a:pt x="1528966" y="5496154"/>
                  <a:pt x="1527581" y="5411300"/>
                </a:cubicBezTo>
                <a:cubicBezTo>
                  <a:pt x="1524141" y="5192708"/>
                  <a:pt x="1519617" y="5221116"/>
                  <a:pt x="1536574" y="5221431"/>
                </a:cubicBezTo>
                <a:close/>
                <a:moveTo>
                  <a:pt x="1745575" y="4697680"/>
                </a:moveTo>
                <a:cubicBezTo>
                  <a:pt x="1923899" y="4697899"/>
                  <a:pt x="1783930" y="4697913"/>
                  <a:pt x="1964337" y="4698297"/>
                </a:cubicBezTo>
                <a:cubicBezTo>
                  <a:pt x="1968820" y="4986943"/>
                  <a:pt x="1975098" y="4948339"/>
                  <a:pt x="1947696" y="4948339"/>
                </a:cubicBezTo>
                <a:cubicBezTo>
                  <a:pt x="1946627" y="4948339"/>
                  <a:pt x="1750154" y="4947558"/>
                  <a:pt x="1750099" y="4943529"/>
                </a:cubicBezTo>
                <a:cubicBezTo>
                  <a:pt x="1747755" y="4770530"/>
                  <a:pt x="1747001" y="4774874"/>
                  <a:pt x="1745575" y="4697680"/>
                </a:cubicBezTo>
                <a:close/>
                <a:moveTo>
                  <a:pt x="1947696" y="4961083"/>
                </a:moveTo>
                <a:cubicBezTo>
                  <a:pt x="1973809" y="4961083"/>
                  <a:pt x="1966860" y="4921205"/>
                  <a:pt x="1971945" y="5208125"/>
                </a:cubicBezTo>
                <a:cubicBezTo>
                  <a:pt x="1956071" y="5208029"/>
                  <a:pt x="1943680" y="5208056"/>
                  <a:pt x="1783286" y="5208084"/>
                </a:cubicBezTo>
                <a:cubicBezTo>
                  <a:pt x="1747878" y="5208084"/>
                  <a:pt x="1754294" y="5249264"/>
                  <a:pt x="1750318" y="4959384"/>
                </a:cubicBezTo>
                <a:cubicBezTo>
                  <a:pt x="1868109" y="4959453"/>
                  <a:pt x="1870864" y="4961083"/>
                  <a:pt x="1947696" y="4961083"/>
                </a:cubicBezTo>
                <a:close/>
                <a:moveTo>
                  <a:pt x="1975016" y="4663077"/>
                </a:moveTo>
                <a:cubicBezTo>
                  <a:pt x="1970848" y="4395481"/>
                  <a:pt x="1950506" y="4434304"/>
                  <a:pt x="2029805" y="4436332"/>
                </a:cubicBezTo>
                <a:cubicBezTo>
                  <a:pt x="2084061" y="4437716"/>
                  <a:pt x="2139563" y="4437607"/>
                  <a:pt x="2187486" y="4436784"/>
                </a:cubicBezTo>
                <a:cubicBezTo>
                  <a:pt x="2190323" y="4671368"/>
                  <a:pt x="2189473" y="4625762"/>
                  <a:pt x="2190570" y="4685771"/>
                </a:cubicBezTo>
                <a:cubicBezTo>
                  <a:pt x="1940143" y="4692143"/>
                  <a:pt x="1975386" y="4686402"/>
                  <a:pt x="1975016" y="4663077"/>
                </a:cubicBezTo>
                <a:close/>
                <a:moveTo>
                  <a:pt x="2190803" y="4698516"/>
                </a:moveTo>
                <a:cubicBezTo>
                  <a:pt x="2192475" y="4781713"/>
                  <a:pt x="2193997" y="4775559"/>
                  <a:pt x="2195546" y="4947462"/>
                </a:cubicBezTo>
                <a:cubicBezTo>
                  <a:pt x="2165690" y="4947736"/>
                  <a:pt x="1979457" y="4948325"/>
                  <a:pt x="1978484" y="4948325"/>
                </a:cubicBezTo>
                <a:cubicBezTo>
                  <a:pt x="1978621" y="4879764"/>
                  <a:pt x="1978593" y="4893551"/>
                  <a:pt x="1975550" y="4698338"/>
                </a:cubicBezTo>
                <a:cubicBezTo>
                  <a:pt x="2036084" y="4698598"/>
                  <a:pt x="2104513" y="4700695"/>
                  <a:pt x="2190803" y="4698516"/>
                </a:cubicBezTo>
                <a:close/>
                <a:moveTo>
                  <a:pt x="2194449" y="4960193"/>
                </a:moveTo>
                <a:cubicBezTo>
                  <a:pt x="2195834" y="4960193"/>
                  <a:pt x="2199768" y="5208056"/>
                  <a:pt x="2199781" y="5209139"/>
                </a:cubicBezTo>
                <a:cubicBezTo>
                  <a:pt x="2072094" y="5211318"/>
                  <a:pt x="2042019" y="5208714"/>
                  <a:pt x="1983158" y="5208193"/>
                </a:cubicBezTo>
                <a:cubicBezTo>
                  <a:pt x="1981870" y="5134480"/>
                  <a:pt x="1978347" y="5063123"/>
                  <a:pt x="1978456" y="4961042"/>
                </a:cubicBezTo>
                <a:cubicBezTo>
                  <a:pt x="1979430" y="4961056"/>
                  <a:pt x="2174203" y="4960385"/>
                  <a:pt x="2194449" y="4960193"/>
                </a:cubicBezTo>
                <a:close/>
                <a:moveTo>
                  <a:pt x="2200042" y="5224391"/>
                </a:moveTo>
                <a:cubicBezTo>
                  <a:pt x="2204415" y="5503280"/>
                  <a:pt x="2206704" y="5471528"/>
                  <a:pt x="2194449" y="5471391"/>
                </a:cubicBezTo>
                <a:cubicBezTo>
                  <a:pt x="1944845" y="5468719"/>
                  <a:pt x="1986461" y="5491440"/>
                  <a:pt x="1985214" y="5411286"/>
                </a:cubicBezTo>
                <a:cubicBezTo>
                  <a:pt x="1983761" y="5318318"/>
                  <a:pt x="1984940" y="5320155"/>
                  <a:pt x="1983432" y="5224145"/>
                </a:cubicBezTo>
                <a:cubicBezTo>
                  <a:pt x="1983364" y="5219170"/>
                  <a:pt x="2200028" y="5223322"/>
                  <a:pt x="2200042" y="5224391"/>
                </a:cubicBezTo>
                <a:close/>
                <a:moveTo>
                  <a:pt x="2202030" y="4698228"/>
                </a:moveTo>
                <a:cubicBezTo>
                  <a:pt x="2243783" y="4697187"/>
                  <a:pt x="2251117" y="4697365"/>
                  <a:pt x="2419845" y="4697337"/>
                </a:cubicBezTo>
                <a:cubicBezTo>
                  <a:pt x="2421792" y="4811313"/>
                  <a:pt x="2420503" y="4709465"/>
                  <a:pt x="2424081" y="4948051"/>
                </a:cubicBezTo>
                <a:cubicBezTo>
                  <a:pt x="2181701" y="4947571"/>
                  <a:pt x="2206814" y="4948394"/>
                  <a:pt x="2206772" y="4943584"/>
                </a:cubicBezTo>
                <a:cubicBezTo>
                  <a:pt x="2205539" y="4795650"/>
                  <a:pt x="2203441" y="4766940"/>
                  <a:pt x="2202030" y="4698228"/>
                </a:cubicBezTo>
                <a:close/>
                <a:moveTo>
                  <a:pt x="2424273" y="4960782"/>
                </a:moveTo>
                <a:cubicBezTo>
                  <a:pt x="2427796" y="5195613"/>
                  <a:pt x="2426110" y="5072524"/>
                  <a:pt x="2428289" y="5209660"/>
                </a:cubicBezTo>
                <a:cubicBezTo>
                  <a:pt x="2354926" y="5209536"/>
                  <a:pt x="2302850" y="5207563"/>
                  <a:pt x="2211022" y="5208947"/>
                </a:cubicBezTo>
                <a:cubicBezTo>
                  <a:pt x="2209829" y="5136015"/>
                  <a:pt x="2207718" y="5052297"/>
                  <a:pt x="2206923" y="4960070"/>
                </a:cubicBezTo>
                <a:cubicBezTo>
                  <a:pt x="2318614" y="4959097"/>
                  <a:pt x="2354610" y="4960659"/>
                  <a:pt x="2424273" y="4960782"/>
                </a:cubicBezTo>
                <a:close/>
                <a:moveTo>
                  <a:pt x="2428495" y="5222391"/>
                </a:moveTo>
                <a:cubicBezTo>
                  <a:pt x="2430099" y="5338271"/>
                  <a:pt x="2428248" y="5285908"/>
                  <a:pt x="2431127" y="5470597"/>
                </a:cubicBezTo>
                <a:cubicBezTo>
                  <a:pt x="2348853" y="5470706"/>
                  <a:pt x="2327770" y="5472570"/>
                  <a:pt x="2214887" y="5471597"/>
                </a:cubicBezTo>
                <a:cubicBezTo>
                  <a:pt x="2212982" y="5398267"/>
                  <a:pt x="2212694" y="5316208"/>
                  <a:pt x="2211255" y="5224172"/>
                </a:cubicBezTo>
                <a:cubicBezTo>
                  <a:pt x="2211186" y="5218896"/>
                  <a:pt x="2201961" y="5222048"/>
                  <a:pt x="2428495" y="5222391"/>
                </a:cubicBezTo>
                <a:close/>
                <a:moveTo>
                  <a:pt x="2431072" y="4697351"/>
                </a:moveTo>
                <a:cubicBezTo>
                  <a:pt x="2501146" y="4697337"/>
                  <a:pt x="2506725" y="4698448"/>
                  <a:pt x="2647764" y="4698804"/>
                </a:cubicBezTo>
                <a:cubicBezTo>
                  <a:pt x="2647778" y="4699900"/>
                  <a:pt x="2652109" y="4937869"/>
                  <a:pt x="2652315" y="4947887"/>
                </a:cubicBezTo>
                <a:cubicBezTo>
                  <a:pt x="2545573" y="4947859"/>
                  <a:pt x="2473388" y="4948106"/>
                  <a:pt x="2435294" y="4948065"/>
                </a:cubicBezTo>
                <a:cubicBezTo>
                  <a:pt x="2431881" y="4719935"/>
                  <a:pt x="2432731" y="4795170"/>
                  <a:pt x="2431072" y="4697351"/>
                </a:cubicBezTo>
                <a:close/>
                <a:moveTo>
                  <a:pt x="2441065" y="4960796"/>
                </a:moveTo>
                <a:cubicBezTo>
                  <a:pt x="2696893" y="4960796"/>
                  <a:pt x="2652438" y="4941912"/>
                  <a:pt x="2653932" y="5037277"/>
                </a:cubicBezTo>
                <a:cubicBezTo>
                  <a:pt x="2655399" y="5131204"/>
                  <a:pt x="2655687" y="5124722"/>
                  <a:pt x="2657072" y="5210400"/>
                </a:cubicBezTo>
                <a:cubicBezTo>
                  <a:pt x="2552358" y="5211016"/>
                  <a:pt x="2531303" y="5209673"/>
                  <a:pt x="2439516" y="5209673"/>
                </a:cubicBezTo>
                <a:cubicBezTo>
                  <a:pt x="2435143" y="4931470"/>
                  <a:pt x="2432717" y="4960796"/>
                  <a:pt x="2441065" y="4960796"/>
                </a:cubicBezTo>
                <a:close/>
                <a:moveTo>
                  <a:pt x="2441065" y="5222404"/>
                </a:moveTo>
                <a:cubicBezTo>
                  <a:pt x="2442038" y="5222404"/>
                  <a:pt x="2657277" y="5222925"/>
                  <a:pt x="2657305" y="5224391"/>
                </a:cubicBezTo>
                <a:cubicBezTo>
                  <a:pt x="2657332" y="5226036"/>
                  <a:pt x="2660306" y="5470583"/>
                  <a:pt x="2660320" y="5472227"/>
                </a:cubicBezTo>
                <a:cubicBezTo>
                  <a:pt x="2509494" y="5473008"/>
                  <a:pt x="2546244" y="5470610"/>
                  <a:pt x="2442354" y="5470597"/>
                </a:cubicBezTo>
                <a:cubicBezTo>
                  <a:pt x="2438036" y="5194791"/>
                  <a:pt x="2440092" y="5222404"/>
                  <a:pt x="2441065" y="5222404"/>
                </a:cubicBezTo>
                <a:close/>
                <a:moveTo>
                  <a:pt x="2687640" y="4698954"/>
                </a:moveTo>
                <a:cubicBezTo>
                  <a:pt x="2768790" y="4699284"/>
                  <a:pt x="2771449" y="4698968"/>
                  <a:pt x="2851982" y="4699284"/>
                </a:cubicBezTo>
                <a:cubicBezTo>
                  <a:pt x="2885100" y="4699420"/>
                  <a:pt x="2876615" y="4660159"/>
                  <a:pt x="2880000" y="4947476"/>
                </a:cubicBezTo>
                <a:cubicBezTo>
                  <a:pt x="2641212" y="4948572"/>
                  <a:pt x="2663583" y="4949847"/>
                  <a:pt x="2663459" y="4943515"/>
                </a:cubicBezTo>
                <a:cubicBezTo>
                  <a:pt x="2657839" y="4660021"/>
                  <a:pt x="2649066" y="4698790"/>
                  <a:pt x="2687640" y="4698954"/>
                </a:cubicBezTo>
                <a:close/>
                <a:moveTo>
                  <a:pt x="2880165" y="4960193"/>
                </a:moveTo>
                <a:cubicBezTo>
                  <a:pt x="2880919" y="5023437"/>
                  <a:pt x="2881714" y="5076499"/>
                  <a:pt x="2883359" y="5130930"/>
                </a:cubicBezTo>
                <a:cubicBezTo>
                  <a:pt x="2886416" y="5231558"/>
                  <a:pt x="2924989" y="5208248"/>
                  <a:pt x="2687612" y="5210180"/>
                </a:cubicBezTo>
                <a:cubicBezTo>
                  <a:pt x="2659813" y="5210400"/>
                  <a:pt x="2669573" y="5248483"/>
                  <a:pt x="2663816" y="4960618"/>
                </a:cubicBezTo>
                <a:cubicBezTo>
                  <a:pt x="2863428" y="4960645"/>
                  <a:pt x="2785595" y="4960645"/>
                  <a:pt x="2880165" y="4960193"/>
                </a:cubicBezTo>
                <a:close/>
                <a:moveTo>
                  <a:pt x="2687722" y="5222925"/>
                </a:moveTo>
                <a:cubicBezTo>
                  <a:pt x="2688695" y="5222911"/>
                  <a:pt x="2885456" y="5220979"/>
                  <a:pt x="2885511" y="5224391"/>
                </a:cubicBezTo>
                <a:cubicBezTo>
                  <a:pt x="2889993" y="5511640"/>
                  <a:pt x="2905291" y="5470980"/>
                  <a:pt x="2851968" y="5471419"/>
                </a:cubicBezTo>
                <a:cubicBezTo>
                  <a:pt x="2769955" y="5472090"/>
                  <a:pt x="2764965" y="5471433"/>
                  <a:pt x="2687640" y="5472049"/>
                </a:cubicBezTo>
                <a:cubicBezTo>
                  <a:pt x="2666475" y="5472186"/>
                  <a:pt x="2671862" y="5483396"/>
                  <a:pt x="2670738" y="5411286"/>
                </a:cubicBezTo>
                <a:cubicBezTo>
                  <a:pt x="2667435" y="5194297"/>
                  <a:pt x="2660868" y="5223144"/>
                  <a:pt x="2687722" y="5222925"/>
                </a:cubicBezTo>
                <a:close/>
                <a:moveTo>
                  <a:pt x="2887553" y="4699379"/>
                </a:moveTo>
                <a:cubicBezTo>
                  <a:pt x="3023945" y="4699626"/>
                  <a:pt x="3004343" y="4698776"/>
                  <a:pt x="3098707" y="4698776"/>
                </a:cubicBezTo>
                <a:cubicBezTo>
                  <a:pt x="3109893" y="4698776"/>
                  <a:pt x="3104752" y="4669217"/>
                  <a:pt x="3109207" y="4948709"/>
                </a:cubicBezTo>
                <a:cubicBezTo>
                  <a:pt x="3024480" y="4948942"/>
                  <a:pt x="3010923" y="4946996"/>
                  <a:pt x="2891255" y="4947407"/>
                </a:cubicBezTo>
                <a:cubicBezTo>
                  <a:pt x="2890322" y="4875105"/>
                  <a:pt x="2891350" y="4940405"/>
                  <a:pt x="2887553" y="4699379"/>
                </a:cubicBezTo>
                <a:close/>
                <a:moveTo>
                  <a:pt x="2934228" y="4960083"/>
                </a:moveTo>
                <a:cubicBezTo>
                  <a:pt x="3015556" y="4960083"/>
                  <a:pt x="3016406" y="4961467"/>
                  <a:pt x="3098694" y="4961467"/>
                </a:cubicBezTo>
                <a:cubicBezTo>
                  <a:pt x="3114745" y="4961467"/>
                  <a:pt x="3109166" y="4930620"/>
                  <a:pt x="3113717" y="5210112"/>
                </a:cubicBezTo>
                <a:cubicBezTo>
                  <a:pt x="3031910" y="5210331"/>
                  <a:pt x="3001232" y="5208878"/>
                  <a:pt x="2896491" y="5209248"/>
                </a:cubicBezTo>
                <a:cubicBezTo>
                  <a:pt x="2891501" y="4920123"/>
                  <a:pt x="2874037" y="4960083"/>
                  <a:pt x="2934228" y="4960083"/>
                </a:cubicBezTo>
                <a:close/>
                <a:moveTo>
                  <a:pt x="3112059" y="4476019"/>
                </a:moveTo>
                <a:cubicBezTo>
                  <a:pt x="3111209" y="4421395"/>
                  <a:pt x="3074225" y="4437510"/>
                  <a:pt x="3330724" y="4436579"/>
                </a:cubicBezTo>
                <a:cubicBezTo>
                  <a:pt x="3333027" y="4573358"/>
                  <a:pt x="3331602" y="4575770"/>
                  <a:pt x="3333548" y="4685648"/>
                </a:cubicBezTo>
                <a:cubicBezTo>
                  <a:pt x="3288011" y="4686182"/>
                  <a:pt x="3269259" y="4686032"/>
                  <a:pt x="3117062" y="4686059"/>
                </a:cubicBezTo>
                <a:cubicBezTo>
                  <a:pt x="3115458" y="4571261"/>
                  <a:pt x="3113525" y="4569480"/>
                  <a:pt x="3112059" y="4476019"/>
                </a:cubicBezTo>
                <a:close/>
                <a:moveTo>
                  <a:pt x="3333781" y="4698379"/>
                </a:moveTo>
                <a:cubicBezTo>
                  <a:pt x="3335083" y="4766899"/>
                  <a:pt x="3337126" y="4804955"/>
                  <a:pt x="3338277" y="4943707"/>
                </a:cubicBezTo>
                <a:cubicBezTo>
                  <a:pt x="3338305" y="4947462"/>
                  <a:pt x="3363527" y="4947215"/>
                  <a:pt x="3120420" y="4948668"/>
                </a:cubicBezTo>
                <a:cubicBezTo>
                  <a:pt x="3116665" y="4712988"/>
                  <a:pt x="3118501" y="4797527"/>
                  <a:pt x="3117240" y="4698776"/>
                </a:cubicBezTo>
                <a:cubicBezTo>
                  <a:pt x="3269451" y="4698749"/>
                  <a:pt x="3293905" y="4698872"/>
                  <a:pt x="3333781" y="4698379"/>
                </a:cubicBezTo>
                <a:close/>
                <a:moveTo>
                  <a:pt x="3338428" y="4960015"/>
                </a:moveTo>
                <a:cubicBezTo>
                  <a:pt x="3338442" y="4961097"/>
                  <a:pt x="3341183" y="5208166"/>
                  <a:pt x="3341197" y="5209153"/>
                </a:cubicBezTo>
                <a:cubicBezTo>
                  <a:pt x="3226806" y="5207632"/>
                  <a:pt x="3179926" y="5209783"/>
                  <a:pt x="3124944" y="5210057"/>
                </a:cubicBezTo>
                <a:cubicBezTo>
                  <a:pt x="3123820" y="5140523"/>
                  <a:pt x="3123724" y="5156008"/>
                  <a:pt x="3120626" y="4961399"/>
                </a:cubicBezTo>
                <a:cubicBezTo>
                  <a:pt x="3183668" y="4961029"/>
                  <a:pt x="3230960" y="4957726"/>
                  <a:pt x="3338428" y="4960015"/>
                </a:cubicBezTo>
                <a:close/>
                <a:moveTo>
                  <a:pt x="3341005" y="4382393"/>
                </a:moveTo>
                <a:cubicBezTo>
                  <a:pt x="3336660" y="4150646"/>
                  <a:pt x="3334631" y="4175532"/>
                  <a:pt x="3345447" y="4175450"/>
                </a:cubicBezTo>
                <a:cubicBezTo>
                  <a:pt x="3588073" y="4173476"/>
                  <a:pt x="3554640" y="4169941"/>
                  <a:pt x="3554750" y="4195499"/>
                </a:cubicBezTo>
                <a:cubicBezTo>
                  <a:pt x="3555888" y="4463932"/>
                  <a:pt x="3572748" y="4422902"/>
                  <a:pt x="3509857" y="4423327"/>
                </a:cubicBezTo>
                <a:cubicBezTo>
                  <a:pt x="3431189" y="4423861"/>
                  <a:pt x="3433615" y="4423450"/>
                  <a:pt x="3345364" y="4423793"/>
                </a:cubicBezTo>
                <a:cubicBezTo>
                  <a:pt x="3340471" y="4423820"/>
                  <a:pt x="3341910" y="4430028"/>
                  <a:pt x="3341005" y="4382393"/>
                </a:cubicBezTo>
                <a:close/>
                <a:moveTo>
                  <a:pt x="3345433" y="4436524"/>
                </a:moveTo>
                <a:cubicBezTo>
                  <a:pt x="3596709" y="4435496"/>
                  <a:pt x="3557121" y="4424396"/>
                  <a:pt x="3557944" y="4476210"/>
                </a:cubicBezTo>
                <a:cubicBezTo>
                  <a:pt x="3561878" y="4728281"/>
                  <a:pt x="3577299" y="4686278"/>
                  <a:pt x="3509953" y="4685456"/>
                </a:cubicBezTo>
                <a:cubicBezTo>
                  <a:pt x="3316976" y="4683113"/>
                  <a:pt x="3344939" y="4696858"/>
                  <a:pt x="3344405" y="4663105"/>
                </a:cubicBezTo>
                <a:cubicBezTo>
                  <a:pt x="3340430" y="4409568"/>
                  <a:pt x="3341704" y="4436524"/>
                  <a:pt x="3345433" y="4436524"/>
                </a:cubicBezTo>
                <a:close/>
                <a:moveTo>
                  <a:pt x="3345474" y="4698228"/>
                </a:moveTo>
                <a:cubicBezTo>
                  <a:pt x="3608073" y="4695035"/>
                  <a:pt x="3561782" y="4685922"/>
                  <a:pt x="3563715" y="4756868"/>
                </a:cubicBezTo>
                <a:cubicBezTo>
                  <a:pt x="3565483" y="4821947"/>
                  <a:pt x="3566525" y="4879819"/>
                  <a:pt x="3566319" y="4943625"/>
                </a:cubicBezTo>
                <a:cubicBezTo>
                  <a:pt x="3566292" y="4952204"/>
                  <a:pt x="3350546" y="4947517"/>
                  <a:pt x="3349559" y="4947503"/>
                </a:cubicBezTo>
                <a:cubicBezTo>
                  <a:pt x="3347942" y="4761198"/>
                  <a:pt x="3343898" y="4698256"/>
                  <a:pt x="3345474" y="4698228"/>
                </a:cubicBezTo>
                <a:close/>
                <a:moveTo>
                  <a:pt x="3566278" y="4961426"/>
                </a:moveTo>
                <a:cubicBezTo>
                  <a:pt x="3566223" y="5051914"/>
                  <a:pt x="3569267" y="5131657"/>
                  <a:pt x="3570555" y="5207906"/>
                </a:cubicBezTo>
                <a:cubicBezTo>
                  <a:pt x="3506156" y="5208221"/>
                  <a:pt x="3470708" y="5210852"/>
                  <a:pt x="3352410" y="5209303"/>
                </a:cubicBezTo>
                <a:cubicBezTo>
                  <a:pt x="3352396" y="5208084"/>
                  <a:pt x="3349668" y="4961234"/>
                  <a:pt x="3349655" y="4960261"/>
                </a:cubicBezTo>
                <a:cubicBezTo>
                  <a:pt x="3395315" y="4961234"/>
                  <a:pt x="3564688" y="4961426"/>
                  <a:pt x="3566278" y="4961426"/>
                </a:cubicBezTo>
                <a:close/>
                <a:moveTo>
                  <a:pt x="3570774" y="5220636"/>
                </a:moveTo>
                <a:cubicBezTo>
                  <a:pt x="3572269" y="5312631"/>
                  <a:pt x="3572200" y="5368502"/>
                  <a:pt x="3574311" y="5470747"/>
                </a:cubicBezTo>
                <a:lnTo>
                  <a:pt x="3356797" y="5470843"/>
                </a:lnTo>
                <a:cubicBezTo>
                  <a:pt x="3356098" y="5437721"/>
                  <a:pt x="3352712" y="5228091"/>
                  <a:pt x="3352643" y="5224213"/>
                </a:cubicBezTo>
                <a:cubicBezTo>
                  <a:pt x="3352616" y="5221925"/>
                  <a:pt x="3333562" y="5221842"/>
                  <a:pt x="3570774" y="5220636"/>
                </a:cubicBezTo>
                <a:close/>
                <a:moveTo>
                  <a:pt x="3573557" y="4698653"/>
                </a:moveTo>
                <a:cubicBezTo>
                  <a:pt x="3667990" y="4698831"/>
                  <a:pt x="3651143" y="4697831"/>
                  <a:pt x="3790838" y="4697776"/>
                </a:cubicBezTo>
                <a:cubicBezTo>
                  <a:pt x="3791619" y="4764967"/>
                  <a:pt x="3790838" y="4845765"/>
                  <a:pt x="3794841" y="4946133"/>
                </a:cubicBezTo>
                <a:cubicBezTo>
                  <a:pt x="3653377" y="4946064"/>
                  <a:pt x="3686522" y="4948791"/>
                  <a:pt x="3577546" y="4948709"/>
                </a:cubicBezTo>
                <a:cubicBezTo>
                  <a:pt x="3577889" y="4834843"/>
                  <a:pt x="3574845" y="4763157"/>
                  <a:pt x="3573557" y="4698653"/>
                </a:cubicBezTo>
                <a:close/>
                <a:moveTo>
                  <a:pt x="3592131" y="4961440"/>
                </a:moveTo>
                <a:cubicBezTo>
                  <a:pt x="3835046" y="4961440"/>
                  <a:pt x="3795691" y="4931551"/>
                  <a:pt x="3797336" y="5037250"/>
                </a:cubicBezTo>
                <a:cubicBezTo>
                  <a:pt x="3798734" y="5126833"/>
                  <a:pt x="3797720" y="5126340"/>
                  <a:pt x="3798885" y="5208865"/>
                </a:cubicBezTo>
                <a:cubicBezTo>
                  <a:pt x="3797912" y="5208851"/>
                  <a:pt x="3608498" y="5207809"/>
                  <a:pt x="3581782" y="5207878"/>
                </a:cubicBezTo>
                <a:cubicBezTo>
                  <a:pt x="3577121" y="4933086"/>
                  <a:pt x="3570158" y="4961440"/>
                  <a:pt x="3592131" y="4961440"/>
                </a:cubicBezTo>
                <a:close/>
                <a:moveTo>
                  <a:pt x="3592131" y="5220582"/>
                </a:moveTo>
                <a:cubicBezTo>
                  <a:pt x="3822270" y="5220582"/>
                  <a:pt x="3799077" y="5221075"/>
                  <a:pt x="3799118" y="5224405"/>
                </a:cubicBezTo>
                <a:cubicBezTo>
                  <a:pt x="3803641" y="5513476"/>
                  <a:pt x="3817610" y="5469802"/>
                  <a:pt x="3756569" y="5469802"/>
                </a:cubicBezTo>
                <a:cubicBezTo>
                  <a:pt x="3674597" y="5469802"/>
                  <a:pt x="3672760" y="5470747"/>
                  <a:pt x="3592117" y="5470747"/>
                </a:cubicBezTo>
                <a:cubicBezTo>
                  <a:pt x="3583207" y="5470747"/>
                  <a:pt x="3585537" y="5479915"/>
                  <a:pt x="3584455" y="5411313"/>
                </a:cubicBezTo>
                <a:cubicBezTo>
                  <a:pt x="3581124" y="5197134"/>
                  <a:pt x="3576723" y="5220582"/>
                  <a:pt x="3592131" y="5220582"/>
                </a:cubicBezTo>
                <a:close/>
                <a:moveTo>
                  <a:pt x="4016865" y="4476183"/>
                </a:moveTo>
                <a:cubicBezTo>
                  <a:pt x="4020662" y="4717427"/>
                  <a:pt x="4026803" y="4685881"/>
                  <a:pt x="4003541" y="4685511"/>
                </a:cubicBezTo>
                <a:cubicBezTo>
                  <a:pt x="3956126" y="4684744"/>
                  <a:pt x="3914838" y="4684757"/>
                  <a:pt x="3838802" y="4684963"/>
                </a:cubicBezTo>
                <a:cubicBezTo>
                  <a:pt x="3789495" y="4685086"/>
                  <a:pt x="3802147" y="4720484"/>
                  <a:pt x="3798337" y="4475991"/>
                </a:cubicBezTo>
                <a:cubicBezTo>
                  <a:pt x="3797555" y="4425300"/>
                  <a:pt x="3787041" y="4436127"/>
                  <a:pt x="3838884" y="4435496"/>
                </a:cubicBezTo>
                <a:cubicBezTo>
                  <a:pt x="4047707" y="4432975"/>
                  <a:pt x="4016125" y="4428123"/>
                  <a:pt x="4016865" y="4476183"/>
                </a:cubicBezTo>
                <a:close/>
                <a:moveTo>
                  <a:pt x="4011437" y="4195773"/>
                </a:moveTo>
                <a:cubicBezTo>
                  <a:pt x="4013713" y="4250698"/>
                  <a:pt x="4013795" y="4266403"/>
                  <a:pt x="4015481" y="4382640"/>
                </a:cubicBezTo>
                <a:cubicBezTo>
                  <a:pt x="4016152" y="4431865"/>
                  <a:pt x="4019716" y="4424108"/>
                  <a:pt x="4003651" y="4423601"/>
                </a:cubicBezTo>
                <a:cubicBezTo>
                  <a:pt x="3741340" y="4415022"/>
                  <a:pt x="3796692" y="4494396"/>
                  <a:pt x="3794306" y="4173764"/>
                </a:cubicBezTo>
                <a:cubicBezTo>
                  <a:pt x="4043979" y="4174737"/>
                  <a:pt x="4010148" y="4164761"/>
                  <a:pt x="4011437" y="4195773"/>
                </a:cubicBezTo>
                <a:close/>
                <a:moveTo>
                  <a:pt x="4006406" y="3914938"/>
                </a:moveTo>
                <a:cubicBezTo>
                  <a:pt x="4010724" y="4191730"/>
                  <a:pt x="4012012" y="4161348"/>
                  <a:pt x="4003459" y="4161417"/>
                </a:cubicBezTo>
                <a:cubicBezTo>
                  <a:pt x="3750620" y="4163103"/>
                  <a:pt x="3794594" y="4175532"/>
                  <a:pt x="3793443" y="4101777"/>
                </a:cubicBezTo>
                <a:cubicBezTo>
                  <a:pt x="3791949" y="4007344"/>
                  <a:pt x="3791551" y="4014099"/>
                  <a:pt x="3789947" y="3914691"/>
                </a:cubicBezTo>
                <a:cubicBezTo>
                  <a:pt x="3789906" y="3911306"/>
                  <a:pt x="4006365" y="3912594"/>
                  <a:pt x="4006406" y="3914938"/>
                </a:cubicBezTo>
                <a:close/>
                <a:moveTo>
                  <a:pt x="4006159" y="3899699"/>
                </a:moveTo>
                <a:cubicBezTo>
                  <a:pt x="3894660" y="3901905"/>
                  <a:pt x="3851166" y="3899781"/>
                  <a:pt x="3789701" y="3899452"/>
                </a:cubicBezTo>
                <a:cubicBezTo>
                  <a:pt x="3788426" y="3822792"/>
                  <a:pt x="3785739" y="3735814"/>
                  <a:pt x="3785588" y="3650493"/>
                </a:cubicBezTo>
                <a:cubicBezTo>
                  <a:pt x="3863106" y="3650808"/>
                  <a:pt x="3833579" y="3651849"/>
                  <a:pt x="4001841" y="3651438"/>
                </a:cubicBezTo>
                <a:cubicBezTo>
                  <a:pt x="4004830" y="3835619"/>
                  <a:pt x="4005131" y="3836181"/>
                  <a:pt x="4006159" y="3899699"/>
                </a:cubicBezTo>
                <a:close/>
                <a:moveTo>
                  <a:pt x="4001650" y="3638680"/>
                </a:moveTo>
                <a:cubicBezTo>
                  <a:pt x="3757487" y="3639324"/>
                  <a:pt x="3785588" y="3638200"/>
                  <a:pt x="3785588" y="3634500"/>
                </a:cubicBezTo>
                <a:cubicBezTo>
                  <a:pt x="3785465" y="3513714"/>
                  <a:pt x="3782408" y="3449552"/>
                  <a:pt x="3781119" y="3387637"/>
                </a:cubicBezTo>
                <a:cubicBezTo>
                  <a:pt x="3852633" y="3388131"/>
                  <a:pt x="3859158" y="3390871"/>
                  <a:pt x="3998072" y="3389432"/>
                </a:cubicBezTo>
                <a:cubicBezTo>
                  <a:pt x="3999470" y="3488718"/>
                  <a:pt x="3997921" y="3408673"/>
                  <a:pt x="4001650" y="3638680"/>
                </a:cubicBezTo>
                <a:close/>
                <a:moveTo>
                  <a:pt x="3996400" y="3166702"/>
                </a:moveTo>
                <a:cubicBezTo>
                  <a:pt x="3997853" y="3259286"/>
                  <a:pt x="3996057" y="3260122"/>
                  <a:pt x="3997524" y="3353761"/>
                </a:cubicBezTo>
                <a:cubicBezTo>
                  <a:pt x="3998072" y="3387815"/>
                  <a:pt x="4029696" y="3376537"/>
                  <a:pt x="3780859" y="3374920"/>
                </a:cubicBezTo>
                <a:cubicBezTo>
                  <a:pt x="3778844" y="3269125"/>
                  <a:pt x="3780845" y="3257792"/>
                  <a:pt x="3778337" y="3127084"/>
                </a:cubicBezTo>
                <a:cubicBezTo>
                  <a:pt x="4036371" y="3127468"/>
                  <a:pt x="3995591" y="3115271"/>
                  <a:pt x="3996400" y="3166702"/>
                </a:cubicBezTo>
                <a:close/>
                <a:moveTo>
                  <a:pt x="3989710" y="2864694"/>
                </a:moveTo>
                <a:cubicBezTo>
                  <a:pt x="3994234" y="3129359"/>
                  <a:pt x="3992589" y="3011738"/>
                  <a:pt x="3995344" y="3114860"/>
                </a:cubicBezTo>
                <a:cubicBezTo>
                  <a:pt x="3737995" y="3114942"/>
                  <a:pt x="3778474" y="3126824"/>
                  <a:pt x="3777131" y="3072871"/>
                </a:cubicBezTo>
                <a:cubicBezTo>
                  <a:pt x="3775527" y="3008737"/>
                  <a:pt x="3774553" y="2951495"/>
                  <a:pt x="3774279" y="2886004"/>
                </a:cubicBezTo>
                <a:cubicBezTo>
                  <a:pt x="3774128" y="2855992"/>
                  <a:pt x="3740380" y="2862557"/>
                  <a:pt x="3989710" y="2864694"/>
                </a:cubicBezTo>
                <a:close/>
                <a:moveTo>
                  <a:pt x="3987448" y="2605608"/>
                </a:moveTo>
                <a:cubicBezTo>
                  <a:pt x="3989135" y="2712814"/>
                  <a:pt x="3986448" y="2667686"/>
                  <a:pt x="3989491" y="2851977"/>
                </a:cubicBezTo>
                <a:cubicBezTo>
                  <a:pt x="3988106" y="2851963"/>
                  <a:pt x="3775719" y="2851155"/>
                  <a:pt x="3774060" y="2851141"/>
                </a:cubicBezTo>
                <a:cubicBezTo>
                  <a:pt x="3772881" y="2708552"/>
                  <a:pt x="3770235" y="2708963"/>
                  <a:pt x="3768673" y="2602579"/>
                </a:cubicBezTo>
                <a:cubicBezTo>
                  <a:pt x="3769674" y="2602579"/>
                  <a:pt x="3987435" y="2604634"/>
                  <a:pt x="3987448" y="2605608"/>
                </a:cubicBezTo>
                <a:close/>
                <a:moveTo>
                  <a:pt x="3981828" y="2341436"/>
                </a:moveTo>
                <a:cubicBezTo>
                  <a:pt x="3989011" y="2677581"/>
                  <a:pt x="3986502" y="2549997"/>
                  <a:pt x="3987215" y="2590958"/>
                </a:cubicBezTo>
                <a:cubicBezTo>
                  <a:pt x="3897252" y="2593164"/>
                  <a:pt x="3835758" y="2590012"/>
                  <a:pt x="3768495" y="2589862"/>
                </a:cubicBezTo>
                <a:cubicBezTo>
                  <a:pt x="3767316" y="2510776"/>
                  <a:pt x="3767261" y="2454741"/>
                  <a:pt x="3764944" y="2341354"/>
                </a:cubicBezTo>
                <a:cubicBezTo>
                  <a:pt x="3830906" y="2341382"/>
                  <a:pt x="3919513" y="2342327"/>
                  <a:pt x="3981828" y="2341436"/>
                </a:cubicBezTo>
                <a:close/>
                <a:moveTo>
                  <a:pt x="3981472" y="2325211"/>
                </a:moveTo>
                <a:cubicBezTo>
                  <a:pt x="3981609" y="2331158"/>
                  <a:pt x="3998990" y="2328705"/>
                  <a:pt x="3764684" y="2328623"/>
                </a:cubicBezTo>
                <a:cubicBezTo>
                  <a:pt x="3764657" y="2327363"/>
                  <a:pt x="3759941" y="2079430"/>
                  <a:pt x="3759927" y="2078417"/>
                </a:cubicBezTo>
                <a:cubicBezTo>
                  <a:pt x="3760914" y="2078417"/>
                  <a:pt x="3976647" y="2079636"/>
                  <a:pt x="3977688" y="2079650"/>
                </a:cubicBezTo>
                <a:cubicBezTo>
                  <a:pt x="3978484" y="2135192"/>
                  <a:pt x="3979169" y="2220019"/>
                  <a:pt x="3981472" y="2325211"/>
                </a:cubicBezTo>
                <a:close/>
                <a:moveTo>
                  <a:pt x="3974714" y="1857742"/>
                </a:moveTo>
                <a:cubicBezTo>
                  <a:pt x="3976181" y="1951175"/>
                  <a:pt x="3975687" y="1950997"/>
                  <a:pt x="3977154" y="2044664"/>
                </a:cubicBezTo>
                <a:cubicBezTo>
                  <a:pt x="3977661" y="2076868"/>
                  <a:pt x="4010971" y="2065781"/>
                  <a:pt x="3759708" y="2065686"/>
                </a:cubicBezTo>
                <a:cubicBezTo>
                  <a:pt x="3757460" y="1931387"/>
                  <a:pt x="3759448" y="1962317"/>
                  <a:pt x="3756857" y="1818329"/>
                </a:cubicBezTo>
                <a:cubicBezTo>
                  <a:pt x="4011451" y="1818329"/>
                  <a:pt x="3973864" y="1802994"/>
                  <a:pt x="3974714" y="1857742"/>
                </a:cubicBezTo>
                <a:close/>
                <a:moveTo>
                  <a:pt x="3971109" y="1577249"/>
                </a:moveTo>
                <a:cubicBezTo>
                  <a:pt x="3976784" y="1849095"/>
                  <a:pt x="3986448" y="1805050"/>
                  <a:pt x="3921117" y="1805050"/>
                </a:cubicBezTo>
                <a:cubicBezTo>
                  <a:pt x="3838706" y="1805050"/>
                  <a:pt x="3839062" y="1805598"/>
                  <a:pt x="3756610" y="1805598"/>
                </a:cubicBezTo>
                <a:cubicBezTo>
                  <a:pt x="3754431" y="1691787"/>
                  <a:pt x="3754060" y="1710794"/>
                  <a:pt x="3752690" y="1555282"/>
                </a:cubicBezTo>
                <a:cubicBezTo>
                  <a:pt x="4000498" y="1555296"/>
                  <a:pt x="3970464" y="1546155"/>
                  <a:pt x="3971109" y="1577249"/>
                </a:cubicBezTo>
                <a:close/>
                <a:moveTo>
                  <a:pt x="3965858" y="1296866"/>
                </a:moveTo>
                <a:cubicBezTo>
                  <a:pt x="3970437" y="1588815"/>
                  <a:pt x="3986735" y="1542345"/>
                  <a:pt x="3921117" y="1542345"/>
                </a:cubicBezTo>
                <a:cubicBezTo>
                  <a:pt x="3839734" y="1542345"/>
                  <a:pt x="3838802" y="1542565"/>
                  <a:pt x="3756569" y="1542565"/>
                </a:cubicBezTo>
                <a:cubicBezTo>
                  <a:pt x="3751113" y="1542565"/>
                  <a:pt x="3752799" y="1550102"/>
                  <a:pt x="3751758" y="1483542"/>
                </a:cubicBezTo>
                <a:cubicBezTo>
                  <a:pt x="3748358" y="1265361"/>
                  <a:pt x="3747124" y="1293824"/>
                  <a:pt x="3756569" y="1293824"/>
                </a:cubicBezTo>
                <a:cubicBezTo>
                  <a:pt x="3980937" y="1293824"/>
                  <a:pt x="3965749" y="1289549"/>
                  <a:pt x="3965858" y="1296866"/>
                </a:cubicBezTo>
                <a:close/>
                <a:moveTo>
                  <a:pt x="3965612" y="1280216"/>
                </a:moveTo>
                <a:cubicBezTo>
                  <a:pt x="3888191" y="1279325"/>
                  <a:pt x="3837307" y="1281080"/>
                  <a:pt x="3749715" y="1281093"/>
                </a:cubicBezTo>
                <a:cubicBezTo>
                  <a:pt x="3744876" y="1000011"/>
                  <a:pt x="3737858" y="1030722"/>
                  <a:pt x="3756583" y="1030722"/>
                </a:cubicBezTo>
                <a:cubicBezTo>
                  <a:pt x="3825752" y="1030722"/>
                  <a:pt x="3844258" y="1030887"/>
                  <a:pt x="3921130" y="1030887"/>
                </a:cubicBezTo>
                <a:cubicBezTo>
                  <a:pt x="3976057" y="1030900"/>
                  <a:pt x="3961157" y="985759"/>
                  <a:pt x="3965612" y="1280216"/>
                </a:cubicBezTo>
                <a:close/>
                <a:moveTo>
                  <a:pt x="3958196" y="829562"/>
                </a:moveTo>
                <a:cubicBezTo>
                  <a:pt x="3959923" y="886474"/>
                  <a:pt x="3959950" y="899055"/>
                  <a:pt x="3961897" y="1018416"/>
                </a:cubicBezTo>
                <a:cubicBezTo>
                  <a:pt x="3937621" y="1018101"/>
                  <a:pt x="3761312" y="1017977"/>
                  <a:pt x="3744383" y="1018032"/>
                </a:cubicBezTo>
                <a:cubicBezTo>
                  <a:pt x="3739846" y="732606"/>
                  <a:pt x="3732594" y="770868"/>
                  <a:pt x="3756583" y="770868"/>
                </a:cubicBezTo>
                <a:cubicBezTo>
                  <a:pt x="3997688" y="770868"/>
                  <a:pt x="3955756" y="748626"/>
                  <a:pt x="3958196" y="829562"/>
                </a:cubicBezTo>
                <a:close/>
                <a:moveTo>
                  <a:pt x="3954275" y="548960"/>
                </a:moveTo>
                <a:cubicBezTo>
                  <a:pt x="3958004" y="793836"/>
                  <a:pt x="3966243" y="756328"/>
                  <a:pt x="3921117" y="756328"/>
                </a:cubicBezTo>
                <a:cubicBezTo>
                  <a:pt x="3712800" y="756328"/>
                  <a:pt x="3739791" y="768867"/>
                  <a:pt x="3739283" y="735799"/>
                </a:cubicBezTo>
                <a:cubicBezTo>
                  <a:pt x="3735171" y="473437"/>
                  <a:pt x="3730565" y="508327"/>
                  <a:pt x="3756583" y="508327"/>
                </a:cubicBezTo>
                <a:cubicBezTo>
                  <a:pt x="3989765" y="508327"/>
                  <a:pt x="3953440" y="495596"/>
                  <a:pt x="3954275" y="548960"/>
                </a:cubicBezTo>
                <a:close/>
                <a:moveTo>
                  <a:pt x="3756583" y="245554"/>
                </a:moveTo>
                <a:cubicBezTo>
                  <a:pt x="3980252" y="245554"/>
                  <a:pt x="3949807" y="240223"/>
                  <a:pt x="3949834" y="268344"/>
                </a:cubicBezTo>
                <a:cubicBezTo>
                  <a:pt x="3949834" y="533748"/>
                  <a:pt x="3967298" y="495131"/>
                  <a:pt x="3921117" y="495131"/>
                </a:cubicBezTo>
                <a:cubicBezTo>
                  <a:pt x="3702423" y="495131"/>
                  <a:pt x="3736857" y="506971"/>
                  <a:pt x="3735664" y="455197"/>
                </a:cubicBezTo>
                <a:cubicBezTo>
                  <a:pt x="3730332" y="211952"/>
                  <a:pt x="3723040" y="245554"/>
                  <a:pt x="3756583" y="245554"/>
                </a:cubicBezTo>
                <a:close/>
                <a:moveTo>
                  <a:pt x="3733156" y="1018087"/>
                </a:moveTo>
                <a:cubicBezTo>
                  <a:pt x="3675282" y="1018457"/>
                  <a:pt x="3516259" y="1024624"/>
                  <a:pt x="3515916" y="1016018"/>
                </a:cubicBezTo>
                <a:cubicBezTo>
                  <a:pt x="3512379" y="928504"/>
                  <a:pt x="3512557" y="844444"/>
                  <a:pt x="3511571" y="770566"/>
                </a:cubicBezTo>
                <a:cubicBezTo>
                  <a:pt x="3746123" y="770648"/>
                  <a:pt x="3631911" y="770786"/>
                  <a:pt x="3728632" y="770868"/>
                </a:cubicBezTo>
                <a:cubicBezTo>
                  <a:pt x="3730716" y="887475"/>
                  <a:pt x="3729003" y="756629"/>
                  <a:pt x="3733156" y="1018087"/>
                </a:cubicBezTo>
                <a:close/>
                <a:moveTo>
                  <a:pt x="3728057" y="736019"/>
                </a:moveTo>
                <a:cubicBezTo>
                  <a:pt x="3728537" y="766935"/>
                  <a:pt x="3762601" y="757931"/>
                  <a:pt x="3511392" y="757849"/>
                </a:cubicBezTo>
                <a:cubicBezTo>
                  <a:pt x="3508706" y="569831"/>
                  <a:pt x="3511365" y="709844"/>
                  <a:pt x="3508349" y="507519"/>
                </a:cubicBezTo>
                <a:cubicBezTo>
                  <a:pt x="3811633" y="508629"/>
                  <a:pt x="3699928" y="508232"/>
                  <a:pt x="3725535" y="508300"/>
                </a:cubicBezTo>
                <a:cubicBezTo>
                  <a:pt x="3728002" y="641996"/>
                  <a:pt x="3726357" y="627538"/>
                  <a:pt x="3728057" y="736019"/>
                </a:cubicBezTo>
                <a:close/>
                <a:moveTo>
                  <a:pt x="3509926" y="246801"/>
                </a:moveTo>
                <a:cubicBezTo>
                  <a:pt x="3753320" y="246322"/>
                  <a:pt x="3719873" y="236249"/>
                  <a:pt x="3720723" y="268536"/>
                </a:cubicBezTo>
                <a:cubicBezTo>
                  <a:pt x="3727797" y="539257"/>
                  <a:pt x="3737570" y="495775"/>
                  <a:pt x="3674405" y="495254"/>
                </a:cubicBezTo>
                <a:cubicBezTo>
                  <a:pt x="3474587" y="493637"/>
                  <a:pt x="3508390" y="508656"/>
                  <a:pt x="3507637" y="458185"/>
                </a:cubicBezTo>
                <a:cubicBezTo>
                  <a:pt x="3504305" y="221600"/>
                  <a:pt x="3501372" y="246829"/>
                  <a:pt x="3509926" y="246801"/>
                </a:cubicBezTo>
                <a:close/>
                <a:moveTo>
                  <a:pt x="3504703" y="1016593"/>
                </a:moveTo>
                <a:cubicBezTo>
                  <a:pt x="3504813" y="1019320"/>
                  <a:pt x="3530570" y="1018183"/>
                  <a:pt x="3288189" y="1019512"/>
                </a:cubicBezTo>
                <a:cubicBezTo>
                  <a:pt x="3284845" y="875223"/>
                  <a:pt x="3285681" y="840059"/>
                  <a:pt x="3284776" y="769223"/>
                </a:cubicBezTo>
                <a:cubicBezTo>
                  <a:pt x="3392368" y="769607"/>
                  <a:pt x="3286215" y="770498"/>
                  <a:pt x="3500358" y="770566"/>
                </a:cubicBezTo>
                <a:cubicBezTo>
                  <a:pt x="3501345" y="845349"/>
                  <a:pt x="3501180" y="929148"/>
                  <a:pt x="3504703" y="1016593"/>
                </a:cubicBezTo>
                <a:close/>
                <a:moveTo>
                  <a:pt x="3497753" y="548960"/>
                </a:moveTo>
                <a:cubicBezTo>
                  <a:pt x="3499193" y="640762"/>
                  <a:pt x="3498397" y="642832"/>
                  <a:pt x="3499851" y="736019"/>
                </a:cubicBezTo>
                <a:cubicBezTo>
                  <a:pt x="3500358" y="768209"/>
                  <a:pt x="3533092" y="757342"/>
                  <a:pt x="3284598" y="756492"/>
                </a:cubicBezTo>
                <a:cubicBezTo>
                  <a:pt x="3283405" y="670514"/>
                  <a:pt x="3282816" y="669239"/>
                  <a:pt x="3280211" y="507711"/>
                </a:cubicBezTo>
                <a:cubicBezTo>
                  <a:pt x="3535504" y="507546"/>
                  <a:pt x="3496917" y="493418"/>
                  <a:pt x="3497753" y="548960"/>
                </a:cubicBezTo>
                <a:close/>
                <a:moveTo>
                  <a:pt x="3427638" y="246911"/>
                </a:moveTo>
                <a:cubicBezTo>
                  <a:pt x="3504662" y="246911"/>
                  <a:pt x="3492640" y="240867"/>
                  <a:pt x="3493216" y="268467"/>
                </a:cubicBezTo>
                <a:cubicBezTo>
                  <a:pt x="3494573" y="333424"/>
                  <a:pt x="3495423" y="389857"/>
                  <a:pt x="3496382" y="458390"/>
                </a:cubicBezTo>
                <a:cubicBezTo>
                  <a:pt x="3497095" y="506080"/>
                  <a:pt x="3536683" y="494774"/>
                  <a:pt x="3280019" y="494980"/>
                </a:cubicBezTo>
                <a:cubicBezTo>
                  <a:pt x="3277319" y="326736"/>
                  <a:pt x="3277333" y="322447"/>
                  <a:pt x="3275976" y="268138"/>
                </a:cubicBezTo>
                <a:cubicBezTo>
                  <a:pt x="3275263" y="239675"/>
                  <a:pt x="3248574" y="246774"/>
                  <a:pt x="3427638" y="246911"/>
                </a:cubicBezTo>
                <a:close/>
                <a:moveTo>
                  <a:pt x="3263173" y="1019581"/>
                </a:moveTo>
                <a:cubicBezTo>
                  <a:pt x="3181790" y="1019581"/>
                  <a:pt x="3182242" y="1017950"/>
                  <a:pt x="3098707" y="1017950"/>
                </a:cubicBezTo>
                <a:cubicBezTo>
                  <a:pt x="3044096" y="1017950"/>
                  <a:pt x="3059489" y="1064900"/>
                  <a:pt x="3054500" y="770292"/>
                </a:cubicBezTo>
                <a:cubicBezTo>
                  <a:pt x="3147425" y="771279"/>
                  <a:pt x="3180693" y="769031"/>
                  <a:pt x="3273549" y="769182"/>
                </a:cubicBezTo>
                <a:cubicBezTo>
                  <a:pt x="3277127" y="1056623"/>
                  <a:pt x="3283022" y="1019581"/>
                  <a:pt x="3263173" y="1019581"/>
                </a:cubicBezTo>
                <a:close/>
                <a:moveTo>
                  <a:pt x="3269656" y="548932"/>
                </a:moveTo>
                <a:cubicBezTo>
                  <a:pt x="3273440" y="788285"/>
                  <a:pt x="3277580" y="756465"/>
                  <a:pt x="3263173" y="756465"/>
                </a:cubicBezTo>
                <a:cubicBezTo>
                  <a:pt x="3023246" y="756465"/>
                  <a:pt x="3054445" y="767921"/>
                  <a:pt x="3053938" y="735799"/>
                </a:cubicBezTo>
                <a:cubicBezTo>
                  <a:pt x="3052444" y="640050"/>
                  <a:pt x="3053568" y="641845"/>
                  <a:pt x="3052101" y="548740"/>
                </a:cubicBezTo>
                <a:cubicBezTo>
                  <a:pt x="3051306" y="499406"/>
                  <a:pt x="3039188" y="507944"/>
                  <a:pt x="3098694" y="507944"/>
                </a:cubicBezTo>
                <a:cubicBezTo>
                  <a:pt x="3303473" y="507944"/>
                  <a:pt x="3268738" y="492170"/>
                  <a:pt x="3269656" y="548932"/>
                </a:cubicBezTo>
                <a:close/>
                <a:moveTo>
                  <a:pt x="3264749" y="268508"/>
                </a:moveTo>
                <a:cubicBezTo>
                  <a:pt x="3266161" y="324640"/>
                  <a:pt x="3266202" y="333616"/>
                  <a:pt x="3268793" y="494994"/>
                </a:cubicBezTo>
                <a:cubicBezTo>
                  <a:pt x="3244777" y="494994"/>
                  <a:pt x="3075459" y="495185"/>
                  <a:pt x="3051237" y="495446"/>
                </a:cubicBezTo>
                <a:lnTo>
                  <a:pt x="3047194" y="245924"/>
                </a:lnTo>
                <a:cubicBezTo>
                  <a:pt x="3305708" y="241813"/>
                  <a:pt x="3264077" y="241882"/>
                  <a:pt x="3264749" y="268508"/>
                </a:cubicBezTo>
                <a:close/>
                <a:moveTo>
                  <a:pt x="3044342" y="829452"/>
                </a:moveTo>
                <a:cubicBezTo>
                  <a:pt x="3045453" y="888461"/>
                  <a:pt x="3045069" y="866343"/>
                  <a:pt x="3047509" y="1018389"/>
                </a:cubicBezTo>
                <a:cubicBezTo>
                  <a:pt x="2976763" y="1019773"/>
                  <a:pt x="3005344" y="1021417"/>
                  <a:pt x="2829899" y="1019745"/>
                </a:cubicBezTo>
                <a:cubicBezTo>
                  <a:pt x="2826718" y="763975"/>
                  <a:pt x="2828569" y="848364"/>
                  <a:pt x="2827760" y="768894"/>
                </a:cubicBezTo>
                <a:cubicBezTo>
                  <a:pt x="3087865" y="768771"/>
                  <a:pt x="3042931" y="758192"/>
                  <a:pt x="3044342" y="829452"/>
                </a:cubicBezTo>
                <a:close/>
                <a:moveTo>
                  <a:pt x="3040874" y="548960"/>
                </a:moveTo>
                <a:cubicBezTo>
                  <a:pt x="3044562" y="791095"/>
                  <a:pt x="3050909" y="757657"/>
                  <a:pt x="3016557" y="756958"/>
                </a:cubicBezTo>
                <a:cubicBezTo>
                  <a:pt x="2965153" y="755917"/>
                  <a:pt x="2955667" y="756122"/>
                  <a:pt x="2827609" y="756177"/>
                </a:cubicBezTo>
                <a:cubicBezTo>
                  <a:pt x="2826074" y="635678"/>
                  <a:pt x="2823620" y="636350"/>
                  <a:pt x="2822277" y="508492"/>
                </a:cubicBezTo>
                <a:cubicBezTo>
                  <a:pt x="3078954" y="511000"/>
                  <a:pt x="3039970" y="492513"/>
                  <a:pt x="3040874" y="548960"/>
                </a:cubicBezTo>
                <a:close/>
                <a:moveTo>
                  <a:pt x="2851941" y="247048"/>
                </a:moveTo>
                <a:cubicBezTo>
                  <a:pt x="2907704" y="247788"/>
                  <a:pt x="2961479" y="247911"/>
                  <a:pt x="3016584" y="246582"/>
                </a:cubicBezTo>
                <a:cubicBezTo>
                  <a:pt x="3043808" y="245897"/>
                  <a:pt x="3035378" y="208828"/>
                  <a:pt x="3040011" y="495596"/>
                </a:cubicBezTo>
                <a:cubicBezTo>
                  <a:pt x="2942316" y="496994"/>
                  <a:pt x="2980656" y="497337"/>
                  <a:pt x="2822154" y="495788"/>
                </a:cubicBezTo>
                <a:cubicBezTo>
                  <a:pt x="2819796" y="204991"/>
                  <a:pt x="2806582" y="246459"/>
                  <a:pt x="2851941" y="247048"/>
                </a:cubicBezTo>
                <a:close/>
                <a:moveTo>
                  <a:pt x="2822825" y="1282313"/>
                </a:moveTo>
                <a:cubicBezTo>
                  <a:pt x="2769105" y="1282697"/>
                  <a:pt x="2699428" y="1282313"/>
                  <a:pt x="2607354" y="1282313"/>
                </a:cubicBezTo>
                <a:cubicBezTo>
                  <a:pt x="2607203" y="1273213"/>
                  <a:pt x="2603515" y="1060090"/>
                  <a:pt x="2602830" y="1031394"/>
                </a:cubicBezTo>
                <a:cubicBezTo>
                  <a:pt x="2603831" y="1031394"/>
                  <a:pt x="2817301" y="1032366"/>
                  <a:pt x="2818809" y="1032380"/>
                </a:cubicBezTo>
                <a:cubicBezTo>
                  <a:pt x="2819933" y="1123635"/>
                  <a:pt x="2821866" y="1222194"/>
                  <a:pt x="2822825" y="1282313"/>
                </a:cubicBezTo>
                <a:close/>
                <a:moveTo>
                  <a:pt x="2816712" y="829315"/>
                </a:moveTo>
                <a:cubicBezTo>
                  <a:pt x="2816232" y="1057952"/>
                  <a:pt x="2841084" y="1019499"/>
                  <a:pt x="2769831" y="1019499"/>
                </a:cubicBezTo>
                <a:cubicBezTo>
                  <a:pt x="2583543" y="1019499"/>
                  <a:pt x="2602542" y="1019485"/>
                  <a:pt x="2602460" y="1016155"/>
                </a:cubicBezTo>
                <a:cubicBezTo>
                  <a:pt x="2601363" y="970699"/>
                  <a:pt x="2594331" y="769484"/>
                  <a:pt x="2605503" y="769484"/>
                </a:cubicBezTo>
                <a:cubicBezTo>
                  <a:pt x="2859548" y="769484"/>
                  <a:pt x="2816876" y="750778"/>
                  <a:pt x="2816712" y="829315"/>
                </a:cubicBezTo>
                <a:close/>
                <a:moveTo>
                  <a:pt x="2811599" y="548960"/>
                </a:moveTo>
                <a:cubicBezTo>
                  <a:pt x="2815423" y="792890"/>
                  <a:pt x="2831749" y="756177"/>
                  <a:pt x="2769831" y="756204"/>
                </a:cubicBezTo>
                <a:cubicBezTo>
                  <a:pt x="2573838" y="756204"/>
                  <a:pt x="2598690" y="766030"/>
                  <a:pt x="2598210" y="735772"/>
                </a:cubicBezTo>
                <a:cubicBezTo>
                  <a:pt x="2598101" y="728454"/>
                  <a:pt x="2594866" y="518482"/>
                  <a:pt x="2594688" y="506847"/>
                </a:cubicBezTo>
                <a:cubicBezTo>
                  <a:pt x="2855039" y="506299"/>
                  <a:pt x="2810790" y="497926"/>
                  <a:pt x="2811599" y="548960"/>
                </a:cubicBezTo>
                <a:close/>
                <a:moveTo>
                  <a:pt x="2605503" y="247199"/>
                </a:moveTo>
                <a:cubicBezTo>
                  <a:pt x="2838699" y="247199"/>
                  <a:pt x="2807404" y="237496"/>
                  <a:pt x="2808076" y="267851"/>
                </a:cubicBezTo>
                <a:cubicBezTo>
                  <a:pt x="2814272" y="540326"/>
                  <a:pt x="2819426" y="495555"/>
                  <a:pt x="2769831" y="495555"/>
                </a:cubicBezTo>
                <a:cubicBezTo>
                  <a:pt x="2687887" y="495555"/>
                  <a:pt x="2687804" y="494116"/>
                  <a:pt x="2605503" y="494116"/>
                </a:cubicBezTo>
                <a:cubicBezTo>
                  <a:pt x="2590849" y="494116"/>
                  <a:pt x="2594592" y="501270"/>
                  <a:pt x="2593961" y="455225"/>
                </a:cubicBezTo>
                <a:cubicBezTo>
                  <a:pt x="2590712" y="215173"/>
                  <a:pt x="2584462" y="247199"/>
                  <a:pt x="2605503" y="247199"/>
                </a:cubicBezTo>
                <a:close/>
                <a:moveTo>
                  <a:pt x="2587477" y="769511"/>
                </a:moveTo>
                <a:cubicBezTo>
                  <a:pt x="2588423" y="838250"/>
                  <a:pt x="2588437" y="902206"/>
                  <a:pt x="2591288" y="1018690"/>
                </a:cubicBezTo>
                <a:cubicBezTo>
                  <a:pt x="2362245" y="1019101"/>
                  <a:pt x="2374445" y="1021801"/>
                  <a:pt x="2374308" y="1016689"/>
                </a:cubicBezTo>
                <a:cubicBezTo>
                  <a:pt x="2373787" y="994585"/>
                  <a:pt x="2369620" y="771293"/>
                  <a:pt x="2369607" y="770292"/>
                </a:cubicBezTo>
                <a:cubicBezTo>
                  <a:pt x="2484450" y="771265"/>
                  <a:pt x="2517842" y="769662"/>
                  <a:pt x="2587477" y="769511"/>
                </a:cubicBezTo>
                <a:close/>
                <a:moveTo>
                  <a:pt x="2587299" y="756780"/>
                </a:moveTo>
                <a:cubicBezTo>
                  <a:pt x="2336173" y="757315"/>
                  <a:pt x="2369538" y="766852"/>
                  <a:pt x="2369044" y="735772"/>
                </a:cubicBezTo>
                <a:cubicBezTo>
                  <a:pt x="2367578" y="642160"/>
                  <a:pt x="2367975" y="642105"/>
                  <a:pt x="2366509" y="548740"/>
                </a:cubicBezTo>
                <a:cubicBezTo>
                  <a:pt x="2365686" y="496638"/>
                  <a:pt x="2323096" y="508355"/>
                  <a:pt x="2583447" y="506902"/>
                </a:cubicBezTo>
                <a:cubicBezTo>
                  <a:pt x="2583461" y="507944"/>
                  <a:pt x="2586956" y="732990"/>
                  <a:pt x="2587299" y="756780"/>
                </a:cubicBezTo>
                <a:close/>
                <a:moveTo>
                  <a:pt x="2579212" y="247130"/>
                </a:moveTo>
                <a:cubicBezTo>
                  <a:pt x="2581980" y="386801"/>
                  <a:pt x="2581761" y="391268"/>
                  <a:pt x="2583269" y="494171"/>
                </a:cubicBezTo>
                <a:cubicBezTo>
                  <a:pt x="2331376" y="495501"/>
                  <a:pt x="2366015" y="512069"/>
                  <a:pt x="2364713" y="455170"/>
                </a:cubicBezTo>
                <a:cubicBezTo>
                  <a:pt x="2362670" y="366080"/>
                  <a:pt x="2362150" y="314992"/>
                  <a:pt x="2361958" y="268303"/>
                </a:cubicBezTo>
                <a:cubicBezTo>
                  <a:pt x="2361821" y="236496"/>
                  <a:pt x="2329827" y="245897"/>
                  <a:pt x="2579212" y="247130"/>
                </a:cubicBezTo>
                <a:close/>
                <a:moveTo>
                  <a:pt x="2358928" y="1018950"/>
                </a:moveTo>
                <a:cubicBezTo>
                  <a:pt x="2224921" y="1016059"/>
                  <a:pt x="2144306" y="1021074"/>
                  <a:pt x="2144251" y="1016264"/>
                </a:cubicBezTo>
                <a:cubicBezTo>
                  <a:pt x="2141208" y="724685"/>
                  <a:pt x="2123045" y="768305"/>
                  <a:pt x="2194339" y="769264"/>
                </a:cubicBezTo>
                <a:cubicBezTo>
                  <a:pt x="2261974" y="770169"/>
                  <a:pt x="2279848" y="769443"/>
                  <a:pt x="2358394" y="770169"/>
                </a:cubicBezTo>
                <a:cubicBezTo>
                  <a:pt x="2363150" y="1051237"/>
                  <a:pt x="2365645" y="1019074"/>
                  <a:pt x="2358928" y="1018950"/>
                </a:cubicBezTo>
                <a:close/>
                <a:moveTo>
                  <a:pt x="2355282" y="548960"/>
                </a:moveTo>
                <a:cubicBezTo>
                  <a:pt x="2356749" y="642366"/>
                  <a:pt x="2356351" y="642270"/>
                  <a:pt x="2357818" y="735991"/>
                </a:cubicBezTo>
                <a:cubicBezTo>
                  <a:pt x="2358311" y="767003"/>
                  <a:pt x="2392142" y="756945"/>
                  <a:pt x="2140660" y="756040"/>
                </a:cubicBezTo>
                <a:cubicBezTo>
                  <a:pt x="2138645" y="623441"/>
                  <a:pt x="2140550" y="624811"/>
                  <a:pt x="2138138" y="508917"/>
                </a:cubicBezTo>
                <a:cubicBezTo>
                  <a:pt x="2388359" y="507423"/>
                  <a:pt x="2354391" y="491417"/>
                  <a:pt x="2355282" y="548960"/>
                </a:cubicBezTo>
                <a:close/>
                <a:moveTo>
                  <a:pt x="2350594" y="246733"/>
                </a:moveTo>
                <a:cubicBezTo>
                  <a:pt x="2351458" y="387801"/>
                  <a:pt x="2352554" y="407795"/>
                  <a:pt x="2354336" y="495172"/>
                </a:cubicBezTo>
                <a:cubicBezTo>
                  <a:pt x="2303426" y="494089"/>
                  <a:pt x="2248937" y="494075"/>
                  <a:pt x="2194285" y="495322"/>
                </a:cubicBezTo>
                <a:cubicBezTo>
                  <a:pt x="2120551" y="497008"/>
                  <a:pt x="2139796" y="537435"/>
                  <a:pt x="2132764" y="268166"/>
                </a:cubicBezTo>
                <a:cubicBezTo>
                  <a:pt x="2131777" y="230713"/>
                  <a:pt x="2104526" y="251831"/>
                  <a:pt x="2350594" y="246733"/>
                </a:cubicBezTo>
                <a:close/>
                <a:moveTo>
                  <a:pt x="2112162" y="1018443"/>
                </a:moveTo>
                <a:cubicBezTo>
                  <a:pt x="1951164" y="1018471"/>
                  <a:pt x="1936607" y="1018443"/>
                  <a:pt x="1916141" y="1018539"/>
                </a:cubicBezTo>
                <a:cubicBezTo>
                  <a:pt x="1912330" y="883802"/>
                  <a:pt x="1914057" y="832577"/>
                  <a:pt x="1913440" y="769977"/>
                </a:cubicBezTo>
                <a:cubicBezTo>
                  <a:pt x="2031944" y="769621"/>
                  <a:pt x="2062115" y="768579"/>
                  <a:pt x="2129612" y="768730"/>
                </a:cubicBezTo>
                <a:cubicBezTo>
                  <a:pt x="2133916" y="1063118"/>
                  <a:pt x="2142236" y="1018443"/>
                  <a:pt x="2112162" y="1018443"/>
                </a:cubicBezTo>
                <a:close/>
                <a:moveTo>
                  <a:pt x="2127638" y="548932"/>
                </a:moveTo>
                <a:cubicBezTo>
                  <a:pt x="2131380" y="788505"/>
                  <a:pt x="2133532" y="755985"/>
                  <a:pt x="2112175" y="755985"/>
                </a:cubicBezTo>
                <a:cubicBezTo>
                  <a:pt x="1882817" y="755985"/>
                  <a:pt x="1913495" y="767086"/>
                  <a:pt x="1913016" y="735772"/>
                </a:cubicBezTo>
                <a:cubicBezTo>
                  <a:pt x="1908807" y="467065"/>
                  <a:pt x="1895881" y="507889"/>
                  <a:pt x="1947710" y="507889"/>
                </a:cubicBezTo>
                <a:cubicBezTo>
                  <a:pt x="2029847" y="507889"/>
                  <a:pt x="2029874" y="508999"/>
                  <a:pt x="2112175" y="508999"/>
                </a:cubicBezTo>
                <a:cubicBezTo>
                  <a:pt x="2130640" y="508985"/>
                  <a:pt x="2126856" y="500955"/>
                  <a:pt x="2127638" y="548932"/>
                </a:cubicBezTo>
                <a:close/>
                <a:moveTo>
                  <a:pt x="1947696" y="245938"/>
                </a:moveTo>
                <a:cubicBezTo>
                  <a:pt x="1954248" y="245938"/>
                  <a:pt x="2110846" y="246034"/>
                  <a:pt x="2120962" y="246048"/>
                </a:cubicBezTo>
                <a:cubicBezTo>
                  <a:pt x="2121812" y="281363"/>
                  <a:pt x="2118454" y="142706"/>
                  <a:pt x="2126610" y="496254"/>
                </a:cubicBezTo>
                <a:cubicBezTo>
                  <a:pt x="2035138" y="496515"/>
                  <a:pt x="1997250" y="494514"/>
                  <a:pt x="1908547" y="495322"/>
                </a:cubicBezTo>
                <a:cubicBezTo>
                  <a:pt x="1905120" y="200742"/>
                  <a:pt x="1889191" y="245938"/>
                  <a:pt x="1947696" y="245938"/>
                </a:cubicBezTo>
                <a:close/>
                <a:moveTo>
                  <a:pt x="1902214" y="770018"/>
                </a:moveTo>
                <a:cubicBezTo>
                  <a:pt x="1903036" y="857134"/>
                  <a:pt x="1900679" y="837962"/>
                  <a:pt x="1904900" y="1018594"/>
                </a:cubicBezTo>
                <a:cubicBezTo>
                  <a:pt x="1651732" y="1020184"/>
                  <a:pt x="1715295" y="1019773"/>
                  <a:pt x="1688935" y="1020019"/>
                </a:cubicBezTo>
                <a:cubicBezTo>
                  <a:pt x="1688126" y="916938"/>
                  <a:pt x="1686386" y="847254"/>
                  <a:pt x="1685083" y="769347"/>
                </a:cubicBezTo>
                <a:cubicBezTo>
                  <a:pt x="1791332" y="771361"/>
                  <a:pt x="1818240" y="770388"/>
                  <a:pt x="1902214" y="770018"/>
                </a:cubicBezTo>
                <a:close/>
                <a:moveTo>
                  <a:pt x="1898074" y="548960"/>
                </a:moveTo>
                <a:cubicBezTo>
                  <a:pt x="1901899" y="793246"/>
                  <a:pt x="1914304" y="757109"/>
                  <a:pt x="1865436" y="757506"/>
                </a:cubicBezTo>
                <a:cubicBezTo>
                  <a:pt x="1655982" y="759206"/>
                  <a:pt x="1684960" y="761494"/>
                  <a:pt x="1684549" y="735772"/>
                </a:cubicBezTo>
                <a:cubicBezTo>
                  <a:pt x="1680985" y="513878"/>
                  <a:pt x="1681231" y="527869"/>
                  <a:pt x="1680834" y="508574"/>
                </a:cubicBezTo>
                <a:cubicBezTo>
                  <a:pt x="1935853" y="512260"/>
                  <a:pt x="1897156" y="490074"/>
                  <a:pt x="1898074" y="548960"/>
                </a:cubicBezTo>
                <a:close/>
                <a:moveTo>
                  <a:pt x="1701121" y="247185"/>
                </a:moveTo>
                <a:cubicBezTo>
                  <a:pt x="1923666" y="245239"/>
                  <a:pt x="1892865" y="239977"/>
                  <a:pt x="1893688" y="268549"/>
                </a:cubicBezTo>
                <a:cubicBezTo>
                  <a:pt x="1901391" y="531734"/>
                  <a:pt x="1902461" y="495226"/>
                  <a:pt x="1865395" y="496021"/>
                </a:cubicBezTo>
                <a:cubicBezTo>
                  <a:pt x="1809454" y="497227"/>
                  <a:pt x="1756569" y="497159"/>
                  <a:pt x="1701149" y="496186"/>
                </a:cubicBezTo>
                <a:cubicBezTo>
                  <a:pt x="1675145" y="495734"/>
                  <a:pt x="1680889" y="504038"/>
                  <a:pt x="1679559" y="455142"/>
                </a:cubicBezTo>
                <a:cubicBezTo>
                  <a:pt x="1673034" y="215063"/>
                  <a:pt x="1669991" y="247473"/>
                  <a:pt x="1701121" y="247185"/>
                </a:cubicBezTo>
                <a:close/>
                <a:moveTo>
                  <a:pt x="1677667" y="1015798"/>
                </a:moveTo>
                <a:cubicBezTo>
                  <a:pt x="1677736" y="1023514"/>
                  <a:pt x="1694802" y="1019403"/>
                  <a:pt x="1460085" y="1019266"/>
                </a:cubicBezTo>
                <a:cubicBezTo>
                  <a:pt x="1459865" y="973974"/>
                  <a:pt x="1457179" y="770566"/>
                  <a:pt x="1457151" y="769004"/>
                </a:cubicBezTo>
                <a:cubicBezTo>
                  <a:pt x="1572104" y="769004"/>
                  <a:pt x="1625578" y="768442"/>
                  <a:pt x="1673857" y="769182"/>
                </a:cubicBezTo>
                <a:cubicBezTo>
                  <a:pt x="1675228" y="851488"/>
                  <a:pt x="1676982" y="921625"/>
                  <a:pt x="1677667" y="1015798"/>
                </a:cubicBezTo>
                <a:close/>
                <a:moveTo>
                  <a:pt x="1673651" y="756438"/>
                </a:moveTo>
                <a:cubicBezTo>
                  <a:pt x="1426185" y="752683"/>
                  <a:pt x="1457179" y="768661"/>
                  <a:pt x="1456658" y="735745"/>
                </a:cubicBezTo>
                <a:cubicBezTo>
                  <a:pt x="1453532" y="537654"/>
                  <a:pt x="1453477" y="531939"/>
                  <a:pt x="1452929" y="506806"/>
                </a:cubicBezTo>
                <a:cubicBezTo>
                  <a:pt x="1454464" y="506806"/>
                  <a:pt x="1668538" y="508423"/>
                  <a:pt x="1669607" y="508437"/>
                </a:cubicBezTo>
                <a:cubicBezTo>
                  <a:pt x="1670169" y="535859"/>
                  <a:pt x="1670238" y="543917"/>
                  <a:pt x="1673651" y="756438"/>
                </a:cubicBezTo>
                <a:close/>
                <a:moveTo>
                  <a:pt x="1454437" y="247747"/>
                </a:moveTo>
                <a:cubicBezTo>
                  <a:pt x="1697996" y="247747"/>
                  <a:pt x="1664960" y="239387"/>
                  <a:pt x="1665207" y="268399"/>
                </a:cubicBezTo>
                <a:cubicBezTo>
                  <a:pt x="1667154" y="536284"/>
                  <a:pt x="1686715" y="495473"/>
                  <a:pt x="1618875" y="495473"/>
                </a:cubicBezTo>
                <a:cubicBezTo>
                  <a:pt x="1538232" y="495473"/>
                  <a:pt x="1536162" y="494089"/>
                  <a:pt x="1454423" y="494089"/>
                </a:cubicBezTo>
                <a:cubicBezTo>
                  <a:pt x="1451942" y="494075"/>
                  <a:pt x="1441415" y="247747"/>
                  <a:pt x="1454437" y="247747"/>
                </a:cubicBezTo>
                <a:close/>
                <a:moveTo>
                  <a:pt x="1448817" y="1016347"/>
                </a:moveTo>
                <a:cubicBezTo>
                  <a:pt x="1448844" y="1020704"/>
                  <a:pt x="1274153" y="1020389"/>
                  <a:pt x="1232262" y="1019814"/>
                </a:cubicBezTo>
                <a:cubicBezTo>
                  <a:pt x="1227999" y="775130"/>
                  <a:pt x="1228698" y="841238"/>
                  <a:pt x="1227355" y="770114"/>
                </a:cubicBezTo>
                <a:cubicBezTo>
                  <a:pt x="1328655" y="771690"/>
                  <a:pt x="1364898" y="769114"/>
                  <a:pt x="1445938" y="769004"/>
                </a:cubicBezTo>
                <a:cubicBezTo>
                  <a:pt x="1445938" y="769991"/>
                  <a:pt x="1448680" y="981730"/>
                  <a:pt x="1448817" y="1016347"/>
                </a:cubicBezTo>
                <a:close/>
                <a:moveTo>
                  <a:pt x="1445746" y="756273"/>
                </a:moveTo>
                <a:cubicBezTo>
                  <a:pt x="1195635" y="756643"/>
                  <a:pt x="1227259" y="767743"/>
                  <a:pt x="1226765" y="735772"/>
                </a:cubicBezTo>
                <a:cubicBezTo>
                  <a:pt x="1225545" y="657303"/>
                  <a:pt x="1225504" y="640762"/>
                  <a:pt x="1224051" y="548740"/>
                </a:cubicBezTo>
                <a:cubicBezTo>
                  <a:pt x="1223229" y="494582"/>
                  <a:pt x="1185272" y="506902"/>
                  <a:pt x="1441703" y="506806"/>
                </a:cubicBezTo>
                <a:cubicBezTo>
                  <a:pt x="1442388" y="537901"/>
                  <a:pt x="1445733" y="755245"/>
                  <a:pt x="1445746" y="756273"/>
                </a:cubicBezTo>
                <a:close/>
                <a:moveTo>
                  <a:pt x="1437179" y="247706"/>
                </a:moveTo>
                <a:cubicBezTo>
                  <a:pt x="1437974" y="415565"/>
                  <a:pt x="1439770" y="429297"/>
                  <a:pt x="1441387" y="494089"/>
                </a:cubicBezTo>
                <a:cubicBezTo>
                  <a:pt x="1283926" y="494158"/>
                  <a:pt x="1252782" y="494308"/>
                  <a:pt x="1223215" y="495035"/>
                </a:cubicBezTo>
                <a:cubicBezTo>
                  <a:pt x="1220213" y="298602"/>
                  <a:pt x="1220926" y="338768"/>
                  <a:pt x="1218801" y="246075"/>
                </a:cubicBezTo>
                <a:cubicBezTo>
                  <a:pt x="1325557" y="243197"/>
                  <a:pt x="1367352" y="247349"/>
                  <a:pt x="1437179" y="247706"/>
                </a:cubicBezTo>
                <a:close/>
                <a:moveTo>
                  <a:pt x="1217485" y="829507"/>
                </a:moveTo>
                <a:cubicBezTo>
                  <a:pt x="1223229" y="1049455"/>
                  <a:pt x="1225394" y="1019718"/>
                  <a:pt x="1207944" y="1019416"/>
                </a:cubicBezTo>
                <a:cubicBezTo>
                  <a:pt x="1004124" y="1015593"/>
                  <a:pt x="1003548" y="1022760"/>
                  <a:pt x="1003439" y="1016237"/>
                </a:cubicBezTo>
                <a:cubicBezTo>
                  <a:pt x="998586" y="725727"/>
                  <a:pt x="981890" y="769401"/>
                  <a:pt x="1043493" y="769155"/>
                </a:cubicBezTo>
                <a:cubicBezTo>
                  <a:pt x="1118981" y="768853"/>
                  <a:pt x="1154333" y="768757"/>
                  <a:pt x="1207739" y="769758"/>
                </a:cubicBezTo>
                <a:cubicBezTo>
                  <a:pt x="1219061" y="769977"/>
                  <a:pt x="1215689" y="760604"/>
                  <a:pt x="1217485" y="829507"/>
                </a:cubicBezTo>
                <a:close/>
                <a:moveTo>
                  <a:pt x="1212824" y="548960"/>
                </a:moveTo>
                <a:cubicBezTo>
                  <a:pt x="1216471" y="782091"/>
                  <a:pt x="1218760" y="757219"/>
                  <a:pt x="1207944" y="757013"/>
                </a:cubicBezTo>
                <a:cubicBezTo>
                  <a:pt x="968059" y="752504"/>
                  <a:pt x="997873" y="768442"/>
                  <a:pt x="997366" y="735799"/>
                </a:cubicBezTo>
                <a:cubicBezTo>
                  <a:pt x="995913" y="643051"/>
                  <a:pt x="998134" y="643325"/>
                  <a:pt x="996653" y="548713"/>
                </a:cubicBezTo>
                <a:cubicBezTo>
                  <a:pt x="995721" y="489718"/>
                  <a:pt x="962836" y="514892"/>
                  <a:pt x="1207986" y="508190"/>
                </a:cubicBezTo>
                <a:cubicBezTo>
                  <a:pt x="1213921" y="508026"/>
                  <a:pt x="1212112" y="501941"/>
                  <a:pt x="1212824" y="548960"/>
                </a:cubicBezTo>
                <a:close/>
                <a:moveTo>
                  <a:pt x="1207574" y="246390"/>
                </a:moveTo>
                <a:cubicBezTo>
                  <a:pt x="1213839" y="523046"/>
                  <a:pt x="1213290" y="495295"/>
                  <a:pt x="1207698" y="495432"/>
                </a:cubicBezTo>
                <a:cubicBezTo>
                  <a:pt x="1153607" y="496994"/>
                  <a:pt x="1144121" y="496432"/>
                  <a:pt x="1043452" y="496707"/>
                </a:cubicBezTo>
                <a:cubicBezTo>
                  <a:pt x="980327" y="496871"/>
                  <a:pt x="998134" y="538298"/>
                  <a:pt x="991102" y="268138"/>
                </a:cubicBezTo>
                <a:cubicBezTo>
                  <a:pt x="990156" y="230685"/>
                  <a:pt x="964399" y="253365"/>
                  <a:pt x="1207574" y="246390"/>
                </a:cubicBezTo>
                <a:close/>
                <a:moveTo>
                  <a:pt x="992226" y="1016484"/>
                </a:moveTo>
                <a:cubicBezTo>
                  <a:pt x="992308" y="1021609"/>
                  <a:pt x="774588" y="1017936"/>
                  <a:pt x="774520" y="1016073"/>
                </a:cubicBezTo>
                <a:cubicBezTo>
                  <a:pt x="764115" y="728070"/>
                  <a:pt x="767611" y="768689"/>
                  <a:pt x="796891" y="768689"/>
                </a:cubicBezTo>
                <a:cubicBezTo>
                  <a:pt x="875340" y="768689"/>
                  <a:pt x="877465" y="769319"/>
                  <a:pt x="961287" y="769319"/>
                </a:cubicBezTo>
                <a:cubicBezTo>
                  <a:pt x="994474" y="769319"/>
                  <a:pt x="987127" y="729290"/>
                  <a:pt x="992226" y="1016484"/>
                </a:cubicBezTo>
                <a:close/>
                <a:moveTo>
                  <a:pt x="985440" y="548932"/>
                </a:moveTo>
                <a:cubicBezTo>
                  <a:pt x="989237" y="790643"/>
                  <a:pt x="992226" y="756602"/>
                  <a:pt x="961287" y="756602"/>
                </a:cubicBezTo>
                <a:cubicBezTo>
                  <a:pt x="740387" y="756602"/>
                  <a:pt x="770558" y="761577"/>
                  <a:pt x="770160" y="735772"/>
                </a:cubicBezTo>
                <a:cubicBezTo>
                  <a:pt x="766007" y="470655"/>
                  <a:pt x="754890" y="508629"/>
                  <a:pt x="796891" y="508629"/>
                </a:cubicBezTo>
                <a:cubicBezTo>
                  <a:pt x="1021067" y="508629"/>
                  <a:pt x="984687" y="500530"/>
                  <a:pt x="985440" y="548932"/>
                </a:cubicBezTo>
                <a:close/>
                <a:moveTo>
                  <a:pt x="796891" y="246555"/>
                </a:moveTo>
                <a:cubicBezTo>
                  <a:pt x="965016" y="246596"/>
                  <a:pt x="965468" y="246596"/>
                  <a:pt x="979327" y="246623"/>
                </a:cubicBezTo>
                <a:cubicBezTo>
                  <a:pt x="980643" y="301288"/>
                  <a:pt x="984495" y="495761"/>
                  <a:pt x="984522" y="496844"/>
                </a:cubicBezTo>
                <a:cubicBezTo>
                  <a:pt x="913735" y="496912"/>
                  <a:pt x="978052" y="496912"/>
                  <a:pt x="765445" y="495843"/>
                </a:cubicBezTo>
                <a:cubicBezTo>
                  <a:pt x="760798" y="201345"/>
                  <a:pt x="751532" y="246555"/>
                  <a:pt x="796891" y="246555"/>
                </a:cubicBezTo>
                <a:close/>
                <a:moveTo>
                  <a:pt x="759880" y="829397"/>
                </a:moveTo>
                <a:cubicBezTo>
                  <a:pt x="760209" y="892970"/>
                  <a:pt x="761004" y="953802"/>
                  <a:pt x="763265" y="1016566"/>
                </a:cubicBezTo>
                <a:cubicBezTo>
                  <a:pt x="763320" y="1018032"/>
                  <a:pt x="546149" y="1026597"/>
                  <a:pt x="546149" y="1016621"/>
                </a:cubicBezTo>
                <a:cubicBezTo>
                  <a:pt x="546149" y="748407"/>
                  <a:pt x="533442" y="769813"/>
                  <a:pt x="550316" y="769922"/>
                </a:cubicBezTo>
                <a:cubicBezTo>
                  <a:pt x="801455" y="771635"/>
                  <a:pt x="759455" y="747612"/>
                  <a:pt x="759880" y="829397"/>
                </a:cubicBezTo>
                <a:close/>
                <a:moveTo>
                  <a:pt x="755055" y="548987"/>
                </a:moveTo>
                <a:cubicBezTo>
                  <a:pt x="758879" y="794233"/>
                  <a:pt x="773162" y="755602"/>
                  <a:pt x="714630" y="756712"/>
                </a:cubicBezTo>
                <a:cubicBezTo>
                  <a:pt x="510138" y="760288"/>
                  <a:pt x="541488" y="761645"/>
                  <a:pt x="541090" y="735799"/>
                </a:cubicBezTo>
                <a:cubicBezTo>
                  <a:pt x="537088" y="480084"/>
                  <a:pt x="534799" y="508355"/>
                  <a:pt x="550439" y="508108"/>
                </a:cubicBezTo>
                <a:cubicBezTo>
                  <a:pt x="796301" y="504134"/>
                  <a:pt x="754314" y="502106"/>
                  <a:pt x="755055" y="548987"/>
                </a:cubicBezTo>
                <a:close/>
                <a:moveTo>
                  <a:pt x="550384" y="245979"/>
                </a:moveTo>
                <a:cubicBezTo>
                  <a:pt x="781634" y="244581"/>
                  <a:pt x="749983" y="239483"/>
                  <a:pt x="750545" y="270441"/>
                </a:cubicBezTo>
                <a:cubicBezTo>
                  <a:pt x="751710" y="334027"/>
                  <a:pt x="752395" y="380401"/>
                  <a:pt x="754218" y="495761"/>
                </a:cubicBezTo>
                <a:cubicBezTo>
                  <a:pt x="701773" y="495364"/>
                  <a:pt x="659827" y="493719"/>
                  <a:pt x="538267" y="495569"/>
                </a:cubicBezTo>
                <a:cubicBezTo>
                  <a:pt x="534867" y="211801"/>
                  <a:pt x="525587" y="246116"/>
                  <a:pt x="550384" y="245979"/>
                </a:cubicBezTo>
                <a:close/>
                <a:moveTo>
                  <a:pt x="534922" y="1016621"/>
                </a:moveTo>
                <a:cubicBezTo>
                  <a:pt x="534922" y="1022829"/>
                  <a:pt x="553866" y="1020170"/>
                  <a:pt x="317778" y="1019951"/>
                </a:cubicBezTo>
                <a:cubicBezTo>
                  <a:pt x="318107" y="907222"/>
                  <a:pt x="315064" y="833974"/>
                  <a:pt x="313830" y="770045"/>
                </a:cubicBezTo>
                <a:cubicBezTo>
                  <a:pt x="382245" y="770018"/>
                  <a:pt x="447384" y="769347"/>
                  <a:pt x="530481" y="769813"/>
                </a:cubicBezTo>
                <a:cubicBezTo>
                  <a:pt x="531797" y="835866"/>
                  <a:pt x="534922" y="897150"/>
                  <a:pt x="534922" y="1016621"/>
                </a:cubicBezTo>
                <a:close/>
                <a:moveTo>
                  <a:pt x="529864" y="736019"/>
                </a:moveTo>
                <a:cubicBezTo>
                  <a:pt x="530303" y="763673"/>
                  <a:pt x="565778" y="757191"/>
                  <a:pt x="313569" y="757315"/>
                </a:cubicBezTo>
                <a:cubicBezTo>
                  <a:pt x="310842" y="603268"/>
                  <a:pt x="309814" y="585097"/>
                  <a:pt x="309019" y="508670"/>
                </a:cubicBezTo>
                <a:cubicBezTo>
                  <a:pt x="464012" y="508780"/>
                  <a:pt x="489549" y="508930"/>
                  <a:pt x="527191" y="508451"/>
                </a:cubicBezTo>
                <a:cubicBezTo>
                  <a:pt x="529110" y="651273"/>
                  <a:pt x="528877" y="672761"/>
                  <a:pt x="529864" y="736019"/>
                </a:cubicBezTo>
                <a:close/>
                <a:moveTo>
                  <a:pt x="522242" y="246116"/>
                </a:moveTo>
                <a:cubicBezTo>
                  <a:pt x="526245" y="371809"/>
                  <a:pt x="525011" y="333684"/>
                  <a:pt x="527026" y="495734"/>
                </a:cubicBezTo>
                <a:cubicBezTo>
                  <a:pt x="493621" y="496145"/>
                  <a:pt x="481023" y="496062"/>
                  <a:pt x="308909" y="495953"/>
                </a:cubicBezTo>
                <a:cubicBezTo>
                  <a:pt x="308278" y="417772"/>
                  <a:pt x="309635" y="438574"/>
                  <a:pt x="305715" y="247473"/>
                </a:cubicBezTo>
                <a:cubicBezTo>
                  <a:pt x="375789" y="247432"/>
                  <a:pt x="319656" y="246938"/>
                  <a:pt x="522242" y="246116"/>
                </a:cubicBezTo>
                <a:close/>
                <a:moveTo>
                  <a:pt x="139522" y="246239"/>
                </a:moveTo>
                <a:cubicBezTo>
                  <a:pt x="220124" y="246239"/>
                  <a:pt x="219658" y="247363"/>
                  <a:pt x="294475" y="247445"/>
                </a:cubicBezTo>
                <a:cubicBezTo>
                  <a:pt x="298505" y="444878"/>
                  <a:pt x="297038" y="419896"/>
                  <a:pt x="297682" y="495925"/>
                </a:cubicBezTo>
                <a:cubicBezTo>
                  <a:pt x="143265" y="495816"/>
                  <a:pt x="118933" y="495720"/>
                  <a:pt x="81086" y="496008"/>
                </a:cubicBezTo>
                <a:cubicBezTo>
                  <a:pt x="78084" y="194658"/>
                  <a:pt x="56851" y="246239"/>
                  <a:pt x="139522" y="246239"/>
                </a:cubicBezTo>
                <a:close/>
                <a:moveTo>
                  <a:pt x="139522" y="508547"/>
                </a:moveTo>
                <a:cubicBezTo>
                  <a:pt x="328045" y="508670"/>
                  <a:pt x="297490" y="495199"/>
                  <a:pt x="298326" y="548987"/>
                </a:cubicBezTo>
                <a:cubicBezTo>
                  <a:pt x="299807" y="644134"/>
                  <a:pt x="300520" y="642530"/>
                  <a:pt x="301986" y="735991"/>
                </a:cubicBezTo>
                <a:cubicBezTo>
                  <a:pt x="302466" y="766647"/>
                  <a:pt x="336448" y="757054"/>
                  <a:pt x="84541" y="756931"/>
                </a:cubicBezTo>
                <a:cubicBezTo>
                  <a:pt x="79524" y="462803"/>
                  <a:pt x="65213" y="508547"/>
                  <a:pt x="139522" y="508547"/>
                </a:cubicBezTo>
                <a:close/>
                <a:moveTo>
                  <a:pt x="88708" y="1015963"/>
                </a:moveTo>
                <a:cubicBezTo>
                  <a:pt x="87789" y="723671"/>
                  <a:pt x="63170" y="769648"/>
                  <a:pt x="139522" y="769689"/>
                </a:cubicBezTo>
                <a:cubicBezTo>
                  <a:pt x="210953" y="769689"/>
                  <a:pt x="222454" y="770045"/>
                  <a:pt x="302576" y="770045"/>
                </a:cubicBezTo>
                <a:cubicBezTo>
                  <a:pt x="304015" y="845623"/>
                  <a:pt x="306853" y="903851"/>
                  <a:pt x="306510" y="1019951"/>
                </a:cubicBezTo>
                <a:cubicBezTo>
                  <a:pt x="305139" y="1019951"/>
                  <a:pt x="88721" y="1019951"/>
                  <a:pt x="88708" y="1015963"/>
                </a:cubicBezTo>
                <a:close/>
                <a:moveTo>
                  <a:pt x="91203" y="1203186"/>
                </a:moveTo>
                <a:cubicBezTo>
                  <a:pt x="90243" y="1152194"/>
                  <a:pt x="88996" y="1083016"/>
                  <a:pt x="88776" y="1031901"/>
                </a:cubicBezTo>
                <a:cubicBezTo>
                  <a:pt x="213805" y="1031394"/>
                  <a:pt x="203085" y="1032668"/>
                  <a:pt x="306496" y="1032668"/>
                </a:cubicBezTo>
                <a:cubicBezTo>
                  <a:pt x="306167" y="1294742"/>
                  <a:pt x="316599" y="1280326"/>
                  <a:pt x="303823" y="1280326"/>
                </a:cubicBezTo>
                <a:cubicBezTo>
                  <a:pt x="48064" y="1280326"/>
                  <a:pt x="93012" y="1300416"/>
                  <a:pt x="91203" y="1203186"/>
                </a:cubicBezTo>
                <a:close/>
                <a:moveTo>
                  <a:pt x="92806" y="1296675"/>
                </a:moveTo>
                <a:cubicBezTo>
                  <a:pt x="92724" y="1291728"/>
                  <a:pt x="310197" y="1291467"/>
                  <a:pt x="310280" y="1296894"/>
                </a:cubicBezTo>
                <a:cubicBezTo>
                  <a:pt x="314584" y="1571398"/>
                  <a:pt x="322946" y="1541674"/>
                  <a:pt x="303810" y="1541674"/>
                </a:cubicBezTo>
                <a:cubicBezTo>
                  <a:pt x="153463" y="1541646"/>
                  <a:pt x="126760" y="1541551"/>
                  <a:pt x="97303" y="1541825"/>
                </a:cubicBezTo>
                <a:cubicBezTo>
                  <a:pt x="96549" y="1511799"/>
                  <a:pt x="92930" y="1304431"/>
                  <a:pt x="92806" y="1296675"/>
                </a:cubicBezTo>
                <a:close/>
                <a:moveTo>
                  <a:pt x="101853" y="1764007"/>
                </a:moveTo>
                <a:cubicBezTo>
                  <a:pt x="98756" y="1516322"/>
                  <a:pt x="85103" y="1554377"/>
                  <a:pt x="139522" y="1554377"/>
                </a:cubicBezTo>
                <a:cubicBezTo>
                  <a:pt x="150913" y="1554377"/>
                  <a:pt x="305975" y="1554405"/>
                  <a:pt x="315653" y="1554419"/>
                </a:cubicBezTo>
                <a:cubicBezTo>
                  <a:pt x="316434" y="1620170"/>
                  <a:pt x="315914" y="1587760"/>
                  <a:pt x="319162" y="1805543"/>
                </a:cubicBezTo>
                <a:cubicBezTo>
                  <a:pt x="62362" y="1805735"/>
                  <a:pt x="102484" y="1813752"/>
                  <a:pt x="101853" y="1764007"/>
                </a:cubicBezTo>
                <a:close/>
                <a:moveTo>
                  <a:pt x="106130" y="2044417"/>
                </a:moveTo>
                <a:cubicBezTo>
                  <a:pt x="103540" y="1881696"/>
                  <a:pt x="103019" y="1850492"/>
                  <a:pt x="102553" y="1816767"/>
                </a:cubicBezTo>
                <a:cubicBezTo>
                  <a:pt x="188336" y="1815862"/>
                  <a:pt x="221330" y="1818343"/>
                  <a:pt x="319368" y="1818274"/>
                </a:cubicBezTo>
                <a:cubicBezTo>
                  <a:pt x="321794" y="1977309"/>
                  <a:pt x="319615" y="1959124"/>
                  <a:pt x="321780" y="2067933"/>
                </a:cubicBezTo>
                <a:cubicBezTo>
                  <a:pt x="69092" y="2068755"/>
                  <a:pt x="106528" y="2070112"/>
                  <a:pt x="106130" y="2044417"/>
                </a:cubicBezTo>
                <a:close/>
                <a:moveTo>
                  <a:pt x="110037" y="2324882"/>
                </a:moveTo>
                <a:cubicBezTo>
                  <a:pt x="103786" y="2038634"/>
                  <a:pt x="97275" y="2078965"/>
                  <a:pt x="139536" y="2078965"/>
                </a:cubicBezTo>
                <a:cubicBezTo>
                  <a:pt x="220384" y="2078965"/>
                  <a:pt x="221892" y="2080678"/>
                  <a:pt x="303837" y="2080678"/>
                </a:cubicBezTo>
                <a:cubicBezTo>
                  <a:pt x="325180" y="2080678"/>
                  <a:pt x="324755" y="2040950"/>
                  <a:pt x="327455" y="2324416"/>
                </a:cubicBezTo>
                <a:cubicBezTo>
                  <a:pt x="327510" y="2330651"/>
                  <a:pt x="331760" y="2329034"/>
                  <a:pt x="303837" y="2329034"/>
                </a:cubicBezTo>
                <a:cubicBezTo>
                  <a:pt x="87241" y="2329034"/>
                  <a:pt x="110147" y="2329747"/>
                  <a:pt x="110037" y="2324882"/>
                </a:cubicBezTo>
                <a:close/>
                <a:moveTo>
                  <a:pt x="110407" y="2341382"/>
                </a:moveTo>
                <a:cubicBezTo>
                  <a:pt x="144046" y="2341354"/>
                  <a:pt x="326578" y="2341793"/>
                  <a:pt x="327606" y="2341793"/>
                </a:cubicBezTo>
                <a:cubicBezTo>
                  <a:pt x="330512" y="2630425"/>
                  <a:pt x="344330" y="2591136"/>
                  <a:pt x="303823" y="2591136"/>
                </a:cubicBezTo>
                <a:cubicBezTo>
                  <a:pt x="140413" y="2591109"/>
                  <a:pt x="131339" y="2591122"/>
                  <a:pt x="112970" y="2591081"/>
                </a:cubicBezTo>
                <a:cubicBezTo>
                  <a:pt x="111682" y="2497867"/>
                  <a:pt x="113752" y="2494222"/>
                  <a:pt x="110407" y="2341382"/>
                </a:cubicBezTo>
                <a:close/>
                <a:moveTo>
                  <a:pt x="118673" y="2853347"/>
                </a:moveTo>
                <a:cubicBezTo>
                  <a:pt x="113711" y="2609787"/>
                  <a:pt x="114163" y="2675539"/>
                  <a:pt x="113149" y="2603799"/>
                </a:cubicBezTo>
                <a:cubicBezTo>
                  <a:pt x="348661" y="2604401"/>
                  <a:pt x="331828" y="2602456"/>
                  <a:pt x="331869" y="2605621"/>
                </a:cubicBezTo>
                <a:cubicBezTo>
                  <a:pt x="336297" y="2888909"/>
                  <a:pt x="348428" y="2851758"/>
                  <a:pt x="303810" y="2851758"/>
                </a:cubicBezTo>
                <a:cubicBezTo>
                  <a:pt x="214559" y="2851772"/>
                  <a:pt x="213626" y="2853786"/>
                  <a:pt x="118673" y="2853347"/>
                </a:cubicBezTo>
                <a:close/>
                <a:moveTo>
                  <a:pt x="118947" y="2866078"/>
                </a:moveTo>
                <a:cubicBezTo>
                  <a:pt x="193805" y="2866407"/>
                  <a:pt x="204826" y="2864845"/>
                  <a:pt x="335927" y="2864448"/>
                </a:cubicBezTo>
                <a:cubicBezTo>
                  <a:pt x="340587" y="3161741"/>
                  <a:pt x="351458" y="3113846"/>
                  <a:pt x="303823" y="3113846"/>
                </a:cubicBezTo>
                <a:cubicBezTo>
                  <a:pt x="221645" y="3113846"/>
                  <a:pt x="221563" y="3115394"/>
                  <a:pt x="139522" y="3115394"/>
                </a:cubicBezTo>
                <a:cubicBezTo>
                  <a:pt x="114752" y="3115394"/>
                  <a:pt x="124924" y="3147407"/>
                  <a:pt x="118947" y="2866078"/>
                </a:cubicBezTo>
                <a:close/>
                <a:moveTo>
                  <a:pt x="124622" y="3353542"/>
                </a:moveTo>
                <a:cubicBezTo>
                  <a:pt x="120537" y="3091782"/>
                  <a:pt x="120496" y="3128112"/>
                  <a:pt x="139522" y="3128112"/>
                </a:cubicBezTo>
                <a:cubicBezTo>
                  <a:pt x="374418" y="3128112"/>
                  <a:pt x="340382" y="3111379"/>
                  <a:pt x="341273" y="3166702"/>
                </a:cubicBezTo>
                <a:cubicBezTo>
                  <a:pt x="342698" y="3257957"/>
                  <a:pt x="340958" y="3260396"/>
                  <a:pt x="342424" y="3353734"/>
                </a:cubicBezTo>
                <a:cubicBezTo>
                  <a:pt x="342849" y="3380552"/>
                  <a:pt x="350526" y="3374865"/>
                  <a:pt x="303837" y="3374865"/>
                </a:cubicBezTo>
                <a:cubicBezTo>
                  <a:pt x="96192" y="3374865"/>
                  <a:pt x="125074" y="3382923"/>
                  <a:pt x="124622" y="3353542"/>
                </a:cubicBezTo>
                <a:close/>
                <a:moveTo>
                  <a:pt x="129598" y="3634061"/>
                </a:moveTo>
                <a:cubicBezTo>
                  <a:pt x="122744" y="3348457"/>
                  <a:pt x="120688" y="3387925"/>
                  <a:pt x="139522" y="3387925"/>
                </a:cubicBezTo>
                <a:cubicBezTo>
                  <a:pt x="385069" y="3387925"/>
                  <a:pt x="342753" y="3371727"/>
                  <a:pt x="343713" y="3447249"/>
                </a:cubicBezTo>
                <a:cubicBezTo>
                  <a:pt x="344467" y="3507149"/>
                  <a:pt x="345399" y="3574806"/>
                  <a:pt x="346962" y="3634418"/>
                </a:cubicBezTo>
                <a:cubicBezTo>
                  <a:pt x="347057" y="3638255"/>
                  <a:pt x="353514" y="3637131"/>
                  <a:pt x="303837" y="3637131"/>
                </a:cubicBezTo>
                <a:cubicBezTo>
                  <a:pt x="115273" y="3637131"/>
                  <a:pt x="129845" y="3644737"/>
                  <a:pt x="129598" y="3634061"/>
                </a:cubicBezTo>
                <a:close/>
                <a:moveTo>
                  <a:pt x="134903" y="3900343"/>
                </a:moveTo>
                <a:cubicBezTo>
                  <a:pt x="130338" y="3623249"/>
                  <a:pt x="124773" y="3652123"/>
                  <a:pt x="139522" y="3652123"/>
                </a:cubicBezTo>
                <a:cubicBezTo>
                  <a:pt x="388688" y="3652123"/>
                  <a:pt x="347236" y="3623071"/>
                  <a:pt x="348881" y="3727824"/>
                </a:cubicBezTo>
                <a:cubicBezTo>
                  <a:pt x="350334" y="3820792"/>
                  <a:pt x="351362" y="3819271"/>
                  <a:pt x="352760" y="3900535"/>
                </a:cubicBezTo>
                <a:cubicBezTo>
                  <a:pt x="326139" y="3900425"/>
                  <a:pt x="147720" y="3900343"/>
                  <a:pt x="134903" y="3900343"/>
                </a:cubicBezTo>
                <a:close/>
                <a:moveTo>
                  <a:pt x="139522" y="3913060"/>
                </a:moveTo>
                <a:cubicBezTo>
                  <a:pt x="332637" y="3913184"/>
                  <a:pt x="329978" y="3913170"/>
                  <a:pt x="352979" y="3913279"/>
                </a:cubicBezTo>
                <a:cubicBezTo>
                  <a:pt x="354871" y="4045413"/>
                  <a:pt x="354268" y="4039438"/>
                  <a:pt x="356420" y="4161170"/>
                </a:cubicBezTo>
                <a:cubicBezTo>
                  <a:pt x="301507" y="4160526"/>
                  <a:pt x="221824" y="4161239"/>
                  <a:pt x="139358" y="4161239"/>
                </a:cubicBezTo>
                <a:cubicBezTo>
                  <a:pt x="138097" y="3893779"/>
                  <a:pt x="129502" y="3913060"/>
                  <a:pt x="139522" y="3913060"/>
                </a:cubicBezTo>
                <a:close/>
                <a:moveTo>
                  <a:pt x="139522" y="4173942"/>
                </a:moveTo>
                <a:cubicBezTo>
                  <a:pt x="390497" y="4173942"/>
                  <a:pt x="356488" y="4165432"/>
                  <a:pt x="357050" y="4195567"/>
                </a:cubicBezTo>
                <a:cubicBezTo>
                  <a:pt x="362191" y="4468441"/>
                  <a:pt x="372006" y="4423957"/>
                  <a:pt x="303823" y="4423957"/>
                </a:cubicBezTo>
                <a:cubicBezTo>
                  <a:pt x="224730" y="4423957"/>
                  <a:pt x="222235" y="4422326"/>
                  <a:pt x="143278" y="4422272"/>
                </a:cubicBezTo>
                <a:cubicBezTo>
                  <a:pt x="137014" y="4155085"/>
                  <a:pt x="140496" y="4173942"/>
                  <a:pt x="139522" y="4173942"/>
                </a:cubicBezTo>
                <a:close/>
                <a:moveTo>
                  <a:pt x="145650" y="4663105"/>
                </a:moveTo>
                <a:cubicBezTo>
                  <a:pt x="144224" y="4572097"/>
                  <a:pt x="145773" y="4569274"/>
                  <a:pt x="144306" y="4475964"/>
                </a:cubicBezTo>
                <a:cubicBezTo>
                  <a:pt x="143443" y="4419819"/>
                  <a:pt x="107021" y="4435688"/>
                  <a:pt x="359312" y="4436798"/>
                </a:cubicBezTo>
                <a:cubicBezTo>
                  <a:pt x="360450" y="4565382"/>
                  <a:pt x="363726" y="4565944"/>
                  <a:pt x="365111" y="4684963"/>
                </a:cubicBezTo>
                <a:cubicBezTo>
                  <a:pt x="117754" y="4680523"/>
                  <a:pt x="146239" y="4700791"/>
                  <a:pt x="145650" y="4663105"/>
                </a:cubicBezTo>
                <a:close/>
                <a:moveTo>
                  <a:pt x="149872" y="4943515"/>
                </a:moveTo>
                <a:cubicBezTo>
                  <a:pt x="148474" y="4876654"/>
                  <a:pt x="147624" y="4826813"/>
                  <a:pt x="146897" y="4756621"/>
                </a:cubicBezTo>
                <a:cubicBezTo>
                  <a:pt x="146130" y="4682798"/>
                  <a:pt x="130914" y="4699667"/>
                  <a:pt x="221769" y="4697954"/>
                </a:cubicBezTo>
                <a:cubicBezTo>
                  <a:pt x="280849" y="4696913"/>
                  <a:pt x="330553" y="4697063"/>
                  <a:pt x="365248" y="4697707"/>
                </a:cubicBezTo>
                <a:cubicBezTo>
                  <a:pt x="365865" y="4768858"/>
                  <a:pt x="363562" y="4803653"/>
                  <a:pt x="368071" y="4947914"/>
                </a:cubicBezTo>
                <a:cubicBezTo>
                  <a:pt x="130407" y="4947914"/>
                  <a:pt x="149927" y="4945913"/>
                  <a:pt x="149872" y="4943515"/>
                </a:cubicBezTo>
                <a:close/>
                <a:moveTo>
                  <a:pt x="150201" y="4958905"/>
                </a:moveTo>
                <a:cubicBezTo>
                  <a:pt x="223318" y="4959056"/>
                  <a:pt x="200782" y="4960631"/>
                  <a:pt x="368469" y="4960631"/>
                </a:cubicBezTo>
                <a:cubicBezTo>
                  <a:pt x="372143" y="5080336"/>
                  <a:pt x="370045" y="5126847"/>
                  <a:pt x="371115" y="5208358"/>
                </a:cubicBezTo>
                <a:cubicBezTo>
                  <a:pt x="152161" y="5209248"/>
                  <a:pt x="225895" y="5209701"/>
                  <a:pt x="155094" y="5209879"/>
                </a:cubicBezTo>
                <a:cubicBezTo>
                  <a:pt x="155081" y="5208481"/>
                  <a:pt x="150228" y="4959960"/>
                  <a:pt x="150201" y="4958905"/>
                </a:cubicBezTo>
                <a:close/>
                <a:moveTo>
                  <a:pt x="155327" y="5224172"/>
                </a:moveTo>
                <a:cubicBezTo>
                  <a:pt x="155300" y="5222404"/>
                  <a:pt x="136630" y="5222130"/>
                  <a:pt x="371293" y="5221089"/>
                </a:cubicBezTo>
                <a:cubicBezTo>
                  <a:pt x="372773" y="5317085"/>
                  <a:pt x="375158" y="5321223"/>
                  <a:pt x="376968" y="5471857"/>
                </a:cubicBezTo>
                <a:cubicBezTo>
                  <a:pt x="280781" y="5471515"/>
                  <a:pt x="228321" y="5471967"/>
                  <a:pt x="159083" y="5472022"/>
                </a:cubicBezTo>
                <a:cubicBezTo>
                  <a:pt x="157356" y="5390840"/>
                  <a:pt x="156630" y="5305505"/>
                  <a:pt x="155327" y="5224172"/>
                </a:cubicBezTo>
                <a:close/>
                <a:moveTo>
                  <a:pt x="162675" y="5692066"/>
                </a:moveTo>
                <a:cubicBezTo>
                  <a:pt x="161647" y="5442435"/>
                  <a:pt x="140084" y="5484945"/>
                  <a:pt x="221687" y="5484616"/>
                </a:cubicBezTo>
                <a:cubicBezTo>
                  <a:pt x="277450" y="5484465"/>
                  <a:pt x="314515" y="5484410"/>
                  <a:pt x="377119" y="5484588"/>
                </a:cubicBezTo>
                <a:cubicBezTo>
                  <a:pt x="380107" y="5754227"/>
                  <a:pt x="377160" y="5425826"/>
                  <a:pt x="379421" y="5733890"/>
                </a:cubicBezTo>
                <a:cubicBezTo>
                  <a:pt x="119687" y="5735247"/>
                  <a:pt x="162880" y="5740331"/>
                  <a:pt x="162675" y="5692066"/>
                </a:cubicBezTo>
                <a:close/>
                <a:moveTo>
                  <a:pt x="166746" y="5972641"/>
                </a:moveTo>
                <a:cubicBezTo>
                  <a:pt x="162455" y="5698905"/>
                  <a:pt x="145896" y="5743743"/>
                  <a:pt x="221536" y="5745717"/>
                </a:cubicBezTo>
                <a:cubicBezTo>
                  <a:pt x="268183" y="5746991"/>
                  <a:pt x="307552" y="5746991"/>
                  <a:pt x="379531" y="5746635"/>
                </a:cubicBezTo>
                <a:cubicBezTo>
                  <a:pt x="380861" y="5881386"/>
                  <a:pt x="384068" y="5873465"/>
                  <a:pt x="385494" y="5994060"/>
                </a:cubicBezTo>
                <a:cubicBezTo>
                  <a:pt x="134752" y="5991018"/>
                  <a:pt x="167322" y="6007860"/>
                  <a:pt x="166746" y="5972641"/>
                </a:cubicBezTo>
                <a:close/>
                <a:moveTo>
                  <a:pt x="170694" y="6257916"/>
                </a:moveTo>
                <a:cubicBezTo>
                  <a:pt x="170461" y="6189287"/>
                  <a:pt x="170557" y="6204512"/>
                  <a:pt x="167335" y="6008038"/>
                </a:cubicBezTo>
                <a:cubicBezTo>
                  <a:pt x="233790" y="6007627"/>
                  <a:pt x="251981" y="6005187"/>
                  <a:pt x="385631" y="6006818"/>
                </a:cubicBezTo>
                <a:cubicBezTo>
                  <a:pt x="386234" y="6075311"/>
                  <a:pt x="387194" y="6229631"/>
                  <a:pt x="387564" y="6257930"/>
                </a:cubicBezTo>
                <a:lnTo>
                  <a:pt x="170694" y="6257916"/>
                </a:lnTo>
                <a:close/>
                <a:moveTo>
                  <a:pt x="386015" y="5221020"/>
                </a:moveTo>
                <a:cubicBezTo>
                  <a:pt x="617497" y="5220075"/>
                  <a:pt x="599664" y="5222884"/>
                  <a:pt x="599691" y="5224419"/>
                </a:cubicBezTo>
                <a:cubicBezTo>
                  <a:pt x="604160" y="5510023"/>
                  <a:pt x="629231" y="5470597"/>
                  <a:pt x="550316" y="5471556"/>
                </a:cubicBezTo>
                <a:cubicBezTo>
                  <a:pt x="496938" y="5472131"/>
                  <a:pt x="464766" y="5472118"/>
                  <a:pt x="388222" y="5471899"/>
                </a:cubicBezTo>
                <a:cubicBezTo>
                  <a:pt x="384891" y="5201327"/>
                  <a:pt x="378023" y="5221061"/>
                  <a:pt x="386015" y="5221020"/>
                </a:cubicBezTo>
                <a:close/>
                <a:moveTo>
                  <a:pt x="390552" y="5692094"/>
                </a:moveTo>
                <a:cubicBezTo>
                  <a:pt x="390552" y="5441544"/>
                  <a:pt x="364261" y="5484753"/>
                  <a:pt x="468152" y="5484753"/>
                </a:cubicBezTo>
                <a:cubicBezTo>
                  <a:pt x="545600" y="5484753"/>
                  <a:pt x="542530" y="5484068"/>
                  <a:pt x="605476" y="5483848"/>
                </a:cubicBezTo>
                <a:cubicBezTo>
                  <a:pt x="605202" y="5639909"/>
                  <a:pt x="607573" y="5662932"/>
                  <a:pt x="609369" y="5733274"/>
                </a:cubicBezTo>
                <a:cubicBezTo>
                  <a:pt x="351841" y="5733548"/>
                  <a:pt x="390552" y="5747814"/>
                  <a:pt x="390552" y="5692094"/>
                </a:cubicBezTo>
                <a:close/>
                <a:moveTo>
                  <a:pt x="396433" y="5972613"/>
                </a:moveTo>
                <a:cubicBezTo>
                  <a:pt x="392197" y="5701275"/>
                  <a:pt x="365467" y="5746389"/>
                  <a:pt x="468152" y="5746389"/>
                </a:cubicBezTo>
                <a:cubicBezTo>
                  <a:pt x="550042" y="5746389"/>
                  <a:pt x="538760" y="5746101"/>
                  <a:pt x="609670" y="5746019"/>
                </a:cubicBezTo>
                <a:cubicBezTo>
                  <a:pt x="612193" y="5857898"/>
                  <a:pt x="609944" y="5871944"/>
                  <a:pt x="611932" y="5994156"/>
                </a:cubicBezTo>
                <a:cubicBezTo>
                  <a:pt x="362369" y="5994416"/>
                  <a:pt x="396885" y="6002077"/>
                  <a:pt x="396433" y="5972613"/>
                </a:cubicBezTo>
                <a:close/>
                <a:moveTo>
                  <a:pt x="398804" y="6257943"/>
                </a:moveTo>
                <a:cubicBezTo>
                  <a:pt x="398393" y="6226767"/>
                  <a:pt x="397433" y="6071994"/>
                  <a:pt x="396858" y="6006955"/>
                </a:cubicBezTo>
                <a:cubicBezTo>
                  <a:pt x="472113" y="6007819"/>
                  <a:pt x="555237" y="6006942"/>
                  <a:pt x="612151" y="6006873"/>
                </a:cubicBezTo>
                <a:cubicBezTo>
                  <a:pt x="615551" y="6215667"/>
                  <a:pt x="615140" y="6195316"/>
                  <a:pt x="616565" y="6256011"/>
                </a:cubicBezTo>
                <a:cubicBezTo>
                  <a:pt x="539542" y="6256272"/>
                  <a:pt x="573358" y="6257957"/>
                  <a:pt x="398804" y="6257943"/>
                </a:cubicBezTo>
                <a:close/>
                <a:moveTo>
                  <a:pt x="619403" y="5691861"/>
                </a:moveTo>
                <a:cubicBezTo>
                  <a:pt x="611603" y="5451205"/>
                  <a:pt x="615263" y="5483807"/>
                  <a:pt x="632576" y="5483807"/>
                </a:cubicBezTo>
                <a:cubicBezTo>
                  <a:pt x="865470" y="5483807"/>
                  <a:pt x="833751" y="5478490"/>
                  <a:pt x="833860" y="5504966"/>
                </a:cubicBezTo>
                <a:cubicBezTo>
                  <a:pt x="834998" y="5773879"/>
                  <a:pt x="850803" y="5732274"/>
                  <a:pt x="796904" y="5732274"/>
                </a:cubicBezTo>
                <a:cubicBezTo>
                  <a:pt x="591014" y="5732274"/>
                  <a:pt x="621212" y="5748047"/>
                  <a:pt x="619403" y="5691861"/>
                </a:cubicBezTo>
                <a:close/>
                <a:moveTo>
                  <a:pt x="622816" y="5972668"/>
                </a:moveTo>
                <a:cubicBezTo>
                  <a:pt x="618800" y="5715815"/>
                  <a:pt x="618909" y="5746005"/>
                  <a:pt x="632576" y="5746005"/>
                </a:cubicBezTo>
                <a:cubicBezTo>
                  <a:pt x="873599" y="5746005"/>
                  <a:pt x="836588" y="5731588"/>
                  <a:pt x="837438" y="5785801"/>
                </a:cubicBezTo>
                <a:cubicBezTo>
                  <a:pt x="841263" y="6031266"/>
                  <a:pt x="858274" y="5995321"/>
                  <a:pt x="796891" y="5995321"/>
                </a:cubicBezTo>
                <a:cubicBezTo>
                  <a:pt x="594441" y="5995321"/>
                  <a:pt x="623255" y="6000240"/>
                  <a:pt x="622816" y="5972668"/>
                </a:cubicBezTo>
                <a:close/>
                <a:moveTo>
                  <a:pt x="845169" y="6253626"/>
                </a:moveTo>
                <a:cubicBezTo>
                  <a:pt x="845155" y="6261013"/>
                  <a:pt x="863867" y="6255970"/>
                  <a:pt x="632562" y="6255970"/>
                </a:cubicBezTo>
                <a:cubicBezTo>
                  <a:pt x="625325" y="6255970"/>
                  <a:pt x="627874" y="6283953"/>
                  <a:pt x="623364" y="6006846"/>
                </a:cubicBezTo>
                <a:cubicBezTo>
                  <a:pt x="721018" y="6006791"/>
                  <a:pt x="698565" y="6008216"/>
                  <a:pt x="842674" y="6007997"/>
                </a:cubicBezTo>
                <a:cubicBezTo>
                  <a:pt x="842702" y="6009600"/>
                  <a:pt x="845224" y="6207965"/>
                  <a:pt x="845169" y="6253626"/>
                </a:cubicBezTo>
                <a:close/>
                <a:moveTo>
                  <a:pt x="847349" y="5692011"/>
                </a:moveTo>
                <a:cubicBezTo>
                  <a:pt x="844306" y="5450068"/>
                  <a:pt x="833381" y="5484958"/>
                  <a:pt x="879164" y="5484342"/>
                </a:cubicBezTo>
                <a:cubicBezTo>
                  <a:pt x="1091004" y="5481477"/>
                  <a:pt x="1062341" y="5480354"/>
                  <a:pt x="1062958" y="5505117"/>
                </a:cubicBezTo>
                <a:cubicBezTo>
                  <a:pt x="1069332" y="5770206"/>
                  <a:pt x="1069181" y="5733370"/>
                  <a:pt x="1043534" y="5733082"/>
                </a:cubicBezTo>
                <a:cubicBezTo>
                  <a:pt x="812668" y="5730588"/>
                  <a:pt x="848007" y="5745443"/>
                  <a:pt x="847349" y="5692011"/>
                </a:cubicBezTo>
                <a:close/>
                <a:moveTo>
                  <a:pt x="853394" y="5972613"/>
                </a:moveTo>
                <a:cubicBezTo>
                  <a:pt x="849295" y="5710744"/>
                  <a:pt x="833847" y="5745018"/>
                  <a:pt x="879055" y="5745196"/>
                </a:cubicBezTo>
                <a:cubicBezTo>
                  <a:pt x="1100914" y="5746087"/>
                  <a:pt x="1065768" y="5735384"/>
                  <a:pt x="1066549" y="5785801"/>
                </a:cubicBezTo>
                <a:cubicBezTo>
                  <a:pt x="1068002" y="5878303"/>
                  <a:pt x="1068797" y="5884401"/>
                  <a:pt x="1070182" y="5972833"/>
                </a:cubicBezTo>
                <a:cubicBezTo>
                  <a:pt x="1070634" y="6002378"/>
                  <a:pt x="1090743" y="5994978"/>
                  <a:pt x="961287" y="5995074"/>
                </a:cubicBezTo>
                <a:cubicBezTo>
                  <a:pt x="833381" y="5995074"/>
                  <a:pt x="853874" y="6002735"/>
                  <a:pt x="853394" y="5972613"/>
                </a:cubicBezTo>
                <a:close/>
                <a:moveTo>
                  <a:pt x="1043424" y="6257066"/>
                </a:moveTo>
                <a:cubicBezTo>
                  <a:pt x="992034" y="6257477"/>
                  <a:pt x="983741" y="6257409"/>
                  <a:pt x="856382" y="6257368"/>
                </a:cubicBezTo>
                <a:cubicBezTo>
                  <a:pt x="856451" y="6209843"/>
                  <a:pt x="853942" y="6009655"/>
                  <a:pt x="853915" y="6007997"/>
                </a:cubicBezTo>
                <a:cubicBezTo>
                  <a:pt x="956750" y="6007791"/>
                  <a:pt x="835670" y="6007887"/>
                  <a:pt x="1070634" y="6007723"/>
                </a:cubicBezTo>
                <a:cubicBezTo>
                  <a:pt x="1073472" y="6303687"/>
                  <a:pt x="1084876" y="6256724"/>
                  <a:pt x="1043424" y="6257066"/>
                </a:cubicBezTo>
                <a:close/>
                <a:moveTo>
                  <a:pt x="1072293" y="5411286"/>
                </a:moveTo>
                <a:cubicBezTo>
                  <a:pt x="1070867" y="5320210"/>
                  <a:pt x="1071361" y="5321799"/>
                  <a:pt x="1069825" y="5224145"/>
                </a:cubicBezTo>
                <a:cubicBezTo>
                  <a:pt x="1069798" y="5221911"/>
                  <a:pt x="1051567" y="5221952"/>
                  <a:pt x="1287161" y="5221911"/>
                </a:cubicBezTo>
                <a:cubicBezTo>
                  <a:pt x="1287175" y="5222925"/>
                  <a:pt x="1287943" y="5262077"/>
                  <a:pt x="1289834" y="5470871"/>
                </a:cubicBezTo>
                <a:cubicBezTo>
                  <a:pt x="1030361" y="5470871"/>
                  <a:pt x="1073568" y="5492715"/>
                  <a:pt x="1072293" y="5411286"/>
                </a:cubicBezTo>
                <a:close/>
                <a:moveTo>
                  <a:pt x="1125657" y="5485027"/>
                </a:moveTo>
                <a:cubicBezTo>
                  <a:pt x="1207890" y="5485027"/>
                  <a:pt x="1208150" y="5483588"/>
                  <a:pt x="1289930" y="5483588"/>
                </a:cubicBezTo>
                <a:cubicBezTo>
                  <a:pt x="1291150" y="5646199"/>
                  <a:pt x="1292480" y="5662918"/>
                  <a:pt x="1293947" y="5732643"/>
                </a:cubicBezTo>
                <a:cubicBezTo>
                  <a:pt x="1204271" y="5732643"/>
                  <a:pt x="1173552" y="5734014"/>
                  <a:pt x="1077118" y="5733384"/>
                </a:cubicBezTo>
                <a:cubicBezTo>
                  <a:pt x="1074705" y="5442051"/>
                  <a:pt x="1056666" y="5485027"/>
                  <a:pt x="1125657" y="5485027"/>
                </a:cubicBezTo>
                <a:close/>
                <a:moveTo>
                  <a:pt x="1081408" y="5972613"/>
                </a:moveTo>
                <a:cubicBezTo>
                  <a:pt x="1077227" y="5704633"/>
                  <a:pt x="1062355" y="5746251"/>
                  <a:pt x="1125657" y="5746251"/>
                </a:cubicBezTo>
                <a:cubicBezTo>
                  <a:pt x="1327682" y="5746251"/>
                  <a:pt x="1294015" y="5728464"/>
                  <a:pt x="1294906" y="5785801"/>
                </a:cubicBezTo>
                <a:cubicBezTo>
                  <a:pt x="1298182" y="5993018"/>
                  <a:pt x="1297936" y="5977903"/>
                  <a:pt x="1298224" y="5995389"/>
                </a:cubicBezTo>
                <a:cubicBezTo>
                  <a:pt x="1046618" y="5995732"/>
                  <a:pt x="1081874" y="6002214"/>
                  <a:pt x="1081408" y="5972613"/>
                </a:cubicBezTo>
                <a:close/>
                <a:moveTo>
                  <a:pt x="1290067" y="6256957"/>
                </a:moveTo>
                <a:cubicBezTo>
                  <a:pt x="1060106" y="6256957"/>
                  <a:pt x="1084081" y="6257957"/>
                  <a:pt x="1084027" y="6253613"/>
                </a:cubicBezTo>
                <a:cubicBezTo>
                  <a:pt x="1080024" y="5957333"/>
                  <a:pt x="1069825" y="6007736"/>
                  <a:pt x="1125671" y="6007695"/>
                </a:cubicBezTo>
                <a:cubicBezTo>
                  <a:pt x="1208123" y="6007695"/>
                  <a:pt x="1207807" y="6008134"/>
                  <a:pt x="1290067" y="6008134"/>
                </a:cubicBezTo>
                <a:cubicBezTo>
                  <a:pt x="1301390" y="6008134"/>
                  <a:pt x="1298114" y="5999185"/>
                  <a:pt x="1299649" y="6066527"/>
                </a:cubicBezTo>
                <a:cubicBezTo>
                  <a:pt x="1304694" y="6286146"/>
                  <a:pt x="1306202" y="6256957"/>
                  <a:pt x="1290067" y="6256957"/>
                </a:cubicBezTo>
                <a:close/>
                <a:moveTo>
                  <a:pt x="1301335" y="5504911"/>
                </a:moveTo>
                <a:cubicBezTo>
                  <a:pt x="1301130" y="5471871"/>
                  <a:pt x="1270123" y="5486699"/>
                  <a:pt x="1517520" y="5483382"/>
                </a:cubicBezTo>
                <a:cubicBezTo>
                  <a:pt x="1520015" y="5636223"/>
                  <a:pt x="1519960" y="5639717"/>
                  <a:pt x="1521550" y="5692313"/>
                </a:cubicBezTo>
                <a:cubicBezTo>
                  <a:pt x="1523332" y="5751171"/>
                  <a:pt x="1557725" y="5733260"/>
                  <a:pt x="1305187" y="5732657"/>
                </a:cubicBezTo>
                <a:cubicBezTo>
                  <a:pt x="1304118" y="5681884"/>
                  <a:pt x="1302062" y="5622011"/>
                  <a:pt x="1301335" y="5504911"/>
                </a:cubicBezTo>
                <a:close/>
                <a:moveTo>
                  <a:pt x="1305434" y="5745374"/>
                </a:moveTo>
                <a:cubicBezTo>
                  <a:pt x="1563825" y="5746019"/>
                  <a:pt x="1522934" y="5736028"/>
                  <a:pt x="1523702" y="5785760"/>
                </a:cubicBezTo>
                <a:cubicBezTo>
                  <a:pt x="1525155" y="5879509"/>
                  <a:pt x="1525978" y="5875699"/>
                  <a:pt x="1527554" y="5972819"/>
                </a:cubicBezTo>
                <a:cubicBezTo>
                  <a:pt x="1528006" y="6001693"/>
                  <a:pt x="1562961" y="5994334"/>
                  <a:pt x="1309450" y="5995348"/>
                </a:cubicBezTo>
                <a:cubicBezTo>
                  <a:pt x="1308820" y="5958005"/>
                  <a:pt x="1306106" y="5780004"/>
                  <a:pt x="1305434" y="5745374"/>
                </a:cubicBezTo>
                <a:close/>
                <a:moveTo>
                  <a:pt x="1313563" y="6256916"/>
                </a:moveTo>
                <a:cubicBezTo>
                  <a:pt x="1313247" y="6148805"/>
                  <a:pt x="1310780" y="6068966"/>
                  <a:pt x="1309683" y="6008079"/>
                </a:cubicBezTo>
                <a:cubicBezTo>
                  <a:pt x="1385035" y="6007764"/>
                  <a:pt x="1410010" y="6005160"/>
                  <a:pt x="1527979" y="6006832"/>
                </a:cubicBezTo>
                <a:cubicBezTo>
                  <a:pt x="1528664" y="6094811"/>
                  <a:pt x="1526005" y="6048725"/>
                  <a:pt x="1529843" y="6253764"/>
                </a:cubicBezTo>
                <a:cubicBezTo>
                  <a:pt x="1529898" y="6256833"/>
                  <a:pt x="1548911" y="6256395"/>
                  <a:pt x="1313563" y="6256916"/>
                </a:cubicBezTo>
                <a:close/>
                <a:moveTo>
                  <a:pt x="1532790" y="5691902"/>
                </a:moveTo>
                <a:cubicBezTo>
                  <a:pt x="1531022" y="5633509"/>
                  <a:pt x="1531132" y="5629549"/>
                  <a:pt x="1528747" y="5483232"/>
                </a:cubicBezTo>
                <a:cubicBezTo>
                  <a:pt x="1679299" y="5480875"/>
                  <a:pt x="1680711" y="5484026"/>
                  <a:pt x="1746179" y="5484917"/>
                </a:cubicBezTo>
                <a:cubicBezTo>
                  <a:pt x="1747371" y="5551724"/>
                  <a:pt x="1750455" y="5732136"/>
                  <a:pt x="1750469" y="5733151"/>
                </a:cubicBezTo>
                <a:cubicBezTo>
                  <a:pt x="1497013" y="5734261"/>
                  <a:pt x="1534531" y="5749417"/>
                  <a:pt x="1532790" y="5691902"/>
                </a:cubicBezTo>
                <a:close/>
                <a:moveTo>
                  <a:pt x="1534230" y="5746841"/>
                </a:moveTo>
                <a:cubicBezTo>
                  <a:pt x="1625688" y="5746882"/>
                  <a:pt x="1651157" y="5747033"/>
                  <a:pt x="1701135" y="5746361"/>
                </a:cubicBezTo>
                <a:cubicBezTo>
                  <a:pt x="1763725" y="5745512"/>
                  <a:pt x="1750497" y="5703029"/>
                  <a:pt x="1754732" y="5972860"/>
                </a:cubicBezTo>
                <a:cubicBezTo>
                  <a:pt x="1755185" y="6001419"/>
                  <a:pt x="1789852" y="5997966"/>
                  <a:pt x="1539082" y="5994279"/>
                </a:cubicBezTo>
                <a:cubicBezTo>
                  <a:pt x="1538835" y="5972778"/>
                  <a:pt x="1534257" y="5747923"/>
                  <a:pt x="1534230" y="5746841"/>
                </a:cubicBezTo>
                <a:close/>
                <a:moveTo>
                  <a:pt x="1541125" y="6255874"/>
                </a:moveTo>
                <a:cubicBezTo>
                  <a:pt x="1537136" y="6061401"/>
                  <a:pt x="1539891" y="6093537"/>
                  <a:pt x="1539206" y="6007010"/>
                </a:cubicBezTo>
                <a:cubicBezTo>
                  <a:pt x="1602247" y="6007942"/>
                  <a:pt x="1610198" y="6007271"/>
                  <a:pt x="1701039" y="6007887"/>
                </a:cubicBezTo>
                <a:cubicBezTo>
                  <a:pt x="1777707" y="6008408"/>
                  <a:pt x="1749085" y="5965432"/>
                  <a:pt x="1759270" y="6254134"/>
                </a:cubicBezTo>
                <a:cubicBezTo>
                  <a:pt x="1759516" y="6261232"/>
                  <a:pt x="1766343" y="6254380"/>
                  <a:pt x="1541125" y="6255874"/>
                </a:cubicBezTo>
                <a:close/>
                <a:moveTo>
                  <a:pt x="1760956" y="5692011"/>
                </a:moveTo>
                <a:cubicBezTo>
                  <a:pt x="1756706" y="5451644"/>
                  <a:pt x="1748674" y="5485150"/>
                  <a:pt x="1783272" y="5485150"/>
                </a:cubicBezTo>
                <a:cubicBezTo>
                  <a:pt x="2004940" y="5485150"/>
                  <a:pt x="1975194" y="5474269"/>
                  <a:pt x="1976167" y="5505199"/>
                </a:cubicBezTo>
                <a:cubicBezTo>
                  <a:pt x="1984172" y="5769617"/>
                  <a:pt x="1985050" y="5732287"/>
                  <a:pt x="1947696" y="5732287"/>
                </a:cubicBezTo>
                <a:cubicBezTo>
                  <a:pt x="1728153" y="5732274"/>
                  <a:pt x="1761970" y="5745799"/>
                  <a:pt x="1760956" y="5692011"/>
                </a:cubicBezTo>
                <a:close/>
                <a:moveTo>
                  <a:pt x="1765959" y="5972641"/>
                </a:moveTo>
                <a:cubicBezTo>
                  <a:pt x="1761860" y="5710854"/>
                  <a:pt x="1753046" y="5745799"/>
                  <a:pt x="1783286" y="5745799"/>
                </a:cubicBezTo>
                <a:cubicBezTo>
                  <a:pt x="2015782" y="5745799"/>
                  <a:pt x="1979800" y="5732274"/>
                  <a:pt x="1980636" y="5785760"/>
                </a:cubicBezTo>
                <a:cubicBezTo>
                  <a:pt x="1984488" y="6031979"/>
                  <a:pt x="1993699" y="5994005"/>
                  <a:pt x="1947696" y="5994005"/>
                </a:cubicBezTo>
                <a:cubicBezTo>
                  <a:pt x="1737502" y="5994019"/>
                  <a:pt x="1766466" y="6005119"/>
                  <a:pt x="1765959" y="5972641"/>
                </a:cubicBezTo>
                <a:close/>
                <a:moveTo>
                  <a:pt x="1770620" y="6257258"/>
                </a:moveTo>
                <a:cubicBezTo>
                  <a:pt x="1766946" y="6147284"/>
                  <a:pt x="1767549" y="6090166"/>
                  <a:pt x="1766466" y="6008134"/>
                </a:cubicBezTo>
                <a:cubicBezTo>
                  <a:pt x="1876526" y="6008244"/>
                  <a:pt x="1833552" y="6006900"/>
                  <a:pt x="1983898" y="6006709"/>
                </a:cubicBezTo>
                <a:lnTo>
                  <a:pt x="1987901" y="6257313"/>
                </a:lnTo>
                <a:cubicBezTo>
                  <a:pt x="1952932" y="6257505"/>
                  <a:pt x="1771702" y="6257272"/>
                  <a:pt x="1770620" y="6257258"/>
                </a:cubicBezTo>
                <a:close/>
                <a:moveTo>
                  <a:pt x="1990725" y="5692669"/>
                </a:moveTo>
                <a:cubicBezTo>
                  <a:pt x="1988696" y="5447560"/>
                  <a:pt x="1972631" y="5483971"/>
                  <a:pt x="2029929" y="5483807"/>
                </a:cubicBezTo>
                <a:cubicBezTo>
                  <a:pt x="2233475" y="5483259"/>
                  <a:pt x="2203770" y="5477791"/>
                  <a:pt x="2204593" y="5505185"/>
                </a:cubicBezTo>
                <a:cubicBezTo>
                  <a:pt x="2212502" y="5766533"/>
                  <a:pt x="2207609" y="5733781"/>
                  <a:pt x="2194463" y="5733575"/>
                </a:cubicBezTo>
                <a:cubicBezTo>
                  <a:pt x="1955948" y="5729409"/>
                  <a:pt x="1991191" y="5747389"/>
                  <a:pt x="1990725" y="5692669"/>
                </a:cubicBezTo>
                <a:close/>
                <a:moveTo>
                  <a:pt x="1994590" y="5972641"/>
                </a:moveTo>
                <a:cubicBezTo>
                  <a:pt x="1990368" y="5702906"/>
                  <a:pt x="1980430" y="5744977"/>
                  <a:pt x="2029888" y="5745306"/>
                </a:cubicBezTo>
                <a:cubicBezTo>
                  <a:pt x="2237779" y="5746991"/>
                  <a:pt x="2206978" y="5733726"/>
                  <a:pt x="2207800" y="5785801"/>
                </a:cubicBezTo>
                <a:cubicBezTo>
                  <a:pt x="2211515" y="6023194"/>
                  <a:pt x="2222865" y="5994279"/>
                  <a:pt x="2194463" y="5994046"/>
                </a:cubicBezTo>
                <a:cubicBezTo>
                  <a:pt x="1964310" y="5992183"/>
                  <a:pt x="1995084" y="6003625"/>
                  <a:pt x="1994590" y="5972641"/>
                </a:cubicBezTo>
                <a:close/>
                <a:moveTo>
                  <a:pt x="2216217" y="6253626"/>
                </a:moveTo>
                <a:cubicBezTo>
                  <a:pt x="2216203" y="6261178"/>
                  <a:pt x="2236696" y="6255052"/>
                  <a:pt x="2029888" y="6256998"/>
                </a:cubicBezTo>
                <a:cubicBezTo>
                  <a:pt x="1986708" y="6257409"/>
                  <a:pt x="1999731" y="6295136"/>
                  <a:pt x="1995139" y="6006695"/>
                </a:cubicBezTo>
                <a:cubicBezTo>
                  <a:pt x="2087049" y="6006517"/>
                  <a:pt x="2084952" y="6006064"/>
                  <a:pt x="2213037" y="6006928"/>
                </a:cubicBezTo>
                <a:cubicBezTo>
                  <a:pt x="2215518" y="6159974"/>
                  <a:pt x="2216368" y="6179557"/>
                  <a:pt x="2216217" y="6253626"/>
                </a:cubicBezTo>
                <a:close/>
                <a:moveTo>
                  <a:pt x="2276613" y="5484561"/>
                </a:moveTo>
                <a:cubicBezTo>
                  <a:pt x="2359778" y="5484561"/>
                  <a:pt x="2356872" y="5483437"/>
                  <a:pt x="2431333" y="5483327"/>
                </a:cubicBezTo>
                <a:cubicBezTo>
                  <a:pt x="2433553" y="5625437"/>
                  <a:pt x="2433539" y="5635249"/>
                  <a:pt x="2435376" y="5692614"/>
                </a:cubicBezTo>
                <a:cubicBezTo>
                  <a:pt x="2436912" y="5741578"/>
                  <a:pt x="2479899" y="5737303"/>
                  <a:pt x="2218479" y="5733945"/>
                </a:cubicBezTo>
                <a:cubicBezTo>
                  <a:pt x="2217190" y="5438063"/>
                  <a:pt x="2195834" y="5484561"/>
                  <a:pt x="2276613" y="5484561"/>
                </a:cubicBezTo>
                <a:close/>
                <a:moveTo>
                  <a:pt x="2223701" y="5972613"/>
                </a:moveTo>
                <a:cubicBezTo>
                  <a:pt x="2219534" y="5705523"/>
                  <a:pt x="2199027" y="5746991"/>
                  <a:pt x="2276613" y="5746991"/>
                </a:cubicBezTo>
                <a:cubicBezTo>
                  <a:pt x="2357667" y="5746991"/>
                  <a:pt x="2357708" y="5746142"/>
                  <a:pt x="2436857" y="5746114"/>
                </a:cubicBezTo>
                <a:cubicBezTo>
                  <a:pt x="2437967" y="5795503"/>
                  <a:pt x="2438515" y="5854211"/>
                  <a:pt x="2440681" y="5994581"/>
                </a:cubicBezTo>
                <a:cubicBezTo>
                  <a:pt x="2189569" y="5994567"/>
                  <a:pt x="2224154" y="6001844"/>
                  <a:pt x="2223701" y="5972613"/>
                </a:cubicBezTo>
                <a:close/>
                <a:moveTo>
                  <a:pt x="2441065" y="6255655"/>
                </a:moveTo>
                <a:cubicBezTo>
                  <a:pt x="2335995" y="6255655"/>
                  <a:pt x="2227444" y="6262369"/>
                  <a:pt x="2227457" y="6253668"/>
                </a:cubicBezTo>
                <a:cubicBezTo>
                  <a:pt x="2228060" y="5963624"/>
                  <a:pt x="2202660" y="6007133"/>
                  <a:pt x="2276613" y="6007133"/>
                </a:cubicBezTo>
                <a:cubicBezTo>
                  <a:pt x="2347811" y="6007133"/>
                  <a:pt x="2363342" y="6007298"/>
                  <a:pt x="2440887" y="6007298"/>
                </a:cubicBezTo>
                <a:cubicBezTo>
                  <a:pt x="2444917" y="6276663"/>
                  <a:pt x="2445410" y="6255655"/>
                  <a:pt x="2441065" y="6255655"/>
                </a:cubicBezTo>
                <a:close/>
                <a:moveTo>
                  <a:pt x="2442559" y="5483314"/>
                </a:moveTo>
                <a:cubicBezTo>
                  <a:pt x="2523311" y="5483341"/>
                  <a:pt x="2523586" y="5485081"/>
                  <a:pt x="2605517" y="5485081"/>
                </a:cubicBezTo>
                <a:cubicBezTo>
                  <a:pt x="2680991" y="5485081"/>
                  <a:pt x="2654714" y="5449314"/>
                  <a:pt x="2664241" y="5692354"/>
                </a:cubicBezTo>
                <a:cubicBezTo>
                  <a:pt x="2666228" y="5743004"/>
                  <a:pt x="2707036" y="5733123"/>
                  <a:pt x="2447823" y="5733370"/>
                </a:cubicBezTo>
                <a:cubicBezTo>
                  <a:pt x="2445383" y="5635880"/>
                  <a:pt x="2446452" y="5732602"/>
                  <a:pt x="2442559" y="5483314"/>
                </a:cubicBezTo>
                <a:close/>
                <a:moveTo>
                  <a:pt x="2451579" y="5972641"/>
                </a:moveTo>
                <a:cubicBezTo>
                  <a:pt x="2450139" y="5880399"/>
                  <a:pt x="2450304" y="5878851"/>
                  <a:pt x="2448851" y="5785555"/>
                </a:cubicBezTo>
                <a:cubicBezTo>
                  <a:pt x="2448083" y="5736974"/>
                  <a:pt x="2405069" y="5743593"/>
                  <a:pt x="2665981" y="5744977"/>
                </a:cubicBezTo>
                <a:cubicBezTo>
                  <a:pt x="2667325" y="5798792"/>
                  <a:pt x="2667489" y="5850552"/>
                  <a:pt x="2669587" y="5994786"/>
                </a:cubicBezTo>
                <a:cubicBezTo>
                  <a:pt x="2415308" y="5999268"/>
                  <a:pt x="2451990" y="5998185"/>
                  <a:pt x="2451579" y="5972641"/>
                </a:cubicBezTo>
                <a:close/>
                <a:moveTo>
                  <a:pt x="2455184" y="6255655"/>
                </a:moveTo>
                <a:cubicBezTo>
                  <a:pt x="2455184" y="6210761"/>
                  <a:pt x="2452799" y="6052384"/>
                  <a:pt x="2452113" y="6007298"/>
                </a:cubicBezTo>
                <a:cubicBezTo>
                  <a:pt x="2518541" y="6007353"/>
                  <a:pt x="2599197" y="6008737"/>
                  <a:pt x="2669751" y="6007517"/>
                </a:cubicBezTo>
                <a:cubicBezTo>
                  <a:pt x="2670903" y="6091111"/>
                  <a:pt x="2670642" y="6126125"/>
                  <a:pt x="2673288" y="6253791"/>
                </a:cubicBezTo>
                <a:cubicBezTo>
                  <a:pt x="2673411" y="6258971"/>
                  <a:pt x="2690779" y="6255997"/>
                  <a:pt x="2455184" y="6255655"/>
                </a:cubicBezTo>
                <a:close/>
                <a:moveTo>
                  <a:pt x="2675440" y="5691806"/>
                </a:moveTo>
                <a:cubicBezTo>
                  <a:pt x="2666036" y="5452453"/>
                  <a:pt x="2670711" y="5484917"/>
                  <a:pt x="2687708" y="5484780"/>
                </a:cubicBezTo>
                <a:cubicBezTo>
                  <a:pt x="2921932" y="5483204"/>
                  <a:pt x="2890295" y="5476283"/>
                  <a:pt x="2890500" y="5504993"/>
                </a:cubicBezTo>
                <a:cubicBezTo>
                  <a:pt x="2890966" y="5569333"/>
                  <a:pt x="2891364" y="5585175"/>
                  <a:pt x="2893736" y="5734220"/>
                </a:cubicBezTo>
                <a:cubicBezTo>
                  <a:pt x="2639306" y="5731671"/>
                  <a:pt x="2677565" y="5745909"/>
                  <a:pt x="2675440" y="5691806"/>
                </a:cubicBezTo>
                <a:close/>
                <a:moveTo>
                  <a:pt x="2680471" y="5972613"/>
                </a:moveTo>
                <a:cubicBezTo>
                  <a:pt x="2676468" y="5716966"/>
                  <a:pt x="2673768" y="5745018"/>
                  <a:pt x="2687640" y="5745114"/>
                </a:cubicBezTo>
                <a:cubicBezTo>
                  <a:pt x="2932995" y="5746758"/>
                  <a:pt x="2893763" y="5736179"/>
                  <a:pt x="2894558" y="5785774"/>
                </a:cubicBezTo>
                <a:cubicBezTo>
                  <a:pt x="2896011" y="5878495"/>
                  <a:pt x="2894928" y="5876727"/>
                  <a:pt x="2896436" y="5972860"/>
                </a:cubicBezTo>
                <a:cubicBezTo>
                  <a:pt x="2896875" y="6000570"/>
                  <a:pt x="2920137" y="5993635"/>
                  <a:pt x="2769831" y="5993608"/>
                </a:cubicBezTo>
                <a:cubicBezTo>
                  <a:pt x="2663816" y="5993608"/>
                  <a:pt x="2680937" y="6002173"/>
                  <a:pt x="2680471" y="5972613"/>
                </a:cubicBezTo>
                <a:close/>
                <a:moveTo>
                  <a:pt x="2684542" y="6253490"/>
                </a:moveTo>
                <a:cubicBezTo>
                  <a:pt x="2678798" y="5977437"/>
                  <a:pt x="2679813" y="6007339"/>
                  <a:pt x="2687763" y="6007188"/>
                </a:cubicBezTo>
                <a:cubicBezTo>
                  <a:pt x="2744705" y="6006037"/>
                  <a:pt x="2754671" y="6006325"/>
                  <a:pt x="2896971" y="6006353"/>
                </a:cubicBezTo>
                <a:cubicBezTo>
                  <a:pt x="2896998" y="6007901"/>
                  <a:pt x="2900000" y="6190109"/>
                  <a:pt x="2901425" y="6256052"/>
                </a:cubicBezTo>
                <a:cubicBezTo>
                  <a:pt x="2693274" y="6256874"/>
                  <a:pt x="2684693" y="6260122"/>
                  <a:pt x="2684542" y="6253490"/>
                </a:cubicBezTo>
                <a:close/>
                <a:moveTo>
                  <a:pt x="2900658" y="5411258"/>
                </a:moveTo>
                <a:cubicBezTo>
                  <a:pt x="2897108" y="5184116"/>
                  <a:pt x="2881878" y="5221897"/>
                  <a:pt x="2934228" y="5221897"/>
                </a:cubicBezTo>
                <a:cubicBezTo>
                  <a:pt x="2935256" y="5221897"/>
                  <a:pt x="3113909" y="5221980"/>
                  <a:pt x="3113950" y="5224391"/>
                </a:cubicBezTo>
                <a:cubicBezTo>
                  <a:pt x="3118378" y="5506912"/>
                  <a:pt x="3127809" y="5469761"/>
                  <a:pt x="3098707" y="5469761"/>
                </a:cubicBezTo>
                <a:cubicBezTo>
                  <a:pt x="2861015" y="5469761"/>
                  <a:pt x="2901892" y="5489946"/>
                  <a:pt x="2900658" y="5411258"/>
                </a:cubicBezTo>
                <a:close/>
                <a:moveTo>
                  <a:pt x="2901563" y="5483862"/>
                </a:moveTo>
                <a:cubicBezTo>
                  <a:pt x="3054678" y="5483410"/>
                  <a:pt x="3027413" y="5482245"/>
                  <a:pt x="3118734" y="5482519"/>
                </a:cubicBezTo>
                <a:cubicBezTo>
                  <a:pt x="3119091" y="5522699"/>
                  <a:pt x="3119269" y="5520479"/>
                  <a:pt x="3120845" y="5733534"/>
                </a:cubicBezTo>
                <a:cubicBezTo>
                  <a:pt x="3015474" y="5733507"/>
                  <a:pt x="2977641" y="5734822"/>
                  <a:pt x="2904962" y="5734315"/>
                </a:cubicBezTo>
                <a:cubicBezTo>
                  <a:pt x="2901481" y="5515148"/>
                  <a:pt x="2902303" y="5570210"/>
                  <a:pt x="2901563" y="5483862"/>
                </a:cubicBezTo>
                <a:close/>
                <a:moveTo>
                  <a:pt x="2907663" y="5972641"/>
                </a:moveTo>
                <a:cubicBezTo>
                  <a:pt x="2903550" y="5710114"/>
                  <a:pt x="2898478" y="5747128"/>
                  <a:pt x="2934228" y="5747128"/>
                </a:cubicBezTo>
                <a:cubicBezTo>
                  <a:pt x="3154991" y="5747128"/>
                  <a:pt x="3120681" y="5734233"/>
                  <a:pt x="3121476" y="5785801"/>
                </a:cubicBezTo>
                <a:cubicBezTo>
                  <a:pt x="3125259" y="6027758"/>
                  <a:pt x="3138254" y="5994855"/>
                  <a:pt x="3098694" y="5994855"/>
                </a:cubicBezTo>
                <a:cubicBezTo>
                  <a:pt x="2877273" y="5994855"/>
                  <a:pt x="2908088" y="5998500"/>
                  <a:pt x="2907663" y="5972641"/>
                </a:cubicBezTo>
                <a:close/>
                <a:moveTo>
                  <a:pt x="3098694" y="6257368"/>
                </a:moveTo>
                <a:cubicBezTo>
                  <a:pt x="2891049" y="6257368"/>
                  <a:pt x="2912680" y="6256230"/>
                  <a:pt x="2912611" y="6252804"/>
                </a:cubicBezTo>
                <a:cubicBezTo>
                  <a:pt x="2905990" y="5966954"/>
                  <a:pt x="2900301" y="6006353"/>
                  <a:pt x="2934228" y="6006353"/>
                </a:cubicBezTo>
                <a:cubicBezTo>
                  <a:pt x="3016351" y="6006353"/>
                  <a:pt x="3016392" y="6007572"/>
                  <a:pt x="3098694" y="6007572"/>
                </a:cubicBezTo>
                <a:cubicBezTo>
                  <a:pt x="3133552" y="6007572"/>
                  <a:pt x="3126630" y="5995978"/>
                  <a:pt x="3126986" y="6066403"/>
                </a:cubicBezTo>
                <a:cubicBezTo>
                  <a:pt x="3127932" y="6294204"/>
                  <a:pt x="3144203" y="6257368"/>
                  <a:pt x="3098694" y="6257368"/>
                </a:cubicBezTo>
                <a:close/>
                <a:moveTo>
                  <a:pt x="3129070" y="5411258"/>
                </a:moveTo>
                <a:cubicBezTo>
                  <a:pt x="3127603" y="5317619"/>
                  <a:pt x="3126630" y="5317469"/>
                  <a:pt x="3125163" y="5224172"/>
                </a:cubicBezTo>
                <a:cubicBezTo>
                  <a:pt x="3125136" y="5222870"/>
                  <a:pt x="3226998" y="5220349"/>
                  <a:pt x="3341389" y="5221883"/>
                </a:cubicBezTo>
                <a:cubicBezTo>
                  <a:pt x="3341403" y="5223007"/>
                  <a:pt x="3344871" y="5438036"/>
                  <a:pt x="3345556" y="5470843"/>
                </a:cubicBezTo>
                <a:cubicBezTo>
                  <a:pt x="3085150" y="5470939"/>
                  <a:pt x="3130262" y="5485397"/>
                  <a:pt x="3129070" y="5411258"/>
                </a:cubicBezTo>
                <a:close/>
                <a:moveTo>
                  <a:pt x="3180858" y="5483040"/>
                </a:moveTo>
                <a:cubicBezTo>
                  <a:pt x="3229232" y="5483684"/>
                  <a:pt x="3240843" y="5483601"/>
                  <a:pt x="3345830" y="5483560"/>
                </a:cubicBezTo>
                <a:cubicBezTo>
                  <a:pt x="3352026" y="5760257"/>
                  <a:pt x="3351738" y="5733164"/>
                  <a:pt x="3345350" y="5733219"/>
                </a:cubicBezTo>
                <a:cubicBezTo>
                  <a:pt x="3283721" y="5733712"/>
                  <a:pt x="3280074" y="5733589"/>
                  <a:pt x="3132086" y="5733534"/>
                </a:cubicBezTo>
                <a:cubicBezTo>
                  <a:pt x="3130029" y="5439091"/>
                  <a:pt x="3114444" y="5482135"/>
                  <a:pt x="3180858" y="5483040"/>
                </a:cubicBezTo>
                <a:close/>
                <a:moveTo>
                  <a:pt x="3137267" y="5972613"/>
                </a:moveTo>
                <a:cubicBezTo>
                  <a:pt x="3135787" y="5877782"/>
                  <a:pt x="3134156" y="5878344"/>
                  <a:pt x="3132703" y="5785582"/>
                </a:cubicBezTo>
                <a:cubicBezTo>
                  <a:pt x="3131825" y="5729492"/>
                  <a:pt x="3096062" y="5747910"/>
                  <a:pt x="3350381" y="5745936"/>
                </a:cubicBezTo>
                <a:cubicBezTo>
                  <a:pt x="3352520" y="5887717"/>
                  <a:pt x="3351958" y="5910685"/>
                  <a:pt x="3353561" y="5996116"/>
                </a:cubicBezTo>
                <a:cubicBezTo>
                  <a:pt x="3102628" y="5996225"/>
                  <a:pt x="3137720" y="6002022"/>
                  <a:pt x="3137267" y="5972613"/>
                </a:cubicBezTo>
                <a:close/>
                <a:moveTo>
                  <a:pt x="3345433" y="6257011"/>
                </a:moveTo>
                <a:cubicBezTo>
                  <a:pt x="3122518" y="6255806"/>
                  <a:pt x="3141133" y="6260232"/>
                  <a:pt x="3140982" y="6253531"/>
                </a:cubicBezTo>
                <a:cubicBezTo>
                  <a:pt x="3134251" y="5959581"/>
                  <a:pt x="3127658" y="6007394"/>
                  <a:pt x="3180871" y="6008244"/>
                </a:cubicBezTo>
                <a:cubicBezTo>
                  <a:pt x="3228286" y="6009011"/>
                  <a:pt x="3241172" y="6008888"/>
                  <a:pt x="3353836" y="6008833"/>
                </a:cubicBezTo>
                <a:cubicBezTo>
                  <a:pt x="3359730" y="6285995"/>
                  <a:pt x="3365268" y="6257107"/>
                  <a:pt x="3345433" y="6257011"/>
                </a:cubicBezTo>
                <a:close/>
                <a:moveTo>
                  <a:pt x="3357071" y="5483547"/>
                </a:moveTo>
                <a:cubicBezTo>
                  <a:pt x="3607456" y="5483437"/>
                  <a:pt x="3574352" y="5474790"/>
                  <a:pt x="3575078" y="5505130"/>
                </a:cubicBezTo>
                <a:cubicBezTo>
                  <a:pt x="3576929" y="5585600"/>
                  <a:pt x="3576710" y="5596289"/>
                  <a:pt x="3578519" y="5690860"/>
                </a:cubicBezTo>
                <a:cubicBezTo>
                  <a:pt x="3579616" y="5747361"/>
                  <a:pt x="3617778" y="5731246"/>
                  <a:pt x="3361416" y="5733082"/>
                </a:cubicBezTo>
                <a:cubicBezTo>
                  <a:pt x="3358387" y="5532443"/>
                  <a:pt x="3359113" y="5575843"/>
                  <a:pt x="3357071" y="5483547"/>
                </a:cubicBezTo>
                <a:close/>
                <a:moveTo>
                  <a:pt x="3362211" y="5785582"/>
                </a:moveTo>
                <a:cubicBezTo>
                  <a:pt x="3361416" y="5733287"/>
                  <a:pt x="3322500" y="5745415"/>
                  <a:pt x="3579520" y="5745265"/>
                </a:cubicBezTo>
                <a:cubicBezTo>
                  <a:pt x="3579726" y="5757009"/>
                  <a:pt x="3583111" y="5964925"/>
                  <a:pt x="3583235" y="5972846"/>
                </a:cubicBezTo>
                <a:cubicBezTo>
                  <a:pt x="3583646" y="5998857"/>
                  <a:pt x="3619245" y="5995978"/>
                  <a:pt x="3364802" y="5996116"/>
                </a:cubicBezTo>
                <a:cubicBezTo>
                  <a:pt x="3363267" y="5917277"/>
                  <a:pt x="3363554" y="5871697"/>
                  <a:pt x="3362211" y="5785582"/>
                </a:cubicBezTo>
                <a:close/>
                <a:moveTo>
                  <a:pt x="3370134" y="6257135"/>
                </a:moveTo>
                <a:cubicBezTo>
                  <a:pt x="3368202" y="6067444"/>
                  <a:pt x="3366954" y="6096319"/>
                  <a:pt x="3365049" y="6008819"/>
                </a:cubicBezTo>
                <a:cubicBezTo>
                  <a:pt x="3501632" y="6008751"/>
                  <a:pt x="3527554" y="6006448"/>
                  <a:pt x="3583714" y="6006311"/>
                </a:cubicBezTo>
                <a:cubicBezTo>
                  <a:pt x="3584838" y="6092838"/>
                  <a:pt x="3582631" y="5942711"/>
                  <a:pt x="3586771" y="6255339"/>
                </a:cubicBezTo>
                <a:cubicBezTo>
                  <a:pt x="3586771" y="6256326"/>
                  <a:pt x="3428296" y="6257409"/>
                  <a:pt x="3370134" y="6257135"/>
                </a:cubicBezTo>
                <a:close/>
                <a:moveTo>
                  <a:pt x="3592131" y="5483451"/>
                </a:moveTo>
                <a:cubicBezTo>
                  <a:pt x="3834662" y="5483451"/>
                  <a:pt x="3802503" y="5472693"/>
                  <a:pt x="3802901" y="5505021"/>
                </a:cubicBezTo>
                <a:cubicBezTo>
                  <a:pt x="3806273" y="5774865"/>
                  <a:pt x="3823833" y="5733657"/>
                  <a:pt x="3756583" y="5733657"/>
                </a:cubicBezTo>
                <a:cubicBezTo>
                  <a:pt x="3677338" y="5733657"/>
                  <a:pt x="3674624" y="5732520"/>
                  <a:pt x="3592131" y="5732520"/>
                </a:cubicBezTo>
                <a:cubicBezTo>
                  <a:pt x="3590198" y="5732520"/>
                  <a:pt x="3581782" y="5483465"/>
                  <a:pt x="3592131" y="5483451"/>
                </a:cubicBezTo>
                <a:close/>
                <a:moveTo>
                  <a:pt x="3594447" y="5972613"/>
                </a:moveTo>
                <a:cubicBezTo>
                  <a:pt x="3589787" y="5686831"/>
                  <a:pt x="3591048" y="5762422"/>
                  <a:pt x="3590746" y="5745251"/>
                </a:cubicBezTo>
                <a:cubicBezTo>
                  <a:pt x="3681889" y="5745251"/>
                  <a:pt x="3670909" y="5746717"/>
                  <a:pt x="3807713" y="5746320"/>
                </a:cubicBezTo>
                <a:cubicBezTo>
                  <a:pt x="3807740" y="5747389"/>
                  <a:pt x="3811866" y="5970832"/>
                  <a:pt x="3812209" y="5995869"/>
                </a:cubicBezTo>
                <a:cubicBezTo>
                  <a:pt x="3745959" y="5996760"/>
                  <a:pt x="3704479" y="5995855"/>
                  <a:pt x="3674487" y="5994869"/>
                </a:cubicBezTo>
                <a:cubicBezTo>
                  <a:pt x="3580274" y="5991922"/>
                  <a:pt x="3594900" y="6001693"/>
                  <a:pt x="3594447" y="5972613"/>
                </a:cubicBezTo>
                <a:close/>
                <a:moveTo>
                  <a:pt x="3598025" y="6255819"/>
                </a:moveTo>
                <a:cubicBezTo>
                  <a:pt x="3594982" y="6046848"/>
                  <a:pt x="3595791" y="6070405"/>
                  <a:pt x="3594941" y="6006311"/>
                </a:cubicBezTo>
                <a:cubicBezTo>
                  <a:pt x="3674172" y="6006380"/>
                  <a:pt x="3674679" y="6008929"/>
                  <a:pt x="3756583" y="6008929"/>
                </a:cubicBezTo>
                <a:cubicBezTo>
                  <a:pt x="3830824" y="6008929"/>
                  <a:pt x="3810906" y="5961568"/>
                  <a:pt x="3815362" y="6256381"/>
                </a:cubicBezTo>
                <a:cubicBezTo>
                  <a:pt x="3664083" y="6256422"/>
                  <a:pt x="3679024" y="6255847"/>
                  <a:pt x="3598025" y="6255819"/>
                </a:cubicBezTo>
                <a:close/>
                <a:moveTo>
                  <a:pt x="3817568" y="5691902"/>
                </a:moveTo>
                <a:cubicBezTo>
                  <a:pt x="3810454" y="5448944"/>
                  <a:pt x="3807754" y="5482683"/>
                  <a:pt x="3838774" y="5483094"/>
                </a:cubicBezTo>
                <a:cubicBezTo>
                  <a:pt x="3901378" y="5484026"/>
                  <a:pt x="3920623" y="5483396"/>
                  <a:pt x="4003459" y="5483958"/>
                </a:cubicBezTo>
                <a:cubicBezTo>
                  <a:pt x="4043376" y="5484232"/>
                  <a:pt x="4032369" y="5445532"/>
                  <a:pt x="4035233" y="5733685"/>
                </a:cubicBezTo>
                <a:cubicBezTo>
                  <a:pt x="3781695" y="5732712"/>
                  <a:pt x="3819200" y="5748102"/>
                  <a:pt x="3817568" y="5691902"/>
                </a:cubicBezTo>
                <a:close/>
                <a:moveTo>
                  <a:pt x="3823106" y="5972613"/>
                </a:moveTo>
                <a:cubicBezTo>
                  <a:pt x="3819022" y="5711813"/>
                  <a:pt x="3810687" y="5746347"/>
                  <a:pt x="3838870" y="5746197"/>
                </a:cubicBezTo>
                <a:cubicBezTo>
                  <a:pt x="4072642" y="5745265"/>
                  <a:pt x="4035151" y="5736796"/>
                  <a:pt x="4035932" y="5785801"/>
                </a:cubicBezTo>
                <a:cubicBezTo>
                  <a:pt x="4039771" y="6030649"/>
                  <a:pt x="4051833" y="5994320"/>
                  <a:pt x="4003459" y="5994512"/>
                </a:cubicBezTo>
                <a:cubicBezTo>
                  <a:pt x="3791716" y="5995088"/>
                  <a:pt x="3823573" y="6002830"/>
                  <a:pt x="3823106" y="5972613"/>
                </a:cubicBezTo>
                <a:close/>
                <a:moveTo>
                  <a:pt x="4043417" y="6253626"/>
                </a:moveTo>
                <a:cubicBezTo>
                  <a:pt x="4043417" y="6256765"/>
                  <a:pt x="4061840" y="6256285"/>
                  <a:pt x="3826588" y="6256367"/>
                </a:cubicBezTo>
                <a:cubicBezTo>
                  <a:pt x="3822366" y="5977067"/>
                  <a:pt x="3818185" y="6008531"/>
                  <a:pt x="3838939" y="6008148"/>
                </a:cubicBezTo>
                <a:cubicBezTo>
                  <a:pt x="3901035" y="6006983"/>
                  <a:pt x="3915647" y="6007586"/>
                  <a:pt x="4003500" y="6007230"/>
                </a:cubicBezTo>
                <a:cubicBezTo>
                  <a:pt x="4047995" y="6007120"/>
                  <a:pt x="4044322" y="5966954"/>
                  <a:pt x="4043417" y="625362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7" name="Google Shape;2587;p22"/>
          <p:cNvGrpSpPr/>
          <p:nvPr/>
        </p:nvGrpSpPr>
        <p:grpSpPr>
          <a:xfrm rot="578815">
            <a:off x="2455376" y="4176245"/>
            <a:ext cx="2484309" cy="909314"/>
            <a:chOff x="4909488" y="8350526"/>
            <a:chExt cx="4967908" cy="1818428"/>
          </a:xfrm>
        </p:grpSpPr>
        <p:sp>
          <p:nvSpPr>
            <p:cNvPr id="2588" name="Google Shape;2588;p22"/>
            <p:cNvSpPr/>
            <p:nvPr/>
          </p:nvSpPr>
          <p:spPr>
            <a:xfrm>
              <a:off x="7673798" y="8448867"/>
              <a:ext cx="2003825" cy="1630052"/>
            </a:xfrm>
            <a:custGeom>
              <a:avLst/>
              <a:gdLst/>
              <a:ahLst/>
              <a:cxnLst/>
              <a:rect l="l" t="t" r="r" b="b"/>
              <a:pathLst>
                <a:path w="2003825" h="1630052" extrusionOk="0">
                  <a:moveTo>
                    <a:pt x="1985945" y="390637"/>
                  </a:moveTo>
                  <a:cubicBezTo>
                    <a:pt x="2003531" y="482158"/>
                    <a:pt x="2005637" y="577380"/>
                    <a:pt x="2002756" y="669527"/>
                  </a:cubicBezTo>
                  <a:cubicBezTo>
                    <a:pt x="1997500" y="837549"/>
                    <a:pt x="1976238" y="1008002"/>
                    <a:pt x="1907770" y="1161579"/>
                  </a:cubicBezTo>
                  <a:cubicBezTo>
                    <a:pt x="1749075" y="1517555"/>
                    <a:pt x="1345144" y="1626894"/>
                    <a:pt x="985825" y="1629891"/>
                  </a:cubicBezTo>
                  <a:cubicBezTo>
                    <a:pt x="793915" y="1631488"/>
                    <a:pt x="575704" y="1622678"/>
                    <a:pt x="399592" y="1538865"/>
                  </a:cubicBezTo>
                  <a:cubicBezTo>
                    <a:pt x="145215" y="1417799"/>
                    <a:pt x="91830" y="1150289"/>
                    <a:pt x="41475" y="898791"/>
                  </a:cubicBezTo>
                  <a:cubicBezTo>
                    <a:pt x="22667" y="804879"/>
                    <a:pt x="12443" y="709449"/>
                    <a:pt x="7634" y="613860"/>
                  </a:cubicBezTo>
                  <a:cubicBezTo>
                    <a:pt x="7087" y="611866"/>
                    <a:pt x="6551" y="610040"/>
                    <a:pt x="6223" y="608721"/>
                  </a:cubicBezTo>
                  <a:cubicBezTo>
                    <a:pt x="-5640" y="566358"/>
                    <a:pt x="1285" y="520692"/>
                    <a:pt x="11777" y="478706"/>
                  </a:cubicBezTo>
                  <a:cubicBezTo>
                    <a:pt x="47983" y="357918"/>
                    <a:pt x="118458" y="260682"/>
                    <a:pt x="223450" y="190372"/>
                  </a:cubicBezTo>
                  <a:cubicBezTo>
                    <a:pt x="369904" y="92292"/>
                    <a:pt x="555455" y="49305"/>
                    <a:pt x="728110" y="24939"/>
                  </a:cubicBezTo>
                  <a:cubicBezTo>
                    <a:pt x="916046" y="-1590"/>
                    <a:pt x="1106496" y="-1600"/>
                    <a:pt x="1295882" y="1208"/>
                  </a:cubicBezTo>
                  <a:cubicBezTo>
                    <a:pt x="1398956" y="2736"/>
                    <a:pt x="1502538" y="5057"/>
                    <a:pt x="1604002" y="23282"/>
                  </a:cubicBezTo>
                  <a:cubicBezTo>
                    <a:pt x="1731906" y="46249"/>
                    <a:pt x="1865900" y="94058"/>
                    <a:pt x="1928138" y="216692"/>
                  </a:cubicBezTo>
                  <a:cubicBezTo>
                    <a:pt x="1956098" y="271774"/>
                    <a:pt x="1974369" y="330407"/>
                    <a:pt x="1985945" y="3906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9" name="Google Shape;2589;p22"/>
            <p:cNvSpPr/>
            <p:nvPr/>
          </p:nvSpPr>
          <p:spPr>
            <a:xfrm>
              <a:off x="5122256" y="8502977"/>
              <a:ext cx="2001888" cy="1626534"/>
            </a:xfrm>
            <a:custGeom>
              <a:avLst/>
              <a:gdLst/>
              <a:ahLst/>
              <a:cxnLst/>
              <a:rect l="l" t="t" r="r" b="b"/>
              <a:pathLst>
                <a:path w="2001888" h="1626534" extrusionOk="0">
                  <a:moveTo>
                    <a:pt x="10519" y="427613"/>
                  </a:moveTo>
                  <a:cubicBezTo>
                    <a:pt x="-3362" y="519769"/>
                    <a:pt x="-1623" y="614991"/>
                    <a:pt x="4974" y="706949"/>
                  </a:cubicBezTo>
                  <a:cubicBezTo>
                    <a:pt x="17007" y="874624"/>
                    <a:pt x="45135" y="1044074"/>
                    <a:pt x="119733" y="1194775"/>
                  </a:cubicBezTo>
                  <a:cubicBezTo>
                    <a:pt x="292656" y="1544074"/>
                    <a:pt x="700680" y="1637083"/>
                    <a:pt x="1059831" y="1625614"/>
                  </a:cubicBezTo>
                  <a:cubicBezTo>
                    <a:pt x="1251641" y="1619493"/>
                    <a:pt x="1469325" y="1601913"/>
                    <a:pt x="1641910" y="1511076"/>
                  </a:cubicBezTo>
                  <a:cubicBezTo>
                    <a:pt x="1891190" y="1379881"/>
                    <a:pt x="1933745" y="1110436"/>
                    <a:pt x="1973916" y="857113"/>
                  </a:cubicBezTo>
                  <a:cubicBezTo>
                    <a:pt x="1988919" y="762516"/>
                    <a:pt x="1995288" y="666759"/>
                    <a:pt x="1996242" y="571051"/>
                  </a:cubicBezTo>
                  <a:cubicBezTo>
                    <a:pt x="1996709" y="569037"/>
                    <a:pt x="1997166" y="567191"/>
                    <a:pt x="1997444" y="565862"/>
                  </a:cubicBezTo>
                  <a:cubicBezTo>
                    <a:pt x="2007588" y="523053"/>
                    <a:pt x="1998825" y="477704"/>
                    <a:pt x="1986644" y="436184"/>
                  </a:cubicBezTo>
                  <a:cubicBezTo>
                    <a:pt x="1945599" y="316954"/>
                    <a:pt x="1871249" y="222635"/>
                    <a:pt x="1763515" y="156600"/>
                  </a:cubicBezTo>
                  <a:cubicBezTo>
                    <a:pt x="1613226" y="64494"/>
                    <a:pt x="1426085" y="29006"/>
                    <a:pt x="1252585" y="11595"/>
                  </a:cubicBezTo>
                  <a:cubicBezTo>
                    <a:pt x="1063735" y="-7354"/>
                    <a:pt x="873435" y="295"/>
                    <a:pt x="684316" y="10722"/>
                  </a:cubicBezTo>
                  <a:cubicBezTo>
                    <a:pt x="581381" y="16397"/>
                    <a:pt x="477989" y="22885"/>
                    <a:pt x="377339" y="45168"/>
                  </a:cubicBezTo>
                  <a:cubicBezTo>
                    <a:pt x="250469" y="73254"/>
                    <a:pt x="118501" y="126421"/>
                    <a:pt x="61271" y="251455"/>
                  </a:cubicBezTo>
                  <a:cubicBezTo>
                    <a:pt x="35547" y="307648"/>
                    <a:pt x="19650" y="366965"/>
                    <a:pt x="10519" y="4276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0" name="Google Shape;2590;p22"/>
            <p:cNvSpPr/>
            <p:nvPr/>
          </p:nvSpPr>
          <p:spPr>
            <a:xfrm>
              <a:off x="8377379" y="8459987"/>
              <a:ext cx="665761" cy="1410490"/>
            </a:xfrm>
            <a:custGeom>
              <a:avLst/>
              <a:gdLst/>
              <a:ahLst/>
              <a:cxnLst/>
              <a:rect l="l" t="t" r="r" b="b"/>
              <a:pathLst>
                <a:path w="665761" h="1410490" extrusionOk="0">
                  <a:moveTo>
                    <a:pt x="584740" y="10218"/>
                  </a:moveTo>
                  <a:cubicBezTo>
                    <a:pt x="600607" y="-13553"/>
                    <a:pt x="639019" y="8194"/>
                    <a:pt x="625645" y="34227"/>
                  </a:cubicBezTo>
                  <a:cubicBezTo>
                    <a:pt x="611666" y="58970"/>
                    <a:pt x="598352" y="83941"/>
                    <a:pt x="586558" y="109795"/>
                  </a:cubicBezTo>
                  <a:cubicBezTo>
                    <a:pt x="552885" y="193647"/>
                    <a:pt x="525870" y="281061"/>
                    <a:pt x="509754" y="370013"/>
                  </a:cubicBezTo>
                  <a:cubicBezTo>
                    <a:pt x="484815" y="562947"/>
                    <a:pt x="603468" y="461257"/>
                    <a:pt x="657857" y="566072"/>
                  </a:cubicBezTo>
                  <a:cubicBezTo>
                    <a:pt x="685747" y="659161"/>
                    <a:pt x="633484" y="757558"/>
                    <a:pt x="599524" y="842749"/>
                  </a:cubicBezTo>
                  <a:cubicBezTo>
                    <a:pt x="541469" y="948001"/>
                    <a:pt x="363131" y="1465382"/>
                    <a:pt x="221387" y="1405717"/>
                  </a:cubicBezTo>
                  <a:cubicBezTo>
                    <a:pt x="169025" y="1380706"/>
                    <a:pt x="170227" y="1312122"/>
                    <a:pt x="168001" y="1262061"/>
                  </a:cubicBezTo>
                  <a:cubicBezTo>
                    <a:pt x="175751" y="1148545"/>
                    <a:pt x="218823" y="1039880"/>
                    <a:pt x="258517" y="934172"/>
                  </a:cubicBezTo>
                  <a:cubicBezTo>
                    <a:pt x="278269" y="879834"/>
                    <a:pt x="304917" y="827570"/>
                    <a:pt x="318400" y="771189"/>
                  </a:cubicBezTo>
                  <a:cubicBezTo>
                    <a:pt x="321957" y="732934"/>
                    <a:pt x="256828" y="755137"/>
                    <a:pt x="234969" y="757111"/>
                  </a:cubicBezTo>
                  <a:cubicBezTo>
                    <a:pt x="190109" y="762449"/>
                    <a:pt x="145249" y="772271"/>
                    <a:pt x="99911" y="771030"/>
                  </a:cubicBezTo>
                  <a:cubicBezTo>
                    <a:pt x="27648" y="774027"/>
                    <a:pt x="-11251" y="719461"/>
                    <a:pt x="2868" y="650897"/>
                  </a:cubicBezTo>
                  <a:cubicBezTo>
                    <a:pt x="48424" y="508401"/>
                    <a:pt x="113970" y="372216"/>
                    <a:pt x="166730" y="232488"/>
                  </a:cubicBezTo>
                  <a:cubicBezTo>
                    <a:pt x="190615" y="167813"/>
                    <a:pt x="219072" y="104805"/>
                    <a:pt x="244149" y="40675"/>
                  </a:cubicBezTo>
                  <a:cubicBezTo>
                    <a:pt x="255069" y="10575"/>
                    <a:pt x="293511" y="16071"/>
                    <a:pt x="302791" y="39356"/>
                  </a:cubicBezTo>
                  <a:cubicBezTo>
                    <a:pt x="307540" y="38929"/>
                    <a:pt x="312180" y="38344"/>
                    <a:pt x="316512" y="37421"/>
                  </a:cubicBezTo>
                  <a:cubicBezTo>
                    <a:pt x="400490" y="24742"/>
                    <a:pt x="485649" y="32739"/>
                    <a:pt x="570064" y="27986"/>
                  </a:cubicBezTo>
                  <a:cubicBezTo>
                    <a:pt x="570064" y="28026"/>
                    <a:pt x="570034" y="28076"/>
                    <a:pt x="570034" y="28115"/>
                  </a:cubicBezTo>
                  <a:lnTo>
                    <a:pt x="569995" y="28115"/>
                  </a:lnTo>
                  <a:cubicBezTo>
                    <a:pt x="569995" y="28155"/>
                    <a:pt x="569955" y="28155"/>
                    <a:pt x="569965" y="28205"/>
                  </a:cubicBezTo>
                  <a:cubicBezTo>
                    <a:pt x="570899" y="28115"/>
                    <a:pt x="571833" y="28076"/>
                    <a:pt x="572737" y="28115"/>
                  </a:cubicBezTo>
                  <a:cubicBezTo>
                    <a:pt x="576701" y="22133"/>
                    <a:pt x="580696" y="16141"/>
                    <a:pt x="584740" y="102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1" name="Google Shape;2591;p22"/>
            <p:cNvSpPr/>
            <p:nvPr/>
          </p:nvSpPr>
          <p:spPr>
            <a:xfrm>
              <a:off x="5990465" y="8524046"/>
              <a:ext cx="667767" cy="1395005"/>
            </a:xfrm>
            <a:custGeom>
              <a:avLst/>
              <a:gdLst/>
              <a:ahLst/>
              <a:cxnLst/>
              <a:rect l="l" t="t" r="r" b="b"/>
              <a:pathLst>
                <a:path w="667767" h="1395005" extrusionOk="0">
                  <a:moveTo>
                    <a:pt x="611311" y="9484"/>
                  </a:moveTo>
                  <a:cubicBezTo>
                    <a:pt x="628133" y="-13632"/>
                    <a:pt x="665630" y="9643"/>
                    <a:pt x="651213" y="35120"/>
                  </a:cubicBezTo>
                  <a:cubicBezTo>
                    <a:pt x="636240" y="59278"/>
                    <a:pt x="621943" y="83694"/>
                    <a:pt x="609106" y="109052"/>
                  </a:cubicBezTo>
                  <a:cubicBezTo>
                    <a:pt x="572075" y="191485"/>
                    <a:pt x="541562" y="277739"/>
                    <a:pt x="521869" y="365976"/>
                  </a:cubicBezTo>
                  <a:cubicBezTo>
                    <a:pt x="489170" y="557749"/>
                    <a:pt x="611828" y="460920"/>
                    <a:pt x="661944" y="567839"/>
                  </a:cubicBezTo>
                  <a:cubicBezTo>
                    <a:pt x="686058" y="661979"/>
                    <a:pt x="629861" y="758193"/>
                    <a:pt x="592493" y="841947"/>
                  </a:cubicBezTo>
                  <a:cubicBezTo>
                    <a:pt x="530235" y="944778"/>
                    <a:pt x="331181" y="1454559"/>
                    <a:pt x="191950" y="1389249"/>
                  </a:cubicBezTo>
                  <a:cubicBezTo>
                    <a:pt x="140642" y="1362145"/>
                    <a:pt x="144606" y="1293670"/>
                    <a:pt x="144407" y="1243569"/>
                  </a:cubicBezTo>
                  <a:cubicBezTo>
                    <a:pt x="156728" y="1130459"/>
                    <a:pt x="204151" y="1023610"/>
                    <a:pt x="248078" y="919578"/>
                  </a:cubicBezTo>
                  <a:cubicBezTo>
                    <a:pt x="270006" y="866084"/>
                    <a:pt x="298750" y="814922"/>
                    <a:pt x="314489" y="759136"/>
                  </a:cubicBezTo>
                  <a:cubicBezTo>
                    <a:pt x="319586" y="721059"/>
                    <a:pt x="253622" y="740613"/>
                    <a:pt x="231694" y="741715"/>
                  </a:cubicBezTo>
                  <a:cubicBezTo>
                    <a:pt x="186654" y="745237"/>
                    <a:pt x="141436" y="753253"/>
                    <a:pt x="96179" y="750187"/>
                  </a:cubicBezTo>
                  <a:cubicBezTo>
                    <a:pt x="23856" y="750276"/>
                    <a:pt x="-12817" y="694183"/>
                    <a:pt x="4064" y="626244"/>
                  </a:cubicBezTo>
                  <a:cubicBezTo>
                    <a:pt x="55333" y="485693"/>
                    <a:pt x="126324" y="352255"/>
                    <a:pt x="184667" y="214770"/>
                  </a:cubicBezTo>
                  <a:cubicBezTo>
                    <a:pt x="211146" y="151107"/>
                    <a:pt x="242116" y="89299"/>
                    <a:pt x="269758" y="26231"/>
                  </a:cubicBezTo>
                  <a:cubicBezTo>
                    <a:pt x="281879" y="-3403"/>
                    <a:pt x="320073" y="3631"/>
                    <a:pt x="328399" y="27273"/>
                  </a:cubicBezTo>
                  <a:cubicBezTo>
                    <a:pt x="333158" y="27035"/>
                    <a:pt x="337828" y="26638"/>
                    <a:pt x="342190" y="25884"/>
                  </a:cubicBezTo>
                  <a:cubicBezTo>
                    <a:pt x="426614" y="16598"/>
                    <a:pt x="511387" y="28007"/>
                    <a:pt x="595921" y="26658"/>
                  </a:cubicBezTo>
                  <a:cubicBezTo>
                    <a:pt x="595921" y="26697"/>
                    <a:pt x="595881" y="26737"/>
                    <a:pt x="595891" y="26777"/>
                  </a:cubicBezTo>
                  <a:lnTo>
                    <a:pt x="595851" y="26777"/>
                  </a:lnTo>
                  <a:cubicBezTo>
                    <a:pt x="595851" y="26816"/>
                    <a:pt x="595811" y="26816"/>
                    <a:pt x="595811" y="26856"/>
                  </a:cubicBezTo>
                  <a:cubicBezTo>
                    <a:pt x="596745" y="26806"/>
                    <a:pt x="597679" y="26806"/>
                    <a:pt x="598583" y="26876"/>
                  </a:cubicBezTo>
                  <a:cubicBezTo>
                    <a:pt x="602806" y="21072"/>
                    <a:pt x="607039" y="15239"/>
                    <a:pt x="611311" y="94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2" name="Google Shape;2592;p22"/>
            <p:cNvSpPr/>
            <p:nvPr/>
          </p:nvSpPr>
          <p:spPr>
            <a:xfrm>
              <a:off x="8179419" y="9490507"/>
              <a:ext cx="288097" cy="573294"/>
            </a:xfrm>
            <a:custGeom>
              <a:avLst/>
              <a:gdLst/>
              <a:ahLst/>
              <a:cxnLst/>
              <a:rect l="l" t="t" r="r" b="b"/>
              <a:pathLst>
                <a:path w="288097" h="573294" extrusionOk="0">
                  <a:moveTo>
                    <a:pt x="112896" y="572635"/>
                  </a:moveTo>
                  <a:cubicBezTo>
                    <a:pt x="87351" y="568032"/>
                    <a:pt x="84520" y="539945"/>
                    <a:pt x="91554" y="519369"/>
                  </a:cubicBezTo>
                  <a:cubicBezTo>
                    <a:pt x="84500" y="522901"/>
                    <a:pt x="76293" y="523754"/>
                    <a:pt x="68215" y="520996"/>
                  </a:cubicBezTo>
                  <a:cubicBezTo>
                    <a:pt x="63893" y="519528"/>
                    <a:pt x="60187" y="517236"/>
                    <a:pt x="57166" y="514369"/>
                  </a:cubicBezTo>
                  <a:cubicBezTo>
                    <a:pt x="43991" y="535531"/>
                    <a:pt x="9156" y="531016"/>
                    <a:pt x="1824" y="507166"/>
                  </a:cubicBezTo>
                  <a:cubicBezTo>
                    <a:pt x="-2617" y="495192"/>
                    <a:pt x="2052" y="483167"/>
                    <a:pt x="5242" y="471500"/>
                  </a:cubicBezTo>
                  <a:cubicBezTo>
                    <a:pt x="40116" y="370505"/>
                    <a:pt x="72765" y="268516"/>
                    <a:pt x="109647" y="168195"/>
                  </a:cubicBezTo>
                  <a:cubicBezTo>
                    <a:pt x="132649" y="113461"/>
                    <a:pt x="153504" y="53072"/>
                    <a:pt x="199735" y="13209"/>
                  </a:cubicBezTo>
                  <a:cubicBezTo>
                    <a:pt x="223988" y="-8161"/>
                    <a:pt x="268223" y="-3805"/>
                    <a:pt x="281448" y="27763"/>
                  </a:cubicBezTo>
                  <a:cubicBezTo>
                    <a:pt x="291969" y="52357"/>
                    <a:pt x="287111" y="80751"/>
                    <a:pt x="286087" y="106715"/>
                  </a:cubicBezTo>
                  <a:cubicBezTo>
                    <a:pt x="281269" y="194516"/>
                    <a:pt x="256618" y="279281"/>
                    <a:pt x="229145" y="362320"/>
                  </a:cubicBezTo>
                  <a:cubicBezTo>
                    <a:pt x="215961" y="402827"/>
                    <a:pt x="202358" y="443136"/>
                    <a:pt x="187117" y="482860"/>
                  </a:cubicBezTo>
                  <a:cubicBezTo>
                    <a:pt x="176267" y="501759"/>
                    <a:pt x="175224" y="532753"/>
                    <a:pt x="151686" y="540074"/>
                  </a:cubicBezTo>
                  <a:cubicBezTo>
                    <a:pt x="149122" y="559401"/>
                    <a:pt x="133771" y="576951"/>
                    <a:pt x="112896" y="5726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3" name="Google Shape;2593;p22"/>
            <p:cNvSpPr/>
            <p:nvPr/>
          </p:nvSpPr>
          <p:spPr>
            <a:xfrm>
              <a:off x="5712636" y="9584359"/>
              <a:ext cx="305386" cy="568196"/>
            </a:xfrm>
            <a:custGeom>
              <a:avLst/>
              <a:gdLst/>
              <a:ahLst/>
              <a:cxnLst/>
              <a:rect l="l" t="t" r="r" b="b"/>
              <a:pathLst>
                <a:path w="305386" h="568196" extrusionOk="0">
                  <a:moveTo>
                    <a:pt x="109774" y="567258"/>
                  </a:moveTo>
                  <a:cubicBezTo>
                    <a:pt x="84438" y="561633"/>
                    <a:pt x="82739" y="533457"/>
                    <a:pt x="90598" y="513179"/>
                  </a:cubicBezTo>
                  <a:cubicBezTo>
                    <a:pt x="83404" y="516423"/>
                    <a:pt x="75178" y="516949"/>
                    <a:pt x="67209" y="513863"/>
                  </a:cubicBezTo>
                  <a:cubicBezTo>
                    <a:pt x="62946" y="512216"/>
                    <a:pt x="59340" y="509786"/>
                    <a:pt x="56439" y="506800"/>
                  </a:cubicBezTo>
                  <a:cubicBezTo>
                    <a:pt x="42419" y="527406"/>
                    <a:pt x="7793" y="521493"/>
                    <a:pt x="1424" y="497385"/>
                  </a:cubicBezTo>
                  <a:cubicBezTo>
                    <a:pt x="-2531" y="485241"/>
                    <a:pt x="2626" y="473415"/>
                    <a:pt x="6273" y="461877"/>
                  </a:cubicBezTo>
                  <a:cubicBezTo>
                    <a:pt x="45191" y="362370"/>
                    <a:pt x="81934" y="261771"/>
                    <a:pt x="122840" y="163017"/>
                  </a:cubicBezTo>
                  <a:cubicBezTo>
                    <a:pt x="148027" y="109255"/>
                    <a:pt x="171307" y="49749"/>
                    <a:pt x="219108" y="11781"/>
                  </a:cubicBezTo>
                  <a:cubicBezTo>
                    <a:pt x="244206" y="-8597"/>
                    <a:pt x="288231" y="-2466"/>
                    <a:pt x="300164" y="29609"/>
                  </a:cubicBezTo>
                  <a:cubicBezTo>
                    <a:pt x="309683" y="54610"/>
                    <a:pt x="303681" y="82786"/>
                    <a:pt x="301615" y="108679"/>
                  </a:cubicBezTo>
                  <a:cubicBezTo>
                    <a:pt x="293259" y="196212"/>
                    <a:pt x="265210" y="279916"/>
                    <a:pt x="234409" y="361784"/>
                  </a:cubicBezTo>
                  <a:cubicBezTo>
                    <a:pt x="219605" y="401726"/>
                    <a:pt x="204383" y="441460"/>
                    <a:pt x="187552" y="480539"/>
                  </a:cubicBezTo>
                  <a:cubicBezTo>
                    <a:pt x="175947" y="498982"/>
                    <a:pt x="173661" y="529906"/>
                    <a:pt x="149835" y="536285"/>
                  </a:cubicBezTo>
                  <a:cubicBezTo>
                    <a:pt x="146507" y="555492"/>
                    <a:pt x="130460" y="572417"/>
                    <a:pt x="109774" y="5672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4" name="Google Shape;2594;p22"/>
            <p:cNvSpPr/>
            <p:nvPr/>
          </p:nvSpPr>
          <p:spPr>
            <a:xfrm>
              <a:off x="7668115" y="9044999"/>
              <a:ext cx="196691" cy="475519"/>
            </a:xfrm>
            <a:custGeom>
              <a:avLst/>
              <a:gdLst/>
              <a:ahLst/>
              <a:cxnLst/>
              <a:rect l="l" t="t" r="r" b="b"/>
              <a:pathLst>
                <a:path w="196691" h="475519" extrusionOk="0">
                  <a:moveTo>
                    <a:pt x="70637" y="1626"/>
                  </a:moveTo>
                  <a:cubicBezTo>
                    <a:pt x="87697" y="-2074"/>
                    <a:pt x="105859" y="337"/>
                    <a:pt x="121439" y="10962"/>
                  </a:cubicBezTo>
                  <a:cubicBezTo>
                    <a:pt x="168505" y="43047"/>
                    <a:pt x="181580" y="120946"/>
                    <a:pt x="189320" y="173369"/>
                  </a:cubicBezTo>
                  <a:cubicBezTo>
                    <a:pt x="199027" y="239096"/>
                    <a:pt x="197497" y="305943"/>
                    <a:pt x="194040" y="372087"/>
                  </a:cubicBezTo>
                  <a:cubicBezTo>
                    <a:pt x="192509" y="401314"/>
                    <a:pt x="189658" y="433022"/>
                    <a:pt x="169846" y="454600"/>
                  </a:cubicBezTo>
                  <a:cubicBezTo>
                    <a:pt x="155210" y="470543"/>
                    <a:pt x="132199" y="478341"/>
                    <a:pt x="110867" y="474591"/>
                  </a:cubicBezTo>
                  <a:cubicBezTo>
                    <a:pt x="69852" y="467378"/>
                    <a:pt x="51133" y="422257"/>
                    <a:pt x="39736" y="387266"/>
                  </a:cubicBezTo>
                  <a:cubicBezTo>
                    <a:pt x="14380" y="309416"/>
                    <a:pt x="2557" y="227647"/>
                    <a:pt x="212" y="145947"/>
                  </a:cubicBezTo>
                  <a:cubicBezTo>
                    <a:pt x="-832" y="109865"/>
                    <a:pt x="1374" y="68434"/>
                    <a:pt x="20838" y="36836"/>
                  </a:cubicBezTo>
                  <a:cubicBezTo>
                    <a:pt x="31897" y="18879"/>
                    <a:pt x="50507" y="5992"/>
                    <a:pt x="70637" y="16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5" name="Google Shape;2595;p22"/>
            <p:cNvSpPr/>
            <p:nvPr/>
          </p:nvSpPr>
          <p:spPr>
            <a:xfrm>
              <a:off x="6945238" y="9059186"/>
              <a:ext cx="191593" cy="476686"/>
            </a:xfrm>
            <a:custGeom>
              <a:avLst/>
              <a:gdLst/>
              <a:ahLst/>
              <a:cxnLst/>
              <a:rect l="l" t="t" r="r" b="b"/>
              <a:pathLst>
                <a:path w="191593" h="476686" extrusionOk="0">
                  <a:moveTo>
                    <a:pt x="115325" y="1080"/>
                  </a:moveTo>
                  <a:cubicBezTo>
                    <a:pt x="98126" y="-1936"/>
                    <a:pt x="80082" y="1209"/>
                    <a:pt x="64940" y="12450"/>
                  </a:cubicBezTo>
                  <a:cubicBezTo>
                    <a:pt x="19216" y="46400"/>
                    <a:pt x="9290" y="124766"/>
                    <a:pt x="3666" y="177456"/>
                  </a:cubicBezTo>
                  <a:cubicBezTo>
                    <a:pt x="-3378" y="243520"/>
                    <a:pt x="844" y="310249"/>
                    <a:pt x="6975" y="376204"/>
                  </a:cubicBezTo>
                  <a:cubicBezTo>
                    <a:pt x="9687" y="405352"/>
                    <a:pt x="13810" y="436911"/>
                    <a:pt x="34477" y="457675"/>
                  </a:cubicBezTo>
                  <a:cubicBezTo>
                    <a:pt x="49738" y="473013"/>
                    <a:pt x="73048" y="479878"/>
                    <a:pt x="94211" y="475275"/>
                  </a:cubicBezTo>
                  <a:cubicBezTo>
                    <a:pt x="134898" y="466416"/>
                    <a:pt x="151789" y="420580"/>
                    <a:pt x="161765" y="385162"/>
                  </a:cubicBezTo>
                  <a:cubicBezTo>
                    <a:pt x="183952" y="306350"/>
                    <a:pt x="192476" y="224174"/>
                    <a:pt x="191523" y="142445"/>
                  </a:cubicBezTo>
                  <a:cubicBezTo>
                    <a:pt x="191105" y="106352"/>
                    <a:pt x="187230" y="65041"/>
                    <a:pt x="166514" y="34256"/>
                  </a:cubicBezTo>
                  <a:cubicBezTo>
                    <a:pt x="154730" y="16766"/>
                    <a:pt x="135614" y="4642"/>
                    <a:pt x="115325" y="10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6" name="Google Shape;2596;p22"/>
            <p:cNvSpPr/>
            <p:nvPr/>
          </p:nvSpPr>
          <p:spPr>
            <a:xfrm>
              <a:off x="9061590" y="8609427"/>
              <a:ext cx="635447" cy="1131603"/>
            </a:xfrm>
            <a:custGeom>
              <a:avLst/>
              <a:gdLst/>
              <a:ahLst/>
              <a:cxnLst/>
              <a:rect l="l" t="t" r="r" b="b"/>
              <a:pathLst>
                <a:path w="635447" h="1131603" extrusionOk="0">
                  <a:moveTo>
                    <a:pt x="634259" y="107900"/>
                  </a:moveTo>
                  <a:cubicBezTo>
                    <a:pt x="620230" y="215821"/>
                    <a:pt x="449463" y="245693"/>
                    <a:pt x="352698" y="397544"/>
                  </a:cubicBezTo>
                  <a:cubicBezTo>
                    <a:pt x="244169" y="567868"/>
                    <a:pt x="284995" y="784235"/>
                    <a:pt x="249355" y="981326"/>
                  </a:cubicBezTo>
                  <a:cubicBezTo>
                    <a:pt x="214649" y="1173228"/>
                    <a:pt x="45383" y="1152940"/>
                    <a:pt x="8958" y="1076746"/>
                  </a:cubicBezTo>
                  <a:cubicBezTo>
                    <a:pt x="-11847" y="1033223"/>
                    <a:pt x="-2001" y="1046170"/>
                    <a:pt x="99016" y="545575"/>
                  </a:cubicBezTo>
                  <a:cubicBezTo>
                    <a:pt x="112390" y="479293"/>
                    <a:pt x="93711" y="400491"/>
                    <a:pt x="192314" y="277718"/>
                  </a:cubicBezTo>
                  <a:cubicBezTo>
                    <a:pt x="267230" y="184441"/>
                    <a:pt x="375749" y="114627"/>
                    <a:pt x="502202" y="24941"/>
                  </a:cubicBezTo>
                  <a:cubicBezTo>
                    <a:pt x="593055" y="-39496"/>
                    <a:pt x="644026" y="32719"/>
                    <a:pt x="634259" y="107900"/>
                  </a:cubicBezTo>
                  <a:close/>
                </a:path>
              </a:pathLst>
            </a:custGeom>
            <a:solidFill>
              <a:srgbClr val="7AAED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7" name="Google Shape;2597;p22"/>
            <p:cNvSpPr/>
            <p:nvPr/>
          </p:nvSpPr>
          <p:spPr>
            <a:xfrm>
              <a:off x="5089732" y="8699392"/>
              <a:ext cx="673578" cy="1112349"/>
            </a:xfrm>
            <a:custGeom>
              <a:avLst/>
              <a:gdLst/>
              <a:ahLst/>
              <a:cxnLst/>
              <a:rect l="l" t="t" r="r" b="b"/>
              <a:pathLst>
                <a:path w="673578" h="1112349" extrusionOk="0">
                  <a:moveTo>
                    <a:pt x="2038" y="110567"/>
                  </a:moveTo>
                  <a:cubicBezTo>
                    <a:pt x="20409" y="217833"/>
                    <a:pt x="192249" y="240820"/>
                    <a:pt x="295055" y="388653"/>
                  </a:cubicBezTo>
                  <a:cubicBezTo>
                    <a:pt x="410370" y="554473"/>
                    <a:pt x="378298" y="772309"/>
                    <a:pt x="421866" y="967802"/>
                  </a:cubicBezTo>
                  <a:cubicBezTo>
                    <a:pt x="464292" y="1158157"/>
                    <a:pt x="632605" y="1131072"/>
                    <a:pt x="665920" y="1053470"/>
                  </a:cubicBezTo>
                  <a:cubicBezTo>
                    <a:pt x="684957" y="1009143"/>
                    <a:pt x="675637" y="1022477"/>
                    <a:pt x="554499" y="526357"/>
                  </a:cubicBezTo>
                  <a:cubicBezTo>
                    <a:pt x="538463" y="460660"/>
                    <a:pt x="553953" y="381183"/>
                    <a:pt x="450471" y="262468"/>
                  </a:cubicBezTo>
                  <a:cubicBezTo>
                    <a:pt x="371849" y="172276"/>
                    <a:pt x="260608" y="106896"/>
                    <a:pt x="130627" y="22360"/>
                  </a:cubicBezTo>
                  <a:cubicBezTo>
                    <a:pt x="37261" y="-38357"/>
                    <a:pt x="-10759" y="35852"/>
                    <a:pt x="2038" y="110567"/>
                  </a:cubicBezTo>
                  <a:close/>
                </a:path>
              </a:pathLst>
            </a:custGeom>
            <a:solidFill>
              <a:srgbClr val="7AAED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8" name="Google Shape;2598;p22"/>
            <p:cNvSpPr/>
            <p:nvPr/>
          </p:nvSpPr>
          <p:spPr>
            <a:xfrm>
              <a:off x="7110944" y="8768260"/>
              <a:ext cx="571013" cy="218489"/>
            </a:xfrm>
            <a:custGeom>
              <a:avLst/>
              <a:gdLst/>
              <a:ahLst/>
              <a:cxnLst/>
              <a:rect l="l" t="t" r="r" b="b"/>
              <a:pathLst>
                <a:path w="571013" h="218489" extrusionOk="0">
                  <a:moveTo>
                    <a:pt x="239178" y="3345"/>
                  </a:moveTo>
                  <a:cubicBezTo>
                    <a:pt x="267912" y="-425"/>
                    <a:pt x="297034" y="-1010"/>
                    <a:pt x="325908" y="1599"/>
                  </a:cubicBezTo>
                  <a:cubicBezTo>
                    <a:pt x="326057" y="1609"/>
                    <a:pt x="326196" y="1629"/>
                    <a:pt x="326345" y="1639"/>
                  </a:cubicBezTo>
                  <a:cubicBezTo>
                    <a:pt x="385145" y="7046"/>
                    <a:pt x="443865" y="20022"/>
                    <a:pt x="496356" y="47791"/>
                  </a:cubicBezTo>
                  <a:cubicBezTo>
                    <a:pt x="517857" y="61333"/>
                    <a:pt x="577065" y="77435"/>
                    <a:pt x="551490" y="111137"/>
                  </a:cubicBezTo>
                  <a:cubicBezTo>
                    <a:pt x="551858" y="112923"/>
                    <a:pt x="552057" y="114718"/>
                    <a:pt x="552096" y="116544"/>
                  </a:cubicBezTo>
                  <a:cubicBezTo>
                    <a:pt x="552305" y="116623"/>
                    <a:pt x="552464" y="116742"/>
                    <a:pt x="552623" y="116832"/>
                  </a:cubicBezTo>
                  <a:cubicBezTo>
                    <a:pt x="553149" y="117030"/>
                    <a:pt x="553686" y="117238"/>
                    <a:pt x="554173" y="117486"/>
                  </a:cubicBezTo>
                  <a:cubicBezTo>
                    <a:pt x="554173" y="117526"/>
                    <a:pt x="554133" y="117566"/>
                    <a:pt x="554093" y="117605"/>
                  </a:cubicBezTo>
                  <a:cubicBezTo>
                    <a:pt x="566921" y="124074"/>
                    <a:pt x="574253" y="138380"/>
                    <a:pt x="569613" y="152855"/>
                  </a:cubicBezTo>
                  <a:cubicBezTo>
                    <a:pt x="567865" y="158341"/>
                    <a:pt x="564645" y="162895"/>
                    <a:pt x="560492" y="166318"/>
                  </a:cubicBezTo>
                  <a:cubicBezTo>
                    <a:pt x="577353" y="186894"/>
                    <a:pt x="554103" y="217183"/>
                    <a:pt x="529711" y="205764"/>
                  </a:cubicBezTo>
                  <a:cubicBezTo>
                    <a:pt x="486301" y="185108"/>
                    <a:pt x="440448" y="170226"/>
                    <a:pt x="393859" y="158718"/>
                  </a:cubicBezTo>
                  <a:cubicBezTo>
                    <a:pt x="393501" y="158629"/>
                    <a:pt x="393143" y="158549"/>
                    <a:pt x="392786" y="158460"/>
                  </a:cubicBezTo>
                  <a:cubicBezTo>
                    <a:pt x="322360" y="141535"/>
                    <a:pt x="248368" y="143023"/>
                    <a:pt x="178688" y="162766"/>
                  </a:cubicBezTo>
                  <a:cubicBezTo>
                    <a:pt x="178331" y="162865"/>
                    <a:pt x="177983" y="162964"/>
                    <a:pt x="177625" y="163063"/>
                  </a:cubicBezTo>
                  <a:cubicBezTo>
                    <a:pt x="131543" y="176437"/>
                    <a:pt x="86325" y="193154"/>
                    <a:pt x="43790" y="215536"/>
                  </a:cubicBezTo>
                  <a:cubicBezTo>
                    <a:pt x="19874" y="227937"/>
                    <a:pt x="-4578" y="198601"/>
                    <a:pt x="11439" y="177370"/>
                  </a:cubicBezTo>
                  <a:cubicBezTo>
                    <a:pt x="7147" y="174125"/>
                    <a:pt x="3749" y="169701"/>
                    <a:pt x="1781" y="164284"/>
                  </a:cubicBezTo>
                  <a:cubicBezTo>
                    <a:pt x="-3445" y="150007"/>
                    <a:pt x="3301" y="135414"/>
                    <a:pt x="15860" y="128439"/>
                  </a:cubicBezTo>
                  <a:cubicBezTo>
                    <a:pt x="15821" y="128399"/>
                    <a:pt x="15771" y="128360"/>
                    <a:pt x="15771" y="128320"/>
                  </a:cubicBezTo>
                  <a:cubicBezTo>
                    <a:pt x="16248" y="128052"/>
                    <a:pt x="16774" y="127834"/>
                    <a:pt x="17291" y="127606"/>
                  </a:cubicBezTo>
                  <a:cubicBezTo>
                    <a:pt x="17450" y="127516"/>
                    <a:pt x="17609" y="127388"/>
                    <a:pt x="17808" y="127298"/>
                  </a:cubicBezTo>
                  <a:cubicBezTo>
                    <a:pt x="17778" y="125473"/>
                    <a:pt x="17907" y="123677"/>
                    <a:pt x="18195" y="121871"/>
                  </a:cubicBezTo>
                  <a:cubicBezTo>
                    <a:pt x="-8721" y="89221"/>
                    <a:pt x="49791" y="70748"/>
                    <a:pt x="70736" y="56353"/>
                  </a:cubicBezTo>
                  <a:cubicBezTo>
                    <a:pt x="122064" y="26491"/>
                    <a:pt x="180209" y="11173"/>
                    <a:pt x="238750" y="3405"/>
                  </a:cubicBezTo>
                  <a:cubicBezTo>
                    <a:pt x="238889" y="3385"/>
                    <a:pt x="239029" y="3365"/>
                    <a:pt x="239178" y="33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9" name="Google Shape;2599;p22"/>
            <p:cNvSpPr/>
            <p:nvPr/>
          </p:nvSpPr>
          <p:spPr>
            <a:xfrm>
              <a:off x="9665292" y="8855737"/>
              <a:ext cx="43588" cy="394301"/>
            </a:xfrm>
            <a:custGeom>
              <a:avLst/>
              <a:gdLst/>
              <a:ahLst/>
              <a:cxnLst/>
              <a:rect l="l" t="t" r="r" b="b"/>
              <a:pathLst>
                <a:path w="43588" h="394301" extrusionOk="0">
                  <a:moveTo>
                    <a:pt x="5181" y="394160"/>
                  </a:moveTo>
                  <a:cubicBezTo>
                    <a:pt x="-7705" y="389517"/>
                    <a:pt x="7447" y="363057"/>
                    <a:pt x="7924" y="352730"/>
                  </a:cubicBezTo>
                  <a:cubicBezTo>
                    <a:pt x="11391" y="337481"/>
                    <a:pt x="13617" y="322014"/>
                    <a:pt x="15822" y="306537"/>
                  </a:cubicBezTo>
                  <a:cubicBezTo>
                    <a:pt x="26911" y="208002"/>
                    <a:pt x="30895" y="106976"/>
                    <a:pt x="16429" y="8659"/>
                  </a:cubicBezTo>
                  <a:cubicBezTo>
                    <a:pt x="14392" y="-419"/>
                    <a:pt x="28570" y="-3732"/>
                    <a:pt x="30557" y="5484"/>
                  </a:cubicBezTo>
                  <a:cubicBezTo>
                    <a:pt x="49336" y="102204"/>
                    <a:pt x="45034" y="202416"/>
                    <a:pt x="35038" y="299990"/>
                  </a:cubicBezTo>
                  <a:cubicBezTo>
                    <a:pt x="32594" y="315992"/>
                    <a:pt x="24973" y="398168"/>
                    <a:pt x="5181" y="394160"/>
                  </a:cubicBezTo>
                  <a:close/>
                </a:path>
              </a:pathLst>
            </a:custGeom>
            <a:solidFill>
              <a:srgbClr val="7AAED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0" name="Google Shape;2600;p22"/>
            <p:cNvSpPr/>
            <p:nvPr/>
          </p:nvSpPr>
          <p:spPr>
            <a:xfrm>
              <a:off x="5089703" y="8947985"/>
              <a:ext cx="53741" cy="393298"/>
            </a:xfrm>
            <a:custGeom>
              <a:avLst/>
              <a:gdLst/>
              <a:ahLst/>
              <a:cxnLst/>
              <a:rect l="l" t="t" r="r" b="b"/>
              <a:pathLst>
                <a:path w="53741" h="393298" extrusionOk="0">
                  <a:moveTo>
                    <a:pt x="48905" y="393096"/>
                  </a:moveTo>
                  <a:cubicBezTo>
                    <a:pt x="61603" y="387937"/>
                    <a:pt x="45388" y="362113"/>
                    <a:pt x="44493" y="351815"/>
                  </a:cubicBezTo>
                  <a:cubicBezTo>
                    <a:pt x="40420" y="336715"/>
                    <a:pt x="37568" y="321347"/>
                    <a:pt x="34736" y="305970"/>
                  </a:cubicBezTo>
                  <a:cubicBezTo>
                    <a:pt x="19674" y="207960"/>
                    <a:pt x="11626" y="107182"/>
                    <a:pt x="22108" y="8359"/>
                  </a:cubicBezTo>
                  <a:cubicBezTo>
                    <a:pt x="23777" y="-788"/>
                    <a:pt x="9479" y="-3536"/>
                    <a:pt x="7860" y="5760"/>
                  </a:cubicBezTo>
                  <a:cubicBezTo>
                    <a:pt x="-7004" y="103154"/>
                    <a:pt x="1342" y="203118"/>
                    <a:pt x="15272" y="300206"/>
                  </a:cubicBezTo>
                  <a:cubicBezTo>
                    <a:pt x="18362" y="316089"/>
                    <a:pt x="29291" y="397898"/>
                    <a:pt x="48905" y="393096"/>
                  </a:cubicBezTo>
                  <a:close/>
                </a:path>
              </a:pathLst>
            </a:custGeom>
            <a:solidFill>
              <a:srgbClr val="7AAED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1" name="Google Shape;2601;p22"/>
            <p:cNvSpPr/>
            <p:nvPr/>
          </p:nvSpPr>
          <p:spPr>
            <a:xfrm>
              <a:off x="7588572" y="8350526"/>
              <a:ext cx="2288824" cy="1767295"/>
            </a:xfrm>
            <a:custGeom>
              <a:avLst/>
              <a:gdLst/>
              <a:ahLst/>
              <a:cxnLst/>
              <a:rect l="l" t="t" r="r" b="b"/>
              <a:pathLst>
                <a:path w="2288824" h="1767295" extrusionOk="0">
                  <a:moveTo>
                    <a:pt x="2267463" y="254267"/>
                  </a:moveTo>
                  <a:cubicBezTo>
                    <a:pt x="2188622" y="82316"/>
                    <a:pt x="1929913" y="62762"/>
                    <a:pt x="1769539" y="40172"/>
                  </a:cubicBezTo>
                  <a:cubicBezTo>
                    <a:pt x="673052" y="-114259"/>
                    <a:pt x="-166445" y="193015"/>
                    <a:pt x="28148" y="680057"/>
                  </a:cubicBezTo>
                  <a:cubicBezTo>
                    <a:pt x="116865" y="1367990"/>
                    <a:pt x="224917" y="1691316"/>
                    <a:pt x="777964" y="1751060"/>
                  </a:cubicBezTo>
                  <a:cubicBezTo>
                    <a:pt x="1699442" y="1850598"/>
                    <a:pt x="2178607" y="1496785"/>
                    <a:pt x="2141944" y="569240"/>
                  </a:cubicBezTo>
                  <a:cubicBezTo>
                    <a:pt x="2225762" y="539992"/>
                    <a:pt x="2335752" y="403201"/>
                    <a:pt x="2267463" y="254267"/>
                  </a:cubicBezTo>
                  <a:close/>
                  <a:moveTo>
                    <a:pt x="2045477" y="930265"/>
                  </a:moveTo>
                  <a:cubicBezTo>
                    <a:pt x="1945105" y="1574853"/>
                    <a:pt x="1537528" y="1728867"/>
                    <a:pt x="886801" y="1689639"/>
                  </a:cubicBezTo>
                  <a:cubicBezTo>
                    <a:pt x="659808" y="1675958"/>
                    <a:pt x="436202" y="1632792"/>
                    <a:pt x="298661" y="1433449"/>
                  </a:cubicBezTo>
                  <a:cubicBezTo>
                    <a:pt x="185661" y="1269683"/>
                    <a:pt x="139568" y="1047968"/>
                    <a:pt x="126195" y="852842"/>
                  </a:cubicBezTo>
                  <a:cubicBezTo>
                    <a:pt x="110476" y="623577"/>
                    <a:pt x="161387" y="428401"/>
                    <a:pt x="374361" y="308446"/>
                  </a:cubicBezTo>
                  <a:cubicBezTo>
                    <a:pt x="467758" y="255845"/>
                    <a:pt x="572204" y="225963"/>
                    <a:pt x="676927" y="202896"/>
                  </a:cubicBezTo>
                  <a:cubicBezTo>
                    <a:pt x="924021" y="148480"/>
                    <a:pt x="1178954" y="129838"/>
                    <a:pt x="1431364" y="147269"/>
                  </a:cubicBezTo>
                  <a:cubicBezTo>
                    <a:pt x="1612325" y="159760"/>
                    <a:pt x="1903951" y="168093"/>
                    <a:pt x="2000706" y="354797"/>
                  </a:cubicBezTo>
                  <a:cubicBezTo>
                    <a:pt x="2092374" y="531698"/>
                    <a:pt x="2075195" y="739405"/>
                    <a:pt x="2045477" y="930265"/>
                  </a:cubicBezTo>
                  <a:close/>
                </a:path>
              </a:pathLst>
            </a:custGeom>
            <a:solidFill>
              <a:srgbClr val="7AAED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2" name="Google Shape;2602;p22"/>
            <p:cNvSpPr/>
            <p:nvPr/>
          </p:nvSpPr>
          <p:spPr>
            <a:xfrm>
              <a:off x="4909488" y="8404867"/>
              <a:ext cx="2295206" cy="1764087"/>
            </a:xfrm>
            <a:custGeom>
              <a:avLst/>
              <a:gdLst/>
              <a:ahLst/>
              <a:cxnLst/>
              <a:rect l="l" t="t" r="r" b="b"/>
              <a:pathLst>
                <a:path w="2295206" h="1764087" extrusionOk="0">
                  <a:moveTo>
                    <a:pt x="17685" y="299097"/>
                  </a:moveTo>
                  <a:cubicBezTo>
                    <a:pt x="89521" y="124110"/>
                    <a:pt x="347236" y="94168"/>
                    <a:pt x="506567" y="65149"/>
                  </a:cubicBezTo>
                  <a:cubicBezTo>
                    <a:pt x="1595940" y="-133261"/>
                    <a:pt x="2447152" y="139983"/>
                    <a:pt x="2272361" y="634466"/>
                  </a:cubicBezTo>
                  <a:cubicBezTo>
                    <a:pt x="2211464" y="1325415"/>
                    <a:pt x="2116557" y="1652819"/>
                    <a:pt x="1566361" y="1734756"/>
                  </a:cubicBezTo>
                  <a:cubicBezTo>
                    <a:pt x="649643" y="1871289"/>
                    <a:pt x="156598" y="1537031"/>
                    <a:pt x="155813" y="608761"/>
                  </a:cubicBezTo>
                  <a:cubicBezTo>
                    <a:pt x="70881" y="582917"/>
                    <a:pt x="-44543" y="450660"/>
                    <a:pt x="17685" y="299097"/>
                  </a:cubicBezTo>
                  <a:close/>
                  <a:moveTo>
                    <a:pt x="266766" y="965620"/>
                  </a:moveTo>
                  <a:cubicBezTo>
                    <a:pt x="393070" y="1605644"/>
                    <a:pt x="806520" y="1743139"/>
                    <a:pt x="1455140" y="1677770"/>
                  </a:cubicBezTo>
                  <a:cubicBezTo>
                    <a:pt x="1681398" y="1654971"/>
                    <a:pt x="1903076" y="1602846"/>
                    <a:pt x="2032470" y="1398136"/>
                  </a:cubicBezTo>
                  <a:cubicBezTo>
                    <a:pt x="2138774" y="1229955"/>
                    <a:pt x="2175874" y="1006574"/>
                    <a:pt x="2181378" y="811060"/>
                  </a:cubicBezTo>
                  <a:cubicBezTo>
                    <a:pt x="2187837" y="581349"/>
                    <a:pt x="2129086" y="388376"/>
                    <a:pt x="1911452" y="277092"/>
                  </a:cubicBezTo>
                  <a:cubicBezTo>
                    <a:pt x="1816009" y="228290"/>
                    <a:pt x="1710441" y="202635"/>
                    <a:pt x="1604882" y="183804"/>
                  </a:cubicBezTo>
                  <a:cubicBezTo>
                    <a:pt x="1355791" y="139368"/>
                    <a:pt x="1100322" y="131005"/>
                    <a:pt x="848806" y="158565"/>
                  </a:cubicBezTo>
                  <a:cubicBezTo>
                    <a:pt x="668501" y="178328"/>
                    <a:pt x="377451" y="198378"/>
                    <a:pt x="288297" y="388822"/>
                  </a:cubicBezTo>
                  <a:cubicBezTo>
                    <a:pt x="203823" y="569266"/>
                    <a:pt x="229368" y="776109"/>
                    <a:pt x="266766" y="9656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2F119B8-E332-0710-5D9A-78ABCF5CA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7" y="128298"/>
            <a:ext cx="1540012" cy="36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62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126208-72FB-8D55-553D-E749328648A4}"/>
              </a:ext>
            </a:extLst>
          </p:cNvPr>
          <p:cNvSpPr/>
          <p:nvPr/>
        </p:nvSpPr>
        <p:spPr>
          <a:xfrm>
            <a:off x="847053" y="449415"/>
            <a:ext cx="7468875" cy="4486651"/>
          </a:xfrm>
          <a:prstGeom prst="roundRect">
            <a:avLst/>
          </a:prstGeom>
          <a:ln w="57150">
            <a:solidFill>
              <a:srgbClr val="3122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23" name="Google Shape;1323;p15"/>
          <p:cNvSpPr txBox="1"/>
          <p:nvPr/>
        </p:nvSpPr>
        <p:spPr>
          <a:xfrm>
            <a:off x="1524629" y="763592"/>
            <a:ext cx="6094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Solusi dengan BF</a:t>
            </a:r>
            <a:endParaRPr sz="700" dirty="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grpSp>
        <p:nvGrpSpPr>
          <p:cNvPr id="1324" name="Google Shape;1324;p15"/>
          <p:cNvGrpSpPr/>
          <p:nvPr/>
        </p:nvGrpSpPr>
        <p:grpSpPr>
          <a:xfrm rot="226375">
            <a:off x="64495" y="3217013"/>
            <a:ext cx="1285577" cy="1994818"/>
            <a:chOff x="128576" y="6434280"/>
            <a:chExt cx="2571239" cy="3989767"/>
          </a:xfrm>
        </p:grpSpPr>
        <p:sp>
          <p:nvSpPr>
            <p:cNvPr id="1325" name="Google Shape;1325;p15"/>
            <p:cNvSpPr/>
            <p:nvPr/>
          </p:nvSpPr>
          <p:spPr>
            <a:xfrm>
              <a:off x="128576" y="8640948"/>
              <a:ext cx="1121942" cy="1783083"/>
            </a:xfrm>
            <a:custGeom>
              <a:avLst/>
              <a:gdLst/>
              <a:ahLst/>
              <a:cxnLst/>
              <a:rect l="l" t="t" r="r" b="b"/>
              <a:pathLst>
                <a:path w="1121942" h="1783083" extrusionOk="0">
                  <a:moveTo>
                    <a:pt x="1009175" y="74258"/>
                  </a:moveTo>
                  <a:cubicBezTo>
                    <a:pt x="938748" y="53104"/>
                    <a:pt x="869923" y="27234"/>
                    <a:pt x="800939" y="1915"/>
                  </a:cubicBezTo>
                  <a:cubicBezTo>
                    <a:pt x="798985" y="1317"/>
                    <a:pt x="797032" y="686"/>
                    <a:pt x="795078" y="0"/>
                  </a:cubicBezTo>
                  <a:cubicBezTo>
                    <a:pt x="776695" y="38573"/>
                    <a:pt x="757890" y="77138"/>
                    <a:pt x="738104" y="115161"/>
                  </a:cubicBezTo>
                  <a:cubicBezTo>
                    <a:pt x="727784" y="134998"/>
                    <a:pt x="717217" y="154707"/>
                    <a:pt x="706347" y="174162"/>
                  </a:cubicBezTo>
                  <a:cubicBezTo>
                    <a:pt x="658673" y="273563"/>
                    <a:pt x="609977" y="372238"/>
                    <a:pt x="560221" y="470697"/>
                  </a:cubicBezTo>
                  <a:cubicBezTo>
                    <a:pt x="470430" y="647236"/>
                    <a:pt x="382378" y="824877"/>
                    <a:pt x="296622" y="1003626"/>
                  </a:cubicBezTo>
                  <a:cubicBezTo>
                    <a:pt x="203689" y="1168061"/>
                    <a:pt x="121164" y="1338990"/>
                    <a:pt x="40416" y="1509960"/>
                  </a:cubicBezTo>
                  <a:cubicBezTo>
                    <a:pt x="37912" y="1516798"/>
                    <a:pt x="34730" y="1524275"/>
                    <a:pt x="31205" y="1532175"/>
                  </a:cubicBezTo>
                  <a:cubicBezTo>
                    <a:pt x="29977" y="1534976"/>
                    <a:pt x="28701" y="1537864"/>
                    <a:pt x="27385" y="1540753"/>
                  </a:cubicBezTo>
                  <a:cubicBezTo>
                    <a:pt x="26285" y="1543218"/>
                    <a:pt x="25176" y="1545724"/>
                    <a:pt x="24028" y="1548270"/>
                  </a:cubicBezTo>
                  <a:cubicBezTo>
                    <a:pt x="23860" y="1548613"/>
                    <a:pt x="23733" y="1548908"/>
                    <a:pt x="23605" y="1549243"/>
                  </a:cubicBezTo>
                  <a:cubicBezTo>
                    <a:pt x="4417" y="1592532"/>
                    <a:pt x="-15449" y="1643801"/>
                    <a:pt x="18046" y="1675782"/>
                  </a:cubicBezTo>
                  <a:cubicBezTo>
                    <a:pt x="38255" y="1693920"/>
                    <a:pt x="62451" y="1706831"/>
                    <a:pt x="87030" y="1718050"/>
                  </a:cubicBezTo>
                  <a:cubicBezTo>
                    <a:pt x="138398" y="1741199"/>
                    <a:pt x="189940" y="1766095"/>
                    <a:pt x="245638" y="1776883"/>
                  </a:cubicBezTo>
                  <a:cubicBezTo>
                    <a:pt x="265974" y="1781001"/>
                    <a:pt x="282491" y="1783083"/>
                    <a:pt x="296239" y="1783083"/>
                  </a:cubicBezTo>
                  <a:cubicBezTo>
                    <a:pt x="341498" y="1783083"/>
                    <a:pt x="357033" y="1760525"/>
                    <a:pt x="382465" y="1714013"/>
                  </a:cubicBezTo>
                  <a:cubicBezTo>
                    <a:pt x="383183" y="1712656"/>
                    <a:pt x="383949" y="1711292"/>
                    <a:pt x="384714" y="1709895"/>
                  </a:cubicBezTo>
                  <a:cubicBezTo>
                    <a:pt x="386118" y="1707262"/>
                    <a:pt x="387601" y="1704589"/>
                    <a:pt x="389085" y="1701828"/>
                  </a:cubicBezTo>
                  <a:cubicBezTo>
                    <a:pt x="389978" y="1700216"/>
                    <a:pt x="390871" y="1698556"/>
                    <a:pt x="391756" y="1696896"/>
                  </a:cubicBezTo>
                  <a:cubicBezTo>
                    <a:pt x="392905" y="1694774"/>
                    <a:pt x="394045" y="1692651"/>
                    <a:pt x="395242" y="1690481"/>
                  </a:cubicBezTo>
                  <a:cubicBezTo>
                    <a:pt x="450429" y="1585175"/>
                    <a:pt x="509404" y="1481704"/>
                    <a:pt x="559838" y="1373981"/>
                  </a:cubicBezTo>
                  <a:cubicBezTo>
                    <a:pt x="711316" y="1059475"/>
                    <a:pt x="856127" y="741866"/>
                    <a:pt x="989852" y="419412"/>
                  </a:cubicBezTo>
                  <a:cubicBezTo>
                    <a:pt x="990530" y="418990"/>
                    <a:pt x="991168" y="418519"/>
                    <a:pt x="991766" y="418008"/>
                  </a:cubicBezTo>
                  <a:cubicBezTo>
                    <a:pt x="991981" y="417537"/>
                    <a:pt x="992189" y="417074"/>
                    <a:pt x="992444" y="416604"/>
                  </a:cubicBezTo>
                  <a:cubicBezTo>
                    <a:pt x="993799" y="413372"/>
                    <a:pt x="995163" y="410108"/>
                    <a:pt x="996519" y="406877"/>
                  </a:cubicBezTo>
                  <a:cubicBezTo>
                    <a:pt x="1001870" y="394301"/>
                    <a:pt x="1007389" y="381813"/>
                    <a:pt x="1012692" y="369245"/>
                  </a:cubicBezTo>
                  <a:cubicBezTo>
                    <a:pt x="1012732" y="369118"/>
                    <a:pt x="1012780" y="368990"/>
                    <a:pt x="1012820" y="368862"/>
                  </a:cubicBezTo>
                  <a:cubicBezTo>
                    <a:pt x="1012820" y="368862"/>
                    <a:pt x="1012820" y="368862"/>
                    <a:pt x="1012860" y="368862"/>
                  </a:cubicBezTo>
                  <a:cubicBezTo>
                    <a:pt x="1013075" y="368351"/>
                    <a:pt x="1013282" y="367841"/>
                    <a:pt x="1013498" y="367290"/>
                  </a:cubicBezTo>
                  <a:cubicBezTo>
                    <a:pt x="1014216" y="365551"/>
                    <a:pt x="1015364" y="364059"/>
                    <a:pt x="1016768" y="362917"/>
                  </a:cubicBezTo>
                  <a:cubicBezTo>
                    <a:pt x="1016983" y="362494"/>
                    <a:pt x="1017238" y="362111"/>
                    <a:pt x="1017533" y="361768"/>
                  </a:cubicBezTo>
                  <a:cubicBezTo>
                    <a:pt x="1045382" y="304172"/>
                    <a:pt x="1066612" y="243807"/>
                    <a:pt x="1089835" y="184335"/>
                  </a:cubicBezTo>
                  <a:lnTo>
                    <a:pt x="1089875" y="184335"/>
                  </a:lnTo>
                  <a:cubicBezTo>
                    <a:pt x="1093990" y="173802"/>
                    <a:pt x="1098153" y="163270"/>
                    <a:pt x="1102483" y="152816"/>
                  </a:cubicBezTo>
                  <a:cubicBezTo>
                    <a:pt x="1101678" y="152776"/>
                    <a:pt x="1100912" y="152776"/>
                    <a:pt x="1100107" y="152728"/>
                  </a:cubicBezTo>
                  <a:cubicBezTo>
                    <a:pt x="1104732" y="139817"/>
                    <a:pt x="1092251" y="129069"/>
                    <a:pt x="1079858" y="131064"/>
                  </a:cubicBezTo>
                  <a:cubicBezTo>
                    <a:pt x="1078630" y="130769"/>
                    <a:pt x="1075360" y="130553"/>
                    <a:pt x="1072130" y="130298"/>
                  </a:cubicBezTo>
                  <a:cubicBezTo>
                    <a:pt x="1071963" y="129277"/>
                    <a:pt x="1071660" y="128255"/>
                    <a:pt x="1071325" y="127322"/>
                  </a:cubicBezTo>
                  <a:cubicBezTo>
                    <a:pt x="1071197" y="127026"/>
                    <a:pt x="1071070" y="126723"/>
                    <a:pt x="1070942" y="126428"/>
                  </a:cubicBezTo>
                  <a:cubicBezTo>
                    <a:pt x="1071109" y="126212"/>
                    <a:pt x="1071237" y="126045"/>
                    <a:pt x="1071412" y="125829"/>
                  </a:cubicBezTo>
                  <a:cubicBezTo>
                    <a:pt x="1083678" y="130202"/>
                    <a:pt x="1096334" y="133729"/>
                    <a:pt x="1108903" y="137344"/>
                  </a:cubicBezTo>
                  <a:cubicBezTo>
                    <a:pt x="1111575" y="130976"/>
                    <a:pt x="1114334" y="124641"/>
                    <a:pt x="1117141" y="118352"/>
                  </a:cubicBezTo>
                  <a:cubicBezTo>
                    <a:pt x="1118585" y="114570"/>
                    <a:pt x="1120196" y="110836"/>
                    <a:pt x="1121942" y="107094"/>
                  </a:cubicBezTo>
                  <a:cubicBezTo>
                    <a:pt x="1084747" y="95068"/>
                    <a:pt x="1046538" y="85557"/>
                    <a:pt x="1009175" y="74258"/>
                  </a:cubicBezTo>
                  <a:close/>
                </a:path>
              </a:pathLst>
            </a:custGeom>
            <a:solidFill>
              <a:srgbClr val="7AAED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866672" y="8640964"/>
              <a:ext cx="383838" cy="184359"/>
            </a:xfrm>
            <a:custGeom>
              <a:avLst/>
              <a:gdLst/>
              <a:ahLst/>
              <a:cxnLst/>
              <a:rect l="l" t="t" r="r" b="b"/>
              <a:pathLst>
                <a:path w="383838" h="184359" extrusionOk="0">
                  <a:moveTo>
                    <a:pt x="383838" y="107117"/>
                  </a:moveTo>
                  <a:cubicBezTo>
                    <a:pt x="382100" y="110852"/>
                    <a:pt x="380481" y="114594"/>
                    <a:pt x="379037" y="118376"/>
                  </a:cubicBezTo>
                  <a:cubicBezTo>
                    <a:pt x="376238" y="124664"/>
                    <a:pt x="373479" y="130992"/>
                    <a:pt x="370799" y="137368"/>
                  </a:cubicBezTo>
                  <a:cubicBezTo>
                    <a:pt x="358230" y="133761"/>
                    <a:pt x="345582" y="130234"/>
                    <a:pt x="333308" y="125853"/>
                  </a:cubicBezTo>
                  <a:cubicBezTo>
                    <a:pt x="333141" y="126069"/>
                    <a:pt x="333013" y="126236"/>
                    <a:pt x="332838" y="126452"/>
                  </a:cubicBezTo>
                  <a:cubicBezTo>
                    <a:pt x="332966" y="126747"/>
                    <a:pt x="333093" y="127050"/>
                    <a:pt x="333221" y="127346"/>
                  </a:cubicBezTo>
                  <a:cubicBezTo>
                    <a:pt x="333564" y="128279"/>
                    <a:pt x="333859" y="129300"/>
                    <a:pt x="334026" y="130322"/>
                  </a:cubicBezTo>
                  <a:cubicBezTo>
                    <a:pt x="337256" y="130577"/>
                    <a:pt x="340518" y="130793"/>
                    <a:pt x="341754" y="131088"/>
                  </a:cubicBezTo>
                  <a:cubicBezTo>
                    <a:pt x="354147" y="129093"/>
                    <a:pt x="366628" y="139841"/>
                    <a:pt x="362003" y="152752"/>
                  </a:cubicBezTo>
                  <a:cubicBezTo>
                    <a:pt x="362808" y="152792"/>
                    <a:pt x="363574" y="152792"/>
                    <a:pt x="364379" y="152840"/>
                  </a:cubicBezTo>
                  <a:cubicBezTo>
                    <a:pt x="360049" y="163293"/>
                    <a:pt x="355886" y="173826"/>
                    <a:pt x="351771" y="184359"/>
                  </a:cubicBezTo>
                  <a:lnTo>
                    <a:pt x="351731" y="184359"/>
                  </a:lnTo>
                  <a:cubicBezTo>
                    <a:pt x="245679" y="175438"/>
                    <a:pt x="139882" y="158146"/>
                    <a:pt x="37698" y="127776"/>
                  </a:cubicBezTo>
                  <a:cubicBezTo>
                    <a:pt x="26150" y="123699"/>
                    <a:pt x="12521" y="120044"/>
                    <a:pt x="0" y="115161"/>
                  </a:cubicBezTo>
                  <a:cubicBezTo>
                    <a:pt x="19786" y="77146"/>
                    <a:pt x="38591" y="38573"/>
                    <a:pt x="56974" y="0"/>
                  </a:cubicBezTo>
                  <a:cubicBezTo>
                    <a:pt x="58928" y="678"/>
                    <a:pt x="60881" y="1317"/>
                    <a:pt x="62835" y="1915"/>
                  </a:cubicBezTo>
                  <a:cubicBezTo>
                    <a:pt x="131819" y="27234"/>
                    <a:pt x="200644" y="53104"/>
                    <a:pt x="271071" y="74258"/>
                  </a:cubicBezTo>
                  <a:cubicBezTo>
                    <a:pt x="308442" y="85541"/>
                    <a:pt x="346651" y="95052"/>
                    <a:pt x="383838" y="107117"/>
                  </a:cubicBezTo>
                  <a:close/>
                </a:path>
              </a:pathLst>
            </a:custGeom>
            <a:solidFill>
              <a:srgbClr val="312249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128584" y="10173139"/>
              <a:ext cx="391756" cy="250908"/>
            </a:xfrm>
            <a:custGeom>
              <a:avLst/>
              <a:gdLst/>
              <a:ahLst/>
              <a:cxnLst/>
              <a:rect l="l" t="t" r="r" b="b"/>
              <a:pathLst>
                <a:path w="391756" h="250908" extrusionOk="0">
                  <a:moveTo>
                    <a:pt x="391756" y="164722"/>
                  </a:moveTo>
                  <a:cubicBezTo>
                    <a:pt x="390863" y="166381"/>
                    <a:pt x="389970" y="168033"/>
                    <a:pt x="389085" y="169645"/>
                  </a:cubicBezTo>
                  <a:cubicBezTo>
                    <a:pt x="387601" y="172406"/>
                    <a:pt x="386110" y="175079"/>
                    <a:pt x="384714" y="177712"/>
                  </a:cubicBezTo>
                  <a:cubicBezTo>
                    <a:pt x="383949" y="179117"/>
                    <a:pt x="383183" y="180473"/>
                    <a:pt x="382465" y="181830"/>
                  </a:cubicBezTo>
                  <a:cubicBezTo>
                    <a:pt x="357033" y="228350"/>
                    <a:pt x="341498" y="250909"/>
                    <a:pt x="296239" y="250909"/>
                  </a:cubicBezTo>
                  <a:cubicBezTo>
                    <a:pt x="282483" y="250909"/>
                    <a:pt x="265966" y="248826"/>
                    <a:pt x="245638" y="244708"/>
                  </a:cubicBezTo>
                  <a:cubicBezTo>
                    <a:pt x="189940" y="233920"/>
                    <a:pt x="138398" y="209024"/>
                    <a:pt x="87030" y="185875"/>
                  </a:cubicBezTo>
                  <a:cubicBezTo>
                    <a:pt x="62451" y="174664"/>
                    <a:pt x="38247" y="161745"/>
                    <a:pt x="18046" y="143608"/>
                  </a:cubicBezTo>
                  <a:cubicBezTo>
                    <a:pt x="-15449" y="111626"/>
                    <a:pt x="4417" y="60349"/>
                    <a:pt x="23605" y="17068"/>
                  </a:cubicBezTo>
                  <a:cubicBezTo>
                    <a:pt x="23733" y="16725"/>
                    <a:pt x="23860" y="16430"/>
                    <a:pt x="24028" y="16095"/>
                  </a:cubicBezTo>
                  <a:cubicBezTo>
                    <a:pt x="25176" y="13549"/>
                    <a:pt x="26277" y="11044"/>
                    <a:pt x="27385" y="8578"/>
                  </a:cubicBezTo>
                  <a:cubicBezTo>
                    <a:pt x="28701" y="5690"/>
                    <a:pt x="29977" y="2801"/>
                    <a:pt x="31205" y="0"/>
                  </a:cubicBezTo>
                  <a:cubicBezTo>
                    <a:pt x="129274" y="74170"/>
                    <a:pt x="243987" y="126332"/>
                    <a:pt x="362767" y="157340"/>
                  </a:cubicBezTo>
                  <a:cubicBezTo>
                    <a:pt x="372361" y="160173"/>
                    <a:pt x="382035" y="162599"/>
                    <a:pt x="391756" y="1647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516281" y="8864447"/>
              <a:ext cx="607362" cy="1342157"/>
            </a:xfrm>
            <a:custGeom>
              <a:avLst/>
              <a:gdLst/>
              <a:ahLst/>
              <a:cxnLst/>
              <a:rect l="l" t="t" r="r" b="b"/>
              <a:pathLst>
                <a:path w="607362" h="1342157" extrusionOk="0">
                  <a:moveTo>
                    <a:pt x="5183" y="1341265"/>
                  </a:moveTo>
                  <a:cubicBezTo>
                    <a:pt x="-2233" y="1337531"/>
                    <a:pt x="-495" y="1329032"/>
                    <a:pt x="3014" y="1323040"/>
                  </a:cubicBezTo>
                  <a:cubicBezTo>
                    <a:pt x="25607" y="1272681"/>
                    <a:pt x="48288" y="1222434"/>
                    <a:pt x="71193" y="1172202"/>
                  </a:cubicBezTo>
                  <a:cubicBezTo>
                    <a:pt x="130583" y="1043836"/>
                    <a:pt x="189845" y="915357"/>
                    <a:pt x="247457" y="786160"/>
                  </a:cubicBezTo>
                  <a:cubicBezTo>
                    <a:pt x="358908" y="542378"/>
                    <a:pt x="452439" y="290559"/>
                    <a:pt x="569728" y="49506"/>
                  </a:cubicBezTo>
                  <a:cubicBezTo>
                    <a:pt x="577496" y="34344"/>
                    <a:pt x="585901" y="19518"/>
                    <a:pt x="593414" y="4269"/>
                  </a:cubicBezTo>
                  <a:cubicBezTo>
                    <a:pt x="595200" y="663"/>
                    <a:pt x="599403" y="-1037"/>
                    <a:pt x="603095" y="663"/>
                  </a:cubicBezTo>
                  <a:cubicBezTo>
                    <a:pt x="606700" y="2323"/>
                    <a:pt x="608399" y="6735"/>
                    <a:pt x="606700" y="10350"/>
                  </a:cubicBezTo>
                  <a:cubicBezTo>
                    <a:pt x="527388" y="169941"/>
                    <a:pt x="462201" y="336043"/>
                    <a:pt x="392523" y="499950"/>
                  </a:cubicBezTo>
                  <a:cubicBezTo>
                    <a:pt x="325261" y="660626"/>
                    <a:pt x="254307" y="819826"/>
                    <a:pt x="181910" y="978252"/>
                  </a:cubicBezTo>
                  <a:cubicBezTo>
                    <a:pt x="133884" y="1083662"/>
                    <a:pt x="84407" y="1188529"/>
                    <a:pt x="37315" y="1294369"/>
                  </a:cubicBezTo>
                  <a:cubicBezTo>
                    <a:pt x="31964" y="1306155"/>
                    <a:pt x="26652" y="1317885"/>
                    <a:pt x="21141" y="1329583"/>
                  </a:cubicBezTo>
                  <a:cubicBezTo>
                    <a:pt x="18749" y="1336341"/>
                    <a:pt x="13501" y="1344975"/>
                    <a:pt x="5183" y="1341265"/>
                  </a:cubicBezTo>
                  <a:close/>
                </a:path>
              </a:pathLst>
            </a:custGeom>
            <a:solidFill>
              <a:srgbClr val="312249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287891" y="8830869"/>
              <a:ext cx="646068" cy="1234622"/>
            </a:xfrm>
            <a:custGeom>
              <a:avLst/>
              <a:gdLst/>
              <a:ahLst/>
              <a:cxnLst/>
              <a:rect l="l" t="t" r="r" b="b"/>
              <a:pathLst>
                <a:path w="646068" h="1234622" extrusionOk="0">
                  <a:moveTo>
                    <a:pt x="5439" y="1233780"/>
                  </a:moveTo>
                  <a:cubicBezTo>
                    <a:pt x="-6603" y="1227053"/>
                    <a:pt x="4602" y="1213895"/>
                    <a:pt x="8111" y="1205110"/>
                  </a:cubicBezTo>
                  <a:cubicBezTo>
                    <a:pt x="28471" y="1163082"/>
                    <a:pt x="49573" y="1121372"/>
                    <a:pt x="71369" y="1080094"/>
                  </a:cubicBezTo>
                  <a:cubicBezTo>
                    <a:pt x="132107" y="964216"/>
                    <a:pt x="194719" y="849334"/>
                    <a:pt x="254555" y="732960"/>
                  </a:cubicBezTo>
                  <a:cubicBezTo>
                    <a:pt x="381645" y="493255"/>
                    <a:pt x="491374" y="243783"/>
                    <a:pt x="629087" y="9943"/>
                  </a:cubicBezTo>
                  <a:cubicBezTo>
                    <a:pt x="631455" y="4150"/>
                    <a:pt x="636432" y="-3662"/>
                    <a:pt x="643394" y="1915"/>
                  </a:cubicBezTo>
                  <a:cubicBezTo>
                    <a:pt x="650101" y="8131"/>
                    <a:pt x="642413" y="17451"/>
                    <a:pt x="639654" y="23875"/>
                  </a:cubicBezTo>
                  <a:cubicBezTo>
                    <a:pt x="471987" y="329284"/>
                    <a:pt x="327662" y="647061"/>
                    <a:pt x="160809" y="952972"/>
                  </a:cubicBezTo>
                  <a:cubicBezTo>
                    <a:pt x="117847" y="1033853"/>
                    <a:pt x="74017" y="1114414"/>
                    <a:pt x="33878" y="1196739"/>
                  </a:cubicBezTo>
                  <a:cubicBezTo>
                    <a:pt x="28336" y="1207759"/>
                    <a:pt x="23128" y="1219082"/>
                    <a:pt x="17617" y="1230126"/>
                  </a:cubicBezTo>
                  <a:cubicBezTo>
                    <a:pt x="15288" y="1234291"/>
                    <a:pt x="9658" y="1235695"/>
                    <a:pt x="5439" y="12337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345563" y="9095673"/>
              <a:ext cx="586208" cy="1148705"/>
            </a:xfrm>
            <a:custGeom>
              <a:avLst/>
              <a:gdLst/>
              <a:ahLst/>
              <a:cxnLst/>
              <a:rect l="l" t="t" r="r" b="b"/>
              <a:pathLst>
                <a:path w="586208" h="1148705" extrusionOk="0">
                  <a:moveTo>
                    <a:pt x="6623" y="1148284"/>
                  </a:moveTo>
                  <a:cubicBezTo>
                    <a:pt x="1782" y="1146800"/>
                    <a:pt x="-1145" y="1141406"/>
                    <a:pt x="426" y="1136515"/>
                  </a:cubicBezTo>
                  <a:cubicBezTo>
                    <a:pt x="6679" y="1118808"/>
                    <a:pt x="14167" y="1101588"/>
                    <a:pt x="21824" y="1084480"/>
                  </a:cubicBezTo>
                  <a:cubicBezTo>
                    <a:pt x="53508" y="1017588"/>
                    <a:pt x="88391" y="952052"/>
                    <a:pt x="123035" y="886875"/>
                  </a:cubicBezTo>
                  <a:cubicBezTo>
                    <a:pt x="123003" y="886923"/>
                    <a:pt x="122971" y="886978"/>
                    <a:pt x="122939" y="887034"/>
                  </a:cubicBezTo>
                  <a:cubicBezTo>
                    <a:pt x="122891" y="887114"/>
                    <a:pt x="122851" y="887194"/>
                    <a:pt x="122803" y="887274"/>
                  </a:cubicBezTo>
                  <a:cubicBezTo>
                    <a:pt x="271450" y="616305"/>
                    <a:pt x="406228" y="338090"/>
                    <a:pt x="542473" y="60721"/>
                  </a:cubicBezTo>
                  <a:cubicBezTo>
                    <a:pt x="552235" y="41355"/>
                    <a:pt x="562515" y="22236"/>
                    <a:pt x="573082" y="3293"/>
                  </a:cubicBezTo>
                  <a:cubicBezTo>
                    <a:pt x="574780" y="237"/>
                    <a:pt x="578943" y="-785"/>
                    <a:pt x="582038" y="620"/>
                  </a:cubicBezTo>
                  <a:cubicBezTo>
                    <a:pt x="585347" y="2152"/>
                    <a:pt x="587341" y="6612"/>
                    <a:pt x="585515" y="10004"/>
                  </a:cubicBezTo>
                  <a:cubicBezTo>
                    <a:pt x="515972" y="147068"/>
                    <a:pt x="453033" y="287436"/>
                    <a:pt x="384751" y="425139"/>
                  </a:cubicBezTo>
                  <a:cubicBezTo>
                    <a:pt x="307043" y="584059"/>
                    <a:pt x="223241" y="739932"/>
                    <a:pt x="140045" y="896003"/>
                  </a:cubicBezTo>
                  <a:cubicBezTo>
                    <a:pt x="105880" y="960582"/>
                    <a:pt x="71548" y="1025152"/>
                    <a:pt x="40190" y="1091151"/>
                  </a:cubicBezTo>
                  <a:cubicBezTo>
                    <a:pt x="31936" y="1108139"/>
                    <a:pt x="25851" y="1126093"/>
                    <a:pt x="17948" y="1143225"/>
                  </a:cubicBezTo>
                  <a:cubicBezTo>
                    <a:pt x="15970" y="1147471"/>
                    <a:pt x="11025" y="1149689"/>
                    <a:pt x="6623" y="11482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598256" y="6548530"/>
              <a:ext cx="2036448" cy="1974602"/>
            </a:xfrm>
            <a:custGeom>
              <a:avLst/>
              <a:gdLst/>
              <a:ahLst/>
              <a:cxnLst/>
              <a:rect l="l" t="t" r="r" b="b"/>
              <a:pathLst>
                <a:path w="2036448" h="1974602" extrusionOk="0">
                  <a:moveTo>
                    <a:pt x="1906065" y="1436612"/>
                  </a:moveTo>
                  <a:cubicBezTo>
                    <a:pt x="1837272" y="1540027"/>
                    <a:pt x="1770425" y="1646705"/>
                    <a:pt x="1678154" y="1731089"/>
                  </a:cubicBezTo>
                  <a:cubicBezTo>
                    <a:pt x="1613923" y="1789052"/>
                    <a:pt x="1534914" y="1824936"/>
                    <a:pt x="1460029" y="1866150"/>
                  </a:cubicBezTo>
                  <a:cubicBezTo>
                    <a:pt x="1304939" y="1949121"/>
                    <a:pt x="1125181" y="1982508"/>
                    <a:pt x="950313" y="1973044"/>
                  </a:cubicBezTo>
                  <a:cubicBezTo>
                    <a:pt x="863369" y="1965647"/>
                    <a:pt x="779248" y="1940639"/>
                    <a:pt x="695343" y="1917913"/>
                  </a:cubicBezTo>
                  <a:cubicBezTo>
                    <a:pt x="612849" y="1891166"/>
                    <a:pt x="535037" y="1851149"/>
                    <a:pt x="459832" y="1808299"/>
                  </a:cubicBezTo>
                  <a:cubicBezTo>
                    <a:pt x="319631" y="1721090"/>
                    <a:pt x="191497" y="1606576"/>
                    <a:pt x="106937" y="1463471"/>
                  </a:cubicBezTo>
                  <a:cubicBezTo>
                    <a:pt x="17601" y="1314381"/>
                    <a:pt x="-8916" y="1134850"/>
                    <a:pt x="2496" y="963361"/>
                  </a:cubicBezTo>
                  <a:cubicBezTo>
                    <a:pt x="19882" y="813187"/>
                    <a:pt x="67923" y="667361"/>
                    <a:pt x="129108" y="529690"/>
                  </a:cubicBezTo>
                  <a:cubicBezTo>
                    <a:pt x="185300" y="410180"/>
                    <a:pt x="279637" y="314817"/>
                    <a:pt x="383647" y="235540"/>
                  </a:cubicBezTo>
                  <a:cubicBezTo>
                    <a:pt x="468637" y="167355"/>
                    <a:pt x="558627" y="103742"/>
                    <a:pt x="658833" y="60030"/>
                  </a:cubicBezTo>
                  <a:cubicBezTo>
                    <a:pt x="729915" y="29796"/>
                    <a:pt x="805119" y="4357"/>
                    <a:pt x="882828" y="0"/>
                  </a:cubicBezTo>
                  <a:cubicBezTo>
                    <a:pt x="960321" y="981"/>
                    <a:pt x="1038134" y="327"/>
                    <a:pt x="1115627" y="3695"/>
                  </a:cubicBezTo>
                  <a:cubicBezTo>
                    <a:pt x="1329406" y="3910"/>
                    <a:pt x="1542858" y="118416"/>
                    <a:pt x="1694575" y="264027"/>
                  </a:cubicBezTo>
                  <a:cubicBezTo>
                    <a:pt x="1790538" y="363308"/>
                    <a:pt x="1865424" y="482929"/>
                    <a:pt x="1923458" y="607873"/>
                  </a:cubicBezTo>
                  <a:cubicBezTo>
                    <a:pt x="1955956" y="689975"/>
                    <a:pt x="1971603" y="777837"/>
                    <a:pt x="1986604" y="864615"/>
                  </a:cubicBezTo>
                  <a:cubicBezTo>
                    <a:pt x="1991605" y="864072"/>
                    <a:pt x="1996820" y="866681"/>
                    <a:pt x="1999213" y="871469"/>
                  </a:cubicBezTo>
                  <a:cubicBezTo>
                    <a:pt x="2010625" y="895176"/>
                    <a:pt x="2021599" y="919426"/>
                    <a:pt x="2028561" y="944873"/>
                  </a:cubicBezTo>
                  <a:cubicBezTo>
                    <a:pt x="2062997" y="1076128"/>
                    <a:pt x="1977792" y="1322871"/>
                    <a:pt x="1906065" y="14366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1393025" y="7240638"/>
              <a:ext cx="1048914" cy="1104088"/>
            </a:xfrm>
            <a:custGeom>
              <a:avLst/>
              <a:gdLst/>
              <a:ahLst/>
              <a:cxnLst/>
              <a:rect l="l" t="t" r="r" b="b"/>
              <a:pathLst>
                <a:path w="1048914" h="1104088" extrusionOk="0">
                  <a:moveTo>
                    <a:pt x="1048915" y="256324"/>
                  </a:moveTo>
                  <a:cubicBezTo>
                    <a:pt x="1044289" y="312780"/>
                    <a:pt x="1033292" y="368980"/>
                    <a:pt x="1013466" y="422115"/>
                  </a:cubicBezTo>
                  <a:cubicBezTo>
                    <a:pt x="994278" y="476576"/>
                    <a:pt x="976868" y="531579"/>
                    <a:pt x="947576" y="581666"/>
                  </a:cubicBezTo>
                  <a:cubicBezTo>
                    <a:pt x="861350" y="754000"/>
                    <a:pt x="718198" y="906409"/>
                    <a:pt x="549869" y="1000416"/>
                  </a:cubicBezTo>
                  <a:cubicBezTo>
                    <a:pt x="419278" y="1073094"/>
                    <a:pt x="314630" y="1116718"/>
                    <a:pt x="161964" y="1100831"/>
                  </a:cubicBezTo>
                  <a:cubicBezTo>
                    <a:pt x="125111" y="1098030"/>
                    <a:pt x="87923" y="1093139"/>
                    <a:pt x="54341" y="1076749"/>
                  </a:cubicBezTo>
                  <a:cubicBezTo>
                    <a:pt x="22752" y="1061587"/>
                    <a:pt x="-21231" y="1039109"/>
                    <a:pt x="11634" y="999993"/>
                  </a:cubicBezTo>
                  <a:cubicBezTo>
                    <a:pt x="34515" y="976502"/>
                    <a:pt x="68648" y="968259"/>
                    <a:pt x="98754" y="957726"/>
                  </a:cubicBezTo>
                  <a:cubicBezTo>
                    <a:pt x="153941" y="938232"/>
                    <a:pt x="211345" y="924762"/>
                    <a:pt x="265216" y="901869"/>
                  </a:cubicBezTo>
                  <a:cubicBezTo>
                    <a:pt x="416311" y="828002"/>
                    <a:pt x="558275" y="731402"/>
                    <a:pt x="664710" y="599556"/>
                  </a:cubicBezTo>
                  <a:cubicBezTo>
                    <a:pt x="742737" y="505853"/>
                    <a:pt x="800437" y="399142"/>
                    <a:pt x="836436" y="284245"/>
                  </a:cubicBezTo>
                  <a:cubicBezTo>
                    <a:pt x="867044" y="195169"/>
                    <a:pt x="875833" y="59326"/>
                    <a:pt x="956747" y="1466"/>
                  </a:cubicBezTo>
                  <a:cubicBezTo>
                    <a:pt x="1058038" y="-19656"/>
                    <a:pt x="1047041" y="193414"/>
                    <a:pt x="1048915" y="2563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2274554" y="7084664"/>
              <a:ext cx="83482" cy="91660"/>
            </a:xfrm>
            <a:custGeom>
              <a:avLst/>
              <a:gdLst/>
              <a:ahLst/>
              <a:cxnLst/>
              <a:rect l="l" t="t" r="r" b="b"/>
              <a:pathLst>
                <a:path w="83482" h="91660" extrusionOk="0">
                  <a:moveTo>
                    <a:pt x="24561" y="86494"/>
                  </a:moveTo>
                  <a:cubicBezTo>
                    <a:pt x="-23321" y="62276"/>
                    <a:pt x="4639" y="-20584"/>
                    <a:pt x="58391" y="4767"/>
                  </a:cubicBezTo>
                  <a:cubicBezTo>
                    <a:pt x="68296" y="9324"/>
                    <a:pt x="71582" y="20224"/>
                    <a:pt x="77412" y="28339"/>
                  </a:cubicBezTo>
                  <a:cubicBezTo>
                    <a:pt x="98497" y="61949"/>
                    <a:pt x="60712" y="107033"/>
                    <a:pt x="24561" y="864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740268" y="6765519"/>
              <a:ext cx="544203" cy="846703"/>
            </a:xfrm>
            <a:custGeom>
              <a:avLst/>
              <a:gdLst/>
              <a:ahLst/>
              <a:cxnLst/>
              <a:rect l="l" t="t" r="r" b="b"/>
              <a:pathLst>
                <a:path w="544203" h="846703" extrusionOk="0">
                  <a:moveTo>
                    <a:pt x="383853" y="40598"/>
                  </a:moveTo>
                  <a:cubicBezTo>
                    <a:pt x="422189" y="17194"/>
                    <a:pt x="552605" y="-40793"/>
                    <a:pt x="543776" y="46631"/>
                  </a:cubicBezTo>
                  <a:cubicBezTo>
                    <a:pt x="548912" y="90933"/>
                    <a:pt x="469951" y="134988"/>
                    <a:pt x="441377" y="164553"/>
                  </a:cubicBezTo>
                  <a:cubicBezTo>
                    <a:pt x="363939" y="231964"/>
                    <a:pt x="303529" y="314751"/>
                    <a:pt x="246770" y="399622"/>
                  </a:cubicBezTo>
                  <a:cubicBezTo>
                    <a:pt x="214974" y="451146"/>
                    <a:pt x="185977" y="504928"/>
                    <a:pt x="166996" y="562612"/>
                  </a:cubicBezTo>
                  <a:cubicBezTo>
                    <a:pt x="153494" y="606403"/>
                    <a:pt x="143940" y="651225"/>
                    <a:pt x="130574" y="695104"/>
                  </a:cubicBezTo>
                  <a:cubicBezTo>
                    <a:pt x="117072" y="735329"/>
                    <a:pt x="98730" y="855796"/>
                    <a:pt x="42522" y="846157"/>
                  </a:cubicBezTo>
                  <a:cubicBezTo>
                    <a:pt x="19641" y="839956"/>
                    <a:pt x="14713" y="812092"/>
                    <a:pt x="9577" y="792127"/>
                  </a:cubicBezTo>
                  <a:cubicBezTo>
                    <a:pt x="-2266" y="745144"/>
                    <a:pt x="-3119" y="696596"/>
                    <a:pt x="6985" y="649150"/>
                  </a:cubicBezTo>
                  <a:cubicBezTo>
                    <a:pt x="19043" y="575922"/>
                    <a:pt x="43965" y="506635"/>
                    <a:pt x="74103" y="439097"/>
                  </a:cubicBezTo>
                  <a:cubicBezTo>
                    <a:pt x="108531" y="347595"/>
                    <a:pt x="160409" y="265111"/>
                    <a:pt x="220524" y="188475"/>
                  </a:cubicBezTo>
                  <a:cubicBezTo>
                    <a:pt x="263159" y="127719"/>
                    <a:pt x="318689" y="76403"/>
                    <a:pt x="383853" y="405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740268" y="6765519"/>
              <a:ext cx="544203" cy="846703"/>
            </a:xfrm>
            <a:custGeom>
              <a:avLst/>
              <a:gdLst/>
              <a:ahLst/>
              <a:cxnLst/>
              <a:rect l="l" t="t" r="r" b="b"/>
              <a:pathLst>
                <a:path w="544203" h="846703" extrusionOk="0">
                  <a:moveTo>
                    <a:pt x="383853" y="40598"/>
                  </a:moveTo>
                  <a:cubicBezTo>
                    <a:pt x="422189" y="17194"/>
                    <a:pt x="552605" y="-40793"/>
                    <a:pt x="543776" y="46631"/>
                  </a:cubicBezTo>
                  <a:cubicBezTo>
                    <a:pt x="548912" y="90933"/>
                    <a:pt x="469951" y="134988"/>
                    <a:pt x="441377" y="164553"/>
                  </a:cubicBezTo>
                  <a:cubicBezTo>
                    <a:pt x="363939" y="231964"/>
                    <a:pt x="303529" y="314751"/>
                    <a:pt x="246770" y="399622"/>
                  </a:cubicBezTo>
                  <a:cubicBezTo>
                    <a:pt x="214974" y="451146"/>
                    <a:pt x="185977" y="504928"/>
                    <a:pt x="166996" y="562612"/>
                  </a:cubicBezTo>
                  <a:cubicBezTo>
                    <a:pt x="153494" y="606403"/>
                    <a:pt x="143940" y="651225"/>
                    <a:pt x="130574" y="695104"/>
                  </a:cubicBezTo>
                  <a:cubicBezTo>
                    <a:pt x="117072" y="735329"/>
                    <a:pt x="98730" y="855796"/>
                    <a:pt x="42522" y="846157"/>
                  </a:cubicBezTo>
                  <a:cubicBezTo>
                    <a:pt x="19641" y="839956"/>
                    <a:pt x="14713" y="812092"/>
                    <a:pt x="9577" y="792127"/>
                  </a:cubicBezTo>
                  <a:cubicBezTo>
                    <a:pt x="-2266" y="745144"/>
                    <a:pt x="-3119" y="696596"/>
                    <a:pt x="6985" y="649150"/>
                  </a:cubicBezTo>
                  <a:cubicBezTo>
                    <a:pt x="19043" y="575922"/>
                    <a:pt x="43965" y="506635"/>
                    <a:pt x="74103" y="439097"/>
                  </a:cubicBezTo>
                  <a:cubicBezTo>
                    <a:pt x="108531" y="347595"/>
                    <a:pt x="160409" y="265111"/>
                    <a:pt x="220524" y="188475"/>
                  </a:cubicBezTo>
                  <a:cubicBezTo>
                    <a:pt x="263159" y="127719"/>
                    <a:pt x="318689" y="76403"/>
                    <a:pt x="383853" y="405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857082" y="8405325"/>
              <a:ext cx="569594" cy="402246"/>
            </a:xfrm>
            <a:custGeom>
              <a:avLst/>
              <a:gdLst/>
              <a:ahLst/>
              <a:cxnLst/>
              <a:rect l="l" t="t" r="r" b="b"/>
              <a:pathLst>
                <a:path w="569594" h="402246" extrusionOk="0">
                  <a:moveTo>
                    <a:pt x="561087" y="165986"/>
                  </a:moveTo>
                  <a:cubicBezTo>
                    <a:pt x="588705" y="212483"/>
                    <a:pt x="542498" y="253753"/>
                    <a:pt x="516148" y="287395"/>
                  </a:cubicBezTo>
                  <a:cubicBezTo>
                    <a:pt x="512376" y="300306"/>
                    <a:pt x="515319" y="314102"/>
                    <a:pt x="511594" y="327085"/>
                  </a:cubicBezTo>
                  <a:cubicBezTo>
                    <a:pt x="501330" y="362977"/>
                    <a:pt x="471966" y="398462"/>
                    <a:pt x="432921" y="402101"/>
                  </a:cubicBezTo>
                  <a:cubicBezTo>
                    <a:pt x="384129" y="404510"/>
                    <a:pt x="340171" y="376351"/>
                    <a:pt x="293772" y="364748"/>
                  </a:cubicBezTo>
                  <a:cubicBezTo>
                    <a:pt x="235164" y="347441"/>
                    <a:pt x="176715" y="328434"/>
                    <a:pt x="122827" y="298949"/>
                  </a:cubicBezTo>
                  <a:cubicBezTo>
                    <a:pt x="90329" y="280963"/>
                    <a:pt x="56459" y="264310"/>
                    <a:pt x="27023" y="241560"/>
                  </a:cubicBezTo>
                  <a:cubicBezTo>
                    <a:pt x="-12206" y="207264"/>
                    <a:pt x="-7835" y="149612"/>
                    <a:pt x="34360" y="120000"/>
                  </a:cubicBezTo>
                  <a:cubicBezTo>
                    <a:pt x="46562" y="111055"/>
                    <a:pt x="40055" y="95447"/>
                    <a:pt x="40653" y="82823"/>
                  </a:cubicBezTo>
                  <a:cubicBezTo>
                    <a:pt x="40860" y="43995"/>
                    <a:pt x="74842" y="15404"/>
                    <a:pt x="109836" y="5310"/>
                  </a:cubicBezTo>
                  <a:cubicBezTo>
                    <a:pt x="143347" y="-6986"/>
                    <a:pt x="178158" y="4018"/>
                    <a:pt x="208974" y="18540"/>
                  </a:cubicBezTo>
                  <a:cubicBezTo>
                    <a:pt x="250189" y="36726"/>
                    <a:pt x="292441" y="51999"/>
                    <a:pt x="334461" y="68109"/>
                  </a:cubicBezTo>
                  <a:cubicBezTo>
                    <a:pt x="372550" y="82289"/>
                    <a:pt x="410599" y="96860"/>
                    <a:pt x="449126" y="109786"/>
                  </a:cubicBezTo>
                  <a:cubicBezTo>
                    <a:pt x="487637" y="123958"/>
                    <a:pt x="533414" y="133677"/>
                    <a:pt x="561087" y="1659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507201" y="6434280"/>
              <a:ext cx="2192614" cy="2192598"/>
            </a:xfrm>
            <a:custGeom>
              <a:avLst/>
              <a:gdLst/>
              <a:ahLst/>
              <a:cxnLst/>
              <a:rect l="l" t="t" r="r" b="b"/>
              <a:pathLst>
                <a:path w="2192614" h="2192598" extrusionOk="0">
                  <a:moveTo>
                    <a:pt x="1135919" y="2026307"/>
                  </a:moveTo>
                  <a:cubicBezTo>
                    <a:pt x="1901275" y="1989481"/>
                    <a:pt x="2297371" y="1106067"/>
                    <a:pt x="1819085" y="509844"/>
                  </a:cubicBezTo>
                  <a:cubicBezTo>
                    <a:pt x="1818869" y="509548"/>
                    <a:pt x="1818614" y="509245"/>
                    <a:pt x="1818359" y="508950"/>
                  </a:cubicBezTo>
                  <a:cubicBezTo>
                    <a:pt x="1792081" y="476880"/>
                    <a:pt x="1763929" y="446638"/>
                    <a:pt x="1733919" y="418135"/>
                  </a:cubicBezTo>
                  <a:cubicBezTo>
                    <a:pt x="1164653" y="-111355"/>
                    <a:pt x="243784" y="239513"/>
                    <a:pt x="169537" y="1012786"/>
                  </a:cubicBezTo>
                  <a:cubicBezTo>
                    <a:pt x="129080" y="1426605"/>
                    <a:pt x="385030" y="1829850"/>
                    <a:pt x="775400" y="1970282"/>
                  </a:cubicBezTo>
                  <a:cubicBezTo>
                    <a:pt x="775017" y="1970155"/>
                    <a:pt x="774634" y="1970027"/>
                    <a:pt x="774252" y="1969899"/>
                  </a:cubicBezTo>
                  <a:cubicBezTo>
                    <a:pt x="889603" y="2012422"/>
                    <a:pt x="1013231" y="2031445"/>
                    <a:pt x="1135919" y="2026307"/>
                  </a:cubicBezTo>
                  <a:close/>
                  <a:moveTo>
                    <a:pt x="1143264" y="1132"/>
                  </a:moveTo>
                  <a:cubicBezTo>
                    <a:pt x="1817178" y="27042"/>
                    <a:pt x="2311343" y="666801"/>
                    <a:pt x="2167633" y="1325935"/>
                  </a:cubicBezTo>
                  <a:cubicBezTo>
                    <a:pt x="2062985" y="1837367"/>
                    <a:pt x="1582489" y="2213770"/>
                    <a:pt x="1061026" y="2191674"/>
                  </a:cubicBezTo>
                  <a:cubicBezTo>
                    <a:pt x="604854" y="2182665"/>
                    <a:pt x="182736" y="1860986"/>
                    <a:pt x="50876" y="1424434"/>
                  </a:cubicBezTo>
                  <a:cubicBezTo>
                    <a:pt x="-176244" y="702398"/>
                    <a:pt x="387120" y="-32813"/>
                    <a:pt x="1143264" y="11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535274" y="6468094"/>
              <a:ext cx="2132110" cy="2134415"/>
            </a:xfrm>
            <a:custGeom>
              <a:avLst/>
              <a:gdLst/>
              <a:ahLst/>
              <a:cxnLst/>
              <a:rect l="l" t="t" r="r" b="b"/>
              <a:pathLst>
                <a:path w="2132110" h="2134415" extrusionOk="0">
                  <a:moveTo>
                    <a:pt x="1037746" y="2134082"/>
                  </a:moveTo>
                  <a:cubicBezTo>
                    <a:pt x="556835" y="2125089"/>
                    <a:pt x="136870" y="1785153"/>
                    <a:pt x="29678" y="1315669"/>
                  </a:cubicBezTo>
                  <a:cubicBezTo>
                    <a:pt x="-65073" y="933785"/>
                    <a:pt x="71132" y="504310"/>
                    <a:pt x="380005" y="257702"/>
                  </a:cubicBezTo>
                  <a:cubicBezTo>
                    <a:pt x="393475" y="246124"/>
                    <a:pt x="407942" y="235838"/>
                    <a:pt x="422161" y="225266"/>
                  </a:cubicBezTo>
                  <a:cubicBezTo>
                    <a:pt x="428557" y="219688"/>
                    <a:pt x="436229" y="213879"/>
                    <a:pt x="445297" y="216839"/>
                  </a:cubicBezTo>
                  <a:cubicBezTo>
                    <a:pt x="453535" y="219512"/>
                    <a:pt x="458759" y="226056"/>
                    <a:pt x="459094" y="234809"/>
                  </a:cubicBezTo>
                  <a:cubicBezTo>
                    <a:pt x="459516" y="245047"/>
                    <a:pt x="451071" y="250864"/>
                    <a:pt x="445719" y="254391"/>
                  </a:cubicBezTo>
                  <a:cubicBezTo>
                    <a:pt x="431643" y="265347"/>
                    <a:pt x="418580" y="277643"/>
                    <a:pt x="404847" y="289038"/>
                  </a:cubicBezTo>
                  <a:cubicBezTo>
                    <a:pt x="333104" y="352284"/>
                    <a:pt x="270021" y="425408"/>
                    <a:pt x="217586" y="505387"/>
                  </a:cubicBezTo>
                  <a:cubicBezTo>
                    <a:pt x="22197" y="796816"/>
                    <a:pt x="-8419" y="1192441"/>
                    <a:pt x="146345" y="1507362"/>
                  </a:cubicBezTo>
                  <a:cubicBezTo>
                    <a:pt x="325448" y="1877844"/>
                    <a:pt x="726177" y="2118075"/>
                    <a:pt x="1136668" y="2086149"/>
                  </a:cubicBezTo>
                  <a:cubicBezTo>
                    <a:pt x="1584538" y="2060727"/>
                    <a:pt x="1982612" y="1705158"/>
                    <a:pt x="2064627" y="1265286"/>
                  </a:cubicBezTo>
                  <a:cubicBezTo>
                    <a:pt x="2175583" y="717515"/>
                    <a:pt x="1810518" y="176822"/>
                    <a:pt x="1264396" y="71723"/>
                  </a:cubicBezTo>
                  <a:cubicBezTo>
                    <a:pt x="1139284" y="47537"/>
                    <a:pt x="1012114" y="45526"/>
                    <a:pt x="888732" y="67103"/>
                  </a:cubicBezTo>
                  <a:cubicBezTo>
                    <a:pt x="824653" y="77860"/>
                    <a:pt x="767145" y="98167"/>
                    <a:pt x="707962" y="115140"/>
                  </a:cubicBezTo>
                  <a:cubicBezTo>
                    <a:pt x="677426" y="114526"/>
                    <a:pt x="672960" y="71292"/>
                    <a:pt x="702779" y="63664"/>
                  </a:cubicBezTo>
                  <a:cubicBezTo>
                    <a:pt x="1265265" y="-140955"/>
                    <a:pt x="1891042" y="164964"/>
                    <a:pt x="2077562" y="733498"/>
                  </a:cubicBezTo>
                  <a:cubicBezTo>
                    <a:pt x="2308232" y="1437501"/>
                    <a:pt x="1778092" y="2152084"/>
                    <a:pt x="1037746" y="21340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1043012" y="6578121"/>
              <a:ext cx="125489" cy="85749"/>
            </a:xfrm>
            <a:custGeom>
              <a:avLst/>
              <a:gdLst/>
              <a:ahLst/>
              <a:cxnLst/>
              <a:rect l="l" t="t" r="r" b="b"/>
              <a:pathLst>
                <a:path w="125489" h="85749" extrusionOk="0">
                  <a:moveTo>
                    <a:pt x="17150" y="85602"/>
                  </a:moveTo>
                  <a:cubicBezTo>
                    <a:pt x="4502" y="84628"/>
                    <a:pt x="-3401" y="69842"/>
                    <a:pt x="1439" y="58583"/>
                  </a:cubicBezTo>
                  <a:cubicBezTo>
                    <a:pt x="5347" y="49446"/>
                    <a:pt x="13027" y="44738"/>
                    <a:pt x="21226" y="39935"/>
                  </a:cubicBezTo>
                  <a:cubicBezTo>
                    <a:pt x="40445" y="28747"/>
                    <a:pt x="60152" y="18454"/>
                    <a:pt x="80105" y="8583"/>
                  </a:cubicBezTo>
                  <a:cubicBezTo>
                    <a:pt x="90329" y="4306"/>
                    <a:pt x="101805" y="-3051"/>
                    <a:pt x="113090" y="1362"/>
                  </a:cubicBezTo>
                  <a:cubicBezTo>
                    <a:pt x="113082" y="1378"/>
                    <a:pt x="113066" y="1394"/>
                    <a:pt x="113058" y="1410"/>
                  </a:cubicBezTo>
                  <a:cubicBezTo>
                    <a:pt x="138682" y="16531"/>
                    <a:pt x="119933" y="37701"/>
                    <a:pt x="99548" y="45959"/>
                  </a:cubicBezTo>
                  <a:cubicBezTo>
                    <a:pt x="80392" y="56093"/>
                    <a:pt x="61388" y="66610"/>
                    <a:pt x="42742" y="77606"/>
                  </a:cubicBezTo>
                  <a:cubicBezTo>
                    <a:pt x="34966" y="82530"/>
                    <a:pt x="26409" y="86583"/>
                    <a:pt x="17150" y="856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929480" y="8524159"/>
              <a:ext cx="164844" cy="98471"/>
            </a:xfrm>
            <a:custGeom>
              <a:avLst/>
              <a:gdLst/>
              <a:ahLst/>
              <a:cxnLst/>
              <a:rect l="l" t="t" r="r" b="b"/>
              <a:pathLst>
                <a:path w="164844" h="98471" extrusionOk="0">
                  <a:moveTo>
                    <a:pt x="161625" y="86227"/>
                  </a:moveTo>
                  <a:cubicBezTo>
                    <a:pt x="135443" y="73149"/>
                    <a:pt x="108463" y="62329"/>
                    <a:pt x="82887" y="47902"/>
                  </a:cubicBezTo>
                  <a:cubicBezTo>
                    <a:pt x="70159" y="40720"/>
                    <a:pt x="57702" y="33068"/>
                    <a:pt x="45421" y="25152"/>
                  </a:cubicBezTo>
                  <a:cubicBezTo>
                    <a:pt x="33338" y="17372"/>
                    <a:pt x="21854" y="7262"/>
                    <a:pt x="9102" y="735"/>
                  </a:cubicBezTo>
                  <a:cubicBezTo>
                    <a:pt x="3017" y="-2385"/>
                    <a:pt x="-3084" y="5123"/>
                    <a:pt x="1741" y="10278"/>
                  </a:cubicBezTo>
                  <a:cubicBezTo>
                    <a:pt x="11527" y="20716"/>
                    <a:pt x="25355" y="28623"/>
                    <a:pt x="37174" y="36547"/>
                  </a:cubicBezTo>
                  <a:cubicBezTo>
                    <a:pt x="49695" y="44941"/>
                    <a:pt x="62599" y="52753"/>
                    <a:pt x="75726" y="60158"/>
                  </a:cubicBezTo>
                  <a:cubicBezTo>
                    <a:pt x="101262" y="74561"/>
                    <a:pt x="128488" y="89499"/>
                    <a:pt x="156584" y="98189"/>
                  </a:cubicBezTo>
                  <a:cubicBezTo>
                    <a:pt x="163555" y="100343"/>
                    <a:pt x="168324" y="89571"/>
                    <a:pt x="161625" y="862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1142006" y="8637255"/>
              <a:ext cx="189098" cy="61596"/>
            </a:xfrm>
            <a:custGeom>
              <a:avLst/>
              <a:gdLst/>
              <a:ahLst/>
              <a:cxnLst/>
              <a:rect l="l" t="t" r="r" b="b"/>
              <a:pathLst>
                <a:path w="189098" h="61596" extrusionOk="0">
                  <a:moveTo>
                    <a:pt x="185088" y="50565"/>
                  </a:moveTo>
                  <a:cubicBezTo>
                    <a:pt x="154703" y="45746"/>
                    <a:pt x="124430" y="40367"/>
                    <a:pt x="94771" y="32053"/>
                  </a:cubicBezTo>
                  <a:cubicBezTo>
                    <a:pt x="64928" y="23674"/>
                    <a:pt x="36840" y="11816"/>
                    <a:pt x="8098" y="422"/>
                  </a:cubicBezTo>
                  <a:cubicBezTo>
                    <a:pt x="1240" y="-2299"/>
                    <a:pt x="-3354" y="8904"/>
                    <a:pt x="3090" y="12303"/>
                  </a:cubicBezTo>
                  <a:cubicBezTo>
                    <a:pt x="30612" y="26786"/>
                    <a:pt x="61292" y="36769"/>
                    <a:pt x="91198" y="45011"/>
                  </a:cubicBezTo>
                  <a:cubicBezTo>
                    <a:pt x="121400" y="53334"/>
                    <a:pt x="152303" y="59526"/>
                    <a:pt x="183597" y="61585"/>
                  </a:cubicBezTo>
                  <a:cubicBezTo>
                    <a:pt x="189809" y="61992"/>
                    <a:pt x="191372" y="51563"/>
                    <a:pt x="185088" y="505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3" name="Google Shape;1343;p15"/>
          <p:cNvSpPr/>
          <p:nvPr/>
        </p:nvSpPr>
        <p:spPr>
          <a:xfrm rot="-1193110">
            <a:off x="8184866" y="-33810"/>
            <a:ext cx="809310" cy="867591"/>
          </a:xfrm>
          <a:custGeom>
            <a:avLst/>
            <a:gdLst/>
            <a:ahLst/>
            <a:cxnLst/>
            <a:rect l="l" t="t" r="r" b="b"/>
            <a:pathLst>
              <a:path w="1619268" h="1732910" extrusionOk="0">
                <a:moveTo>
                  <a:pt x="1178516" y="869446"/>
                </a:moveTo>
                <a:cubicBezTo>
                  <a:pt x="1577616" y="420556"/>
                  <a:pt x="1666365" y="352757"/>
                  <a:pt x="1598636" y="220872"/>
                </a:cubicBezTo>
                <a:cubicBezTo>
                  <a:pt x="1550939" y="127992"/>
                  <a:pt x="1466238" y="55334"/>
                  <a:pt x="1368259" y="19858"/>
                </a:cubicBezTo>
                <a:cubicBezTo>
                  <a:pt x="1205317" y="-39130"/>
                  <a:pt x="1102538" y="109765"/>
                  <a:pt x="812359" y="439906"/>
                </a:cubicBezTo>
                <a:cubicBezTo>
                  <a:pt x="494470" y="61940"/>
                  <a:pt x="378659" y="-49545"/>
                  <a:pt x="233577" y="19026"/>
                </a:cubicBezTo>
                <a:cubicBezTo>
                  <a:pt x="149725" y="58658"/>
                  <a:pt x="71889" y="120835"/>
                  <a:pt x="27974" y="203821"/>
                </a:cubicBezTo>
                <a:cubicBezTo>
                  <a:pt x="-42979" y="337189"/>
                  <a:pt x="-3468" y="382657"/>
                  <a:pt x="437987" y="870472"/>
                </a:cubicBezTo>
                <a:cubicBezTo>
                  <a:pt x="222919" y="1121245"/>
                  <a:pt x="57218" y="1346478"/>
                  <a:pt x="41802" y="1372697"/>
                </a:cubicBezTo>
                <a:cubicBezTo>
                  <a:pt x="-48139" y="1525706"/>
                  <a:pt x="146304" y="1778285"/>
                  <a:pt x="316777" y="1725875"/>
                </a:cubicBezTo>
                <a:cubicBezTo>
                  <a:pt x="428848" y="1691417"/>
                  <a:pt x="674266" y="1420251"/>
                  <a:pt x="814296" y="1269804"/>
                </a:cubicBezTo>
                <a:cubicBezTo>
                  <a:pt x="847315" y="1303460"/>
                  <a:pt x="1247964" y="1713855"/>
                  <a:pt x="1306737" y="1728599"/>
                </a:cubicBezTo>
                <a:cubicBezTo>
                  <a:pt x="1438158" y="1761569"/>
                  <a:pt x="1668385" y="1552802"/>
                  <a:pt x="1581255" y="1366230"/>
                </a:cubicBezTo>
                <a:cubicBezTo>
                  <a:pt x="1552260" y="1304160"/>
                  <a:pt x="1548717" y="1303062"/>
                  <a:pt x="1178516" y="8694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Google Shape;134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D4FC96C-3718-1652-049E-3F361C771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7" y="128298"/>
            <a:ext cx="1540012" cy="3646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11C7B1-42D3-1866-03D4-2EB555276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447" y="1530044"/>
            <a:ext cx="5572903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10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126208-72FB-8D55-553D-E749328648A4}"/>
              </a:ext>
            </a:extLst>
          </p:cNvPr>
          <p:cNvSpPr/>
          <p:nvPr/>
        </p:nvSpPr>
        <p:spPr>
          <a:xfrm>
            <a:off x="847053" y="449415"/>
            <a:ext cx="7468875" cy="4486651"/>
          </a:xfrm>
          <a:prstGeom prst="roundRect">
            <a:avLst/>
          </a:prstGeom>
          <a:ln w="57150">
            <a:solidFill>
              <a:srgbClr val="3122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23" name="Google Shape;1323;p15"/>
          <p:cNvSpPr txBox="1"/>
          <p:nvPr/>
        </p:nvSpPr>
        <p:spPr>
          <a:xfrm>
            <a:off x="1524629" y="763592"/>
            <a:ext cx="6094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Solusi dengan Rekursif</a:t>
            </a:r>
            <a:endParaRPr sz="700" dirty="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grpSp>
        <p:nvGrpSpPr>
          <p:cNvPr id="1324" name="Google Shape;1324;p15"/>
          <p:cNvGrpSpPr/>
          <p:nvPr/>
        </p:nvGrpSpPr>
        <p:grpSpPr>
          <a:xfrm rot="226375">
            <a:off x="64495" y="3217013"/>
            <a:ext cx="1285577" cy="1994818"/>
            <a:chOff x="128576" y="6434280"/>
            <a:chExt cx="2571239" cy="3989767"/>
          </a:xfrm>
        </p:grpSpPr>
        <p:sp>
          <p:nvSpPr>
            <p:cNvPr id="1325" name="Google Shape;1325;p15"/>
            <p:cNvSpPr/>
            <p:nvPr/>
          </p:nvSpPr>
          <p:spPr>
            <a:xfrm>
              <a:off x="128576" y="8640948"/>
              <a:ext cx="1121942" cy="1783083"/>
            </a:xfrm>
            <a:custGeom>
              <a:avLst/>
              <a:gdLst/>
              <a:ahLst/>
              <a:cxnLst/>
              <a:rect l="l" t="t" r="r" b="b"/>
              <a:pathLst>
                <a:path w="1121942" h="1783083" extrusionOk="0">
                  <a:moveTo>
                    <a:pt x="1009175" y="74258"/>
                  </a:moveTo>
                  <a:cubicBezTo>
                    <a:pt x="938748" y="53104"/>
                    <a:pt x="869923" y="27234"/>
                    <a:pt x="800939" y="1915"/>
                  </a:cubicBezTo>
                  <a:cubicBezTo>
                    <a:pt x="798985" y="1317"/>
                    <a:pt x="797032" y="686"/>
                    <a:pt x="795078" y="0"/>
                  </a:cubicBezTo>
                  <a:cubicBezTo>
                    <a:pt x="776695" y="38573"/>
                    <a:pt x="757890" y="77138"/>
                    <a:pt x="738104" y="115161"/>
                  </a:cubicBezTo>
                  <a:cubicBezTo>
                    <a:pt x="727784" y="134998"/>
                    <a:pt x="717217" y="154707"/>
                    <a:pt x="706347" y="174162"/>
                  </a:cubicBezTo>
                  <a:cubicBezTo>
                    <a:pt x="658673" y="273563"/>
                    <a:pt x="609977" y="372238"/>
                    <a:pt x="560221" y="470697"/>
                  </a:cubicBezTo>
                  <a:cubicBezTo>
                    <a:pt x="470430" y="647236"/>
                    <a:pt x="382378" y="824877"/>
                    <a:pt x="296622" y="1003626"/>
                  </a:cubicBezTo>
                  <a:cubicBezTo>
                    <a:pt x="203689" y="1168061"/>
                    <a:pt x="121164" y="1338990"/>
                    <a:pt x="40416" y="1509960"/>
                  </a:cubicBezTo>
                  <a:cubicBezTo>
                    <a:pt x="37912" y="1516798"/>
                    <a:pt x="34730" y="1524275"/>
                    <a:pt x="31205" y="1532175"/>
                  </a:cubicBezTo>
                  <a:cubicBezTo>
                    <a:pt x="29977" y="1534976"/>
                    <a:pt x="28701" y="1537864"/>
                    <a:pt x="27385" y="1540753"/>
                  </a:cubicBezTo>
                  <a:cubicBezTo>
                    <a:pt x="26285" y="1543218"/>
                    <a:pt x="25176" y="1545724"/>
                    <a:pt x="24028" y="1548270"/>
                  </a:cubicBezTo>
                  <a:cubicBezTo>
                    <a:pt x="23860" y="1548613"/>
                    <a:pt x="23733" y="1548908"/>
                    <a:pt x="23605" y="1549243"/>
                  </a:cubicBezTo>
                  <a:cubicBezTo>
                    <a:pt x="4417" y="1592532"/>
                    <a:pt x="-15449" y="1643801"/>
                    <a:pt x="18046" y="1675782"/>
                  </a:cubicBezTo>
                  <a:cubicBezTo>
                    <a:pt x="38255" y="1693920"/>
                    <a:pt x="62451" y="1706831"/>
                    <a:pt x="87030" y="1718050"/>
                  </a:cubicBezTo>
                  <a:cubicBezTo>
                    <a:pt x="138398" y="1741199"/>
                    <a:pt x="189940" y="1766095"/>
                    <a:pt x="245638" y="1776883"/>
                  </a:cubicBezTo>
                  <a:cubicBezTo>
                    <a:pt x="265974" y="1781001"/>
                    <a:pt x="282491" y="1783083"/>
                    <a:pt x="296239" y="1783083"/>
                  </a:cubicBezTo>
                  <a:cubicBezTo>
                    <a:pt x="341498" y="1783083"/>
                    <a:pt x="357033" y="1760525"/>
                    <a:pt x="382465" y="1714013"/>
                  </a:cubicBezTo>
                  <a:cubicBezTo>
                    <a:pt x="383183" y="1712656"/>
                    <a:pt x="383949" y="1711292"/>
                    <a:pt x="384714" y="1709895"/>
                  </a:cubicBezTo>
                  <a:cubicBezTo>
                    <a:pt x="386118" y="1707262"/>
                    <a:pt x="387601" y="1704589"/>
                    <a:pt x="389085" y="1701828"/>
                  </a:cubicBezTo>
                  <a:cubicBezTo>
                    <a:pt x="389978" y="1700216"/>
                    <a:pt x="390871" y="1698556"/>
                    <a:pt x="391756" y="1696896"/>
                  </a:cubicBezTo>
                  <a:cubicBezTo>
                    <a:pt x="392905" y="1694774"/>
                    <a:pt x="394045" y="1692651"/>
                    <a:pt x="395242" y="1690481"/>
                  </a:cubicBezTo>
                  <a:cubicBezTo>
                    <a:pt x="450429" y="1585175"/>
                    <a:pt x="509404" y="1481704"/>
                    <a:pt x="559838" y="1373981"/>
                  </a:cubicBezTo>
                  <a:cubicBezTo>
                    <a:pt x="711316" y="1059475"/>
                    <a:pt x="856127" y="741866"/>
                    <a:pt x="989852" y="419412"/>
                  </a:cubicBezTo>
                  <a:cubicBezTo>
                    <a:pt x="990530" y="418990"/>
                    <a:pt x="991168" y="418519"/>
                    <a:pt x="991766" y="418008"/>
                  </a:cubicBezTo>
                  <a:cubicBezTo>
                    <a:pt x="991981" y="417537"/>
                    <a:pt x="992189" y="417074"/>
                    <a:pt x="992444" y="416604"/>
                  </a:cubicBezTo>
                  <a:cubicBezTo>
                    <a:pt x="993799" y="413372"/>
                    <a:pt x="995163" y="410108"/>
                    <a:pt x="996519" y="406877"/>
                  </a:cubicBezTo>
                  <a:cubicBezTo>
                    <a:pt x="1001870" y="394301"/>
                    <a:pt x="1007389" y="381813"/>
                    <a:pt x="1012692" y="369245"/>
                  </a:cubicBezTo>
                  <a:cubicBezTo>
                    <a:pt x="1012732" y="369118"/>
                    <a:pt x="1012780" y="368990"/>
                    <a:pt x="1012820" y="368862"/>
                  </a:cubicBezTo>
                  <a:cubicBezTo>
                    <a:pt x="1012820" y="368862"/>
                    <a:pt x="1012820" y="368862"/>
                    <a:pt x="1012860" y="368862"/>
                  </a:cubicBezTo>
                  <a:cubicBezTo>
                    <a:pt x="1013075" y="368351"/>
                    <a:pt x="1013282" y="367841"/>
                    <a:pt x="1013498" y="367290"/>
                  </a:cubicBezTo>
                  <a:cubicBezTo>
                    <a:pt x="1014216" y="365551"/>
                    <a:pt x="1015364" y="364059"/>
                    <a:pt x="1016768" y="362917"/>
                  </a:cubicBezTo>
                  <a:cubicBezTo>
                    <a:pt x="1016983" y="362494"/>
                    <a:pt x="1017238" y="362111"/>
                    <a:pt x="1017533" y="361768"/>
                  </a:cubicBezTo>
                  <a:cubicBezTo>
                    <a:pt x="1045382" y="304172"/>
                    <a:pt x="1066612" y="243807"/>
                    <a:pt x="1089835" y="184335"/>
                  </a:cubicBezTo>
                  <a:lnTo>
                    <a:pt x="1089875" y="184335"/>
                  </a:lnTo>
                  <a:cubicBezTo>
                    <a:pt x="1093990" y="173802"/>
                    <a:pt x="1098153" y="163270"/>
                    <a:pt x="1102483" y="152816"/>
                  </a:cubicBezTo>
                  <a:cubicBezTo>
                    <a:pt x="1101678" y="152776"/>
                    <a:pt x="1100912" y="152776"/>
                    <a:pt x="1100107" y="152728"/>
                  </a:cubicBezTo>
                  <a:cubicBezTo>
                    <a:pt x="1104732" y="139817"/>
                    <a:pt x="1092251" y="129069"/>
                    <a:pt x="1079858" y="131064"/>
                  </a:cubicBezTo>
                  <a:cubicBezTo>
                    <a:pt x="1078630" y="130769"/>
                    <a:pt x="1075360" y="130553"/>
                    <a:pt x="1072130" y="130298"/>
                  </a:cubicBezTo>
                  <a:cubicBezTo>
                    <a:pt x="1071963" y="129277"/>
                    <a:pt x="1071660" y="128255"/>
                    <a:pt x="1071325" y="127322"/>
                  </a:cubicBezTo>
                  <a:cubicBezTo>
                    <a:pt x="1071197" y="127026"/>
                    <a:pt x="1071070" y="126723"/>
                    <a:pt x="1070942" y="126428"/>
                  </a:cubicBezTo>
                  <a:cubicBezTo>
                    <a:pt x="1071109" y="126212"/>
                    <a:pt x="1071237" y="126045"/>
                    <a:pt x="1071412" y="125829"/>
                  </a:cubicBezTo>
                  <a:cubicBezTo>
                    <a:pt x="1083678" y="130202"/>
                    <a:pt x="1096334" y="133729"/>
                    <a:pt x="1108903" y="137344"/>
                  </a:cubicBezTo>
                  <a:cubicBezTo>
                    <a:pt x="1111575" y="130976"/>
                    <a:pt x="1114334" y="124641"/>
                    <a:pt x="1117141" y="118352"/>
                  </a:cubicBezTo>
                  <a:cubicBezTo>
                    <a:pt x="1118585" y="114570"/>
                    <a:pt x="1120196" y="110836"/>
                    <a:pt x="1121942" y="107094"/>
                  </a:cubicBezTo>
                  <a:cubicBezTo>
                    <a:pt x="1084747" y="95068"/>
                    <a:pt x="1046538" y="85557"/>
                    <a:pt x="1009175" y="74258"/>
                  </a:cubicBezTo>
                  <a:close/>
                </a:path>
              </a:pathLst>
            </a:custGeom>
            <a:solidFill>
              <a:srgbClr val="7AAED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866672" y="8640964"/>
              <a:ext cx="383838" cy="184359"/>
            </a:xfrm>
            <a:custGeom>
              <a:avLst/>
              <a:gdLst/>
              <a:ahLst/>
              <a:cxnLst/>
              <a:rect l="l" t="t" r="r" b="b"/>
              <a:pathLst>
                <a:path w="383838" h="184359" extrusionOk="0">
                  <a:moveTo>
                    <a:pt x="383838" y="107117"/>
                  </a:moveTo>
                  <a:cubicBezTo>
                    <a:pt x="382100" y="110852"/>
                    <a:pt x="380481" y="114594"/>
                    <a:pt x="379037" y="118376"/>
                  </a:cubicBezTo>
                  <a:cubicBezTo>
                    <a:pt x="376238" y="124664"/>
                    <a:pt x="373479" y="130992"/>
                    <a:pt x="370799" y="137368"/>
                  </a:cubicBezTo>
                  <a:cubicBezTo>
                    <a:pt x="358230" y="133761"/>
                    <a:pt x="345582" y="130234"/>
                    <a:pt x="333308" y="125853"/>
                  </a:cubicBezTo>
                  <a:cubicBezTo>
                    <a:pt x="333141" y="126069"/>
                    <a:pt x="333013" y="126236"/>
                    <a:pt x="332838" y="126452"/>
                  </a:cubicBezTo>
                  <a:cubicBezTo>
                    <a:pt x="332966" y="126747"/>
                    <a:pt x="333093" y="127050"/>
                    <a:pt x="333221" y="127346"/>
                  </a:cubicBezTo>
                  <a:cubicBezTo>
                    <a:pt x="333564" y="128279"/>
                    <a:pt x="333859" y="129300"/>
                    <a:pt x="334026" y="130322"/>
                  </a:cubicBezTo>
                  <a:cubicBezTo>
                    <a:pt x="337256" y="130577"/>
                    <a:pt x="340518" y="130793"/>
                    <a:pt x="341754" y="131088"/>
                  </a:cubicBezTo>
                  <a:cubicBezTo>
                    <a:pt x="354147" y="129093"/>
                    <a:pt x="366628" y="139841"/>
                    <a:pt x="362003" y="152752"/>
                  </a:cubicBezTo>
                  <a:cubicBezTo>
                    <a:pt x="362808" y="152792"/>
                    <a:pt x="363574" y="152792"/>
                    <a:pt x="364379" y="152840"/>
                  </a:cubicBezTo>
                  <a:cubicBezTo>
                    <a:pt x="360049" y="163293"/>
                    <a:pt x="355886" y="173826"/>
                    <a:pt x="351771" y="184359"/>
                  </a:cubicBezTo>
                  <a:lnTo>
                    <a:pt x="351731" y="184359"/>
                  </a:lnTo>
                  <a:cubicBezTo>
                    <a:pt x="245679" y="175438"/>
                    <a:pt x="139882" y="158146"/>
                    <a:pt x="37698" y="127776"/>
                  </a:cubicBezTo>
                  <a:cubicBezTo>
                    <a:pt x="26150" y="123699"/>
                    <a:pt x="12521" y="120044"/>
                    <a:pt x="0" y="115161"/>
                  </a:cubicBezTo>
                  <a:cubicBezTo>
                    <a:pt x="19786" y="77146"/>
                    <a:pt x="38591" y="38573"/>
                    <a:pt x="56974" y="0"/>
                  </a:cubicBezTo>
                  <a:cubicBezTo>
                    <a:pt x="58928" y="678"/>
                    <a:pt x="60881" y="1317"/>
                    <a:pt x="62835" y="1915"/>
                  </a:cubicBezTo>
                  <a:cubicBezTo>
                    <a:pt x="131819" y="27234"/>
                    <a:pt x="200644" y="53104"/>
                    <a:pt x="271071" y="74258"/>
                  </a:cubicBezTo>
                  <a:cubicBezTo>
                    <a:pt x="308442" y="85541"/>
                    <a:pt x="346651" y="95052"/>
                    <a:pt x="383838" y="107117"/>
                  </a:cubicBezTo>
                  <a:close/>
                </a:path>
              </a:pathLst>
            </a:custGeom>
            <a:solidFill>
              <a:srgbClr val="312249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128584" y="10173139"/>
              <a:ext cx="391756" cy="250908"/>
            </a:xfrm>
            <a:custGeom>
              <a:avLst/>
              <a:gdLst/>
              <a:ahLst/>
              <a:cxnLst/>
              <a:rect l="l" t="t" r="r" b="b"/>
              <a:pathLst>
                <a:path w="391756" h="250908" extrusionOk="0">
                  <a:moveTo>
                    <a:pt x="391756" y="164722"/>
                  </a:moveTo>
                  <a:cubicBezTo>
                    <a:pt x="390863" y="166381"/>
                    <a:pt x="389970" y="168033"/>
                    <a:pt x="389085" y="169645"/>
                  </a:cubicBezTo>
                  <a:cubicBezTo>
                    <a:pt x="387601" y="172406"/>
                    <a:pt x="386110" y="175079"/>
                    <a:pt x="384714" y="177712"/>
                  </a:cubicBezTo>
                  <a:cubicBezTo>
                    <a:pt x="383949" y="179117"/>
                    <a:pt x="383183" y="180473"/>
                    <a:pt x="382465" y="181830"/>
                  </a:cubicBezTo>
                  <a:cubicBezTo>
                    <a:pt x="357033" y="228350"/>
                    <a:pt x="341498" y="250909"/>
                    <a:pt x="296239" y="250909"/>
                  </a:cubicBezTo>
                  <a:cubicBezTo>
                    <a:pt x="282483" y="250909"/>
                    <a:pt x="265966" y="248826"/>
                    <a:pt x="245638" y="244708"/>
                  </a:cubicBezTo>
                  <a:cubicBezTo>
                    <a:pt x="189940" y="233920"/>
                    <a:pt x="138398" y="209024"/>
                    <a:pt x="87030" y="185875"/>
                  </a:cubicBezTo>
                  <a:cubicBezTo>
                    <a:pt x="62451" y="174664"/>
                    <a:pt x="38247" y="161745"/>
                    <a:pt x="18046" y="143608"/>
                  </a:cubicBezTo>
                  <a:cubicBezTo>
                    <a:pt x="-15449" y="111626"/>
                    <a:pt x="4417" y="60349"/>
                    <a:pt x="23605" y="17068"/>
                  </a:cubicBezTo>
                  <a:cubicBezTo>
                    <a:pt x="23733" y="16725"/>
                    <a:pt x="23860" y="16430"/>
                    <a:pt x="24028" y="16095"/>
                  </a:cubicBezTo>
                  <a:cubicBezTo>
                    <a:pt x="25176" y="13549"/>
                    <a:pt x="26277" y="11044"/>
                    <a:pt x="27385" y="8578"/>
                  </a:cubicBezTo>
                  <a:cubicBezTo>
                    <a:pt x="28701" y="5690"/>
                    <a:pt x="29977" y="2801"/>
                    <a:pt x="31205" y="0"/>
                  </a:cubicBezTo>
                  <a:cubicBezTo>
                    <a:pt x="129274" y="74170"/>
                    <a:pt x="243987" y="126332"/>
                    <a:pt x="362767" y="157340"/>
                  </a:cubicBezTo>
                  <a:cubicBezTo>
                    <a:pt x="372361" y="160173"/>
                    <a:pt x="382035" y="162599"/>
                    <a:pt x="391756" y="1647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516281" y="8864447"/>
              <a:ext cx="607362" cy="1342157"/>
            </a:xfrm>
            <a:custGeom>
              <a:avLst/>
              <a:gdLst/>
              <a:ahLst/>
              <a:cxnLst/>
              <a:rect l="l" t="t" r="r" b="b"/>
              <a:pathLst>
                <a:path w="607362" h="1342157" extrusionOk="0">
                  <a:moveTo>
                    <a:pt x="5183" y="1341265"/>
                  </a:moveTo>
                  <a:cubicBezTo>
                    <a:pt x="-2233" y="1337531"/>
                    <a:pt x="-495" y="1329032"/>
                    <a:pt x="3014" y="1323040"/>
                  </a:cubicBezTo>
                  <a:cubicBezTo>
                    <a:pt x="25607" y="1272681"/>
                    <a:pt x="48288" y="1222434"/>
                    <a:pt x="71193" y="1172202"/>
                  </a:cubicBezTo>
                  <a:cubicBezTo>
                    <a:pt x="130583" y="1043836"/>
                    <a:pt x="189845" y="915357"/>
                    <a:pt x="247457" y="786160"/>
                  </a:cubicBezTo>
                  <a:cubicBezTo>
                    <a:pt x="358908" y="542378"/>
                    <a:pt x="452439" y="290559"/>
                    <a:pt x="569728" y="49506"/>
                  </a:cubicBezTo>
                  <a:cubicBezTo>
                    <a:pt x="577496" y="34344"/>
                    <a:pt x="585901" y="19518"/>
                    <a:pt x="593414" y="4269"/>
                  </a:cubicBezTo>
                  <a:cubicBezTo>
                    <a:pt x="595200" y="663"/>
                    <a:pt x="599403" y="-1037"/>
                    <a:pt x="603095" y="663"/>
                  </a:cubicBezTo>
                  <a:cubicBezTo>
                    <a:pt x="606700" y="2323"/>
                    <a:pt x="608399" y="6735"/>
                    <a:pt x="606700" y="10350"/>
                  </a:cubicBezTo>
                  <a:cubicBezTo>
                    <a:pt x="527388" y="169941"/>
                    <a:pt x="462201" y="336043"/>
                    <a:pt x="392523" y="499950"/>
                  </a:cubicBezTo>
                  <a:cubicBezTo>
                    <a:pt x="325261" y="660626"/>
                    <a:pt x="254307" y="819826"/>
                    <a:pt x="181910" y="978252"/>
                  </a:cubicBezTo>
                  <a:cubicBezTo>
                    <a:pt x="133884" y="1083662"/>
                    <a:pt x="84407" y="1188529"/>
                    <a:pt x="37315" y="1294369"/>
                  </a:cubicBezTo>
                  <a:cubicBezTo>
                    <a:pt x="31964" y="1306155"/>
                    <a:pt x="26652" y="1317885"/>
                    <a:pt x="21141" y="1329583"/>
                  </a:cubicBezTo>
                  <a:cubicBezTo>
                    <a:pt x="18749" y="1336341"/>
                    <a:pt x="13501" y="1344975"/>
                    <a:pt x="5183" y="1341265"/>
                  </a:cubicBezTo>
                  <a:close/>
                </a:path>
              </a:pathLst>
            </a:custGeom>
            <a:solidFill>
              <a:srgbClr val="312249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287891" y="8830869"/>
              <a:ext cx="646068" cy="1234622"/>
            </a:xfrm>
            <a:custGeom>
              <a:avLst/>
              <a:gdLst/>
              <a:ahLst/>
              <a:cxnLst/>
              <a:rect l="l" t="t" r="r" b="b"/>
              <a:pathLst>
                <a:path w="646068" h="1234622" extrusionOk="0">
                  <a:moveTo>
                    <a:pt x="5439" y="1233780"/>
                  </a:moveTo>
                  <a:cubicBezTo>
                    <a:pt x="-6603" y="1227053"/>
                    <a:pt x="4602" y="1213895"/>
                    <a:pt x="8111" y="1205110"/>
                  </a:cubicBezTo>
                  <a:cubicBezTo>
                    <a:pt x="28471" y="1163082"/>
                    <a:pt x="49573" y="1121372"/>
                    <a:pt x="71369" y="1080094"/>
                  </a:cubicBezTo>
                  <a:cubicBezTo>
                    <a:pt x="132107" y="964216"/>
                    <a:pt x="194719" y="849334"/>
                    <a:pt x="254555" y="732960"/>
                  </a:cubicBezTo>
                  <a:cubicBezTo>
                    <a:pt x="381645" y="493255"/>
                    <a:pt x="491374" y="243783"/>
                    <a:pt x="629087" y="9943"/>
                  </a:cubicBezTo>
                  <a:cubicBezTo>
                    <a:pt x="631455" y="4150"/>
                    <a:pt x="636432" y="-3662"/>
                    <a:pt x="643394" y="1915"/>
                  </a:cubicBezTo>
                  <a:cubicBezTo>
                    <a:pt x="650101" y="8131"/>
                    <a:pt x="642413" y="17451"/>
                    <a:pt x="639654" y="23875"/>
                  </a:cubicBezTo>
                  <a:cubicBezTo>
                    <a:pt x="471987" y="329284"/>
                    <a:pt x="327662" y="647061"/>
                    <a:pt x="160809" y="952972"/>
                  </a:cubicBezTo>
                  <a:cubicBezTo>
                    <a:pt x="117847" y="1033853"/>
                    <a:pt x="74017" y="1114414"/>
                    <a:pt x="33878" y="1196739"/>
                  </a:cubicBezTo>
                  <a:cubicBezTo>
                    <a:pt x="28336" y="1207759"/>
                    <a:pt x="23128" y="1219082"/>
                    <a:pt x="17617" y="1230126"/>
                  </a:cubicBezTo>
                  <a:cubicBezTo>
                    <a:pt x="15288" y="1234291"/>
                    <a:pt x="9658" y="1235695"/>
                    <a:pt x="5439" y="12337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345563" y="9095673"/>
              <a:ext cx="586208" cy="1148705"/>
            </a:xfrm>
            <a:custGeom>
              <a:avLst/>
              <a:gdLst/>
              <a:ahLst/>
              <a:cxnLst/>
              <a:rect l="l" t="t" r="r" b="b"/>
              <a:pathLst>
                <a:path w="586208" h="1148705" extrusionOk="0">
                  <a:moveTo>
                    <a:pt x="6623" y="1148284"/>
                  </a:moveTo>
                  <a:cubicBezTo>
                    <a:pt x="1782" y="1146800"/>
                    <a:pt x="-1145" y="1141406"/>
                    <a:pt x="426" y="1136515"/>
                  </a:cubicBezTo>
                  <a:cubicBezTo>
                    <a:pt x="6679" y="1118808"/>
                    <a:pt x="14167" y="1101588"/>
                    <a:pt x="21824" y="1084480"/>
                  </a:cubicBezTo>
                  <a:cubicBezTo>
                    <a:pt x="53508" y="1017588"/>
                    <a:pt x="88391" y="952052"/>
                    <a:pt x="123035" y="886875"/>
                  </a:cubicBezTo>
                  <a:cubicBezTo>
                    <a:pt x="123003" y="886923"/>
                    <a:pt x="122971" y="886978"/>
                    <a:pt x="122939" y="887034"/>
                  </a:cubicBezTo>
                  <a:cubicBezTo>
                    <a:pt x="122891" y="887114"/>
                    <a:pt x="122851" y="887194"/>
                    <a:pt x="122803" y="887274"/>
                  </a:cubicBezTo>
                  <a:cubicBezTo>
                    <a:pt x="271450" y="616305"/>
                    <a:pt x="406228" y="338090"/>
                    <a:pt x="542473" y="60721"/>
                  </a:cubicBezTo>
                  <a:cubicBezTo>
                    <a:pt x="552235" y="41355"/>
                    <a:pt x="562515" y="22236"/>
                    <a:pt x="573082" y="3293"/>
                  </a:cubicBezTo>
                  <a:cubicBezTo>
                    <a:pt x="574780" y="237"/>
                    <a:pt x="578943" y="-785"/>
                    <a:pt x="582038" y="620"/>
                  </a:cubicBezTo>
                  <a:cubicBezTo>
                    <a:pt x="585347" y="2152"/>
                    <a:pt x="587341" y="6612"/>
                    <a:pt x="585515" y="10004"/>
                  </a:cubicBezTo>
                  <a:cubicBezTo>
                    <a:pt x="515972" y="147068"/>
                    <a:pt x="453033" y="287436"/>
                    <a:pt x="384751" y="425139"/>
                  </a:cubicBezTo>
                  <a:cubicBezTo>
                    <a:pt x="307043" y="584059"/>
                    <a:pt x="223241" y="739932"/>
                    <a:pt x="140045" y="896003"/>
                  </a:cubicBezTo>
                  <a:cubicBezTo>
                    <a:pt x="105880" y="960582"/>
                    <a:pt x="71548" y="1025152"/>
                    <a:pt x="40190" y="1091151"/>
                  </a:cubicBezTo>
                  <a:cubicBezTo>
                    <a:pt x="31936" y="1108139"/>
                    <a:pt x="25851" y="1126093"/>
                    <a:pt x="17948" y="1143225"/>
                  </a:cubicBezTo>
                  <a:cubicBezTo>
                    <a:pt x="15970" y="1147471"/>
                    <a:pt x="11025" y="1149689"/>
                    <a:pt x="6623" y="11482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598256" y="6548530"/>
              <a:ext cx="2036448" cy="1974602"/>
            </a:xfrm>
            <a:custGeom>
              <a:avLst/>
              <a:gdLst/>
              <a:ahLst/>
              <a:cxnLst/>
              <a:rect l="l" t="t" r="r" b="b"/>
              <a:pathLst>
                <a:path w="2036448" h="1974602" extrusionOk="0">
                  <a:moveTo>
                    <a:pt x="1906065" y="1436612"/>
                  </a:moveTo>
                  <a:cubicBezTo>
                    <a:pt x="1837272" y="1540027"/>
                    <a:pt x="1770425" y="1646705"/>
                    <a:pt x="1678154" y="1731089"/>
                  </a:cubicBezTo>
                  <a:cubicBezTo>
                    <a:pt x="1613923" y="1789052"/>
                    <a:pt x="1534914" y="1824936"/>
                    <a:pt x="1460029" y="1866150"/>
                  </a:cubicBezTo>
                  <a:cubicBezTo>
                    <a:pt x="1304939" y="1949121"/>
                    <a:pt x="1125181" y="1982508"/>
                    <a:pt x="950313" y="1973044"/>
                  </a:cubicBezTo>
                  <a:cubicBezTo>
                    <a:pt x="863369" y="1965647"/>
                    <a:pt x="779248" y="1940639"/>
                    <a:pt x="695343" y="1917913"/>
                  </a:cubicBezTo>
                  <a:cubicBezTo>
                    <a:pt x="612849" y="1891166"/>
                    <a:pt x="535037" y="1851149"/>
                    <a:pt x="459832" y="1808299"/>
                  </a:cubicBezTo>
                  <a:cubicBezTo>
                    <a:pt x="319631" y="1721090"/>
                    <a:pt x="191497" y="1606576"/>
                    <a:pt x="106937" y="1463471"/>
                  </a:cubicBezTo>
                  <a:cubicBezTo>
                    <a:pt x="17601" y="1314381"/>
                    <a:pt x="-8916" y="1134850"/>
                    <a:pt x="2496" y="963361"/>
                  </a:cubicBezTo>
                  <a:cubicBezTo>
                    <a:pt x="19882" y="813187"/>
                    <a:pt x="67923" y="667361"/>
                    <a:pt x="129108" y="529690"/>
                  </a:cubicBezTo>
                  <a:cubicBezTo>
                    <a:pt x="185300" y="410180"/>
                    <a:pt x="279637" y="314817"/>
                    <a:pt x="383647" y="235540"/>
                  </a:cubicBezTo>
                  <a:cubicBezTo>
                    <a:pt x="468637" y="167355"/>
                    <a:pt x="558627" y="103742"/>
                    <a:pt x="658833" y="60030"/>
                  </a:cubicBezTo>
                  <a:cubicBezTo>
                    <a:pt x="729915" y="29796"/>
                    <a:pt x="805119" y="4357"/>
                    <a:pt x="882828" y="0"/>
                  </a:cubicBezTo>
                  <a:cubicBezTo>
                    <a:pt x="960321" y="981"/>
                    <a:pt x="1038134" y="327"/>
                    <a:pt x="1115627" y="3695"/>
                  </a:cubicBezTo>
                  <a:cubicBezTo>
                    <a:pt x="1329406" y="3910"/>
                    <a:pt x="1542858" y="118416"/>
                    <a:pt x="1694575" y="264027"/>
                  </a:cubicBezTo>
                  <a:cubicBezTo>
                    <a:pt x="1790538" y="363308"/>
                    <a:pt x="1865424" y="482929"/>
                    <a:pt x="1923458" y="607873"/>
                  </a:cubicBezTo>
                  <a:cubicBezTo>
                    <a:pt x="1955956" y="689975"/>
                    <a:pt x="1971603" y="777837"/>
                    <a:pt x="1986604" y="864615"/>
                  </a:cubicBezTo>
                  <a:cubicBezTo>
                    <a:pt x="1991605" y="864072"/>
                    <a:pt x="1996820" y="866681"/>
                    <a:pt x="1999213" y="871469"/>
                  </a:cubicBezTo>
                  <a:cubicBezTo>
                    <a:pt x="2010625" y="895176"/>
                    <a:pt x="2021599" y="919426"/>
                    <a:pt x="2028561" y="944873"/>
                  </a:cubicBezTo>
                  <a:cubicBezTo>
                    <a:pt x="2062997" y="1076128"/>
                    <a:pt x="1977792" y="1322871"/>
                    <a:pt x="1906065" y="14366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1393025" y="7240638"/>
              <a:ext cx="1048914" cy="1104088"/>
            </a:xfrm>
            <a:custGeom>
              <a:avLst/>
              <a:gdLst/>
              <a:ahLst/>
              <a:cxnLst/>
              <a:rect l="l" t="t" r="r" b="b"/>
              <a:pathLst>
                <a:path w="1048914" h="1104088" extrusionOk="0">
                  <a:moveTo>
                    <a:pt x="1048915" y="256324"/>
                  </a:moveTo>
                  <a:cubicBezTo>
                    <a:pt x="1044289" y="312780"/>
                    <a:pt x="1033292" y="368980"/>
                    <a:pt x="1013466" y="422115"/>
                  </a:cubicBezTo>
                  <a:cubicBezTo>
                    <a:pt x="994278" y="476576"/>
                    <a:pt x="976868" y="531579"/>
                    <a:pt x="947576" y="581666"/>
                  </a:cubicBezTo>
                  <a:cubicBezTo>
                    <a:pt x="861350" y="754000"/>
                    <a:pt x="718198" y="906409"/>
                    <a:pt x="549869" y="1000416"/>
                  </a:cubicBezTo>
                  <a:cubicBezTo>
                    <a:pt x="419278" y="1073094"/>
                    <a:pt x="314630" y="1116718"/>
                    <a:pt x="161964" y="1100831"/>
                  </a:cubicBezTo>
                  <a:cubicBezTo>
                    <a:pt x="125111" y="1098030"/>
                    <a:pt x="87923" y="1093139"/>
                    <a:pt x="54341" y="1076749"/>
                  </a:cubicBezTo>
                  <a:cubicBezTo>
                    <a:pt x="22752" y="1061587"/>
                    <a:pt x="-21231" y="1039109"/>
                    <a:pt x="11634" y="999993"/>
                  </a:cubicBezTo>
                  <a:cubicBezTo>
                    <a:pt x="34515" y="976502"/>
                    <a:pt x="68648" y="968259"/>
                    <a:pt x="98754" y="957726"/>
                  </a:cubicBezTo>
                  <a:cubicBezTo>
                    <a:pt x="153941" y="938232"/>
                    <a:pt x="211345" y="924762"/>
                    <a:pt x="265216" y="901869"/>
                  </a:cubicBezTo>
                  <a:cubicBezTo>
                    <a:pt x="416311" y="828002"/>
                    <a:pt x="558275" y="731402"/>
                    <a:pt x="664710" y="599556"/>
                  </a:cubicBezTo>
                  <a:cubicBezTo>
                    <a:pt x="742737" y="505853"/>
                    <a:pt x="800437" y="399142"/>
                    <a:pt x="836436" y="284245"/>
                  </a:cubicBezTo>
                  <a:cubicBezTo>
                    <a:pt x="867044" y="195169"/>
                    <a:pt x="875833" y="59326"/>
                    <a:pt x="956747" y="1466"/>
                  </a:cubicBezTo>
                  <a:cubicBezTo>
                    <a:pt x="1058038" y="-19656"/>
                    <a:pt x="1047041" y="193414"/>
                    <a:pt x="1048915" y="2563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2274554" y="7084664"/>
              <a:ext cx="83482" cy="91660"/>
            </a:xfrm>
            <a:custGeom>
              <a:avLst/>
              <a:gdLst/>
              <a:ahLst/>
              <a:cxnLst/>
              <a:rect l="l" t="t" r="r" b="b"/>
              <a:pathLst>
                <a:path w="83482" h="91660" extrusionOk="0">
                  <a:moveTo>
                    <a:pt x="24561" y="86494"/>
                  </a:moveTo>
                  <a:cubicBezTo>
                    <a:pt x="-23321" y="62276"/>
                    <a:pt x="4639" y="-20584"/>
                    <a:pt x="58391" y="4767"/>
                  </a:cubicBezTo>
                  <a:cubicBezTo>
                    <a:pt x="68296" y="9324"/>
                    <a:pt x="71582" y="20224"/>
                    <a:pt x="77412" y="28339"/>
                  </a:cubicBezTo>
                  <a:cubicBezTo>
                    <a:pt x="98497" y="61949"/>
                    <a:pt x="60712" y="107033"/>
                    <a:pt x="24561" y="864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740268" y="6765519"/>
              <a:ext cx="544203" cy="846703"/>
            </a:xfrm>
            <a:custGeom>
              <a:avLst/>
              <a:gdLst/>
              <a:ahLst/>
              <a:cxnLst/>
              <a:rect l="l" t="t" r="r" b="b"/>
              <a:pathLst>
                <a:path w="544203" h="846703" extrusionOk="0">
                  <a:moveTo>
                    <a:pt x="383853" y="40598"/>
                  </a:moveTo>
                  <a:cubicBezTo>
                    <a:pt x="422189" y="17194"/>
                    <a:pt x="552605" y="-40793"/>
                    <a:pt x="543776" y="46631"/>
                  </a:cubicBezTo>
                  <a:cubicBezTo>
                    <a:pt x="548912" y="90933"/>
                    <a:pt x="469951" y="134988"/>
                    <a:pt x="441377" y="164553"/>
                  </a:cubicBezTo>
                  <a:cubicBezTo>
                    <a:pt x="363939" y="231964"/>
                    <a:pt x="303529" y="314751"/>
                    <a:pt x="246770" y="399622"/>
                  </a:cubicBezTo>
                  <a:cubicBezTo>
                    <a:pt x="214974" y="451146"/>
                    <a:pt x="185977" y="504928"/>
                    <a:pt x="166996" y="562612"/>
                  </a:cubicBezTo>
                  <a:cubicBezTo>
                    <a:pt x="153494" y="606403"/>
                    <a:pt x="143940" y="651225"/>
                    <a:pt x="130574" y="695104"/>
                  </a:cubicBezTo>
                  <a:cubicBezTo>
                    <a:pt x="117072" y="735329"/>
                    <a:pt x="98730" y="855796"/>
                    <a:pt x="42522" y="846157"/>
                  </a:cubicBezTo>
                  <a:cubicBezTo>
                    <a:pt x="19641" y="839956"/>
                    <a:pt x="14713" y="812092"/>
                    <a:pt x="9577" y="792127"/>
                  </a:cubicBezTo>
                  <a:cubicBezTo>
                    <a:pt x="-2266" y="745144"/>
                    <a:pt x="-3119" y="696596"/>
                    <a:pt x="6985" y="649150"/>
                  </a:cubicBezTo>
                  <a:cubicBezTo>
                    <a:pt x="19043" y="575922"/>
                    <a:pt x="43965" y="506635"/>
                    <a:pt x="74103" y="439097"/>
                  </a:cubicBezTo>
                  <a:cubicBezTo>
                    <a:pt x="108531" y="347595"/>
                    <a:pt x="160409" y="265111"/>
                    <a:pt x="220524" y="188475"/>
                  </a:cubicBezTo>
                  <a:cubicBezTo>
                    <a:pt x="263159" y="127719"/>
                    <a:pt x="318689" y="76403"/>
                    <a:pt x="383853" y="405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740268" y="6765519"/>
              <a:ext cx="544203" cy="846703"/>
            </a:xfrm>
            <a:custGeom>
              <a:avLst/>
              <a:gdLst/>
              <a:ahLst/>
              <a:cxnLst/>
              <a:rect l="l" t="t" r="r" b="b"/>
              <a:pathLst>
                <a:path w="544203" h="846703" extrusionOk="0">
                  <a:moveTo>
                    <a:pt x="383853" y="40598"/>
                  </a:moveTo>
                  <a:cubicBezTo>
                    <a:pt x="422189" y="17194"/>
                    <a:pt x="552605" y="-40793"/>
                    <a:pt x="543776" y="46631"/>
                  </a:cubicBezTo>
                  <a:cubicBezTo>
                    <a:pt x="548912" y="90933"/>
                    <a:pt x="469951" y="134988"/>
                    <a:pt x="441377" y="164553"/>
                  </a:cubicBezTo>
                  <a:cubicBezTo>
                    <a:pt x="363939" y="231964"/>
                    <a:pt x="303529" y="314751"/>
                    <a:pt x="246770" y="399622"/>
                  </a:cubicBezTo>
                  <a:cubicBezTo>
                    <a:pt x="214974" y="451146"/>
                    <a:pt x="185977" y="504928"/>
                    <a:pt x="166996" y="562612"/>
                  </a:cubicBezTo>
                  <a:cubicBezTo>
                    <a:pt x="153494" y="606403"/>
                    <a:pt x="143940" y="651225"/>
                    <a:pt x="130574" y="695104"/>
                  </a:cubicBezTo>
                  <a:cubicBezTo>
                    <a:pt x="117072" y="735329"/>
                    <a:pt x="98730" y="855796"/>
                    <a:pt x="42522" y="846157"/>
                  </a:cubicBezTo>
                  <a:cubicBezTo>
                    <a:pt x="19641" y="839956"/>
                    <a:pt x="14713" y="812092"/>
                    <a:pt x="9577" y="792127"/>
                  </a:cubicBezTo>
                  <a:cubicBezTo>
                    <a:pt x="-2266" y="745144"/>
                    <a:pt x="-3119" y="696596"/>
                    <a:pt x="6985" y="649150"/>
                  </a:cubicBezTo>
                  <a:cubicBezTo>
                    <a:pt x="19043" y="575922"/>
                    <a:pt x="43965" y="506635"/>
                    <a:pt x="74103" y="439097"/>
                  </a:cubicBezTo>
                  <a:cubicBezTo>
                    <a:pt x="108531" y="347595"/>
                    <a:pt x="160409" y="265111"/>
                    <a:pt x="220524" y="188475"/>
                  </a:cubicBezTo>
                  <a:cubicBezTo>
                    <a:pt x="263159" y="127719"/>
                    <a:pt x="318689" y="76403"/>
                    <a:pt x="383853" y="405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857082" y="8405325"/>
              <a:ext cx="569594" cy="402246"/>
            </a:xfrm>
            <a:custGeom>
              <a:avLst/>
              <a:gdLst/>
              <a:ahLst/>
              <a:cxnLst/>
              <a:rect l="l" t="t" r="r" b="b"/>
              <a:pathLst>
                <a:path w="569594" h="402246" extrusionOk="0">
                  <a:moveTo>
                    <a:pt x="561087" y="165986"/>
                  </a:moveTo>
                  <a:cubicBezTo>
                    <a:pt x="588705" y="212483"/>
                    <a:pt x="542498" y="253753"/>
                    <a:pt x="516148" y="287395"/>
                  </a:cubicBezTo>
                  <a:cubicBezTo>
                    <a:pt x="512376" y="300306"/>
                    <a:pt x="515319" y="314102"/>
                    <a:pt x="511594" y="327085"/>
                  </a:cubicBezTo>
                  <a:cubicBezTo>
                    <a:pt x="501330" y="362977"/>
                    <a:pt x="471966" y="398462"/>
                    <a:pt x="432921" y="402101"/>
                  </a:cubicBezTo>
                  <a:cubicBezTo>
                    <a:pt x="384129" y="404510"/>
                    <a:pt x="340171" y="376351"/>
                    <a:pt x="293772" y="364748"/>
                  </a:cubicBezTo>
                  <a:cubicBezTo>
                    <a:pt x="235164" y="347441"/>
                    <a:pt x="176715" y="328434"/>
                    <a:pt x="122827" y="298949"/>
                  </a:cubicBezTo>
                  <a:cubicBezTo>
                    <a:pt x="90329" y="280963"/>
                    <a:pt x="56459" y="264310"/>
                    <a:pt x="27023" y="241560"/>
                  </a:cubicBezTo>
                  <a:cubicBezTo>
                    <a:pt x="-12206" y="207264"/>
                    <a:pt x="-7835" y="149612"/>
                    <a:pt x="34360" y="120000"/>
                  </a:cubicBezTo>
                  <a:cubicBezTo>
                    <a:pt x="46562" y="111055"/>
                    <a:pt x="40055" y="95447"/>
                    <a:pt x="40653" y="82823"/>
                  </a:cubicBezTo>
                  <a:cubicBezTo>
                    <a:pt x="40860" y="43995"/>
                    <a:pt x="74842" y="15404"/>
                    <a:pt x="109836" y="5310"/>
                  </a:cubicBezTo>
                  <a:cubicBezTo>
                    <a:pt x="143347" y="-6986"/>
                    <a:pt x="178158" y="4018"/>
                    <a:pt x="208974" y="18540"/>
                  </a:cubicBezTo>
                  <a:cubicBezTo>
                    <a:pt x="250189" y="36726"/>
                    <a:pt x="292441" y="51999"/>
                    <a:pt x="334461" y="68109"/>
                  </a:cubicBezTo>
                  <a:cubicBezTo>
                    <a:pt x="372550" y="82289"/>
                    <a:pt x="410599" y="96860"/>
                    <a:pt x="449126" y="109786"/>
                  </a:cubicBezTo>
                  <a:cubicBezTo>
                    <a:pt x="487637" y="123958"/>
                    <a:pt x="533414" y="133677"/>
                    <a:pt x="561087" y="1659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507201" y="6434280"/>
              <a:ext cx="2192614" cy="2192598"/>
            </a:xfrm>
            <a:custGeom>
              <a:avLst/>
              <a:gdLst/>
              <a:ahLst/>
              <a:cxnLst/>
              <a:rect l="l" t="t" r="r" b="b"/>
              <a:pathLst>
                <a:path w="2192614" h="2192598" extrusionOk="0">
                  <a:moveTo>
                    <a:pt x="1135919" y="2026307"/>
                  </a:moveTo>
                  <a:cubicBezTo>
                    <a:pt x="1901275" y="1989481"/>
                    <a:pt x="2297371" y="1106067"/>
                    <a:pt x="1819085" y="509844"/>
                  </a:cubicBezTo>
                  <a:cubicBezTo>
                    <a:pt x="1818869" y="509548"/>
                    <a:pt x="1818614" y="509245"/>
                    <a:pt x="1818359" y="508950"/>
                  </a:cubicBezTo>
                  <a:cubicBezTo>
                    <a:pt x="1792081" y="476880"/>
                    <a:pt x="1763929" y="446638"/>
                    <a:pt x="1733919" y="418135"/>
                  </a:cubicBezTo>
                  <a:cubicBezTo>
                    <a:pt x="1164653" y="-111355"/>
                    <a:pt x="243784" y="239513"/>
                    <a:pt x="169537" y="1012786"/>
                  </a:cubicBezTo>
                  <a:cubicBezTo>
                    <a:pt x="129080" y="1426605"/>
                    <a:pt x="385030" y="1829850"/>
                    <a:pt x="775400" y="1970282"/>
                  </a:cubicBezTo>
                  <a:cubicBezTo>
                    <a:pt x="775017" y="1970155"/>
                    <a:pt x="774634" y="1970027"/>
                    <a:pt x="774252" y="1969899"/>
                  </a:cubicBezTo>
                  <a:cubicBezTo>
                    <a:pt x="889603" y="2012422"/>
                    <a:pt x="1013231" y="2031445"/>
                    <a:pt x="1135919" y="2026307"/>
                  </a:cubicBezTo>
                  <a:close/>
                  <a:moveTo>
                    <a:pt x="1143264" y="1132"/>
                  </a:moveTo>
                  <a:cubicBezTo>
                    <a:pt x="1817178" y="27042"/>
                    <a:pt x="2311343" y="666801"/>
                    <a:pt x="2167633" y="1325935"/>
                  </a:cubicBezTo>
                  <a:cubicBezTo>
                    <a:pt x="2062985" y="1837367"/>
                    <a:pt x="1582489" y="2213770"/>
                    <a:pt x="1061026" y="2191674"/>
                  </a:cubicBezTo>
                  <a:cubicBezTo>
                    <a:pt x="604854" y="2182665"/>
                    <a:pt x="182736" y="1860986"/>
                    <a:pt x="50876" y="1424434"/>
                  </a:cubicBezTo>
                  <a:cubicBezTo>
                    <a:pt x="-176244" y="702398"/>
                    <a:pt x="387120" y="-32813"/>
                    <a:pt x="1143264" y="11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535274" y="6468094"/>
              <a:ext cx="2132110" cy="2134415"/>
            </a:xfrm>
            <a:custGeom>
              <a:avLst/>
              <a:gdLst/>
              <a:ahLst/>
              <a:cxnLst/>
              <a:rect l="l" t="t" r="r" b="b"/>
              <a:pathLst>
                <a:path w="2132110" h="2134415" extrusionOk="0">
                  <a:moveTo>
                    <a:pt x="1037746" y="2134082"/>
                  </a:moveTo>
                  <a:cubicBezTo>
                    <a:pt x="556835" y="2125089"/>
                    <a:pt x="136870" y="1785153"/>
                    <a:pt x="29678" y="1315669"/>
                  </a:cubicBezTo>
                  <a:cubicBezTo>
                    <a:pt x="-65073" y="933785"/>
                    <a:pt x="71132" y="504310"/>
                    <a:pt x="380005" y="257702"/>
                  </a:cubicBezTo>
                  <a:cubicBezTo>
                    <a:pt x="393475" y="246124"/>
                    <a:pt x="407942" y="235838"/>
                    <a:pt x="422161" y="225266"/>
                  </a:cubicBezTo>
                  <a:cubicBezTo>
                    <a:pt x="428557" y="219688"/>
                    <a:pt x="436229" y="213879"/>
                    <a:pt x="445297" y="216839"/>
                  </a:cubicBezTo>
                  <a:cubicBezTo>
                    <a:pt x="453535" y="219512"/>
                    <a:pt x="458759" y="226056"/>
                    <a:pt x="459094" y="234809"/>
                  </a:cubicBezTo>
                  <a:cubicBezTo>
                    <a:pt x="459516" y="245047"/>
                    <a:pt x="451071" y="250864"/>
                    <a:pt x="445719" y="254391"/>
                  </a:cubicBezTo>
                  <a:cubicBezTo>
                    <a:pt x="431643" y="265347"/>
                    <a:pt x="418580" y="277643"/>
                    <a:pt x="404847" y="289038"/>
                  </a:cubicBezTo>
                  <a:cubicBezTo>
                    <a:pt x="333104" y="352284"/>
                    <a:pt x="270021" y="425408"/>
                    <a:pt x="217586" y="505387"/>
                  </a:cubicBezTo>
                  <a:cubicBezTo>
                    <a:pt x="22197" y="796816"/>
                    <a:pt x="-8419" y="1192441"/>
                    <a:pt x="146345" y="1507362"/>
                  </a:cubicBezTo>
                  <a:cubicBezTo>
                    <a:pt x="325448" y="1877844"/>
                    <a:pt x="726177" y="2118075"/>
                    <a:pt x="1136668" y="2086149"/>
                  </a:cubicBezTo>
                  <a:cubicBezTo>
                    <a:pt x="1584538" y="2060727"/>
                    <a:pt x="1982612" y="1705158"/>
                    <a:pt x="2064627" y="1265286"/>
                  </a:cubicBezTo>
                  <a:cubicBezTo>
                    <a:pt x="2175583" y="717515"/>
                    <a:pt x="1810518" y="176822"/>
                    <a:pt x="1264396" y="71723"/>
                  </a:cubicBezTo>
                  <a:cubicBezTo>
                    <a:pt x="1139284" y="47537"/>
                    <a:pt x="1012114" y="45526"/>
                    <a:pt x="888732" y="67103"/>
                  </a:cubicBezTo>
                  <a:cubicBezTo>
                    <a:pt x="824653" y="77860"/>
                    <a:pt x="767145" y="98167"/>
                    <a:pt x="707962" y="115140"/>
                  </a:cubicBezTo>
                  <a:cubicBezTo>
                    <a:pt x="677426" y="114526"/>
                    <a:pt x="672960" y="71292"/>
                    <a:pt x="702779" y="63664"/>
                  </a:cubicBezTo>
                  <a:cubicBezTo>
                    <a:pt x="1265265" y="-140955"/>
                    <a:pt x="1891042" y="164964"/>
                    <a:pt x="2077562" y="733498"/>
                  </a:cubicBezTo>
                  <a:cubicBezTo>
                    <a:pt x="2308232" y="1437501"/>
                    <a:pt x="1778092" y="2152084"/>
                    <a:pt x="1037746" y="21340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1043012" y="6578121"/>
              <a:ext cx="125489" cy="85749"/>
            </a:xfrm>
            <a:custGeom>
              <a:avLst/>
              <a:gdLst/>
              <a:ahLst/>
              <a:cxnLst/>
              <a:rect l="l" t="t" r="r" b="b"/>
              <a:pathLst>
                <a:path w="125489" h="85749" extrusionOk="0">
                  <a:moveTo>
                    <a:pt x="17150" y="85602"/>
                  </a:moveTo>
                  <a:cubicBezTo>
                    <a:pt x="4502" y="84628"/>
                    <a:pt x="-3401" y="69842"/>
                    <a:pt x="1439" y="58583"/>
                  </a:cubicBezTo>
                  <a:cubicBezTo>
                    <a:pt x="5347" y="49446"/>
                    <a:pt x="13027" y="44738"/>
                    <a:pt x="21226" y="39935"/>
                  </a:cubicBezTo>
                  <a:cubicBezTo>
                    <a:pt x="40445" y="28747"/>
                    <a:pt x="60152" y="18454"/>
                    <a:pt x="80105" y="8583"/>
                  </a:cubicBezTo>
                  <a:cubicBezTo>
                    <a:pt x="90329" y="4306"/>
                    <a:pt x="101805" y="-3051"/>
                    <a:pt x="113090" y="1362"/>
                  </a:cubicBezTo>
                  <a:cubicBezTo>
                    <a:pt x="113082" y="1378"/>
                    <a:pt x="113066" y="1394"/>
                    <a:pt x="113058" y="1410"/>
                  </a:cubicBezTo>
                  <a:cubicBezTo>
                    <a:pt x="138682" y="16531"/>
                    <a:pt x="119933" y="37701"/>
                    <a:pt x="99548" y="45959"/>
                  </a:cubicBezTo>
                  <a:cubicBezTo>
                    <a:pt x="80392" y="56093"/>
                    <a:pt x="61388" y="66610"/>
                    <a:pt x="42742" y="77606"/>
                  </a:cubicBezTo>
                  <a:cubicBezTo>
                    <a:pt x="34966" y="82530"/>
                    <a:pt x="26409" y="86583"/>
                    <a:pt x="17150" y="856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929480" y="8524159"/>
              <a:ext cx="164844" cy="98471"/>
            </a:xfrm>
            <a:custGeom>
              <a:avLst/>
              <a:gdLst/>
              <a:ahLst/>
              <a:cxnLst/>
              <a:rect l="l" t="t" r="r" b="b"/>
              <a:pathLst>
                <a:path w="164844" h="98471" extrusionOk="0">
                  <a:moveTo>
                    <a:pt x="161625" y="86227"/>
                  </a:moveTo>
                  <a:cubicBezTo>
                    <a:pt x="135443" y="73149"/>
                    <a:pt x="108463" y="62329"/>
                    <a:pt x="82887" y="47902"/>
                  </a:cubicBezTo>
                  <a:cubicBezTo>
                    <a:pt x="70159" y="40720"/>
                    <a:pt x="57702" y="33068"/>
                    <a:pt x="45421" y="25152"/>
                  </a:cubicBezTo>
                  <a:cubicBezTo>
                    <a:pt x="33338" y="17372"/>
                    <a:pt x="21854" y="7262"/>
                    <a:pt x="9102" y="735"/>
                  </a:cubicBezTo>
                  <a:cubicBezTo>
                    <a:pt x="3017" y="-2385"/>
                    <a:pt x="-3084" y="5123"/>
                    <a:pt x="1741" y="10278"/>
                  </a:cubicBezTo>
                  <a:cubicBezTo>
                    <a:pt x="11527" y="20716"/>
                    <a:pt x="25355" y="28623"/>
                    <a:pt x="37174" y="36547"/>
                  </a:cubicBezTo>
                  <a:cubicBezTo>
                    <a:pt x="49695" y="44941"/>
                    <a:pt x="62599" y="52753"/>
                    <a:pt x="75726" y="60158"/>
                  </a:cubicBezTo>
                  <a:cubicBezTo>
                    <a:pt x="101262" y="74561"/>
                    <a:pt x="128488" y="89499"/>
                    <a:pt x="156584" y="98189"/>
                  </a:cubicBezTo>
                  <a:cubicBezTo>
                    <a:pt x="163555" y="100343"/>
                    <a:pt x="168324" y="89571"/>
                    <a:pt x="161625" y="862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1142006" y="8637255"/>
              <a:ext cx="189098" cy="61596"/>
            </a:xfrm>
            <a:custGeom>
              <a:avLst/>
              <a:gdLst/>
              <a:ahLst/>
              <a:cxnLst/>
              <a:rect l="l" t="t" r="r" b="b"/>
              <a:pathLst>
                <a:path w="189098" h="61596" extrusionOk="0">
                  <a:moveTo>
                    <a:pt x="185088" y="50565"/>
                  </a:moveTo>
                  <a:cubicBezTo>
                    <a:pt x="154703" y="45746"/>
                    <a:pt x="124430" y="40367"/>
                    <a:pt x="94771" y="32053"/>
                  </a:cubicBezTo>
                  <a:cubicBezTo>
                    <a:pt x="64928" y="23674"/>
                    <a:pt x="36840" y="11816"/>
                    <a:pt x="8098" y="422"/>
                  </a:cubicBezTo>
                  <a:cubicBezTo>
                    <a:pt x="1240" y="-2299"/>
                    <a:pt x="-3354" y="8904"/>
                    <a:pt x="3090" y="12303"/>
                  </a:cubicBezTo>
                  <a:cubicBezTo>
                    <a:pt x="30612" y="26786"/>
                    <a:pt x="61292" y="36769"/>
                    <a:pt x="91198" y="45011"/>
                  </a:cubicBezTo>
                  <a:cubicBezTo>
                    <a:pt x="121400" y="53334"/>
                    <a:pt x="152303" y="59526"/>
                    <a:pt x="183597" y="61585"/>
                  </a:cubicBezTo>
                  <a:cubicBezTo>
                    <a:pt x="189809" y="61992"/>
                    <a:pt x="191372" y="51563"/>
                    <a:pt x="185088" y="505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3" name="Google Shape;1343;p15"/>
          <p:cNvSpPr/>
          <p:nvPr/>
        </p:nvSpPr>
        <p:spPr>
          <a:xfrm rot="-1193110">
            <a:off x="8184866" y="-33810"/>
            <a:ext cx="809310" cy="867591"/>
          </a:xfrm>
          <a:custGeom>
            <a:avLst/>
            <a:gdLst/>
            <a:ahLst/>
            <a:cxnLst/>
            <a:rect l="l" t="t" r="r" b="b"/>
            <a:pathLst>
              <a:path w="1619268" h="1732910" extrusionOk="0">
                <a:moveTo>
                  <a:pt x="1178516" y="869446"/>
                </a:moveTo>
                <a:cubicBezTo>
                  <a:pt x="1577616" y="420556"/>
                  <a:pt x="1666365" y="352757"/>
                  <a:pt x="1598636" y="220872"/>
                </a:cubicBezTo>
                <a:cubicBezTo>
                  <a:pt x="1550939" y="127992"/>
                  <a:pt x="1466238" y="55334"/>
                  <a:pt x="1368259" y="19858"/>
                </a:cubicBezTo>
                <a:cubicBezTo>
                  <a:pt x="1205317" y="-39130"/>
                  <a:pt x="1102538" y="109765"/>
                  <a:pt x="812359" y="439906"/>
                </a:cubicBezTo>
                <a:cubicBezTo>
                  <a:pt x="494470" y="61940"/>
                  <a:pt x="378659" y="-49545"/>
                  <a:pt x="233577" y="19026"/>
                </a:cubicBezTo>
                <a:cubicBezTo>
                  <a:pt x="149725" y="58658"/>
                  <a:pt x="71889" y="120835"/>
                  <a:pt x="27974" y="203821"/>
                </a:cubicBezTo>
                <a:cubicBezTo>
                  <a:pt x="-42979" y="337189"/>
                  <a:pt x="-3468" y="382657"/>
                  <a:pt x="437987" y="870472"/>
                </a:cubicBezTo>
                <a:cubicBezTo>
                  <a:pt x="222919" y="1121245"/>
                  <a:pt x="57218" y="1346478"/>
                  <a:pt x="41802" y="1372697"/>
                </a:cubicBezTo>
                <a:cubicBezTo>
                  <a:pt x="-48139" y="1525706"/>
                  <a:pt x="146304" y="1778285"/>
                  <a:pt x="316777" y="1725875"/>
                </a:cubicBezTo>
                <a:cubicBezTo>
                  <a:pt x="428848" y="1691417"/>
                  <a:pt x="674266" y="1420251"/>
                  <a:pt x="814296" y="1269804"/>
                </a:cubicBezTo>
                <a:cubicBezTo>
                  <a:pt x="847315" y="1303460"/>
                  <a:pt x="1247964" y="1713855"/>
                  <a:pt x="1306737" y="1728599"/>
                </a:cubicBezTo>
                <a:cubicBezTo>
                  <a:pt x="1438158" y="1761569"/>
                  <a:pt x="1668385" y="1552802"/>
                  <a:pt x="1581255" y="1366230"/>
                </a:cubicBezTo>
                <a:cubicBezTo>
                  <a:pt x="1552260" y="1304160"/>
                  <a:pt x="1548717" y="1303062"/>
                  <a:pt x="1178516" y="8694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Google Shape;134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D4FC96C-3718-1652-049E-3F361C771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7" y="128298"/>
            <a:ext cx="1540012" cy="3646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7CC449-DD27-F241-AC97-ACB76FE7D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127" y="1644844"/>
            <a:ext cx="5515745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06210"/>
      </p:ext>
    </p:extLst>
  </p:cSld>
  <p:clrMapOvr>
    <a:masterClrMapping/>
  </p:clrMapOvr>
</p:sld>
</file>

<file path=ppt/theme/theme1.xml><?xml version="1.0" encoding="utf-8"?>
<a:theme xmlns:a="http://schemas.openxmlformats.org/drawingml/2006/main" name="Blue and Green Cute Illustrative Scrapbook Back-to-School Math Creative Presentation template">
  <a:themeElements>
    <a:clrScheme name="Custom 347">
      <a:dk1>
        <a:srgbClr val="312249"/>
      </a:dk1>
      <a:lt1>
        <a:srgbClr val="FFFFFF"/>
      </a:lt1>
      <a:dk2>
        <a:srgbClr val="C7EAFB"/>
      </a:dk2>
      <a:lt2>
        <a:srgbClr val="BDDEAD"/>
      </a:lt2>
      <a:accent1>
        <a:srgbClr val="7AAEDB"/>
      </a:accent1>
      <a:accent2>
        <a:srgbClr val="BAAECD"/>
      </a:accent2>
      <a:accent3>
        <a:srgbClr val="FDD131"/>
      </a:accent3>
      <a:accent4>
        <a:srgbClr val="FFFFFF"/>
      </a:accent4>
      <a:accent5>
        <a:srgbClr val="C7EAFB"/>
      </a:accent5>
      <a:accent6>
        <a:srgbClr val="BDDEAD"/>
      </a:accent6>
      <a:hlink>
        <a:srgbClr val="7AAED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394</Words>
  <Application>Microsoft Office PowerPoint</Application>
  <PresentationFormat>On-screen Show (16:9)</PresentationFormat>
  <Paragraphs>72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Courier New</vt:lpstr>
      <vt:lpstr>Fredoka One</vt:lpstr>
      <vt:lpstr>Calibri</vt:lpstr>
      <vt:lpstr>Nunito</vt:lpstr>
      <vt:lpstr>Blue and Green Cute Illustrative Scrapbook Back-to-School Math Creative Presentation template</vt:lpstr>
      <vt:lpstr>PowerPoint Presentation</vt:lpstr>
      <vt:lpstr>PowerPoint Presentation</vt:lpstr>
      <vt:lpstr>PowerPoint Presentation</vt:lpstr>
      <vt:lpstr>Fibonacci</vt:lpstr>
      <vt:lpstr>PowerPoint Presentation</vt:lpstr>
      <vt:lpstr>PowerPoint Presentation</vt:lpstr>
      <vt:lpstr>Faktorial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Analisis Efisiensi Rekursif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MODERN14</dc:creator>
  <cp:lastModifiedBy>VESSA RIZKY OKTAVIA</cp:lastModifiedBy>
  <cp:revision>22</cp:revision>
  <dcterms:modified xsi:type="dcterms:W3CDTF">2024-03-12T08:17:25Z</dcterms:modified>
</cp:coreProperties>
</file>