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25"/>
  </p:notesMasterIdLst>
  <p:sldIdLst>
    <p:sldId id="256" r:id="rId2"/>
    <p:sldId id="271" r:id="rId3"/>
    <p:sldId id="272" r:id="rId4"/>
    <p:sldId id="273" r:id="rId5"/>
    <p:sldId id="283" r:id="rId6"/>
    <p:sldId id="274" r:id="rId7"/>
    <p:sldId id="284" r:id="rId8"/>
    <p:sldId id="279" r:id="rId9"/>
    <p:sldId id="285" r:id="rId10"/>
    <p:sldId id="276" r:id="rId11"/>
    <p:sldId id="286" r:id="rId12"/>
    <p:sldId id="290" r:id="rId13"/>
    <p:sldId id="291" r:id="rId14"/>
    <p:sldId id="294" r:id="rId15"/>
    <p:sldId id="275" r:id="rId16"/>
    <p:sldId id="293" r:id="rId17"/>
    <p:sldId id="287" r:id="rId18"/>
    <p:sldId id="292" r:id="rId19"/>
    <p:sldId id="281" r:id="rId20"/>
    <p:sldId id="288" r:id="rId21"/>
    <p:sldId id="289" r:id="rId22"/>
    <p:sldId id="280"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9" autoAdjust="0"/>
    <p:restoredTop sz="84812" autoAdjust="0"/>
  </p:normalViewPr>
  <p:slideViewPr>
    <p:cSldViewPr snapToGrid="0">
      <p:cViewPr varScale="1">
        <p:scale>
          <a:sx n="70" d="100"/>
          <a:sy n="70" d="100"/>
        </p:scale>
        <p:origin x="878" y="19"/>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798126-8C99-42AC-8B06-72AA7232F13E}" type="datetimeFigureOut">
              <a:rPr lang="en-US" smtClean="0"/>
              <a:t>12/20/2018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E35B30-C1DF-4994-835D-08B9A5E0117A}" type="slidenum">
              <a:rPr lang="en-US" smtClean="0"/>
              <a:t>‹#›</a:t>
            </a:fld>
            <a:endParaRPr lang="en-US"/>
          </a:p>
        </p:txBody>
      </p:sp>
    </p:spTree>
    <p:extLst>
      <p:ext uri="{BB962C8B-B14F-4D97-AF65-F5344CB8AC3E}">
        <p14:creationId xmlns:p14="http://schemas.microsoft.com/office/powerpoint/2010/main" val="1301802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E35B30-C1DF-4994-835D-08B9A5E0117A}" type="slidenum">
              <a:rPr lang="en-US" smtClean="0"/>
              <a:t>1</a:t>
            </a:fld>
            <a:endParaRPr lang="en-US"/>
          </a:p>
        </p:txBody>
      </p:sp>
    </p:spTree>
    <p:extLst>
      <p:ext uri="{BB962C8B-B14F-4D97-AF65-F5344CB8AC3E}">
        <p14:creationId xmlns:p14="http://schemas.microsoft.com/office/powerpoint/2010/main" val="1492251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77FE26-AC8D-4731-BCEA-7C1D1494B05F}" type="slidenum">
              <a:rPr lang="en-US" smtClean="0"/>
              <a:t>11</a:t>
            </a:fld>
            <a:endParaRPr lang="en-US"/>
          </a:p>
        </p:txBody>
      </p:sp>
    </p:spTree>
    <p:extLst>
      <p:ext uri="{BB962C8B-B14F-4D97-AF65-F5344CB8AC3E}">
        <p14:creationId xmlns:p14="http://schemas.microsoft.com/office/powerpoint/2010/main" val="3690272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77FE26-AC8D-4731-BCEA-7C1D1494B05F}" type="slidenum">
              <a:rPr lang="en-US" smtClean="0"/>
              <a:t>12</a:t>
            </a:fld>
            <a:endParaRPr lang="en-US"/>
          </a:p>
        </p:txBody>
      </p:sp>
    </p:spTree>
    <p:extLst>
      <p:ext uri="{BB962C8B-B14F-4D97-AF65-F5344CB8AC3E}">
        <p14:creationId xmlns:p14="http://schemas.microsoft.com/office/powerpoint/2010/main" val="3307587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77FE26-AC8D-4731-BCEA-7C1D1494B05F}" type="slidenum">
              <a:rPr lang="en-US" smtClean="0"/>
              <a:t>13</a:t>
            </a:fld>
            <a:endParaRPr lang="en-US"/>
          </a:p>
        </p:txBody>
      </p:sp>
    </p:spTree>
    <p:extLst>
      <p:ext uri="{BB962C8B-B14F-4D97-AF65-F5344CB8AC3E}">
        <p14:creationId xmlns:p14="http://schemas.microsoft.com/office/powerpoint/2010/main" val="1266185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77FE26-AC8D-4731-BCEA-7C1D1494B05F}" type="slidenum">
              <a:rPr lang="en-US" smtClean="0"/>
              <a:t>14</a:t>
            </a:fld>
            <a:endParaRPr lang="en-US"/>
          </a:p>
        </p:txBody>
      </p:sp>
    </p:spTree>
    <p:extLst>
      <p:ext uri="{BB962C8B-B14F-4D97-AF65-F5344CB8AC3E}">
        <p14:creationId xmlns:p14="http://schemas.microsoft.com/office/powerpoint/2010/main" val="943191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77FE26-AC8D-4731-BCEA-7C1D1494B05F}" type="slidenum">
              <a:rPr lang="en-US" smtClean="0"/>
              <a:t>15</a:t>
            </a:fld>
            <a:endParaRPr lang="en-US"/>
          </a:p>
        </p:txBody>
      </p:sp>
    </p:spTree>
    <p:extLst>
      <p:ext uri="{BB962C8B-B14F-4D97-AF65-F5344CB8AC3E}">
        <p14:creationId xmlns:p14="http://schemas.microsoft.com/office/powerpoint/2010/main" val="1125645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77FE26-AC8D-4731-BCEA-7C1D1494B05F}" type="slidenum">
              <a:rPr lang="en-US" smtClean="0"/>
              <a:t>16</a:t>
            </a:fld>
            <a:endParaRPr lang="en-US"/>
          </a:p>
        </p:txBody>
      </p:sp>
    </p:spTree>
    <p:extLst>
      <p:ext uri="{BB962C8B-B14F-4D97-AF65-F5344CB8AC3E}">
        <p14:creationId xmlns:p14="http://schemas.microsoft.com/office/powerpoint/2010/main" val="2707225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77FE26-AC8D-4731-BCEA-7C1D1494B05F}" type="slidenum">
              <a:rPr lang="en-US" smtClean="0"/>
              <a:t>17</a:t>
            </a:fld>
            <a:endParaRPr lang="en-US"/>
          </a:p>
        </p:txBody>
      </p:sp>
    </p:spTree>
    <p:extLst>
      <p:ext uri="{BB962C8B-B14F-4D97-AF65-F5344CB8AC3E}">
        <p14:creationId xmlns:p14="http://schemas.microsoft.com/office/powerpoint/2010/main" val="460103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77FE26-AC8D-4731-BCEA-7C1D1494B05F}" type="slidenum">
              <a:rPr lang="en-US" smtClean="0"/>
              <a:t>18</a:t>
            </a:fld>
            <a:endParaRPr lang="en-US"/>
          </a:p>
        </p:txBody>
      </p:sp>
    </p:spTree>
    <p:extLst>
      <p:ext uri="{BB962C8B-B14F-4D97-AF65-F5344CB8AC3E}">
        <p14:creationId xmlns:p14="http://schemas.microsoft.com/office/powerpoint/2010/main" val="3967064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77FE26-AC8D-4731-BCEA-7C1D1494B05F}" type="slidenum">
              <a:rPr lang="en-US" smtClean="0"/>
              <a:t>19</a:t>
            </a:fld>
            <a:endParaRPr lang="en-US"/>
          </a:p>
        </p:txBody>
      </p:sp>
    </p:spTree>
    <p:extLst>
      <p:ext uri="{BB962C8B-B14F-4D97-AF65-F5344CB8AC3E}">
        <p14:creationId xmlns:p14="http://schemas.microsoft.com/office/powerpoint/2010/main" val="1423163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77FE26-AC8D-4731-BCEA-7C1D1494B05F}" type="slidenum">
              <a:rPr lang="en-US" smtClean="0"/>
              <a:t>20</a:t>
            </a:fld>
            <a:endParaRPr lang="en-US"/>
          </a:p>
        </p:txBody>
      </p:sp>
    </p:spTree>
    <p:extLst>
      <p:ext uri="{BB962C8B-B14F-4D97-AF65-F5344CB8AC3E}">
        <p14:creationId xmlns:p14="http://schemas.microsoft.com/office/powerpoint/2010/main" val="2375076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77FE26-AC8D-4731-BCEA-7C1D1494B05F}" type="slidenum">
              <a:rPr lang="en-US" smtClean="0"/>
              <a:t>2</a:t>
            </a:fld>
            <a:endParaRPr lang="en-US"/>
          </a:p>
        </p:txBody>
      </p:sp>
    </p:spTree>
    <p:extLst>
      <p:ext uri="{BB962C8B-B14F-4D97-AF65-F5344CB8AC3E}">
        <p14:creationId xmlns:p14="http://schemas.microsoft.com/office/powerpoint/2010/main" val="8855905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77FE26-AC8D-4731-BCEA-7C1D1494B05F}" type="slidenum">
              <a:rPr lang="en-US" smtClean="0"/>
              <a:t>21</a:t>
            </a:fld>
            <a:endParaRPr lang="en-US"/>
          </a:p>
        </p:txBody>
      </p:sp>
    </p:spTree>
    <p:extLst>
      <p:ext uri="{BB962C8B-B14F-4D97-AF65-F5344CB8AC3E}">
        <p14:creationId xmlns:p14="http://schemas.microsoft.com/office/powerpoint/2010/main" val="2082298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77FE26-AC8D-4731-BCEA-7C1D1494B05F}" type="slidenum">
              <a:rPr lang="en-US" smtClean="0"/>
              <a:t>22</a:t>
            </a:fld>
            <a:endParaRPr lang="en-US"/>
          </a:p>
        </p:txBody>
      </p:sp>
    </p:spTree>
    <p:extLst>
      <p:ext uri="{BB962C8B-B14F-4D97-AF65-F5344CB8AC3E}">
        <p14:creationId xmlns:p14="http://schemas.microsoft.com/office/powerpoint/2010/main" val="10537175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77FE26-AC8D-4731-BCEA-7C1D1494B05F}" type="slidenum">
              <a:rPr lang="en-US" smtClean="0"/>
              <a:t>23</a:t>
            </a:fld>
            <a:endParaRPr lang="en-US"/>
          </a:p>
        </p:txBody>
      </p:sp>
    </p:spTree>
    <p:extLst>
      <p:ext uri="{BB962C8B-B14F-4D97-AF65-F5344CB8AC3E}">
        <p14:creationId xmlns:p14="http://schemas.microsoft.com/office/powerpoint/2010/main" val="3312040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77FE26-AC8D-4731-BCEA-7C1D1494B05F}" type="slidenum">
              <a:rPr lang="en-US" smtClean="0"/>
              <a:t>3</a:t>
            </a:fld>
            <a:endParaRPr lang="en-US"/>
          </a:p>
        </p:txBody>
      </p:sp>
    </p:spTree>
    <p:extLst>
      <p:ext uri="{BB962C8B-B14F-4D97-AF65-F5344CB8AC3E}">
        <p14:creationId xmlns:p14="http://schemas.microsoft.com/office/powerpoint/2010/main" val="2605148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77FE26-AC8D-4731-BCEA-7C1D1494B05F}" type="slidenum">
              <a:rPr lang="en-US" smtClean="0"/>
              <a:t>4</a:t>
            </a:fld>
            <a:endParaRPr lang="en-US"/>
          </a:p>
        </p:txBody>
      </p:sp>
    </p:spTree>
    <p:extLst>
      <p:ext uri="{BB962C8B-B14F-4D97-AF65-F5344CB8AC3E}">
        <p14:creationId xmlns:p14="http://schemas.microsoft.com/office/powerpoint/2010/main" val="513419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77FE26-AC8D-4731-BCEA-7C1D1494B05F}" type="slidenum">
              <a:rPr lang="en-US" smtClean="0"/>
              <a:t>6</a:t>
            </a:fld>
            <a:endParaRPr lang="en-US"/>
          </a:p>
        </p:txBody>
      </p:sp>
    </p:spTree>
    <p:extLst>
      <p:ext uri="{BB962C8B-B14F-4D97-AF65-F5344CB8AC3E}">
        <p14:creationId xmlns:p14="http://schemas.microsoft.com/office/powerpoint/2010/main" val="6121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77FE26-AC8D-4731-BCEA-7C1D1494B05F}" type="slidenum">
              <a:rPr lang="en-US" smtClean="0"/>
              <a:t>7</a:t>
            </a:fld>
            <a:endParaRPr lang="en-US"/>
          </a:p>
        </p:txBody>
      </p:sp>
    </p:spTree>
    <p:extLst>
      <p:ext uri="{BB962C8B-B14F-4D97-AF65-F5344CB8AC3E}">
        <p14:creationId xmlns:p14="http://schemas.microsoft.com/office/powerpoint/2010/main" val="3466525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77FE26-AC8D-4731-BCEA-7C1D1494B05F}" type="slidenum">
              <a:rPr lang="en-US" smtClean="0"/>
              <a:t>8</a:t>
            </a:fld>
            <a:endParaRPr lang="en-US"/>
          </a:p>
        </p:txBody>
      </p:sp>
    </p:spTree>
    <p:extLst>
      <p:ext uri="{BB962C8B-B14F-4D97-AF65-F5344CB8AC3E}">
        <p14:creationId xmlns:p14="http://schemas.microsoft.com/office/powerpoint/2010/main" val="2831470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77FE26-AC8D-4731-BCEA-7C1D1494B05F}" type="slidenum">
              <a:rPr lang="en-US" smtClean="0"/>
              <a:t>9</a:t>
            </a:fld>
            <a:endParaRPr lang="en-US"/>
          </a:p>
        </p:txBody>
      </p:sp>
    </p:spTree>
    <p:extLst>
      <p:ext uri="{BB962C8B-B14F-4D97-AF65-F5344CB8AC3E}">
        <p14:creationId xmlns:p14="http://schemas.microsoft.com/office/powerpoint/2010/main" val="3189377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77FE26-AC8D-4731-BCEA-7C1D1494B05F}" type="slidenum">
              <a:rPr lang="en-US" smtClean="0"/>
              <a:t>10</a:t>
            </a:fld>
            <a:endParaRPr lang="en-US"/>
          </a:p>
        </p:txBody>
      </p:sp>
    </p:spTree>
    <p:extLst>
      <p:ext uri="{BB962C8B-B14F-4D97-AF65-F5344CB8AC3E}">
        <p14:creationId xmlns:p14="http://schemas.microsoft.com/office/powerpoint/2010/main" val="3688145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28D6A-E71C-415E-BCDD-48584D17B0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E19538-B1F1-48F0-9683-DE3AF4D49A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34F10D-2B43-445F-A4CA-7CC17DEE8BEC}"/>
              </a:ext>
            </a:extLst>
          </p:cNvPr>
          <p:cNvSpPr>
            <a:spLocks noGrp="1"/>
          </p:cNvSpPr>
          <p:nvPr>
            <p:ph type="dt" sz="half" idx="10"/>
          </p:nvPr>
        </p:nvSpPr>
        <p:spPr/>
        <p:txBody>
          <a:bodyPr/>
          <a:lstStyle/>
          <a:p>
            <a:fld id="{C6A9ABC1-DC19-4A00-B7DD-5FDCEAF56464}" type="datetime1">
              <a:rPr lang="en-US" smtClean="0"/>
              <a:t>12/20/2018</a:t>
            </a:fld>
            <a:endParaRPr lang="en-US"/>
          </a:p>
        </p:txBody>
      </p:sp>
      <p:sp>
        <p:nvSpPr>
          <p:cNvPr id="5" name="Footer Placeholder 4">
            <a:extLst>
              <a:ext uri="{FF2B5EF4-FFF2-40B4-BE49-F238E27FC236}">
                <a16:creationId xmlns:a16="http://schemas.microsoft.com/office/drawing/2014/main" id="{FFE94ABA-2711-4171-9C1B-6D382C6798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8B2BB5-ED7F-4119-B9E7-5BAA26F95E33}"/>
              </a:ext>
            </a:extLst>
          </p:cNvPr>
          <p:cNvSpPr>
            <a:spLocks noGrp="1"/>
          </p:cNvSpPr>
          <p:nvPr>
            <p:ph type="sldNum" sz="quarter" idx="12"/>
          </p:nvPr>
        </p:nvSpPr>
        <p:spPr/>
        <p:txBody>
          <a:bodyPr/>
          <a:lstStyle/>
          <a:p>
            <a:fld id="{D036D54C-A8CE-4730-9838-8EADAE553C6F}" type="slidenum">
              <a:rPr lang="en-US" smtClean="0"/>
              <a:t>‹#›</a:t>
            </a:fld>
            <a:endParaRPr lang="en-US"/>
          </a:p>
        </p:txBody>
      </p:sp>
    </p:spTree>
    <p:extLst>
      <p:ext uri="{BB962C8B-B14F-4D97-AF65-F5344CB8AC3E}">
        <p14:creationId xmlns:p14="http://schemas.microsoft.com/office/powerpoint/2010/main" val="3335565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F4B3-86CC-4EE5-BBC3-70A3102EC9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36415E-2B5E-4027-9341-AA68A3C426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6A6A4-5E4E-499C-A4CB-D99E80C89F22}"/>
              </a:ext>
            </a:extLst>
          </p:cNvPr>
          <p:cNvSpPr>
            <a:spLocks noGrp="1"/>
          </p:cNvSpPr>
          <p:nvPr>
            <p:ph type="dt" sz="half" idx="10"/>
          </p:nvPr>
        </p:nvSpPr>
        <p:spPr/>
        <p:txBody>
          <a:bodyPr/>
          <a:lstStyle/>
          <a:p>
            <a:fld id="{A6679253-0A60-4905-AAC0-30BCFD487FA9}" type="datetime1">
              <a:rPr lang="en-US" smtClean="0"/>
              <a:t>12/20/2018</a:t>
            </a:fld>
            <a:endParaRPr lang="en-US"/>
          </a:p>
        </p:txBody>
      </p:sp>
      <p:sp>
        <p:nvSpPr>
          <p:cNvPr id="5" name="Footer Placeholder 4">
            <a:extLst>
              <a:ext uri="{FF2B5EF4-FFF2-40B4-BE49-F238E27FC236}">
                <a16:creationId xmlns:a16="http://schemas.microsoft.com/office/drawing/2014/main" id="{93408627-BD53-42F3-95A8-3F50BFED9F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1E68F0-F7C6-47A7-998D-A3768710AB29}"/>
              </a:ext>
            </a:extLst>
          </p:cNvPr>
          <p:cNvSpPr>
            <a:spLocks noGrp="1"/>
          </p:cNvSpPr>
          <p:nvPr>
            <p:ph type="sldNum" sz="quarter" idx="12"/>
          </p:nvPr>
        </p:nvSpPr>
        <p:spPr/>
        <p:txBody>
          <a:bodyPr/>
          <a:lstStyle/>
          <a:p>
            <a:fld id="{D036D54C-A8CE-4730-9838-8EADAE553C6F}" type="slidenum">
              <a:rPr lang="en-US" smtClean="0"/>
              <a:t>‹#›</a:t>
            </a:fld>
            <a:endParaRPr lang="en-US"/>
          </a:p>
        </p:txBody>
      </p:sp>
    </p:spTree>
    <p:extLst>
      <p:ext uri="{BB962C8B-B14F-4D97-AF65-F5344CB8AC3E}">
        <p14:creationId xmlns:p14="http://schemas.microsoft.com/office/powerpoint/2010/main" val="352724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1C1221-EAFE-430B-A868-198DEAADB9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C3846E-FAAC-4F31-B962-B6BF7C6E6E3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D995F3-841D-416B-819E-11A13F027E53}"/>
              </a:ext>
            </a:extLst>
          </p:cNvPr>
          <p:cNvSpPr>
            <a:spLocks noGrp="1"/>
          </p:cNvSpPr>
          <p:nvPr>
            <p:ph type="dt" sz="half" idx="10"/>
          </p:nvPr>
        </p:nvSpPr>
        <p:spPr/>
        <p:txBody>
          <a:bodyPr/>
          <a:lstStyle/>
          <a:p>
            <a:fld id="{98485DD1-FFAF-4AFC-971F-19043832040C}" type="datetime1">
              <a:rPr lang="en-US" smtClean="0"/>
              <a:t>12/20/2018</a:t>
            </a:fld>
            <a:endParaRPr lang="en-US"/>
          </a:p>
        </p:txBody>
      </p:sp>
      <p:sp>
        <p:nvSpPr>
          <p:cNvPr id="5" name="Footer Placeholder 4">
            <a:extLst>
              <a:ext uri="{FF2B5EF4-FFF2-40B4-BE49-F238E27FC236}">
                <a16:creationId xmlns:a16="http://schemas.microsoft.com/office/drawing/2014/main" id="{294D780D-2C6A-47AF-9154-86F74C164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9B9281-060F-4F2B-B906-5C6D546682D0}"/>
              </a:ext>
            </a:extLst>
          </p:cNvPr>
          <p:cNvSpPr>
            <a:spLocks noGrp="1"/>
          </p:cNvSpPr>
          <p:nvPr>
            <p:ph type="sldNum" sz="quarter" idx="12"/>
          </p:nvPr>
        </p:nvSpPr>
        <p:spPr/>
        <p:txBody>
          <a:bodyPr/>
          <a:lstStyle/>
          <a:p>
            <a:fld id="{D036D54C-A8CE-4730-9838-8EADAE553C6F}" type="slidenum">
              <a:rPr lang="en-US" smtClean="0"/>
              <a:t>‹#›</a:t>
            </a:fld>
            <a:endParaRPr lang="en-US"/>
          </a:p>
        </p:txBody>
      </p:sp>
    </p:spTree>
    <p:extLst>
      <p:ext uri="{BB962C8B-B14F-4D97-AF65-F5344CB8AC3E}">
        <p14:creationId xmlns:p14="http://schemas.microsoft.com/office/powerpoint/2010/main" val="3879229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85B00-E662-402C-A95E-62CA99D48B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72811E-8352-49DF-A665-55788FAC431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4627A6-95B3-44BF-8E9D-F7832F5F18E9}"/>
              </a:ext>
            </a:extLst>
          </p:cNvPr>
          <p:cNvSpPr>
            <a:spLocks noGrp="1"/>
          </p:cNvSpPr>
          <p:nvPr>
            <p:ph type="dt" sz="half" idx="10"/>
          </p:nvPr>
        </p:nvSpPr>
        <p:spPr/>
        <p:txBody>
          <a:bodyPr/>
          <a:lstStyle/>
          <a:p>
            <a:fld id="{00AA363C-7F2D-47E0-97E0-C1686CED588D}" type="datetime1">
              <a:rPr lang="en-US" smtClean="0"/>
              <a:t>12/20/2018</a:t>
            </a:fld>
            <a:endParaRPr lang="en-US"/>
          </a:p>
        </p:txBody>
      </p:sp>
      <p:sp>
        <p:nvSpPr>
          <p:cNvPr id="5" name="Footer Placeholder 4">
            <a:extLst>
              <a:ext uri="{FF2B5EF4-FFF2-40B4-BE49-F238E27FC236}">
                <a16:creationId xmlns:a16="http://schemas.microsoft.com/office/drawing/2014/main" id="{7C3E5741-2AB9-42B6-893D-8B2BD6E635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AC94E-4558-4A5A-A1E8-C3FEE6FCD1D3}"/>
              </a:ext>
            </a:extLst>
          </p:cNvPr>
          <p:cNvSpPr>
            <a:spLocks noGrp="1"/>
          </p:cNvSpPr>
          <p:nvPr>
            <p:ph type="sldNum" sz="quarter" idx="12"/>
          </p:nvPr>
        </p:nvSpPr>
        <p:spPr/>
        <p:txBody>
          <a:bodyPr/>
          <a:lstStyle/>
          <a:p>
            <a:fld id="{D036D54C-A8CE-4730-9838-8EADAE553C6F}" type="slidenum">
              <a:rPr lang="en-US" smtClean="0"/>
              <a:t>‹#›</a:t>
            </a:fld>
            <a:endParaRPr lang="en-US"/>
          </a:p>
        </p:txBody>
      </p:sp>
    </p:spTree>
    <p:extLst>
      <p:ext uri="{BB962C8B-B14F-4D97-AF65-F5344CB8AC3E}">
        <p14:creationId xmlns:p14="http://schemas.microsoft.com/office/powerpoint/2010/main" val="4083588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9B9A-2126-4057-A2FD-C3AE4B008D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DC0C66-8608-4BC0-88DC-2D7EE53860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737DF5-3844-40DA-99E3-2D99874250BF}"/>
              </a:ext>
            </a:extLst>
          </p:cNvPr>
          <p:cNvSpPr>
            <a:spLocks noGrp="1"/>
          </p:cNvSpPr>
          <p:nvPr>
            <p:ph type="dt" sz="half" idx="10"/>
          </p:nvPr>
        </p:nvSpPr>
        <p:spPr/>
        <p:txBody>
          <a:bodyPr/>
          <a:lstStyle/>
          <a:p>
            <a:fld id="{7C10AC2C-DC60-4C00-82C4-EE6942DBE66A}" type="datetime1">
              <a:rPr lang="en-US" smtClean="0"/>
              <a:t>12/20/2018</a:t>
            </a:fld>
            <a:endParaRPr lang="en-US"/>
          </a:p>
        </p:txBody>
      </p:sp>
      <p:sp>
        <p:nvSpPr>
          <p:cNvPr id="5" name="Footer Placeholder 4">
            <a:extLst>
              <a:ext uri="{FF2B5EF4-FFF2-40B4-BE49-F238E27FC236}">
                <a16:creationId xmlns:a16="http://schemas.microsoft.com/office/drawing/2014/main" id="{DF161943-B2C5-44D8-88E7-41F057A0B7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C365F4-A8AD-4B77-8532-385547C8F8E1}"/>
              </a:ext>
            </a:extLst>
          </p:cNvPr>
          <p:cNvSpPr>
            <a:spLocks noGrp="1"/>
          </p:cNvSpPr>
          <p:nvPr>
            <p:ph type="sldNum" sz="quarter" idx="12"/>
          </p:nvPr>
        </p:nvSpPr>
        <p:spPr/>
        <p:txBody>
          <a:bodyPr/>
          <a:lstStyle/>
          <a:p>
            <a:fld id="{D036D54C-A8CE-4730-9838-8EADAE553C6F}" type="slidenum">
              <a:rPr lang="en-US" smtClean="0"/>
              <a:t>‹#›</a:t>
            </a:fld>
            <a:endParaRPr lang="en-US"/>
          </a:p>
        </p:txBody>
      </p:sp>
    </p:spTree>
    <p:extLst>
      <p:ext uri="{BB962C8B-B14F-4D97-AF65-F5344CB8AC3E}">
        <p14:creationId xmlns:p14="http://schemas.microsoft.com/office/powerpoint/2010/main" val="1337516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455D3-D082-4AD6-9282-A9F690CAE5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7F830-36E9-4992-9DCC-6523403408F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E060F9-0382-4AF2-8FDB-24CA9DC3EB7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CE57FD-7249-4BE8-8EC9-98FE346176A6}"/>
              </a:ext>
            </a:extLst>
          </p:cNvPr>
          <p:cNvSpPr>
            <a:spLocks noGrp="1"/>
          </p:cNvSpPr>
          <p:nvPr>
            <p:ph type="dt" sz="half" idx="10"/>
          </p:nvPr>
        </p:nvSpPr>
        <p:spPr/>
        <p:txBody>
          <a:bodyPr/>
          <a:lstStyle/>
          <a:p>
            <a:fld id="{4F4385CC-839E-4B1D-9F50-96855FD0D1FB}" type="datetime1">
              <a:rPr lang="en-US" smtClean="0"/>
              <a:t>12/20/2018</a:t>
            </a:fld>
            <a:endParaRPr lang="en-US"/>
          </a:p>
        </p:txBody>
      </p:sp>
      <p:sp>
        <p:nvSpPr>
          <p:cNvPr id="6" name="Footer Placeholder 5">
            <a:extLst>
              <a:ext uri="{FF2B5EF4-FFF2-40B4-BE49-F238E27FC236}">
                <a16:creationId xmlns:a16="http://schemas.microsoft.com/office/drawing/2014/main" id="{330A3B42-4B7A-4EE6-9551-0E2BCDBADD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66090A-CDCE-4793-B51D-53C778D382DB}"/>
              </a:ext>
            </a:extLst>
          </p:cNvPr>
          <p:cNvSpPr>
            <a:spLocks noGrp="1"/>
          </p:cNvSpPr>
          <p:nvPr>
            <p:ph type="sldNum" sz="quarter" idx="12"/>
          </p:nvPr>
        </p:nvSpPr>
        <p:spPr/>
        <p:txBody>
          <a:bodyPr/>
          <a:lstStyle/>
          <a:p>
            <a:fld id="{D036D54C-A8CE-4730-9838-8EADAE553C6F}" type="slidenum">
              <a:rPr lang="en-US" smtClean="0"/>
              <a:t>‹#›</a:t>
            </a:fld>
            <a:endParaRPr lang="en-US"/>
          </a:p>
        </p:txBody>
      </p:sp>
    </p:spTree>
    <p:extLst>
      <p:ext uri="{BB962C8B-B14F-4D97-AF65-F5344CB8AC3E}">
        <p14:creationId xmlns:p14="http://schemas.microsoft.com/office/powerpoint/2010/main" val="2821615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19138-49DE-4B1A-9694-CA22218BD6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8F111F-2205-4B09-83C4-FEC4054D02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69346DD-E953-480E-9353-DDDC93FCD3B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AEAE72-84B9-40DB-A01F-6804BE7377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8AA331B-48C7-4071-AB04-F6FA8204849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4FD343-441E-420E-A287-20234A507401}"/>
              </a:ext>
            </a:extLst>
          </p:cNvPr>
          <p:cNvSpPr>
            <a:spLocks noGrp="1"/>
          </p:cNvSpPr>
          <p:nvPr>
            <p:ph type="dt" sz="half" idx="10"/>
          </p:nvPr>
        </p:nvSpPr>
        <p:spPr/>
        <p:txBody>
          <a:bodyPr/>
          <a:lstStyle/>
          <a:p>
            <a:fld id="{3EFA674B-3F93-4768-BFAC-C2907736B1E6}" type="datetime1">
              <a:rPr lang="en-US" smtClean="0"/>
              <a:t>12/20/2018</a:t>
            </a:fld>
            <a:endParaRPr lang="en-US"/>
          </a:p>
        </p:txBody>
      </p:sp>
      <p:sp>
        <p:nvSpPr>
          <p:cNvPr id="8" name="Footer Placeholder 7">
            <a:extLst>
              <a:ext uri="{FF2B5EF4-FFF2-40B4-BE49-F238E27FC236}">
                <a16:creationId xmlns:a16="http://schemas.microsoft.com/office/drawing/2014/main" id="{6BE48C7F-9759-488F-ADAA-42D70601E1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2EBF5F-DB24-4200-A7EC-1F7CD05654A3}"/>
              </a:ext>
            </a:extLst>
          </p:cNvPr>
          <p:cNvSpPr>
            <a:spLocks noGrp="1"/>
          </p:cNvSpPr>
          <p:nvPr>
            <p:ph type="sldNum" sz="quarter" idx="12"/>
          </p:nvPr>
        </p:nvSpPr>
        <p:spPr/>
        <p:txBody>
          <a:bodyPr/>
          <a:lstStyle/>
          <a:p>
            <a:fld id="{D036D54C-A8CE-4730-9838-8EADAE553C6F}" type="slidenum">
              <a:rPr lang="en-US" smtClean="0"/>
              <a:t>‹#›</a:t>
            </a:fld>
            <a:endParaRPr lang="en-US"/>
          </a:p>
        </p:txBody>
      </p:sp>
    </p:spTree>
    <p:extLst>
      <p:ext uri="{BB962C8B-B14F-4D97-AF65-F5344CB8AC3E}">
        <p14:creationId xmlns:p14="http://schemas.microsoft.com/office/powerpoint/2010/main" val="1579883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89761-5B42-4D56-898B-F25656C424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192A76-B684-4E0F-BB8B-BBE0DF96D86E}"/>
              </a:ext>
            </a:extLst>
          </p:cNvPr>
          <p:cNvSpPr>
            <a:spLocks noGrp="1"/>
          </p:cNvSpPr>
          <p:nvPr>
            <p:ph type="dt" sz="half" idx="10"/>
          </p:nvPr>
        </p:nvSpPr>
        <p:spPr/>
        <p:txBody>
          <a:bodyPr/>
          <a:lstStyle/>
          <a:p>
            <a:fld id="{9FDDB9A5-5FD7-41F7-BB20-41AD99B7F196}" type="datetime1">
              <a:rPr lang="en-US" smtClean="0"/>
              <a:t>12/20/2018</a:t>
            </a:fld>
            <a:endParaRPr lang="en-US"/>
          </a:p>
        </p:txBody>
      </p:sp>
      <p:sp>
        <p:nvSpPr>
          <p:cNvPr id="4" name="Footer Placeholder 3">
            <a:extLst>
              <a:ext uri="{FF2B5EF4-FFF2-40B4-BE49-F238E27FC236}">
                <a16:creationId xmlns:a16="http://schemas.microsoft.com/office/drawing/2014/main" id="{576B08BD-4821-4F0E-A2F5-914BDE08E3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707599-DB96-42E7-88C7-D6C05AFDD5EB}"/>
              </a:ext>
            </a:extLst>
          </p:cNvPr>
          <p:cNvSpPr>
            <a:spLocks noGrp="1"/>
          </p:cNvSpPr>
          <p:nvPr>
            <p:ph type="sldNum" sz="quarter" idx="12"/>
          </p:nvPr>
        </p:nvSpPr>
        <p:spPr/>
        <p:txBody>
          <a:bodyPr/>
          <a:lstStyle/>
          <a:p>
            <a:fld id="{D036D54C-A8CE-4730-9838-8EADAE553C6F}" type="slidenum">
              <a:rPr lang="en-US" smtClean="0"/>
              <a:t>‹#›</a:t>
            </a:fld>
            <a:endParaRPr lang="en-US"/>
          </a:p>
        </p:txBody>
      </p:sp>
    </p:spTree>
    <p:extLst>
      <p:ext uri="{BB962C8B-B14F-4D97-AF65-F5344CB8AC3E}">
        <p14:creationId xmlns:p14="http://schemas.microsoft.com/office/powerpoint/2010/main" val="3826076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1DBBBA-3DBE-4CB9-9B3A-B1B2D7C80DF6}"/>
              </a:ext>
            </a:extLst>
          </p:cNvPr>
          <p:cNvSpPr>
            <a:spLocks noGrp="1"/>
          </p:cNvSpPr>
          <p:nvPr>
            <p:ph type="dt" sz="half" idx="10"/>
          </p:nvPr>
        </p:nvSpPr>
        <p:spPr/>
        <p:txBody>
          <a:bodyPr/>
          <a:lstStyle/>
          <a:p>
            <a:fld id="{7CE62B08-06B2-4C26-AA99-34E7B2E5372E}" type="datetime1">
              <a:rPr lang="en-US" smtClean="0"/>
              <a:t>12/20/2018</a:t>
            </a:fld>
            <a:endParaRPr lang="en-US"/>
          </a:p>
        </p:txBody>
      </p:sp>
      <p:sp>
        <p:nvSpPr>
          <p:cNvPr id="3" name="Footer Placeholder 2">
            <a:extLst>
              <a:ext uri="{FF2B5EF4-FFF2-40B4-BE49-F238E27FC236}">
                <a16:creationId xmlns:a16="http://schemas.microsoft.com/office/drawing/2014/main" id="{352B4EFC-336E-43EA-A572-3263A7D879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24DEF2-31C5-4321-9662-2ED4F1507BB8}"/>
              </a:ext>
            </a:extLst>
          </p:cNvPr>
          <p:cNvSpPr>
            <a:spLocks noGrp="1"/>
          </p:cNvSpPr>
          <p:nvPr>
            <p:ph type="sldNum" sz="quarter" idx="12"/>
          </p:nvPr>
        </p:nvSpPr>
        <p:spPr/>
        <p:txBody>
          <a:bodyPr/>
          <a:lstStyle/>
          <a:p>
            <a:fld id="{D036D54C-A8CE-4730-9838-8EADAE553C6F}" type="slidenum">
              <a:rPr lang="en-US" smtClean="0"/>
              <a:t>‹#›</a:t>
            </a:fld>
            <a:endParaRPr lang="en-US"/>
          </a:p>
        </p:txBody>
      </p:sp>
    </p:spTree>
    <p:extLst>
      <p:ext uri="{BB962C8B-B14F-4D97-AF65-F5344CB8AC3E}">
        <p14:creationId xmlns:p14="http://schemas.microsoft.com/office/powerpoint/2010/main" val="288810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A9102-E5D7-479C-B667-052D7080ED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4A20FB-AF74-47F7-B2C0-82E9B9B237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795842-6E52-4FF6-A7E8-D77502C9D9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0CA94C-18A3-4013-AE6B-90F44BC4E95A}"/>
              </a:ext>
            </a:extLst>
          </p:cNvPr>
          <p:cNvSpPr>
            <a:spLocks noGrp="1"/>
          </p:cNvSpPr>
          <p:nvPr>
            <p:ph type="dt" sz="half" idx="10"/>
          </p:nvPr>
        </p:nvSpPr>
        <p:spPr/>
        <p:txBody>
          <a:bodyPr/>
          <a:lstStyle/>
          <a:p>
            <a:fld id="{39E1B38A-BA09-43E5-922D-9EBB9DA9ED4D}" type="datetime1">
              <a:rPr lang="en-US" smtClean="0"/>
              <a:t>12/20/2018</a:t>
            </a:fld>
            <a:endParaRPr lang="en-US"/>
          </a:p>
        </p:txBody>
      </p:sp>
      <p:sp>
        <p:nvSpPr>
          <p:cNvPr id="6" name="Footer Placeholder 5">
            <a:extLst>
              <a:ext uri="{FF2B5EF4-FFF2-40B4-BE49-F238E27FC236}">
                <a16:creationId xmlns:a16="http://schemas.microsoft.com/office/drawing/2014/main" id="{6F340BC2-450C-4D37-80AF-C294752D6A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34DF08-8E4C-4CBF-9D3F-E740AEDB8466}"/>
              </a:ext>
            </a:extLst>
          </p:cNvPr>
          <p:cNvSpPr>
            <a:spLocks noGrp="1"/>
          </p:cNvSpPr>
          <p:nvPr>
            <p:ph type="sldNum" sz="quarter" idx="12"/>
          </p:nvPr>
        </p:nvSpPr>
        <p:spPr/>
        <p:txBody>
          <a:bodyPr/>
          <a:lstStyle/>
          <a:p>
            <a:fld id="{D036D54C-A8CE-4730-9838-8EADAE553C6F}" type="slidenum">
              <a:rPr lang="en-US" smtClean="0"/>
              <a:t>‹#›</a:t>
            </a:fld>
            <a:endParaRPr lang="en-US"/>
          </a:p>
        </p:txBody>
      </p:sp>
    </p:spTree>
    <p:extLst>
      <p:ext uri="{BB962C8B-B14F-4D97-AF65-F5344CB8AC3E}">
        <p14:creationId xmlns:p14="http://schemas.microsoft.com/office/powerpoint/2010/main" val="1377468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21E31-9A4B-49F2-A9C9-CB9527BCD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D125ED-9CE3-4E00-AFB5-E3B599D896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CF8CB2-3981-496F-87FC-4D42F4D62D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F6FB364-EBA4-439D-9CBB-F483D8FD57B1}"/>
              </a:ext>
            </a:extLst>
          </p:cNvPr>
          <p:cNvSpPr>
            <a:spLocks noGrp="1"/>
          </p:cNvSpPr>
          <p:nvPr>
            <p:ph type="dt" sz="half" idx="10"/>
          </p:nvPr>
        </p:nvSpPr>
        <p:spPr/>
        <p:txBody>
          <a:bodyPr/>
          <a:lstStyle/>
          <a:p>
            <a:fld id="{EE89DDEB-9424-42CC-955B-60DE075CC822}" type="datetime1">
              <a:rPr lang="en-US" smtClean="0"/>
              <a:t>12/20/2018</a:t>
            </a:fld>
            <a:endParaRPr lang="en-US"/>
          </a:p>
        </p:txBody>
      </p:sp>
      <p:sp>
        <p:nvSpPr>
          <p:cNvPr id="6" name="Footer Placeholder 5">
            <a:extLst>
              <a:ext uri="{FF2B5EF4-FFF2-40B4-BE49-F238E27FC236}">
                <a16:creationId xmlns:a16="http://schemas.microsoft.com/office/drawing/2014/main" id="{8A158870-6557-44D9-9CA1-9C684ECF2F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9536B2-8199-418A-A80F-CB547D1BEDD7}"/>
              </a:ext>
            </a:extLst>
          </p:cNvPr>
          <p:cNvSpPr>
            <a:spLocks noGrp="1"/>
          </p:cNvSpPr>
          <p:nvPr>
            <p:ph type="sldNum" sz="quarter" idx="12"/>
          </p:nvPr>
        </p:nvSpPr>
        <p:spPr/>
        <p:txBody>
          <a:bodyPr/>
          <a:lstStyle/>
          <a:p>
            <a:fld id="{D036D54C-A8CE-4730-9838-8EADAE553C6F}" type="slidenum">
              <a:rPr lang="en-US" smtClean="0"/>
              <a:t>‹#›</a:t>
            </a:fld>
            <a:endParaRPr lang="en-US"/>
          </a:p>
        </p:txBody>
      </p:sp>
    </p:spTree>
    <p:extLst>
      <p:ext uri="{BB962C8B-B14F-4D97-AF65-F5344CB8AC3E}">
        <p14:creationId xmlns:p14="http://schemas.microsoft.com/office/powerpoint/2010/main" val="3239535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E3B7CD-A5E3-424C-B4BF-681B425FAB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66C831-C345-4FA1-991D-38116D1AA3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B4C4F8-6575-4864-B622-06804B4B82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AAC32-B8CE-4D4A-946E-DE9C2CB1F070}" type="datetime1">
              <a:rPr lang="en-US" smtClean="0"/>
              <a:t>12/20/2018</a:t>
            </a:fld>
            <a:endParaRPr lang="en-US"/>
          </a:p>
        </p:txBody>
      </p:sp>
      <p:sp>
        <p:nvSpPr>
          <p:cNvPr id="5" name="Footer Placeholder 4">
            <a:extLst>
              <a:ext uri="{FF2B5EF4-FFF2-40B4-BE49-F238E27FC236}">
                <a16:creationId xmlns:a16="http://schemas.microsoft.com/office/drawing/2014/main" id="{450D9393-EF54-4277-8D21-0D85C7FAB5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5F5B08-EFD9-4FA9-B2A5-DC8007BB90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36D54C-A8CE-4730-9838-8EADAE553C6F}" type="slidenum">
              <a:rPr lang="en-US" smtClean="0"/>
              <a:t>‹#›</a:t>
            </a:fld>
            <a:endParaRPr lang="en-US"/>
          </a:p>
        </p:txBody>
      </p:sp>
    </p:spTree>
    <p:extLst>
      <p:ext uri="{BB962C8B-B14F-4D97-AF65-F5344CB8AC3E}">
        <p14:creationId xmlns:p14="http://schemas.microsoft.com/office/powerpoint/2010/main" val="995420411"/>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www.olympic.org/ancient-olympic-games/history-old" TargetMode="External"/><Relationship Id="rId4" Type="http://schemas.openxmlformats.org/officeDocument/2006/relationships/hyperlink" Target="https://en.wikipedia.org/wiki/Olympic_Gam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C3D1E-F26E-4BD9-85F4-79032BDCF220}"/>
              </a:ext>
            </a:extLst>
          </p:cNvPr>
          <p:cNvSpPr>
            <a:spLocks noGrp="1"/>
          </p:cNvSpPr>
          <p:nvPr>
            <p:ph type="ctrTitle"/>
          </p:nvPr>
        </p:nvSpPr>
        <p:spPr>
          <a:xfrm>
            <a:off x="953898" y="2199189"/>
            <a:ext cx="10782300" cy="1345343"/>
          </a:xfrm>
        </p:spPr>
        <p:txBody>
          <a:bodyPr>
            <a:normAutofit/>
          </a:bodyPr>
          <a:lstStyle/>
          <a:p>
            <a:pPr algn="just"/>
            <a:r>
              <a:rPr lang="en-US" sz="8000" dirty="0"/>
              <a:t>Olympic Dataset Analysis</a:t>
            </a:r>
          </a:p>
        </p:txBody>
      </p:sp>
      <p:sp>
        <p:nvSpPr>
          <p:cNvPr id="3" name="Subtitle 2">
            <a:extLst>
              <a:ext uri="{FF2B5EF4-FFF2-40B4-BE49-F238E27FC236}">
                <a16:creationId xmlns:a16="http://schemas.microsoft.com/office/drawing/2014/main" id="{AD018254-51D0-4747-B8FA-6564EB601835}"/>
              </a:ext>
            </a:extLst>
          </p:cNvPr>
          <p:cNvSpPr>
            <a:spLocks noGrp="1"/>
          </p:cNvSpPr>
          <p:nvPr>
            <p:ph type="subTitle" idx="1"/>
          </p:nvPr>
        </p:nvSpPr>
        <p:spPr>
          <a:xfrm>
            <a:off x="953898" y="4206876"/>
            <a:ext cx="10782300" cy="1645920"/>
          </a:xfrm>
        </p:spPr>
        <p:txBody>
          <a:bodyPr>
            <a:normAutofit/>
          </a:bodyPr>
          <a:lstStyle/>
          <a:p>
            <a:pPr algn="l"/>
            <a:r>
              <a:rPr lang="en-US" sz="2800" dirty="0"/>
              <a:t>Ali Riahi Samani</a:t>
            </a:r>
          </a:p>
        </p:txBody>
      </p:sp>
      <p:sp>
        <p:nvSpPr>
          <p:cNvPr id="17" name="Slide Number Placeholder 7">
            <a:extLst>
              <a:ext uri="{FF2B5EF4-FFF2-40B4-BE49-F238E27FC236}">
                <a16:creationId xmlns:a16="http://schemas.microsoft.com/office/drawing/2014/main" id="{1C5BCD03-D832-48F8-B8B6-7A8AEF1A59A2}"/>
              </a:ext>
            </a:extLst>
          </p:cNvPr>
          <p:cNvSpPr txBox="1">
            <a:spLocks/>
          </p:cNvSpPr>
          <p:nvPr/>
        </p:nvSpPr>
        <p:spPr>
          <a:xfrm>
            <a:off x="5738717" y="6356351"/>
            <a:ext cx="522619" cy="408578"/>
          </a:xfrm>
          <a:prstGeom prst="rect">
            <a:avLst/>
          </a:prstGeom>
        </p:spPr>
        <p:txBody>
          <a:bodyPr vert="horz" lIns="91440" tIns="45720" rIns="91440" bIns="45720" rtlCol="0" anchor="b"/>
          <a:lstStyle>
            <a:defPPr>
              <a:defRPr lang="en-US"/>
            </a:defPPr>
            <a:lvl1pPr marL="0" algn="r" defTabSz="457200" rtl="0" eaLnBrk="1" latinLnBrk="0" hangingPunct="1">
              <a:defRPr sz="10300" b="0" kern="1200">
                <a:ln>
                  <a:noFill/>
                </a:ln>
                <a:solidFill>
                  <a:srgbClr val="FFFFFF">
                    <a:alpha val="25000"/>
                  </a:srgb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036D54C-A8CE-4730-9838-8EADAE553C6F}" type="slidenum">
              <a:rPr lang="en-US" sz="2800" smtClean="0"/>
              <a:pPr/>
              <a:t>1</a:t>
            </a:fld>
            <a:endParaRPr lang="en-US" sz="2800" dirty="0"/>
          </a:p>
        </p:txBody>
      </p:sp>
      <p:pic>
        <p:nvPicPr>
          <p:cNvPr id="7" name="Picture 2" descr="Related image">
            <a:extLst>
              <a:ext uri="{FF2B5EF4-FFF2-40B4-BE49-F238E27FC236}">
                <a16:creationId xmlns:a16="http://schemas.microsoft.com/office/drawing/2014/main" id="{A1C7115B-B2E9-4095-870F-B819FDC0C1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90862" y="6156702"/>
            <a:ext cx="717918" cy="57600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ACB12EE9-59DF-45DD-8753-93E8F3AC4F92}"/>
              </a:ext>
            </a:extLst>
          </p:cNvPr>
          <p:cNvSpPr>
            <a:spLocks noGrp="1"/>
          </p:cNvSpPr>
          <p:nvPr>
            <p:ph type="sldNum" sz="quarter" idx="12"/>
          </p:nvPr>
        </p:nvSpPr>
        <p:spPr/>
        <p:txBody>
          <a:bodyPr/>
          <a:lstStyle/>
          <a:p>
            <a:fld id="{D036D54C-A8CE-4730-9838-8EADAE553C6F}" type="slidenum">
              <a:rPr lang="en-US" smtClean="0"/>
              <a:t>1</a:t>
            </a:fld>
            <a:endParaRPr lang="en-US"/>
          </a:p>
        </p:txBody>
      </p:sp>
    </p:spTree>
    <p:extLst>
      <p:ext uri="{BB962C8B-B14F-4D97-AF65-F5344CB8AC3E}">
        <p14:creationId xmlns:p14="http://schemas.microsoft.com/office/powerpoint/2010/main" val="753653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4CF0-A640-4EFE-8FEE-172F22C87BAA}"/>
              </a:ext>
            </a:extLst>
          </p:cNvPr>
          <p:cNvSpPr>
            <a:spLocks noGrp="1"/>
          </p:cNvSpPr>
          <p:nvPr>
            <p:ph type="title"/>
          </p:nvPr>
        </p:nvSpPr>
        <p:spPr>
          <a:xfrm>
            <a:off x="838200" y="365125"/>
            <a:ext cx="10515600" cy="794173"/>
          </a:xfrm>
        </p:spPr>
        <p:txBody>
          <a:bodyPr>
            <a:normAutofit/>
          </a:bodyPr>
          <a:lstStyle/>
          <a:p>
            <a:r>
              <a:rPr lang="en-US" sz="3600" b="1" dirty="0"/>
              <a:t>Q4:Highest and Lowest Participation Years -Query</a:t>
            </a:r>
          </a:p>
        </p:txBody>
      </p:sp>
      <p:sp>
        <p:nvSpPr>
          <p:cNvPr id="21" name="Slide Number Placeholder 7">
            <a:extLst>
              <a:ext uri="{FF2B5EF4-FFF2-40B4-BE49-F238E27FC236}">
                <a16:creationId xmlns:a16="http://schemas.microsoft.com/office/drawing/2014/main" id="{8432EF0C-9646-4515-9142-95411AECF40A}"/>
              </a:ext>
            </a:extLst>
          </p:cNvPr>
          <p:cNvSpPr>
            <a:spLocks noGrp="1"/>
          </p:cNvSpPr>
          <p:nvPr>
            <p:ph type="sldNum" sz="quarter" idx="12"/>
          </p:nvPr>
        </p:nvSpPr>
        <p:spPr>
          <a:xfrm>
            <a:off x="5548921" y="6356351"/>
            <a:ext cx="717918" cy="408578"/>
          </a:xfrm>
        </p:spPr>
        <p:txBody>
          <a:bodyPr/>
          <a:lstStyle/>
          <a:p>
            <a:fld id="{D036D54C-A8CE-4730-9838-8EADAE553C6F}" type="slidenum">
              <a:rPr lang="en-US" sz="2800" smtClean="0"/>
              <a:t>10</a:t>
            </a:fld>
            <a:endParaRPr lang="en-US" sz="2800" dirty="0"/>
          </a:p>
        </p:txBody>
      </p:sp>
      <p:sp>
        <p:nvSpPr>
          <p:cNvPr id="15" name="Slide Number Placeholder 7">
            <a:extLst>
              <a:ext uri="{FF2B5EF4-FFF2-40B4-BE49-F238E27FC236}">
                <a16:creationId xmlns:a16="http://schemas.microsoft.com/office/drawing/2014/main" id="{4BE76C0F-9827-462F-95F6-BD277473ACEC}"/>
              </a:ext>
            </a:extLst>
          </p:cNvPr>
          <p:cNvSpPr txBox="1">
            <a:spLocks/>
          </p:cNvSpPr>
          <p:nvPr/>
        </p:nvSpPr>
        <p:spPr>
          <a:xfrm>
            <a:off x="5142523" y="6284311"/>
            <a:ext cx="1516185" cy="448393"/>
          </a:xfrm>
          <a:prstGeom prst="rect">
            <a:avLst/>
          </a:prstGeom>
        </p:spPr>
        <p:txBody>
          <a:bodyPr vert="horz" lIns="91440" tIns="45720" rIns="91440" bIns="45720" rtlCol="0" anchor="b"/>
          <a:lstStyle>
            <a:defPPr>
              <a:defRPr lang="en-US"/>
            </a:defPPr>
            <a:lvl1pPr marL="0" algn="r" defTabSz="457200" rtl="0" eaLnBrk="1" latinLnBrk="0" hangingPunct="1">
              <a:defRPr sz="10300" b="0" kern="1200">
                <a:ln>
                  <a:noFill/>
                </a:ln>
                <a:solidFill>
                  <a:srgbClr val="FFFFFF">
                    <a:alpha val="25000"/>
                  </a:srgb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036D54C-A8CE-4730-9838-8EADAE553C6F}" type="slidenum">
              <a:rPr lang="en-US" sz="2800" smtClean="0"/>
              <a:pPr/>
              <a:t>10</a:t>
            </a:fld>
            <a:endParaRPr lang="en-US" sz="2800" dirty="0"/>
          </a:p>
        </p:txBody>
      </p:sp>
      <p:pic>
        <p:nvPicPr>
          <p:cNvPr id="16" name="Picture 2" descr="Related image">
            <a:extLst>
              <a:ext uri="{FF2B5EF4-FFF2-40B4-BE49-F238E27FC236}">
                <a16:creationId xmlns:a16="http://schemas.microsoft.com/office/drawing/2014/main" id="{4A787592-774B-4FA5-B86E-AC1762BC6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0862" y="6156702"/>
            <a:ext cx="717918" cy="5760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A011383-E61D-4B26-8AB3-61B9F983D27B}"/>
              </a:ext>
            </a:extLst>
          </p:cNvPr>
          <p:cNvSpPr txBox="1"/>
          <p:nvPr/>
        </p:nvSpPr>
        <p:spPr>
          <a:xfrm>
            <a:off x="897775" y="1206906"/>
            <a:ext cx="10394693" cy="2306607"/>
          </a:xfrm>
          <a:prstGeom prst="rect">
            <a:avLst/>
          </a:prstGeom>
          <a:noFill/>
        </p:spPr>
        <p:txBody>
          <a:bodyPr wrap="square" rtlCol="0">
            <a:spAutoFit/>
          </a:bodyPr>
          <a:lstStyle/>
          <a:p>
            <a:r>
              <a:rPr lang="en-US" sz="2400" dirty="0"/>
              <a:t>Top and Bottom 5 Olympics(years)  for both winter and summer Olympics in terms of the number of countries participated and the count of male and female athletes in those years </a:t>
            </a:r>
          </a:p>
          <a:p>
            <a:endParaRPr lang="en-US" sz="2400" dirty="0"/>
          </a:p>
          <a:p>
            <a:r>
              <a:rPr lang="en-US" sz="2400" dirty="0"/>
              <a:t>Columns used: </a:t>
            </a:r>
            <a:r>
              <a:rPr lang="en-US" sz="2400" dirty="0">
                <a:solidFill>
                  <a:schemeClr val="accent2">
                    <a:lumMod val="50000"/>
                  </a:schemeClr>
                </a:solidFill>
              </a:rPr>
              <a:t>id, sport, event</a:t>
            </a:r>
            <a:r>
              <a:rPr lang="en-US" sz="2400" dirty="0"/>
              <a:t>, </a:t>
            </a:r>
            <a:r>
              <a:rPr lang="en-US" sz="2400" dirty="0" err="1"/>
              <a:t>noc</a:t>
            </a:r>
            <a:r>
              <a:rPr lang="en-US" sz="2400" dirty="0"/>
              <a:t>, region, year, sex</a:t>
            </a:r>
          </a:p>
          <a:p>
            <a:endParaRPr lang="en-US" sz="2400" dirty="0"/>
          </a:p>
        </p:txBody>
      </p:sp>
      <p:pic>
        <p:nvPicPr>
          <p:cNvPr id="5" name="Picture 4">
            <a:extLst>
              <a:ext uri="{FF2B5EF4-FFF2-40B4-BE49-F238E27FC236}">
                <a16:creationId xmlns:a16="http://schemas.microsoft.com/office/drawing/2014/main" id="{BC607625-319E-4EED-B096-3E8A3BC50E0E}"/>
              </a:ext>
            </a:extLst>
          </p:cNvPr>
          <p:cNvPicPr>
            <a:picLocks noChangeAspect="1"/>
          </p:cNvPicPr>
          <p:nvPr/>
        </p:nvPicPr>
        <p:blipFill>
          <a:blip r:embed="rId4"/>
          <a:stretch>
            <a:fillRect/>
          </a:stretch>
        </p:blipFill>
        <p:spPr>
          <a:xfrm>
            <a:off x="980902" y="2774228"/>
            <a:ext cx="10198624" cy="3427067"/>
          </a:xfrm>
          <a:prstGeom prst="rect">
            <a:avLst/>
          </a:prstGeom>
          <a:ln w="28575">
            <a:solidFill>
              <a:srgbClr val="00B0F0"/>
            </a:solidFill>
          </a:ln>
        </p:spPr>
      </p:pic>
    </p:spTree>
    <p:extLst>
      <p:ext uri="{BB962C8B-B14F-4D97-AF65-F5344CB8AC3E}">
        <p14:creationId xmlns:p14="http://schemas.microsoft.com/office/powerpoint/2010/main" val="2979299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4CF0-A640-4EFE-8FEE-172F22C87BAA}"/>
              </a:ext>
            </a:extLst>
          </p:cNvPr>
          <p:cNvSpPr>
            <a:spLocks noGrp="1"/>
          </p:cNvSpPr>
          <p:nvPr>
            <p:ph type="title"/>
          </p:nvPr>
        </p:nvSpPr>
        <p:spPr>
          <a:xfrm>
            <a:off x="838200" y="365125"/>
            <a:ext cx="10515600" cy="794173"/>
          </a:xfrm>
        </p:spPr>
        <p:txBody>
          <a:bodyPr>
            <a:normAutofit/>
          </a:bodyPr>
          <a:lstStyle/>
          <a:p>
            <a:r>
              <a:rPr lang="en-US" sz="3600" b="1" dirty="0"/>
              <a:t>Q4:Highest and Lowest Participation Years - Query</a:t>
            </a:r>
          </a:p>
        </p:txBody>
      </p:sp>
      <p:sp>
        <p:nvSpPr>
          <p:cNvPr id="21" name="Slide Number Placeholder 7">
            <a:extLst>
              <a:ext uri="{FF2B5EF4-FFF2-40B4-BE49-F238E27FC236}">
                <a16:creationId xmlns:a16="http://schemas.microsoft.com/office/drawing/2014/main" id="{8432EF0C-9646-4515-9142-95411AECF40A}"/>
              </a:ext>
            </a:extLst>
          </p:cNvPr>
          <p:cNvSpPr>
            <a:spLocks noGrp="1"/>
          </p:cNvSpPr>
          <p:nvPr>
            <p:ph type="sldNum" sz="quarter" idx="12"/>
          </p:nvPr>
        </p:nvSpPr>
        <p:spPr>
          <a:xfrm>
            <a:off x="5548920" y="6275754"/>
            <a:ext cx="717918" cy="489175"/>
          </a:xfrm>
        </p:spPr>
        <p:txBody>
          <a:bodyPr/>
          <a:lstStyle/>
          <a:p>
            <a:fld id="{D036D54C-A8CE-4730-9838-8EADAE553C6F}" type="slidenum">
              <a:rPr lang="en-US" sz="2800" smtClean="0"/>
              <a:t>11</a:t>
            </a:fld>
            <a:endParaRPr lang="en-US" sz="2800" dirty="0"/>
          </a:p>
        </p:txBody>
      </p:sp>
      <p:sp>
        <p:nvSpPr>
          <p:cNvPr id="15" name="Slide Number Placeholder 7">
            <a:extLst>
              <a:ext uri="{FF2B5EF4-FFF2-40B4-BE49-F238E27FC236}">
                <a16:creationId xmlns:a16="http://schemas.microsoft.com/office/drawing/2014/main" id="{4BE76C0F-9827-462F-95F6-BD277473ACEC}"/>
              </a:ext>
            </a:extLst>
          </p:cNvPr>
          <p:cNvSpPr txBox="1">
            <a:spLocks/>
          </p:cNvSpPr>
          <p:nvPr/>
        </p:nvSpPr>
        <p:spPr>
          <a:xfrm>
            <a:off x="5738717" y="6356351"/>
            <a:ext cx="966883" cy="408578"/>
          </a:xfrm>
          <a:prstGeom prst="rect">
            <a:avLst/>
          </a:prstGeom>
        </p:spPr>
        <p:txBody>
          <a:bodyPr vert="horz" lIns="91440" tIns="45720" rIns="91440" bIns="45720" rtlCol="0" anchor="b"/>
          <a:lstStyle>
            <a:defPPr>
              <a:defRPr lang="en-US"/>
            </a:defPPr>
            <a:lvl1pPr marL="0" algn="r" defTabSz="457200" rtl="0" eaLnBrk="1" latinLnBrk="0" hangingPunct="1">
              <a:defRPr sz="10300" b="0" kern="1200">
                <a:ln>
                  <a:noFill/>
                </a:ln>
                <a:solidFill>
                  <a:srgbClr val="FFFFFF">
                    <a:alpha val="25000"/>
                  </a:srgb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036D54C-A8CE-4730-9838-8EADAE553C6F}" type="slidenum">
              <a:rPr lang="en-US" sz="2800" smtClean="0"/>
              <a:pPr/>
              <a:t>11</a:t>
            </a:fld>
            <a:endParaRPr lang="en-US" sz="2800" dirty="0"/>
          </a:p>
        </p:txBody>
      </p:sp>
      <p:pic>
        <p:nvPicPr>
          <p:cNvPr id="16" name="Picture 2" descr="Related image">
            <a:extLst>
              <a:ext uri="{FF2B5EF4-FFF2-40B4-BE49-F238E27FC236}">
                <a16:creationId xmlns:a16="http://schemas.microsoft.com/office/drawing/2014/main" id="{4A787592-774B-4FA5-B86E-AC1762BC6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0862" y="6156702"/>
            <a:ext cx="717918" cy="5760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07AB96E-184B-4EDE-BF53-839FFC71DDDC}"/>
              </a:ext>
            </a:extLst>
          </p:cNvPr>
          <p:cNvPicPr>
            <a:picLocks noChangeAspect="1"/>
          </p:cNvPicPr>
          <p:nvPr/>
        </p:nvPicPr>
        <p:blipFill>
          <a:blip r:embed="rId4"/>
          <a:stretch>
            <a:fillRect/>
          </a:stretch>
        </p:blipFill>
        <p:spPr>
          <a:xfrm>
            <a:off x="1008611" y="1657004"/>
            <a:ext cx="10285614" cy="4098228"/>
          </a:xfrm>
          <a:prstGeom prst="rect">
            <a:avLst/>
          </a:prstGeom>
          <a:ln w="28575">
            <a:solidFill>
              <a:srgbClr val="00B0F0"/>
            </a:solidFill>
          </a:ln>
        </p:spPr>
      </p:pic>
    </p:spTree>
    <p:extLst>
      <p:ext uri="{BB962C8B-B14F-4D97-AF65-F5344CB8AC3E}">
        <p14:creationId xmlns:p14="http://schemas.microsoft.com/office/powerpoint/2010/main" val="1180038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4CF0-A640-4EFE-8FEE-172F22C87BAA}"/>
              </a:ext>
            </a:extLst>
          </p:cNvPr>
          <p:cNvSpPr>
            <a:spLocks noGrp="1"/>
          </p:cNvSpPr>
          <p:nvPr>
            <p:ph type="title"/>
          </p:nvPr>
        </p:nvSpPr>
        <p:spPr>
          <a:xfrm>
            <a:off x="776941" y="365125"/>
            <a:ext cx="11044517" cy="794173"/>
          </a:xfrm>
        </p:spPr>
        <p:txBody>
          <a:bodyPr>
            <a:normAutofit/>
          </a:bodyPr>
          <a:lstStyle/>
          <a:p>
            <a:r>
              <a:rPr lang="en-US" sz="3600" b="1" dirty="0"/>
              <a:t>Q4:Highest and Lowest Participation Years – Query..</a:t>
            </a:r>
          </a:p>
        </p:txBody>
      </p:sp>
      <p:sp>
        <p:nvSpPr>
          <p:cNvPr id="21" name="Slide Number Placeholder 7">
            <a:extLst>
              <a:ext uri="{FF2B5EF4-FFF2-40B4-BE49-F238E27FC236}">
                <a16:creationId xmlns:a16="http://schemas.microsoft.com/office/drawing/2014/main" id="{8432EF0C-9646-4515-9142-95411AECF40A}"/>
              </a:ext>
            </a:extLst>
          </p:cNvPr>
          <p:cNvSpPr>
            <a:spLocks noGrp="1"/>
          </p:cNvSpPr>
          <p:nvPr>
            <p:ph type="sldNum" sz="quarter" idx="12"/>
          </p:nvPr>
        </p:nvSpPr>
        <p:spPr>
          <a:xfrm>
            <a:off x="5548920" y="6275754"/>
            <a:ext cx="717918" cy="489175"/>
          </a:xfrm>
        </p:spPr>
        <p:txBody>
          <a:bodyPr/>
          <a:lstStyle/>
          <a:p>
            <a:fld id="{D036D54C-A8CE-4730-9838-8EADAE553C6F}" type="slidenum">
              <a:rPr lang="en-US" sz="2800" smtClean="0"/>
              <a:t>12</a:t>
            </a:fld>
            <a:endParaRPr lang="en-US" sz="2800" dirty="0"/>
          </a:p>
        </p:txBody>
      </p:sp>
      <p:sp>
        <p:nvSpPr>
          <p:cNvPr id="15" name="Slide Number Placeholder 7">
            <a:extLst>
              <a:ext uri="{FF2B5EF4-FFF2-40B4-BE49-F238E27FC236}">
                <a16:creationId xmlns:a16="http://schemas.microsoft.com/office/drawing/2014/main" id="{4BE76C0F-9827-462F-95F6-BD277473ACEC}"/>
              </a:ext>
            </a:extLst>
          </p:cNvPr>
          <p:cNvSpPr txBox="1">
            <a:spLocks/>
          </p:cNvSpPr>
          <p:nvPr/>
        </p:nvSpPr>
        <p:spPr>
          <a:xfrm>
            <a:off x="5738717" y="6356351"/>
            <a:ext cx="966883" cy="408578"/>
          </a:xfrm>
          <a:prstGeom prst="rect">
            <a:avLst/>
          </a:prstGeom>
        </p:spPr>
        <p:txBody>
          <a:bodyPr vert="horz" lIns="91440" tIns="45720" rIns="91440" bIns="45720" rtlCol="0" anchor="b"/>
          <a:lstStyle>
            <a:defPPr>
              <a:defRPr lang="en-US"/>
            </a:defPPr>
            <a:lvl1pPr marL="0" algn="r" defTabSz="457200" rtl="0" eaLnBrk="1" latinLnBrk="0" hangingPunct="1">
              <a:defRPr sz="10300" b="0" kern="1200">
                <a:ln>
                  <a:noFill/>
                </a:ln>
                <a:solidFill>
                  <a:srgbClr val="FFFFFF">
                    <a:alpha val="25000"/>
                  </a:srgb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036D54C-A8CE-4730-9838-8EADAE553C6F}" type="slidenum">
              <a:rPr lang="en-US" sz="2800" smtClean="0"/>
              <a:pPr/>
              <a:t>12</a:t>
            </a:fld>
            <a:endParaRPr lang="en-US" sz="2800" dirty="0"/>
          </a:p>
        </p:txBody>
      </p:sp>
      <p:pic>
        <p:nvPicPr>
          <p:cNvPr id="16" name="Picture 2" descr="Related image">
            <a:extLst>
              <a:ext uri="{FF2B5EF4-FFF2-40B4-BE49-F238E27FC236}">
                <a16:creationId xmlns:a16="http://schemas.microsoft.com/office/drawing/2014/main" id="{4A787592-774B-4FA5-B86E-AC1762BC6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0862" y="6156702"/>
            <a:ext cx="717918" cy="5760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34EB852-E0FF-4BA7-B095-71F38AD5B7AC}"/>
              </a:ext>
            </a:extLst>
          </p:cNvPr>
          <p:cNvPicPr>
            <a:picLocks noChangeAspect="1"/>
          </p:cNvPicPr>
          <p:nvPr/>
        </p:nvPicPr>
        <p:blipFill>
          <a:blip r:embed="rId4"/>
          <a:stretch>
            <a:fillRect/>
          </a:stretch>
        </p:blipFill>
        <p:spPr>
          <a:xfrm>
            <a:off x="925484" y="1292112"/>
            <a:ext cx="10485120" cy="4273775"/>
          </a:xfrm>
          <a:prstGeom prst="rect">
            <a:avLst/>
          </a:prstGeom>
          <a:ln w="28575">
            <a:solidFill>
              <a:srgbClr val="00B0F0"/>
            </a:solidFill>
          </a:ln>
        </p:spPr>
      </p:pic>
    </p:spTree>
    <p:extLst>
      <p:ext uri="{BB962C8B-B14F-4D97-AF65-F5344CB8AC3E}">
        <p14:creationId xmlns:p14="http://schemas.microsoft.com/office/powerpoint/2010/main" val="3245573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4CF0-A640-4EFE-8FEE-172F22C87BAA}"/>
              </a:ext>
            </a:extLst>
          </p:cNvPr>
          <p:cNvSpPr>
            <a:spLocks noGrp="1"/>
          </p:cNvSpPr>
          <p:nvPr>
            <p:ph type="title"/>
          </p:nvPr>
        </p:nvSpPr>
        <p:spPr>
          <a:xfrm>
            <a:off x="838199" y="365125"/>
            <a:ext cx="10809941" cy="794173"/>
          </a:xfrm>
        </p:spPr>
        <p:txBody>
          <a:bodyPr>
            <a:normAutofit/>
          </a:bodyPr>
          <a:lstStyle/>
          <a:p>
            <a:r>
              <a:rPr lang="en-US" sz="3600" b="1" dirty="0"/>
              <a:t>Q4:Highest and Lowest Participation Years – Query..</a:t>
            </a:r>
          </a:p>
        </p:txBody>
      </p:sp>
      <p:sp>
        <p:nvSpPr>
          <p:cNvPr id="21" name="Slide Number Placeholder 7">
            <a:extLst>
              <a:ext uri="{FF2B5EF4-FFF2-40B4-BE49-F238E27FC236}">
                <a16:creationId xmlns:a16="http://schemas.microsoft.com/office/drawing/2014/main" id="{8432EF0C-9646-4515-9142-95411AECF40A}"/>
              </a:ext>
            </a:extLst>
          </p:cNvPr>
          <p:cNvSpPr>
            <a:spLocks noGrp="1"/>
          </p:cNvSpPr>
          <p:nvPr>
            <p:ph type="sldNum" sz="quarter" idx="12"/>
          </p:nvPr>
        </p:nvSpPr>
        <p:spPr>
          <a:xfrm>
            <a:off x="5548920" y="6275754"/>
            <a:ext cx="717918" cy="489175"/>
          </a:xfrm>
        </p:spPr>
        <p:txBody>
          <a:bodyPr/>
          <a:lstStyle/>
          <a:p>
            <a:fld id="{D036D54C-A8CE-4730-9838-8EADAE553C6F}" type="slidenum">
              <a:rPr lang="en-US" sz="2800" smtClean="0"/>
              <a:t>13</a:t>
            </a:fld>
            <a:endParaRPr lang="en-US" sz="2800" dirty="0"/>
          </a:p>
        </p:txBody>
      </p:sp>
      <p:sp>
        <p:nvSpPr>
          <p:cNvPr id="15" name="Slide Number Placeholder 7">
            <a:extLst>
              <a:ext uri="{FF2B5EF4-FFF2-40B4-BE49-F238E27FC236}">
                <a16:creationId xmlns:a16="http://schemas.microsoft.com/office/drawing/2014/main" id="{4BE76C0F-9827-462F-95F6-BD277473ACEC}"/>
              </a:ext>
            </a:extLst>
          </p:cNvPr>
          <p:cNvSpPr txBox="1">
            <a:spLocks/>
          </p:cNvSpPr>
          <p:nvPr/>
        </p:nvSpPr>
        <p:spPr>
          <a:xfrm>
            <a:off x="5738717" y="6356351"/>
            <a:ext cx="966883" cy="408578"/>
          </a:xfrm>
          <a:prstGeom prst="rect">
            <a:avLst/>
          </a:prstGeom>
        </p:spPr>
        <p:txBody>
          <a:bodyPr vert="horz" lIns="91440" tIns="45720" rIns="91440" bIns="45720" rtlCol="0" anchor="b"/>
          <a:lstStyle>
            <a:defPPr>
              <a:defRPr lang="en-US"/>
            </a:defPPr>
            <a:lvl1pPr marL="0" algn="r" defTabSz="457200" rtl="0" eaLnBrk="1" latinLnBrk="0" hangingPunct="1">
              <a:defRPr sz="10300" b="0" kern="1200">
                <a:ln>
                  <a:noFill/>
                </a:ln>
                <a:solidFill>
                  <a:srgbClr val="FFFFFF">
                    <a:alpha val="25000"/>
                  </a:srgb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036D54C-A8CE-4730-9838-8EADAE553C6F}" type="slidenum">
              <a:rPr lang="en-US" sz="2800" smtClean="0"/>
              <a:pPr/>
              <a:t>13</a:t>
            </a:fld>
            <a:endParaRPr lang="en-US" sz="2800" dirty="0"/>
          </a:p>
        </p:txBody>
      </p:sp>
      <p:pic>
        <p:nvPicPr>
          <p:cNvPr id="16" name="Picture 2" descr="Related image">
            <a:extLst>
              <a:ext uri="{FF2B5EF4-FFF2-40B4-BE49-F238E27FC236}">
                <a16:creationId xmlns:a16="http://schemas.microsoft.com/office/drawing/2014/main" id="{4A787592-774B-4FA5-B86E-AC1762BC6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0862" y="6156702"/>
            <a:ext cx="717918" cy="5760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4227625-2468-4D18-813A-721A0BFA80C0}"/>
              </a:ext>
            </a:extLst>
          </p:cNvPr>
          <p:cNvPicPr>
            <a:picLocks noChangeAspect="1"/>
          </p:cNvPicPr>
          <p:nvPr/>
        </p:nvPicPr>
        <p:blipFill>
          <a:blip r:embed="rId4"/>
          <a:stretch>
            <a:fillRect/>
          </a:stretch>
        </p:blipFill>
        <p:spPr>
          <a:xfrm>
            <a:off x="892232" y="1856508"/>
            <a:ext cx="10307783" cy="4062153"/>
          </a:xfrm>
          <a:prstGeom prst="rect">
            <a:avLst/>
          </a:prstGeom>
          <a:ln w="28575">
            <a:solidFill>
              <a:srgbClr val="00B0F0"/>
            </a:solidFill>
          </a:ln>
        </p:spPr>
      </p:pic>
    </p:spTree>
    <p:extLst>
      <p:ext uri="{BB962C8B-B14F-4D97-AF65-F5344CB8AC3E}">
        <p14:creationId xmlns:p14="http://schemas.microsoft.com/office/powerpoint/2010/main" val="2565767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4CF0-A640-4EFE-8FEE-172F22C87BAA}"/>
              </a:ext>
            </a:extLst>
          </p:cNvPr>
          <p:cNvSpPr>
            <a:spLocks noGrp="1"/>
          </p:cNvSpPr>
          <p:nvPr>
            <p:ph type="title"/>
          </p:nvPr>
        </p:nvSpPr>
        <p:spPr>
          <a:xfrm>
            <a:off x="838199" y="365125"/>
            <a:ext cx="10809941" cy="794173"/>
          </a:xfrm>
        </p:spPr>
        <p:txBody>
          <a:bodyPr>
            <a:normAutofit/>
          </a:bodyPr>
          <a:lstStyle/>
          <a:p>
            <a:r>
              <a:rPr lang="en-US" sz="3600" b="1" dirty="0"/>
              <a:t>Q4:Highest and Lowest Participation Years – Query..</a:t>
            </a:r>
          </a:p>
        </p:txBody>
      </p:sp>
      <p:sp>
        <p:nvSpPr>
          <p:cNvPr id="21" name="Slide Number Placeholder 7">
            <a:extLst>
              <a:ext uri="{FF2B5EF4-FFF2-40B4-BE49-F238E27FC236}">
                <a16:creationId xmlns:a16="http://schemas.microsoft.com/office/drawing/2014/main" id="{8432EF0C-9646-4515-9142-95411AECF40A}"/>
              </a:ext>
            </a:extLst>
          </p:cNvPr>
          <p:cNvSpPr>
            <a:spLocks noGrp="1"/>
          </p:cNvSpPr>
          <p:nvPr>
            <p:ph type="sldNum" sz="quarter" idx="12"/>
          </p:nvPr>
        </p:nvSpPr>
        <p:spPr>
          <a:xfrm>
            <a:off x="5548920" y="6275754"/>
            <a:ext cx="717918" cy="489175"/>
          </a:xfrm>
        </p:spPr>
        <p:txBody>
          <a:bodyPr/>
          <a:lstStyle/>
          <a:p>
            <a:fld id="{D036D54C-A8CE-4730-9838-8EADAE553C6F}" type="slidenum">
              <a:rPr lang="en-US" sz="2800" smtClean="0"/>
              <a:t>14</a:t>
            </a:fld>
            <a:endParaRPr lang="en-US" sz="2800" dirty="0"/>
          </a:p>
        </p:txBody>
      </p:sp>
      <p:sp>
        <p:nvSpPr>
          <p:cNvPr id="15" name="Slide Number Placeholder 7">
            <a:extLst>
              <a:ext uri="{FF2B5EF4-FFF2-40B4-BE49-F238E27FC236}">
                <a16:creationId xmlns:a16="http://schemas.microsoft.com/office/drawing/2014/main" id="{4BE76C0F-9827-462F-95F6-BD277473ACEC}"/>
              </a:ext>
            </a:extLst>
          </p:cNvPr>
          <p:cNvSpPr txBox="1">
            <a:spLocks/>
          </p:cNvSpPr>
          <p:nvPr/>
        </p:nvSpPr>
        <p:spPr>
          <a:xfrm>
            <a:off x="5738717" y="6356351"/>
            <a:ext cx="966883" cy="408578"/>
          </a:xfrm>
          <a:prstGeom prst="rect">
            <a:avLst/>
          </a:prstGeom>
        </p:spPr>
        <p:txBody>
          <a:bodyPr vert="horz" lIns="91440" tIns="45720" rIns="91440" bIns="45720" rtlCol="0" anchor="b"/>
          <a:lstStyle>
            <a:defPPr>
              <a:defRPr lang="en-US"/>
            </a:defPPr>
            <a:lvl1pPr marL="0" algn="r" defTabSz="457200" rtl="0" eaLnBrk="1" latinLnBrk="0" hangingPunct="1">
              <a:defRPr sz="10300" b="0" kern="1200">
                <a:ln>
                  <a:noFill/>
                </a:ln>
                <a:solidFill>
                  <a:srgbClr val="FFFFFF">
                    <a:alpha val="25000"/>
                  </a:srgb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036D54C-A8CE-4730-9838-8EADAE553C6F}" type="slidenum">
              <a:rPr lang="en-US" sz="2800" smtClean="0"/>
              <a:pPr/>
              <a:t>14</a:t>
            </a:fld>
            <a:endParaRPr lang="en-US" sz="2800" dirty="0"/>
          </a:p>
        </p:txBody>
      </p:sp>
      <p:pic>
        <p:nvPicPr>
          <p:cNvPr id="16" name="Picture 2" descr="Related image">
            <a:extLst>
              <a:ext uri="{FF2B5EF4-FFF2-40B4-BE49-F238E27FC236}">
                <a16:creationId xmlns:a16="http://schemas.microsoft.com/office/drawing/2014/main" id="{4A787592-774B-4FA5-B86E-AC1762BC6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0862" y="6156702"/>
            <a:ext cx="717918" cy="57600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D8B3A5E-217E-49DF-AF16-4B6D70D2224A}"/>
              </a:ext>
            </a:extLst>
          </p:cNvPr>
          <p:cNvPicPr>
            <a:picLocks noChangeAspect="1"/>
          </p:cNvPicPr>
          <p:nvPr/>
        </p:nvPicPr>
        <p:blipFill>
          <a:blip r:embed="rId4"/>
          <a:stretch>
            <a:fillRect/>
          </a:stretch>
        </p:blipFill>
        <p:spPr>
          <a:xfrm>
            <a:off x="1008611" y="1446415"/>
            <a:ext cx="10075026" cy="4322618"/>
          </a:xfrm>
          <a:prstGeom prst="rect">
            <a:avLst/>
          </a:prstGeom>
          <a:ln w="28575">
            <a:solidFill>
              <a:srgbClr val="00B0F0"/>
            </a:solidFill>
          </a:ln>
        </p:spPr>
      </p:pic>
    </p:spTree>
    <p:extLst>
      <p:ext uri="{BB962C8B-B14F-4D97-AF65-F5344CB8AC3E}">
        <p14:creationId xmlns:p14="http://schemas.microsoft.com/office/powerpoint/2010/main" val="1210953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4CF0-A640-4EFE-8FEE-172F22C87BAA}"/>
              </a:ext>
            </a:extLst>
          </p:cNvPr>
          <p:cNvSpPr>
            <a:spLocks noGrp="1"/>
          </p:cNvSpPr>
          <p:nvPr>
            <p:ph type="title"/>
          </p:nvPr>
        </p:nvSpPr>
        <p:spPr>
          <a:xfrm>
            <a:off x="838200" y="365125"/>
            <a:ext cx="10515600" cy="794173"/>
          </a:xfrm>
        </p:spPr>
        <p:txBody>
          <a:bodyPr>
            <a:normAutofit/>
          </a:bodyPr>
          <a:lstStyle/>
          <a:p>
            <a:r>
              <a:rPr lang="en-US" sz="3600" b="1" dirty="0"/>
              <a:t>Q5:Top 5 Sports in Olympics - Result</a:t>
            </a:r>
          </a:p>
        </p:txBody>
      </p:sp>
      <p:sp>
        <p:nvSpPr>
          <p:cNvPr id="21" name="Slide Number Placeholder 7">
            <a:extLst>
              <a:ext uri="{FF2B5EF4-FFF2-40B4-BE49-F238E27FC236}">
                <a16:creationId xmlns:a16="http://schemas.microsoft.com/office/drawing/2014/main" id="{8432EF0C-9646-4515-9142-95411AECF40A}"/>
              </a:ext>
            </a:extLst>
          </p:cNvPr>
          <p:cNvSpPr>
            <a:spLocks noGrp="1"/>
          </p:cNvSpPr>
          <p:nvPr>
            <p:ph type="sldNum" sz="quarter" idx="12"/>
          </p:nvPr>
        </p:nvSpPr>
        <p:spPr>
          <a:xfrm>
            <a:off x="5486401" y="6356351"/>
            <a:ext cx="780438" cy="408578"/>
          </a:xfrm>
        </p:spPr>
        <p:txBody>
          <a:bodyPr/>
          <a:lstStyle/>
          <a:p>
            <a:fld id="{D036D54C-A8CE-4730-9838-8EADAE553C6F}" type="slidenum">
              <a:rPr lang="en-US" sz="2800" smtClean="0"/>
              <a:t>15</a:t>
            </a:fld>
            <a:endParaRPr lang="en-US" sz="2800" dirty="0"/>
          </a:p>
        </p:txBody>
      </p:sp>
      <p:sp>
        <p:nvSpPr>
          <p:cNvPr id="15" name="Slide Number Placeholder 7">
            <a:extLst>
              <a:ext uri="{FF2B5EF4-FFF2-40B4-BE49-F238E27FC236}">
                <a16:creationId xmlns:a16="http://schemas.microsoft.com/office/drawing/2014/main" id="{4BE76C0F-9827-462F-95F6-BD277473ACEC}"/>
              </a:ext>
            </a:extLst>
          </p:cNvPr>
          <p:cNvSpPr txBox="1">
            <a:spLocks/>
          </p:cNvSpPr>
          <p:nvPr/>
        </p:nvSpPr>
        <p:spPr>
          <a:xfrm>
            <a:off x="5738717" y="6356351"/>
            <a:ext cx="522619" cy="408578"/>
          </a:xfrm>
          <a:prstGeom prst="rect">
            <a:avLst/>
          </a:prstGeom>
        </p:spPr>
        <p:txBody>
          <a:bodyPr vert="horz" lIns="91440" tIns="45720" rIns="91440" bIns="45720" rtlCol="0" anchor="b"/>
          <a:lstStyle>
            <a:defPPr>
              <a:defRPr lang="en-US"/>
            </a:defPPr>
            <a:lvl1pPr marL="0" algn="r" defTabSz="457200" rtl="0" eaLnBrk="1" latinLnBrk="0" hangingPunct="1">
              <a:defRPr sz="10300" b="0" kern="1200">
                <a:ln>
                  <a:noFill/>
                </a:ln>
                <a:solidFill>
                  <a:srgbClr val="FFFFFF">
                    <a:alpha val="25000"/>
                  </a:srgb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036D54C-A8CE-4730-9838-8EADAE553C6F}" type="slidenum">
              <a:rPr lang="en-US" sz="2800" smtClean="0"/>
              <a:pPr/>
              <a:t>15</a:t>
            </a:fld>
            <a:endParaRPr lang="en-US" sz="2800" dirty="0"/>
          </a:p>
        </p:txBody>
      </p:sp>
      <p:pic>
        <p:nvPicPr>
          <p:cNvPr id="16" name="Picture 2" descr="Related image">
            <a:extLst>
              <a:ext uri="{FF2B5EF4-FFF2-40B4-BE49-F238E27FC236}">
                <a16:creationId xmlns:a16="http://schemas.microsoft.com/office/drawing/2014/main" id="{4A787592-774B-4FA5-B86E-AC1762BC6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0862" y="6156702"/>
            <a:ext cx="717918" cy="5760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A011383-E61D-4B26-8AB3-61B9F983D27B}"/>
              </a:ext>
            </a:extLst>
          </p:cNvPr>
          <p:cNvSpPr txBox="1"/>
          <p:nvPr/>
        </p:nvSpPr>
        <p:spPr>
          <a:xfrm>
            <a:off x="899531" y="1270514"/>
            <a:ext cx="10392937" cy="2862322"/>
          </a:xfrm>
          <a:prstGeom prst="rect">
            <a:avLst/>
          </a:prstGeom>
          <a:noFill/>
        </p:spPr>
        <p:txBody>
          <a:bodyPr wrap="square" rtlCol="0">
            <a:spAutoFit/>
          </a:bodyPr>
          <a:lstStyle/>
          <a:p>
            <a:endParaRPr lang="en-US" sz="2400" dirty="0"/>
          </a:p>
          <a:p>
            <a:r>
              <a:rPr lang="en-US" sz="2400" dirty="0"/>
              <a:t>Top 5 sports in terms of how many times they were part of an Olympics over the years, and which were the years they were NOT part of an Olympics</a:t>
            </a:r>
          </a:p>
          <a:p>
            <a:endParaRPr lang="en-US" sz="2400" dirty="0"/>
          </a:p>
          <a:p>
            <a:r>
              <a:rPr lang="en-US" sz="2400" dirty="0"/>
              <a:t>Columns used: </a:t>
            </a:r>
            <a:r>
              <a:rPr lang="en-US" sz="2400" dirty="0">
                <a:solidFill>
                  <a:schemeClr val="accent2">
                    <a:lumMod val="50000"/>
                  </a:schemeClr>
                </a:solidFill>
              </a:rPr>
              <a:t>id, sport, event</a:t>
            </a:r>
            <a:r>
              <a:rPr lang="en-US" sz="2400" dirty="0"/>
              <a:t>, year </a:t>
            </a:r>
          </a:p>
          <a:p>
            <a:endParaRPr lang="en-US" sz="2400" dirty="0"/>
          </a:p>
          <a:p>
            <a:r>
              <a:rPr lang="en-US" dirty="0"/>
              <a:t> </a:t>
            </a:r>
          </a:p>
          <a:p>
            <a:endParaRPr lang="en-US" dirty="0"/>
          </a:p>
        </p:txBody>
      </p:sp>
      <p:pic>
        <p:nvPicPr>
          <p:cNvPr id="3" name="Picture 2">
            <a:extLst>
              <a:ext uri="{FF2B5EF4-FFF2-40B4-BE49-F238E27FC236}">
                <a16:creationId xmlns:a16="http://schemas.microsoft.com/office/drawing/2014/main" id="{F78BD7C0-B106-4CE9-B977-6C608DE159FA}"/>
              </a:ext>
            </a:extLst>
          </p:cNvPr>
          <p:cNvPicPr>
            <a:picLocks noChangeAspect="1"/>
          </p:cNvPicPr>
          <p:nvPr/>
        </p:nvPicPr>
        <p:blipFill>
          <a:blip r:embed="rId4"/>
          <a:stretch>
            <a:fillRect/>
          </a:stretch>
        </p:blipFill>
        <p:spPr>
          <a:xfrm>
            <a:off x="947651" y="3490132"/>
            <a:ext cx="10283486" cy="2404037"/>
          </a:xfrm>
          <a:prstGeom prst="rect">
            <a:avLst/>
          </a:prstGeom>
          <a:ln w="28575">
            <a:solidFill>
              <a:srgbClr val="00B0F0"/>
            </a:solidFill>
          </a:ln>
        </p:spPr>
      </p:pic>
    </p:spTree>
    <p:extLst>
      <p:ext uri="{BB962C8B-B14F-4D97-AF65-F5344CB8AC3E}">
        <p14:creationId xmlns:p14="http://schemas.microsoft.com/office/powerpoint/2010/main" val="2920636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4CF0-A640-4EFE-8FEE-172F22C87BAA}"/>
              </a:ext>
            </a:extLst>
          </p:cNvPr>
          <p:cNvSpPr>
            <a:spLocks noGrp="1"/>
          </p:cNvSpPr>
          <p:nvPr>
            <p:ph type="title"/>
          </p:nvPr>
        </p:nvSpPr>
        <p:spPr>
          <a:xfrm>
            <a:off x="838200" y="365125"/>
            <a:ext cx="10515600" cy="794173"/>
          </a:xfrm>
        </p:spPr>
        <p:txBody>
          <a:bodyPr>
            <a:normAutofit/>
          </a:bodyPr>
          <a:lstStyle/>
          <a:p>
            <a:r>
              <a:rPr lang="en-US" sz="3600" b="1" dirty="0"/>
              <a:t>Q5:Top 5 Sports in Olympics – Result..</a:t>
            </a:r>
          </a:p>
        </p:txBody>
      </p:sp>
      <p:sp>
        <p:nvSpPr>
          <p:cNvPr id="21" name="Slide Number Placeholder 7">
            <a:extLst>
              <a:ext uri="{FF2B5EF4-FFF2-40B4-BE49-F238E27FC236}">
                <a16:creationId xmlns:a16="http://schemas.microsoft.com/office/drawing/2014/main" id="{8432EF0C-9646-4515-9142-95411AECF40A}"/>
              </a:ext>
            </a:extLst>
          </p:cNvPr>
          <p:cNvSpPr>
            <a:spLocks noGrp="1"/>
          </p:cNvSpPr>
          <p:nvPr>
            <p:ph type="sldNum" sz="quarter" idx="12"/>
          </p:nvPr>
        </p:nvSpPr>
        <p:spPr>
          <a:xfrm>
            <a:off x="5486401" y="6356351"/>
            <a:ext cx="780438" cy="408578"/>
          </a:xfrm>
        </p:spPr>
        <p:txBody>
          <a:bodyPr/>
          <a:lstStyle/>
          <a:p>
            <a:fld id="{D036D54C-A8CE-4730-9838-8EADAE553C6F}" type="slidenum">
              <a:rPr lang="en-US" sz="2800" smtClean="0"/>
              <a:t>16</a:t>
            </a:fld>
            <a:endParaRPr lang="en-US" sz="2800" dirty="0"/>
          </a:p>
        </p:txBody>
      </p:sp>
      <p:sp>
        <p:nvSpPr>
          <p:cNvPr id="15" name="Slide Number Placeholder 7">
            <a:extLst>
              <a:ext uri="{FF2B5EF4-FFF2-40B4-BE49-F238E27FC236}">
                <a16:creationId xmlns:a16="http://schemas.microsoft.com/office/drawing/2014/main" id="{4BE76C0F-9827-462F-95F6-BD277473ACEC}"/>
              </a:ext>
            </a:extLst>
          </p:cNvPr>
          <p:cNvSpPr txBox="1">
            <a:spLocks/>
          </p:cNvSpPr>
          <p:nvPr/>
        </p:nvSpPr>
        <p:spPr>
          <a:xfrm>
            <a:off x="5738717" y="6356351"/>
            <a:ext cx="522619" cy="408578"/>
          </a:xfrm>
          <a:prstGeom prst="rect">
            <a:avLst/>
          </a:prstGeom>
        </p:spPr>
        <p:txBody>
          <a:bodyPr vert="horz" lIns="91440" tIns="45720" rIns="91440" bIns="45720" rtlCol="0" anchor="b"/>
          <a:lstStyle>
            <a:defPPr>
              <a:defRPr lang="en-US"/>
            </a:defPPr>
            <a:lvl1pPr marL="0" algn="r" defTabSz="457200" rtl="0" eaLnBrk="1" latinLnBrk="0" hangingPunct="1">
              <a:defRPr sz="10300" b="0" kern="1200">
                <a:ln>
                  <a:noFill/>
                </a:ln>
                <a:solidFill>
                  <a:srgbClr val="FFFFFF">
                    <a:alpha val="25000"/>
                  </a:srgb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036D54C-A8CE-4730-9838-8EADAE553C6F}" type="slidenum">
              <a:rPr lang="en-US" sz="2800" smtClean="0"/>
              <a:pPr/>
              <a:t>16</a:t>
            </a:fld>
            <a:endParaRPr lang="en-US" sz="2800" dirty="0"/>
          </a:p>
        </p:txBody>
      </p:sp>
      <p:pic>
        <p:nvPicPr>
          <p:cNvPr id="16" name="Picture 2" descr="Related image">
            <a:extLst>
              <a:ext uri="{FF2B5EF4-FFF2-40B4-BE49-F238E27FC236}">
                <a16:creationId xmlns:a16="http://schemas.microsoft.com/office/drawing/2014/main" id="{4A787592-774B-4FA5-B86E-AC1762BC6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0862" y="6156702"/>
            <a:ext cx="717918" cy="5760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A011383-E61D-4B26-8AB3-61B9F983D27B}"/>
              </a:ext>
            </a:extLst>
          </p:cNvPr>
          <p:cNvSpPr txBox="1"/>
          <p:nvPr/>
        </p:nvSpPr>
        <p:spPr>
          <a:xfrm>
            <a:off x="899531" y="1270514"/>
            <a:ext cx="10392937" cy="2862322"/>
          </a:xfrm>
          <a:prstGeom prst="rect">
            <a:avLst/>
          </a:prstGeom>
          <a:noFill/>
        </p:spPr>
        <p:txBody>
          <a:bodyPr wrap="square" rtlCol="0">
            <a:spAutoFit/>
          </a:bodyPr>
          <a:lstStyle/>
          <a:p>
            <a:endParaRPr lang="en-US" sz="2400" dirty="0"/>
          </a:p>
          <a:p>
            <a:r>
              <a:rPr lang="en-US" sz="2400" dirty="0"/>
              <a:t>Top 5 sports in terms of how many times they were part of an Olympics over the years, and which were the years they were NOT part of an Olympics</a:t>
            </a:r>
          </a:p>
          <a:p>
            <a:endParaRPr lang="en-US" sz="2400" dirty="0"/>
          </a:p>
          <a:p>
            <a:r>
              <a:rPr lang="en-US" sz="2400" dirty="0"/>
              <a:t>Columns used: </a:t>
            </a:r>
            <a:r>
              <a:rPr lang="en-US" sz="2400" dirty="0">
                <a:solidFill>
                  <a:schemeClr val="accent2">
                    <a:lumMod val="50000"/>
                  </a:schemeClr>
                </a:solidFill>
              </a:rPr>
              <a:t>id, sport, event</a:t>
            </a:r>
            <a:r>
              <a:rPr lang="en-US" sz="2400" dirty="0"/>
              <a:t>, year </a:t>
            </a:r>
          </a:p>
          <a:p>
            <a:endParaRPr lang="en-US" sz="2400" dirty="0"/>
          </a:p>
          <a:p>
            <a:r>
              <a:rPr lang="en-US" dirty="0"/>
              <a:t> </a:t>
            </a:r>
          </a:p>
          <a:p>
            <a:endParaRPr lang="en-US" dirty="0"/>
          </a:p>
        </p:txBody>
      </p:sp>
      <p:pic>
        <p:nvPicPr>
          <p:cNvPr id="6" name="Picture 5">
            <a:extLst>
              <a:ext uri="{FF2B5EF4-FFF2-40B4-BE49-F238E27FC236}">
                <a16:creationId xmlns:a16="http://schemas.microsoft.com/office/drawing/2014/main" id="{F4CC7EA3-46DB-44D9-8931-EF0183578A9A}"/>
              </a:ext>
            </a:extLst>
          </p:cNvPr>
          <p:cNvPicPr>
            <a:picLocks noChangeAspect="1"/>
          </p:cNvPicPr>
          <p:nvPr/>
        </p:nvPicPr>
        <p:blipFill>
          <a:blip r:embed="rId4"/>
          <a:stretch>
            <a:fillRect/>
          </a:stretch>
        </p:blipFill>
        <p:spPr>
          <a:xfrm>
            <a:off x="1016000" y="3434976"/>
            <a:ext cx="10692780" cy="2097772"/>
          </a:xfrm>
          <a:prstGeom prst="rect">
            <a:avLst/>
          </a:prstGeom>
          <a:ln w="28575">
            <a:solidFill>
              <a:srgbClr val="00B0F0"/>
            </a:solidFill>
          </a:ln>
        </p:spPr>
      </p:pic>
    </p:spTree>
    <p:extLst>
      <p:ext uri="{BB962C8B-B14F-4D97-AF65-F5344CB8AC3E}">
        <p14:creationId xmlns:p14="http://schemas.microsoft.com/office/powerpoint/2010/main" val="248759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4CF0-A640-4EFE-8FEE-172F22C87BAA}"/>
              </a:ext>
            </a:extLst>
          </p:cNvPr>
          <p:cNvSpPr>
            <a:spLocks noGrp="1"/>
          </p:cNvSpPr>
          <p:nvPr>
            <p:ph type="title"/>
          </p:nvPr>
        </p:nvSpPr>
        <p:spPr>
          <a:xfrm>
            <a:off x="838200" y="365125"/>
            <a:ext cx="10515600" cy="794173"/>
          </a:xfrm>
        </p:spPr>
        <p:txBody>
          <a:bodyPr>
            <a:normAutofit/>
          </a:bodyPr>
          <a:lstStyle/>
          <a:p>
            <a:r>
              <a:rPr lang="en-US" sz="3600" b="1" dirty="0"/>
              <a:t>Q5:Top 5 Sports in Olympics - Query</a:t>
            </a:r>
          </a:p>
        </p:txBody>
      </p:sp>
      <p:sp>
        <p:nvSpPr>
          <p:cNvPr id="21" name="Slide Number Placeholder 7">
            <a:extLst>
              <a:ext uri="{FF2B5EF4-FFF2-40B4-BE49-F238E27FC236}">
                <a16:creationId xmlns:a16="http://schemas.microsoft.com/office/drawing/2014/main" id="{8432EF0C-9646-4515-9142-95411AECF40A}"/>
              </a:ext>
            </a:extLst>
          </p:cNvPr>
          <p:cNvSpPr>
            <a:spLocks noGrp="1"/>
          </p:cNvSpPr>
          <p:nvPr>
            <p:ph type="sldNum" sz="quarter" idx="12"/>
          </p:nvPr>
        </p:nvSpPr>
        <p:spPr>
          <a:xfrm>
            <a:off x="5744219" y="6356351"/>
            <a:ext cx="812889" cy="408578"/>
          </a:xfrm>
        </p:spPr>
        <p:txBody>
          <a:bodyPr/>
          <a:lstStyle/>
          <a:p>
            <a:fld id="{D036D54C-A8CE-4730-9838-8EADAE553C6F}" type="slidenum">
              <a:rPr lang="en-US" sz="2800" smtClean="0"/>
              <a:t>17</a:t>
            </a:fld>
            <a:endParaRPr lang="en-US" sz="2800" dirty="0"/>
          </a:p>
        </p:txBody>
      </p:sp>
      <p:sp>
        <p:nvSpPr>
          <p:cNvPr id="15" name="Slide Number Placeholder 7">
            <a:extLst>
              <a:ext uri="{FF2B5EF4-FFF2-40B4-BE49-F238E27FC236}">
                <a16:creationId xmlns:a16="http://schemas.microsoft.com/office/drawing/2014/main" id="{4BE76C0F-9827-462F-95F6-BD277473ACEC}"/>
              </a:ext>
            </a:extLst>
          </p:cNvPr>
          <p:cNvSpPr txBox="1">
            <a:spLocks/>
          </p:cNvSpPr>
          <p:nvPr/>
        </p:nvSpPr>
        <p:spPr>
          <a:xfrm>
            <a:off x="5369169" y="6356351"/>
            <a:ext cx="892167" cy="408578"/>
          </a:xfrm>
          <a:prstGeom prst="rect">
            <a:avLst/>
          </a:prstGeom>
        </p:spPr>
        <p:txBody>
          <a:bodyPr vert="horz" lIns="91440" tIns="45720" rIns="91440" bIns="45720" rtlCol="0" anchor="b"/>
          <a:lstStyle>
            <a:defPPr>
              <a:defRPr lang="en-US"/>
            </a:defPPr>
            <a:lvl1pPr marL="0" algn="r" defTabSz="457200" rtl="0" eaLnBrk="1" latinLnBrk="0" hangingPunct="1">
              <a:defRPr sz="10300" b="0" kern="1200">
                <a:ln>
                  <a:noFill/>
                </a:ln>
                <a:solidFill>
                  <a:srgbClr val="FFFFFF">
                    <a:alpha val="25000"/>
                  </a:srgb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036D54C-A8CE-4730-9838-8EADAE553C6F}" type="slidenum">
              <a:rPr lang="en-US" sz="2800" smtClean="0"/>
              <a:pPr/>
              <a:t>17</a:t>
            </a:fld>
            <a:endParaRPr lang="en-US" sz="2800" dirty="0"/>
          </a:p>
        </p:txBody>
      </p:sp>
      <p:pic>
        <p:nvPicPr>
          <p:cNvPr id="16" name="Picture 2" descr="Related image">
            <a:extLst>
              <a:ext uri="{FF2B5EF4-FFF2-40B4-BE49-F238E27FC236}">
                <a16:creationId xmlns:a16="http://schemas.microsoft.com/office/drawing/2014/main" id="{4A787592-774B-4FA5-B86E-AC1762BC6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0862" y="6156702"/>
            <a:ext cx="717918" cy="57600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B50C987-9A72-4617-AED5-A7C923BA6DE6}"/>
              </a:ext>
            </a:extLst>
          </p:cNvPr>
          <p:cNvPicPr>
            <a:picLocks noChangeAspect="1"/>
          </p:cNvPicPr>
          <p:nvPr/>
        </p:nvPicPr>
        <p:blipFill>
          <a:blip r:embed="rId4"/>
          <a:stretch>
            <a:fillRect/>
          </a:stretch>
        </p:blipFill>
        <p:spPr>
          <a:xfrm>
            <a:off x="1008611" y="1483892"/>
            <a:ext cx="10579766" cy="4150015"/>
          </a:xfrm>
          <a:prstGeom prst="rect">
            <a:avLst/>
          </a:prstGeom>
          <a:ln w="28575">
            <a:solidFill>
              <a:srgbClr val="00B0F0"/>
            </a:solidFill>
          </a:ln>
        </p:spPr>
      </p:pic>
    </p:spTree>
    <p:extLst>
      <p:ext uri="{BB962C8B-B14F-4D97-AF65-F5344CB8AC3E}">
        <p14:creationId xmlns:p14="http://schemas.microsoft.com/office/powerpoint/2010/main" val="381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4CF0-A640-4EFE-8FEE-172F22C87BAA}"/>
              </a:ext>
            </a:extLst>
          </p:cNvPr>
          <p:cNvSpPr>
            <a:spLocks noGrp="1"/>
          </p:cNvSpPr>
          <p:nvPr>
            <p:ph type="title"/>
          </p:nvPr>
        </p:nvSpPr>
        <p:spPr>
          <a:xfrm>
            <a:off x="838200" y="365125"/>
            <a:ext cx="10515600" cy="794173"/>
          </a:xfrm>
        </p:spPr>
        <p:txBody>
          <a:bodyPr>
            <a:normAutofit/>
          </a:bodyPr>
          <a:lstStyle/>
          <a:p>
            <a:r>
              <a:rPr lang="en-US" sz="3600" b="1" dirty="0"/>
              <a:t>Q5:Top 5 Sports in Olympics – Query..</a:t>
            </a:r>
          </a:p>
        </p:txBody>
      </p:sp>
      <p:sp>
        <p:nvSpPr>
          <p:cNvPr id="21" name="Slide Number Placeholder 7">
            <a:extLst>
              <a:ext uri="{FF2B5EF4-FFF2-40B4-BE49-F238E27FC236}">
                <a16:creationId xmlns:a16="http://schemas.microsoft.com/office/drawing/2014/main" id="{8432EF0C-9646-4515-9142-95411AECF40A}"/>
              </a:ext>
            </a:extLst>
          </p:cNvPr>
          <p:cNvSpPr>
            <a:spLocks noGrp="1"/>
          </p:cNvSpPr>
          <p:nvPr>
            <p:ph type="sldNum" sz="quarter" idx="12"/>
          </p:nvPr>
        </p:nvSpPr>
        <p:spPr>
          <a:xfrm>
            <a:off x="5744219" y="6356351"/>
            <a:ext cx="812889" cy="408578"/>
          </a:xfrm>
        </p:spPr>
        <p:txBody>
          <a:bodyPr/>
          <a:lstStyle/>
          <a:p>
            <a:fld id="{D036D54C-A8CE-4730-9838-8EADAE553C6F}" type="slidenum">
              <a:rPr lang="en-US" sz="2800" smtClean="0"/>
              <a:t>18</a:t>
            </a:fld>
            <a:endParaRPr lang="en-US" sz="2800" dirty="0"/>
          </a:p>
        </p:txBody>
      </p:sp>
      <p:sp>
        <p:nvSpPr>
          <p:cNvPr id="15" name="Slide Number Placeholder 7">
            <a:extLst>
              <a:ext uri="{FF2B5EF4-FFF2-40B4-BE49-F238E27FC236}">
                <a16:creationId xmlns:a16="http://schemas.microsoft.com/office/drawing/2014/main" id="{4BE76C0F-9827-462F-95F6-BD277473ACEC}"/>
              </a:ext>
            </a:extLst>
          </p:cNvPr>
          <p:cNvSpPr txBox="1">
            <a:spLocks/>
          </p:cNvSpPr>
          <p:nvPr/>
        </p:nvSpPr>
        <p:spPr>
          <a:xfrm>
            <a:off x="5369169" y="6356351"/>
            <a:ext cx="892167" cy="408578"/>
          </a:xfrm>
          <a:prstGeom prst="rect">
            <a:avLst/>
          </a:prstGeom>
        </p:spPr>
        <p:txBody>
          <a:bodyPr vert="horz" lIns="91440" tIns="45720" rIns="91440" bIns="45720" rtlCol="0" anchor="b"/>
          <a:lstStyle>
            <a:defPPr>
              <a:defRPr lang="en-US"/>
            </a:defPPr>
            <a:lvl1pPr marL="0" algn="r" defTabSz="457200" rtl="0" eaLnBrk="1" latinLnBrk="0" hangingPunct="1">
              <a:defRPr sz="10300" b="0" kern="1200">
                <a:ln>
                  <a:noFill/>
                </a:ln>
                <a:solidFill>
                  <a:srgbClr val="FFFFFF">
                    <a:alpha val="25000"/>
                  </a:srgb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036D54C-A8CE-4730-9838-8EADAE553C6F}" type="slidenum">
              <a:rPr lang="en-US" sz="2800" smtClean="0"/>
              <a:pPr/>
              <a:t>18</a:t>
            </a:fld>
            <a:endParaRPr lang="en-US" sz="2800" dirty="0"/>
          </a:p>
        </p:txBody>
      </p:sp>
      <p:pic>
        <p:nvPicPr>
          <p:cNvPr id="16" name="Picture 2" descr="Related image">
            <a:extLst>
              <a:ext uri="{FF2B5EF4-FFF2-40B4-BE49-F238E27FC236}">
                <a16:creationId xmlns:a16="http://schemas.microsoft.com/office/drawing/2014/main" id="{4A787592-774B-4FA5-B86E-AC1762BC6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0862" y="6156702"/>
            <a:ext cx="717918" cy="57600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5511A45-0E7F-4DD7-AE56-D67B2CA22037}"/>
              </a:ext>
            </a:extLst>
          </p:cNvPr>
          <p:cNvPicPr>
            <a:picLocks noChangeAspect="1"/>
          </p:cNvPicPr>
          <p:nvPr/>
        </p:nvPicPr>
        <p:blipFill>
          <a:blip r:embed="rId4"/>
          <a:stretch>
            <a:fillRect/>
          </a:stretch>
        </p:blipFill>
        <p:spPr>
          <a:xfrm>
            <a:off x="1014153" y="1410446"/>
            <a:ext cx="10082602" cy="4746255"/>
          </a:xfrm>
          <a:prstGeom prst="rect">
            <a:avLst/>
          </a:prstGeom>
          <a:ln w="28575">
            <a:solidFill>
              <a:srgbClr val="00B0F0"/>
            </a:solidFill>
          </a:ln>
        </p:spPr>
      </p:pic>
    </p:spTree>
    <p:extLst>
      <p:ext uri="{BB962C8B-B14F-4D97-AF65-F5344CB8AC3E}">
        <p14:creationId xmlns:p14="http://schemas.microsoft.com/office/powerpoint/2010/main" val="1759056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4CF0-A640-4EFE-8FEE-172F22C87BAA}"/>
              </a:ext>
            </a:extLst>
          </p:cNvPr>
          <p:cNvSpPr>
            <a:spLocks noGrp="1"/>
          </p:cNvSpPr>
          <p:nvPr>
            <p:ph type="title"/>
          </p:nvPr>
        </p:nvSpPr>
        <p:spPr>
          <a:xfrm>
            <a:off x="899531" y="365125"/>
            <a:ext cx="10809249" cy="794173"/>
          </a:xfrm>
        </p:spPr>
        <p:txBody>
          <a:bodyPr>
            <a:noAutofit/>
          </a:bodyPr>
          <a:lstStyle/>
          <a:p>
            <a:r>
              <a:rPr lang="en-US" sz="3600" b="1" dirty="0"/>
              <a:t>Q6:Top 10 Country with Max Summer - Winter Diff - Result</a:t>
            </a:r>
          </a:p>
        </p:txBody>
      </p:sp>
      <p:sp>
        <p:nvSpPr>
          <p:cNvPr id="21" name="Slide Number Placeholder 7">
            <a:extLst>
              <a:ext uri="{FF2B5EF4-FFF2-40B4-BE49-F238E27FC236}">
                <a16:creationId xmlns:a16="http://schemas.microsoft.com/office/drawing/2014/main" id="{8432EF0C-9646-4515-9142-95411AECF40A}"/>
              </a:ext>
            </a:extLst>
          </p:cNvPr>
          <p:cNvSpPr>
            <a:spLocks noGrp="1"/>
          </p:cNvSpPr>
          <p:nvPr>
            <p:ph type="sldNum" sz="quarter" idx="12"/>
          </p:nvPr>
        </p:nvSpPr>
        <p:spPr>
          <a:xfrm>
            <a:off x="5543419" y="6324126"/>
            <a:ext cx="717918" cy="408578"/>
          </a:xfrm>
        </p:spPr>
        <p:txBody>
          <a:bodyPr/>
          <a:lstStyle/>
          <a:p>
            <a:fld id="{D036D54C-A8CE-4730-9838-8EADAE553C6F}" type="slidenum">
              <a:rPr lang="en-US" sz="2800" smtClean="0"/>
              <a:t>19</a:t>
            </a:fld>
            <a:endParaRPr lang="en-US" sz="2800" dirty="0"/>
          </a:p>
        </p:txBody>
      </p:sp>
      <p:sp>
        <p:nvSpPr>
          <p:cNvPr id="15" name="Slide Number Placeholder 7">
            <a:extLst>
              <a:ext uri="{FF2B5EF4-FFF2-40B4-BE49-F238E27FC236}">
                <a16:creationId xmlns:a16="http://schemas.microsoft.com/office/drawing/2014/main" id="{4BE76C0F-9827-462F-95F6-BD277473ACEC}"/>
              </a:ext>
            </a:extLst>
          </p:cNvPr>
          <p:cNvSpPr txBox="1">
            <a:spLocks/>
          </p:cNvSpPr>
          <p:nvPr/>
        </p:nvSpPr>
        <p:spPr>
          <a:xfrm>
            <a:off x="5738717" y="6356351"/>
            <a:ext cx="522619" cy="408578"/>
          </a:xfrm>
          <a:prstGeom prst="rect">
            <a:avLst/>
          </a:prstGeom>
        </p:spPr>
        <p:txBody>
          <a:bodyPr vert="horz" lIns="91440" tIns="45720" rIns="91440" bIns="45720" rtlCol="0" anchor="b"/>
          <a:lstStyle>
            <a:defPPr>
              <a:defRPr lang="en-US"/>
            </a:defPPr>
            <a:lvl1pPr marL="0" algn="r" defTabSz="457200" rtl="0" eaLnBrk="1" latinLnBrk="0" hangingPunct="1">
              <a:defRPr sz="10300" b="0" kern="1200">
                <a:ln>
                  <a:noFill/>
                </a:ln>
                <a:solidFill>
                  <a:srgbClr val="FFFFFF">
                    <a:alpha val="25000"/>
                  </a:srgb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036D54C-A8CE-4730-9838-8EADAE553C6F}" type="slidenum">
              <a:rPr lang="en-US" sz="2800" smtClean="0"/>
              <a:pPr/>
              <a:t>19</a:t>
            </a:fld>
            <a:endParaRPr lang="en-US" sz="2800" dirty="0"/>
          </a:p>
        </p:txBody>
      </p:sp>
      <p:pic>
        <p:nvPicPr>
          <p:cNvPr id="16" name="Picture 2" descr="Related image">
            <a:extLst>
              <a:ext uri="{FF2B5EF4-FFF2-40B4-BE49-F238E27FC236}">
                <a16:creationId xmlns:a16="http://schemas.microsoft.com/office/drawing/2014/main" id="{4A787592-774B-4FA5-B86E-AC1762BC6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0862" y="6156702"/>
            <a:ext cx="717918" cy="5760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A011383-E61D-4B26-8AB3-61B9F983D27B}"/>
              </a:ext>
            </a:extLst>
          </p:cNvPr>
          <p:cNvSpPr txBox="1"/>
          <p:nvPr/>
        </p:nvSpPr>
        <p:spPr>
          <a:xfrm>
            <a:off x="899531" y="1375617"/>
            <a:ext cx="10392937" cy="2123658"/>
          </a:xfrm>
          <a:prstGeom prst="rect">
            <a:avLst/>
          </a:prstGeom>
          <a:noFill/>
        </p:spPr>
        <p:txBody>
          <a:bodyPr wrap="square" rtlCol="0">
            <a:spAutoFit/>
          </a:bodyPr>
          <a:lstStyle/>
          <a:p>
            <a:r>
              <a:rPr lang="en-US" sz="2400" dirty="0"/>
              <a:t>Top 10 countries that had the biggest difference between their summer and winter gold medal counts</a:t>
            </a:r>
          </a:p>
          <a:p>
            <a:endParaRPr lang="en-US" sz="2400" dirty="0"/>
          </a:p>
          <a:p>
            <a:r>
              <a:rPr lang="en-US" sz="2400" dirty="0"/>
              <a:t>Columns used: </a:t>
            </a:r>
            <a:r>
              <a:rPr lang="en-US" sz="2400" dirty="0">
                <a:solidFill>
                  <a:schemeClr val="accent2">
                    <a:lumMod val="50000"/>
                  </a:schemeClr>
                </a:solidFill>
              </a:rPr>
              <a:t>id, sport, event</a:t>
            </a:r>
            <a:r>
              <a:rPr lang="en-US" sz="2400" dirty="0"/>
              <a:t>,</a:t>
            </a:r>
            <a:r>
              <a:rPr lang="en-US" sz="2400" dirty="0">
                <a:solidFill>
                  <a:schemeClr val="accent2">
                    <a:lumMod val="50000"/>
                  </a:schemeClr>
                </a:solidFill>
              </a:rPr>
              <a:t> </a:t>
            </a:r>
            <a:r>
              <a:rPr lang="en-US" sz="2400" dirty="0" err="1"/>
              <a:t>noc</a:t>
            </a:r>
            <a:r>
              <a:rPr lang="en-US" sz="2400" dirty="0"/>
              <a:t>, region, year, season, medal</a:t>
            </a:r>
          </a:p>
          <a:p>
            <a:r>
              <a:rPr lang="en-US" dirty="0"/>
              <a:t> </a:t>
            </a:r>
          </a:p>
          <a:p>
            <a:endParaRPr lang="en-US" dirty="0"/>
          </a:p>
        </p:txBody>
      </p:sp>
      <p:pic>
        <p:nvPicPr>
          <p:cNvPr id="3" name="Picture 2">
            <a:extLst>
              <a:ext uri="{FF2B5EF4-FFF2-40B4-BE49-F238E27FC236}">
                <a16:creationId xmlns:a16="http://schemas.microsoft.com/office/drawing/2014/main" id="{38D72588-9C94-4E7A-AB5C-6849E833CE7C}"/>
              </a:ext>
            </a:extLst>
          </p:cNvPr>
          <p:cNvPicPr>
            <a:picLocks noChangeAspect="1"/>
          </p:cNvPicPr>
          <p:nvPr/>
        </p:nvPicPr>
        <p:blipFill rotWithShape="1">
          <a:blip r:embed="rId4"/>
          <a:srcRect l="1016" t="798" r="908"/>
          <a:stretch/>
        </p:blipFill>
        <p:spPr>
          <a:xfrm>
            <a:off x="1025236" y="3340413"/>
            <a:ext cx="10328564" cy="2315570"/>
          </a:xfrm>
          <a:prstGeom prst="rect">
            <a:avLst/>
          </a:prstGeom>
          <a:ln w="28575">
            <a:solidFill>
              <a:srgbClr val="00B0F0"/>
            </a:solidFill>
          </a:ln>
        </p:spPr>
      </p:pic>
    </p:spTree>
    <p:extLst>
      <p:ext uri="{BB962C8B-B14F-4D97-AF65-F5344CB8AC3E}">
        <p14:creationId xmlns:p14="http://schemas.microsoft.com/office/powerpoint/2010/main" val="453987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4CF0-A640-4EFE-8FEE-172F22C87BAA}"/>
              </a:ext>
            </a:extLst>
          </p:cNvPr>
          <p:cNvSpPr>
            <a:spLocks noGrp="1"/>
          </p:cNvSpPr>
          <p:nvPr>
            <p:ph type="title"/>
          </p:nvPr>
        </p:nvSpPr>
        <p:spPr>
          <a:xfrm>
            <a:off x="838200" y="365125"/>
            <a:ext cx="10515600" cy="794173"/>
          </a:xfrm>
        </p:spPr>
        <p:txBody>
          <a:bodyPr>
            <a:normAutofit/>
          </a:bodyPr>
          <a:lstStyle/>
          <a:p>
            <a:r>
              <a:rPr lang="en-US" sz="3600" b="1" dirty="0"/>
              <a:t>Olympics and Dataset</a:t>
            </a:r>
          </a:p>
        </p:txBody>
      </p:sp>
      <p:sp>
        <p:nvSpPr>
          <p:cNvPr id="21" name="Slide Number Placeholder 7">
            <a:extLst>
              <a:ext uri="{FF2B5EF4-FFF2-40B4-BE49-F238E27FC236}">
                <a16:creationId xmlns:a16="http://schemas.microsoft.com/office/drawing/2014/main" id="{8432EF0C-9646-4515-9142-95411AECF40A}"/>
              </a:ext>
            </a:extLst>
          </p:cNvPr>
          <p:cNvSpPr>
            <a:spLocks noGrp="1"/>
          </p:cNvSpPr>
          <p:nvPr>
            <p:ph type="sldNum" sz="quarter" idx="12"/>
          </p:nvPr>
        </p:nvSpPr>
        <p:spPr>
          <a:xfrm>
            <a:off x="5744219" y="6356351"/>
            <a:ext cx="522619" cy="408578"/>
          </a:xfrm>
        </p:spPr>
        <p:txBody>
          <a:bodyPr/>
          <a:lstStyle/>
          <a:p>
            <a:fld id="{D036D54C-A8CE-4730-9838-8EADAE553C6F}" type="slidenum">
              <a:rPr lang="en-US" sz="2800" smtClean="0"/>
              <a:t>2</a:t>
            </a:fld>
            <a:endParaRPr lang="en-US" sz="2800" dirty="0"/>
          </a:p>
        </p:txBody>
      </p:sp>
      <p:sp>
        <p:nvSpPr>
          <p:cNvPr id="15" name="Slide Number Placeholder 7">
            <a:extLst>
              <a:ext uri="{FF2B5EF4-FFF2-40B4-BE49-F238E27FC236}">
                <a16:creationId xmlns:a16="http://schemas.microsoft.com/office/drawing/2014/main" id="{4BE76C0F-9827-462F-95F6-BD277473ACEC}"/>
              </a:ext>
            </a:extLst>
          </p:cNvPr>
          <p:cNvSpPr txBox="1">
            <a:spLocks/>
          </p:cNvSpPr>
          <p:nvPr/>
        </p:nvSpPr>
        <p:spPr>
          <a:xfrm>
            <a:off x="5738717" y="6356351"/>
            <a:ext cx="522619" cy="408578"/>
          </a:xfrm>
          <a:prstGeom prst="rect">
            <a:avLst/>
          </a:prstGeom>
        </p:spPr>
        <p:txBody>
          <a:bodyPr vert="horz" lIns="91440" tIns="45720" rIns="91440" bIns="45720" rtlCol="0" anchor="b"/>
          <a:lstStyle>
            <a:defPPr>
              <a:defRPr lang="en-US"/>
            </a:defPPr>
            <a:lvl1pPr marL="0" algn="r" defTabSz="457200" rtl="0" eaLnBrk="1" latinLnBrk="0" hangingPunct="1">
              <a:defRPr sz="10300" b="0" kern="1200">
                <a:ln>
                  <a:noFill/>
                </a:ln>
                <a:solidFill>
                  <a:srgbClr val="FFFFFF">
                    <a:alpha val="25000"/>
                  </a:srgb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036D54C-A8CE-4730-9838-8EADAE553C6F}" type="slidenum">
              <a:rPr lang="en-US" sz="2800" smtClean="0"/>
              <a:pPr/>
              <a:t>2</a:t>
            </a:fld>
            <a:endParaRPr lang="en-US" sz="2800" dirty="0"/>
          </a:p>
        </p:txBody>
      </p:sp>
      <p:pic>
        <p:nvPicPr>
          <p:cNvPr id="16" name="Picture 2" descr="Related image">
            <a:extLst>
              <a:ext uri="{FF2B5EF4-FFF2-40B4-BE49-F238E27FC236}">
                <a16:creationId xmlns:a16="http://schemas.microsoft.com/office/drawing/2014/main" id="{4A787592-774B-4FA5-B86E-AC1762BC6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0862" y="6156702"/>
            <a:ext cx="717918" cy="5760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A011383-E61D-4B26-8AB3-61B9F983D27B}"/>
              </a:ext>
            </a:extLst>
          </p:cNvPr>
          <p:cNvSpPr txBox="1"/>
          <p:nvPr/>
        </p:nvSpPr>
        <p:spPr>
          <a:xfrm>
            <a:off x="848474" y="1375617"/>
            <a:ext cx="10392937" cy="4154984"/>
          </a:xfrm>
          <a:prstGeom prst="rect">
            <a:avLst/>
          </a:prstGeom>
          <a:noFill/>
        </p:spPr>
        <p:txBody>
          <a:bodyPr wrap="square" rtlCol="0">
            <a:spAutoFit/>
          </a:bodyPr>
          <a:lstStyle/>
          <a:p>
            <a:pPr marL="457200" indent="-457200">
              <a:buFont typeface="Arial" panose="020B0604020202020204" pitchFamily="34" charset="0"/>
              <a:buChar char="•"/>
            </a:pPr>
            <a:r>
              <a:rPr lang="en-US" sz="2400" dirty="0">
                <a:solidFill>
                  <a:prstClr val="black"/>
                </a:solidFill>
              </a:rPr>
              <a:t>The first ancient Olympic Games can be traced back to 776 BC.</a:t>
            </a:r>
          </a:p>
          <a:p>
            <a:pPr marL="457200" indent="-457200">
              <a:buFont typeface="Arial" panose="020B0604020202020204" pitchFamily="34" charset="0"/>
              <a:buChar char="•"/>
            </a:pPr>
            <a:r>
              <a:rPr lang="en-US" sz="2400" dirty="0">
                <a:solidFill>
                  <a:prstClr val="black"/>
                </a:solidFill>
              </a:rPr>
              <a:t>They were dedicated to the Olympian gods and were staged on the ancient plains of Olympia.</a:t>
            </a:r>
          </a:p>
          <a:p>
            <a:pPr marL="457200" indent="-457200">
              <a:buFont typeface="Arial" panose="020B0604020202020204" pitchFamily="34" charset="0"/>
              <a:buChar char="•"/>
            </a:pPr>
            <a:r>
              <a:rPr lang="en-US" sz="2400" dirty="0">
                <a:solidFill>
                  <a:prstClr val="black"/>
                </a:solidFill>
              </a:rPr>
              <a:t>The dataset contains details of 120 years of modern Olympic Games from Athens 1896 to Rio 2016.</a:t>
            </a:r>
          </a:p>
          <a:p>
            <a:pPr marL="457200" indent="-457200">
              <a:buFont typeface="Arial" panose="020B0604020202020204" pitchFamily="34" charset="0"/>
              <a:buChar char="•"/>
            </a:pPr>
            <a:endParaRPr lang="en-US" sz="2400" dirty="0">
              <a:solidFill>
                <a:prstClr val="black"/>
              </a:solidFill>
            </a:endParaRPr>
          </a:p>
          <a:p>
            <a:pPr marL="457200" indent="-457200">
              <a:buFont typeface="Arial" panose="020B0604020202020204" pitchFamily="34" charset="0"/>
              <a:buChar char="•"/>
            </a:pPr>
            <a:r>
              <a:rPr lang="en-US" sz="2400" dirty="0">
                <a:solidFill>
                  <a:prstClr val="black"/>
                </a:solidFill>
              </a:rPr>
              <a:t>This dataset provides an opportunity to ask questions about how the Olympics have evolved over time, including questions about the participation and performance of women, different nations, and different sports and events.</a:t>
            </a:r>
          </a:p>
          <a:p>
            <a:endParaRPr lang="en-US" sz="2400" dirty="0">
              <a:solidFill>
                <a:prstClr val="black"/>
              </a:solidFill>
            </a:endParaRPr>
          </a:p>
          <a:p>
            <a:r>
              <a:rPr lang="en-US" sz="2400" dirty="0">
                <a:solidFill>
                  <a:prstClr val="black"/>
                </a:solidFill>
              </a:rPr>
              <a:t>Tools: </a:t>
            </a:r>
            <a:r>
              <a:rPr lang="en-US" sz="2400" dirty="0">
                <a:solidFill>
                  <a:schemeClr val="accent2">
                    <a:lumMod val="50000"/>
                  </a:schemeClr>
                </a:solidFill>
              </a:rPr>
              <a:t>Hadoop, Hive</a:t>
            </a:r>
          </a:p>
        </p:txBody>
      </p:sp>
    </p:spTree>
    <p:extLst>
      <p:ext uri="{BB962C8B-B14F-4D97-AF65-F5344CB8AC3E}">
        <p14:creationId xmlns:p14="http://schemas.microsoft.com/office/powerpoint/2010/main" val="1208608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4CF0-A640-4EFE-8FEE-172F22C87BAA}"/>
              </a:ext>
            </a:extLst>
          </p:cNvPr>
          <p:cNvSpPr>
            <a:spLocks noGrp="1"/>
          </p:cNvSpPr>
          <p:nvPr>
            <p:ph type="title"/>
          </p:nvPr>
        </p:nvSpPr>
        <p:spPr>
          <a:xfrm>
            <a:off x="925484" y="365125"/>
            <a:ext cx="10638986" cy="794173"/>
          </a:xfrm>
        </p:spPr>
        <p:txBody>
          <a:bodyPr>
            <a:noAutofit/>
          </a:bodyPr>
          <a:lstStyle/>
          <a:p>
            <a:r>
              <a:rPr lang="en-US" sz="3600" b="1" dirty="0"/>
              <a:t>Q6:Top 10 Country with Max Summer - Winter Diff -Query</a:t>
            </a:r>
          </a:p>
        </p:txBody>
      </p:sp>
      <p:sp>
        <p:nvSpPr>
          <p:cNvPr id="21" name="Slide Number Placeholder 7">
            <a:extLst>
              <a:ext uri="{FF2B5EF4-FFF2-40B4-BE49-F238E27FC236}">
                <a16:creationId xmlns:a16="http://schemas.microsoft.com/office/drawing/2014/main" id="{8432EF0C-9646-4515-9142-95411AECF40A}"/>
              </a:ext>
            </a:extLst>
          </p:cNvPr>
          <p:cNvSpPr>
            <a:spLocks noGrp="1"/>
          </p:cNvSpPr>
          <p:nvPr>
            <p:ph type="sldNum" sz="quarter" idx="12"/>
          </p:nvPr>
        </p:nvSpPr>
        <p:spPr>
          <a:xfrm>
            <a:off x="5603631" y="6324126"/>
            <a:ext cx="657705" cy="408578"/>
          </a:xfrm>
        </p:spPr>
        <p:txBody>
          <a:bodyPr/>
          <a:lstStyle/>
          <a:p>
            <a:fld id="{D036D54C-A8CE-4730-9838-8EADAE553C6F}" type="slidenum">
              <a:rPr lang="en-US" sz="2800" smtClean="0"/>
              <a:t>20</a:t>
            </a:fld>
            <a:endParaRPr lang="en-US" sz="2800" dirty="0"/>
          </a:p>
        </p:txBody>
      </p:sp>
      <p:sp>
        <p:nvSpPr>
          <p:cNvPr id="15" name="Slide Number Placeholder 7">
            <a:extLst>
              <a:ext uri="{FF2B5EF4-FFF2-40B4-BE49-F238E27FC236}">
                <a16:creationId xmlns:a16="http://schemas.microsoft.com/office/drawing/2014/main" id="{4BE76C0F-9827-462F-95F6-BD277473ACEC}"/>
              </a:ext>
            </a:extLst>
          </p:cNvPr>
          <p:cNvSpPr txBox="1">
            <a:spLocks/>
          </p:cNvSpPr>
          <p:nvPr/>
        </p:nvSpPr>
        <p:spPr>
          <a:xfrm>
            <a:off x="5738717" y="6356351"/>
            <a:ext cx="522619" cy="408578"/>
          </a:xfrm>
          <a:prstGeom prst="rect">
            <a:avLst/>
          </a:prstGeom>
        </p:spPr>
        <p:txBody>
          <a:bodyPr vert="horz" lIns="91440" tIns="45720" rIns="91440" bIns="45720" rtlCol="0" anchor="b"/>
          <a:lstStyle>
            <a:defPPr>
              <a:defRPr lang="en-US"/>
            </a:defPPr>
            <a:lvl1pPr marL="0" algn="r" defTabSz="457200" rtl="0" eaLnBrk="1" latinLnBrk="0" hangingPunct="1">
              <a:defRPr sz="10300" b="0" kern="1200">
                <a:ln>
                  <a:noFill/>
                </a:ln>
                <a:solidFill>
                  <a:srgbClr val="FFFFFF">
                    <a:alpha val="25000"/>
                  </a:srgb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036D54C-A8CE-4730-9838-8EADAE553C6F}" type="slidenum">
              <a:rPr lang="en-US" sz="2800" smtClean="0"/>
              <a:pPr/>
              <a:t>20</a:t>
            </a:fld>
            <a:endParaRPr lang="en-US" sz="2800" dirty="0"/>
          </a:p>
        </p:txBody>
      </p:sp>
      <p:pic>
        <p:nvPicPr>
          <p:cNvPr id="16" name="Picture 2" descr="Related image">
            <a:extLst>
              <a:ext uri="{FF2B5EF4-FFF2-40B4-BE49-F238E27FC236}">
                <a16:creationId xmlns:a16="http://schemas.microsoft.com/office/drawing/2014/main" id="{4A787592-774B-4FA5-B86E-AC1762BC6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0862" y="6156702"/>
            <a:ext cx="717918" cy="57600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70FBBE8-C305-4B3F-9748-B1FC46DD5C3E}"/>
              </a:ext>
            </a:extLst>
          </p:cNvPr>
          <p:cNvPicPr>
            <a:picLocks noChangeAspect="1"/>
          </p:cNvPicPr>
          <p:nvPr/>
        </p:nvPicPr>
        <p:blipFill>
          <a:blip r:embed="rId4"/>
          <a:stretch>
            <a:fillRect/>
          </a:stretch>
        </p:blipFill>
        <p:spPr>
          <a:xfrm>
            <a:off x="1075113" y="1958737"/>
            <a:ext cx="10489358" cy="2940525"/>
          </a:xfrm>
          <a:prstGeom prst="rect">
            <a:avLst/>
          </a:prstGeom>
          <a:ln w="28575">
            <a:solidFill>
              <a:srgbClr val="00B0F0"/>
            </a:solidFill>
          </a:ln>
        </p:spPr>
      </p:pic>
    </p:spTree>
    <p:extLst>
      <p:ext uri="{BB962C8B-B14F-4D97-AF65-F5344CB8AC3E}">
        <p14:creationId xmlns:p14="http://schemas.microsoft.com/office/powerpoint/2010/main" val="3244797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4CF0-A640-4EFE-8FEE-172F22C87BAA}"/>
              </a:ext>
            </a:extLst>
          </p:cNvPr>
          <p:cNvSpPr>
            <a:spLocks noGrp="1"/>
          </p:cNvSpPr>
          <p:nvPr>
            <p:ph type="title"/>
          </p:nvPr>
        </p:nvSpPr>
        <p:spPr>
          <a:xfrm>
            <a:off x="838200" y="365125"/>
            <a:ext cx="10515600" cy="794173"/>
          </a:xfrm>
        </p:spPr>
        <p:txBody>
          <a:bodyPr>
            <a:normAutofit/>
          </a:bodyPr>
          <a:lstStyle/>
          <a:p>
            <a:r>
              <a:rPr lang="en-US" sz="3600" b="1" dirty="0"/>
              <a:t>Q7:Top 5 Host Cities in Summer and Winter - Result</a:t>
            </a:r>
          </a:p>
        </p:txBody>
      </p:sp>
      <p:pic>
        <p:nvPicPr>
          <p:cNvPr id="16" name="Picture 2" descr="Related image">
            <a:extLst>
              <a:ext uri="{FF2B5EF4-FFF2-40B4-BE49-F238E27FC236}">
                <a16:creationId xmlns:a16="http://schemas.microsoft.com/office/drawing/2014/main" id="{4A787592-774B-4FA5-B86E-AC1762BC6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0862" y="6156702"/>
            <a:ext cx="717918" cy="5760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A011383-E61D-4B26-8AB3-61B9F983D27B}"/>
              </a:ext>
            </a:extLst>
          </p:cNvPr>
          <p:cNvSpPr txBox="1"/>
          <p:nvPr/>
        </p:nvSpPr>
        <p:spPr>
          <a:xfrm>
            <a:off x="899531" y="1375617"/>
            <a:ext cx="10392937" cy="2123658"/>
          </a:xfrm>
          <a:prstGeom prst="rect">
            <a:avLst/>
          </a:prstGeom>
          <a:noFill/>
        </p:spPr>
        <p:txBody>
          <a:bodyPr wrap="square" rtlCol="0">
            <a:spAutoFit/>
          </a:bodyPr>
          <a:lstStyle/>
          <a:p>
            <a:r>
              <a:rPr lang="en-US" sz="2400" dirty="0"/>
              <a:t>Top 5 cities which have hosted most number of Olympics in summer and winter respectively</a:t>
            </a:r>
          </a:p>
          <a:p>
            <a:endParaRPr lang="en-US" sz="2400" dirty="0"/>
          </a:p>
          <a:p>
            <a:r>
              <a:rPr lang="en-US" sz="2400" dirty="0"/>
              <a:t>Columns used: </a:t>
            </a:r>
            <a:r>
              <a:rPr lang="en-US" sz="2400" dirty="0">
                <a:solidFill>
                  <a:schemeClr val="accent2">
                    <a:lumMod val="50000"/>
                  </a:schemeClr>
                </a:solidFill>
              </a:rPr>
              <a:t>id, sport, event</a:t>
            </a:r>
            <a:r>
              <a:rPr lang="en-US" sz="2400" dirty="0"/>
              <a:t>, city, season, year, </a:t>
            </a:r>
            <a:r>
              <a:rPr lang="en-US" sz="2400" dirty="0" err="1"/>
              <a:t>noc</a:t>
            </a:r>
            <a:r>
              <a:rPr lang="en-US" sz="2400" dirty="0"/>
              <a:t>, region </a:t>
            </a:r>
          </a:p>
          <a:p>
            <a:r>
              <a:rPr lang="en-US" dirty="0"/>
              <a:t> </a:t>
            </a:r>
          </a:p>
          <a:p>
            <a:endParaRPr lang="en-US" dirty="0"/>
          </a:p>
        </p:txBody>
      </p:sp>
      <p:sp>
        <p:nvSpPr>
          <p:cNvPr id="3" name="Slide Number Placeholder 2">
            <a:extLst>
              <a:ext uri="{FF2B5EF4-FFF2-40B4-BE49-F238E27FC236}">
                <a16:creationId xmlns:a16="http://schemas.microsoft.com/office/drawing/2014/main" id="{90FC4A76-F550-400D-BC00-48AC6B138EF3}"/>
              </a:ext>
            </a:extLst>
          </p:cNvPr>
          <p:cNvSpPr>
            <a:spLocks noGrp="1"/>
          </p:cNvSpPr>
          <p:nvPr>
            <p:ph type="sldNum" sz="quarter" idx="12"/>
          </p:nvPr>
        </p:nvSpPr>
        <p:spPr/>
        <p:txBody>
          <a:bodyPr/>
          <a:lstStyle/>
          <a:p>
            <a:fld id="{D036D54C-A8CE-4730-9838-8EADAE553C6F}" type="slidenum">
              <a:rPr lang="en-US" smtClean="0"/>
              <a:t>21</a:t>
            </a:fld>
            <a:endParaRPr lang="en-US"/>
          </a:p>
        </p:txBody>
      </p:sp>
      <p:sp>
        <p:nvSpPr>
          <p:cNvPr id="9" name="Slide Number Placeholder 7">
            <a:extLst>
              <a:ext uri="{FF2B5EF4-FFF2-40B4-BE49-F238E27FC236}">
                <a16:creationId xmlns:a16="http://schemas.microsoft.com/office/drawing/2014/main" id="{FCCD4063-651D-4CD0-AEB8-2216CEA3D040}"/>
              </a:ext>
            </a:extLst>
          </p:cNvPr>
          <p:cNvSpPr txBox="1">
            <a:spLocks/>
          </p:cNvSpPr>
          <p:nvPr/>
        </p:nvSpPr>
        <p:spPr>
          <a:xfrm>
            <a:off x="5749159" y="6281999"/>
            <a:ext cx="609600" cy="45070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t>16</a:t>
            </a:r>
          </a:p>
        </p:txBody>
      </p:sp>
      <p:pic>
        <p:nvPicPr>
          <p:cNvPr id="5" name="Picture 4">
            <a:extLst>
              <a:ext uri="{FF2B5EF4-FFF2-40B4-BE49-F238E27FC236}">
                <a16:creationId xmlns:a16="http://schemas.microsoft.com/office/drawing/2014/main" id="{E7041303-7692-440D-997F-13793CFD49E2}"/>
              </a:ext>
            </a:extLst>
          </p:cNvPr>
          <p:cNvPicPr>
            <a:picLocks noChangeAspect="1"/>
          </p:cNvPicPr>
          <p:nvPr/>
        </p:nvPicPr>
        <p:blipFill>
          <a:blip r:embed="rId4"/>
          <a:stretch>
            <a:fillRect/>
          </a:stretch>
        </p:blipFill>
        <p:spPr>
          <a:xfrm>
            <a:off x="1047404" y="3246972"/>
            <a:ext cx="9943458" cy="2752604"/>
          </a:xfrm>
          <a:prstGeom prst="rect">
            <a:avLst/>
          </a:prstGeom>
          <a:ln w="28575">
            <a:solidFill>
              <a:srgbClr val="00B0F0"/>
            </a:solidFill>
          </a:ln>
        </p:spPr>
      </p:pic>
    </p:spTree>
    <p:extLst>
      <p:ext uri="{BB962C8B-B14F-4D97-AF65-F5344CB8AC3E}">
        <p14:creationId xmlns:p14="http://schemas.microsoft.com/office/powerpoint/2010/main" val="2883002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4CF0-A640-4EFE-8FEE-172F22C87BAA}"/>
              </a:ext>
            </a:extLst>
          </p:cNvPr>
          <p:cNvSpPr>
            <a:spLocks noGrp="1"/>
          </p:cNvSpPr>
          <p:nvPr>
            <p:ph type="title"/>
          </p:nvPr>
        </p:nvSpPr>
        <p:spPr>
          <a:xfrm>
            <a:off x="838200" y="365125"/>
            <a:ext cx="10515600" cy="794173"/>
          </a:xfrm>
        </p:spPr>
        <p:txBody>
          <a:bodyPr>
            <a:normAutofit/>
          </a:bodyPr>
          <a:lstStyle/>
          <a:p>
            <a:r>
              <a:rPr lang="en-US" sz="3600" b="1" dirty="0"/>
              <a:t>Q7:Top 5 Host Cities in Summer and Winter - Query</a:t>
            </a:r>
          </a:p>
        </p:txBody>
      </p:sp>
      <p:pic>
        <p:nvPicPr>
          <p:cNvPr id="16" name="Picture 2" descr="Related image">
            <a:extLst>
              <a:ext uri="{FF2B5EF4-FFF2-40B4-BE49-F238E27FC236}">
                <a16:creationId xmlns:a16="http://schemas.microsoft.com/office/drawing/2014/main" id="{4A787592-774B-4FA5-B86E-AC1762BC6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0862" y="6156702"/>
            <a:ext cx="717918" cy="57600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90FC4A76-F550-400D-BC00-48AC6B138EF3}"/>
              </a:ext>
            </a:extLst>
          </p:cNvPr>
          <p:cNvSpPr>
            <a:spLocks noGrp="1"/>
          </p:cNvSpPr>
          <p:nvPr>
            <p:ph type="sldNum" sz="quarter" idx="12"/>
          </p:nvPr>
        </p:nvSpPr>
        <p:spPr/>
        <p:txBody>
          <a:bodyPr/>
          <a:lstStyle/>
          <a:p>
            <a:fld id="{D036D54C-A8CE-4730-9838-8EADAE553C6F}" type="slidenum">
              <a:rPr lang="en-US" smtClean="0"/>
              <a:t>22</a:t>
            </a:fld>
            <a:endParaRPr lang="en-US"/>
          </a:p>
        </p:txBody>
      </p:sp>
      <p:sp>
        <p:nvSpPr>
          <p:cNvPr id="9" name="Slide Number Placeholder 7">
            <a:extLst>
              <a:ext uri="{FF2B5EF4-FFF2-40B4-BE49-F238E27FC236}">
                <a16:creationId xmlns:a16="http://schemas.microsoft.com/office/drawing/2014/main" id="{FCCD4063-651D-4CD0-AEB8-2216CEA3D040}"/>
              </a:ext>
            </a:extLst>
          </p:cNvPr>
          <p:cNvSpPr txBox="1">
            <a:spLocks/>
          </p:cNvSpPr>
          <p:nvPr/>
        </p:nvSpPr>
        <p:spPr>
          <a:xfrm>
            <a:off x="5749159" y="6281999"/>
            <a:ext cx="609600" cy="45070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t>17</a:t>
            </a:r>
          </a:p>
        </p:txBody>
      </p:sp>
      <p:pic>
        <p:nvPicPr>
          <p:cNvPr id="5" name="Picture 4">
            <a:extLst>
              <a:ext uri="{FF2B5EF4-FFF2-40B4-BE49-F238E27FC236}">
                <a16:creationId xmlns:a16="http://schemas.microsoft.com/office/drawing/2014/main" id="{9D4E819C-5D47-4239-A386-AF00BDA6BB9A}"/>
              </a:ext>
            </a:extLst>
          </p:cNvPr>
          <p:cNvPicPr>
            <a:picLocks noChangeAspect="1"/>
          </p:cNvPicPr>
          <p:nvPr/>
        </p:nvPicPr>
        <p:blipFill>
          <a:blip r:embed="rId4"/>
          <a:stretch>
            <a:fillRect/>
          </a:stretch>
        </p:blipFill>
        <p:spPr>
          <a:xfrm>
            <a:off x="944282" y="1882633"/>
            <a:ext cx="10590306" cy="3068829"/>
          </a:xfrm>
          <a:prstGeom prst="rect">
            <a:avLst/>
          </a:prstGeom>
          <a:ln w="28575">
            <a:solidFill>
              <a:srgbClr val="00B0F0"/>
            </a:solidFill>
          </a:ln>
        </p:spPr>
      </p:pic>
    </p:spTree>
    <p:extLst>
      <p:ext uri="{BB962C8B-B14F-4D97-AF65-F5344CB8AC3E}">
        <p14:creationId xmlns:p14="http://schemas.microsoft.com/office/powerpoint/2010/main" val="3065497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4CF0-A640-4EFE-8FEE-172F22C87BAA}"/>
              </a:ext>
            </a:extLst>
          </p:cNvPr>
          <p:cNvSpPr>
            <a:spLocks noGrp="1"/>
          </p:cNvSpPr>
          <p:nvPr>
            <p:ph type="title"/>
          </p:nvPr>
        </p:nvSpPr>
        <p:spPr>
          <a:xfrm>
            <a:off x="838200" y="365125"/>
            <a:ext cx="10515600" cy="794173"/>
          </a:xfrm>
        </p:spPr>
        <p:txBody>
          <a:bodyPr>
            <a:normAutofit/>
          </a:bodyPr>
          <a:lstStyle/>
          <a:p>
            <a:r>
              <a:rPr lang="en-US" sz="3600" b="1" dirty="0"/>
              <a:t>Data Source and References</a:t>
            </a:r>
          </a:p>
        </p:txBody>
      </p:sp>
      <p:pic>
        <p:nvPicPr>
          <p:cNvPr id="16" name="Picture 2" descr="Related image">
            <a:extLst>
              <a:ext uri="{FF2B5EF4-FFF2-40B4-BE49-F238E27FC236}">
                <a16:creationId xmlns:a16="http://schemas.microsoft.com/office/drawing/2014/main" id="{4A787592-774B-4FA5-B86E-AC1762BC6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0862" y="6156702"/>
            <a:ext cx="717918" cy="5760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A011383-E61D-4B26-8AB3-61B9F983D27B}"/>
              </a:ext>
            </a:extLst>
          </p:cNvPr>
          <p:cNvSpPr txBox="1"/>
          <p:nvPr/>
        </p:nvSpPr>
        <p:spPr>
          <a:xfrm>
            <a:off x="899531" y="1375617"/>
            <a:ext cx="10392937" cy="2769989"/>
          </a:xfrm>
          <a:prstGeom prst="rect">
            <a:avLst/>
          </a:prstGeom>
          <a:noFill/>
        </p:spPr>
        <p:txBody>
          <a:bodyPr wrap="square" rtlCol="0">
            <a:spAutoFit/>
          </a:bodyPr>
          <a:lstStyle/>
          <a:p>
            <a:pPr marL="342900" indent="-342900">
              <a:buFont typeface="Arial" panose="020B0604020202020204" pitchFamily="34" charset="0"/>
              <a:buChar char="•"/>
            </a:pPr>
            <a:r>
              <a:rPr lang="en-US" sz="2400" dirty="0">
                <a:hlinkClick r:id="rId4"/>
              </a:rPr>
              <a:t>https://www.kaggle.com/heesoo37/120-years-of-olympic-history-athletes-and-results</a:t>
            </a:r>
          </a:p>
          <a:p>
            <a:pPr marL="342900" indent="-342900">
              <a:buFont typeface="Arial" panose="020B0604020202020204" pitchFamily="34" charset="0"/>
              <a:buChar char="•"/>
            </a:pPr>
            <a:endParaRPr lang="en-US" sz="2400" dirty="0">
              <a:hlinkClick r:id="rId4"/>
            </a:endParaRPr>
          </a:p>
          <a:p>
            <a:pPr marL="342900" indent="-342900">
              <a:buFont typeface="Arial" panose="020B0604020202020204" pitchFamily="34" charset="0"/>
              <a:buChar char="•"/>
            </a:pPr>
            <a:r>
              <a:rPr lang="en-US" sz="2400" dirty="0">
                <a:hlinkClick r:id="rId4"/>
              </a:rPr>
              <a:t>https://en.wikipedia.org/wiki/Olympic_Games</a:t>
            </a:r>
            <a:endParaRPr lang="en-US" sz="2400" dirty="0"/>
          </a:p>
          <a:p>
            <a:pPr marL="342900" indent="-342900">
              <a:buFont typeface="Arial" panose="020B0604020202020204" pitchFamily="34" charset="0"/>
              <a:buChar char="•"/>
            </a:pPr>
            <a:r>
              <a:rPr lang="en-US" sz="2400" dirty="0">
                <a:hlinkClick r:id="rId5"/>
              </a:rPr>
              <a:t>https://www.olympic.org/ancient-olympic-games/history-old</a:t>
            </a:r>
            <a:endParaRPr lang="en-US" sz="2400" dirty="0"/>
          </a:p>
          <a:p>
            <a:endParaRPr lang="en-US" dirty="0"/>
          </a:p>
          <a:p>
            <a:r>
              <a:rPr lang="en-US" dirty="0"/>
              <a:t>  </a:t>
            </a:r>
          </a:p>
          <a:p>
            <a:endParaRPr lang="en-US" dirty="0"/>
          </a:p>
        </p:txBody>
      </p:sp>
      <p:sp>
        <p:nvSpPr>
          <p:cNvPr id="7" name="Slide Number Placeholder 7">
            <a:extLst>
              <a:ext uri="{FF2B5EF4-FFF2-40B4-BE49-F238E27FC236}">
                <a16:creationId xmlns:a16="http://schemas.microsoft.com/office/drawing/2014/main" id="{7347CE66-17A1-41C8-865E-6D1809E07B09}"/>
              </a:ext>
            </a:extLst>
          </p:cNvPr>
          <p:cNvSpPr>
            <a:spLocks noGrp="1"/>
          </p:cNvSpPr>
          <p:nvPr>
            <p:ph type="sldNum" sz="quarter" idx="12"/>
          </p:nvPr>
        </p:nvSpPr>
        <p:spPr>
          <a:xfrm>
            <a:off x="5749159" y="6281999"/>
            <a:ext cx="609600" cy="450705"/>
          </a:xfrm>
        </p:spPr>
        <p:txBody>
          <a:bodyPr/>
          <a:lstStyle/>
          <a:p>
            <a:r>
              <a:rPr lang="en-US" sz="2800" dirty="0"/>
              <a:t>18</a:t>
            </a:r>
          </a:p>
        </p:txBody>
      </p:sp>
    </p:spTree>
    <p:extLst>
      <p:ext uri="{BB962C8B-B14F-4D97-AF65-F5344CB8AC3E}">
        <p14:creationId xmlns:p14="http://schemas.microsoft.com/office/powerpoint/2010/main" val="1906364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4CF0-A640-4EFE-8FEE-172F22C87BAA}"/>
              </a:ext>
            </a:extLst>
          </p:cNvPr>
          <p:cNvSpPr>
            <a:spLocks noGrp="1"/>
          </p:cNvSpPr>
          <p:nvPr>
            <p:ph type="title"/>
          </p:nvPr>
        </p:nvSpPr>
        <p:spPr>
          <a:xfrm>
            <a:off x="838200" y="365125"/>
            <a:ext cx="10515600" cy="794173"/>
          </a:xfrm>
        </p:spPr>
        <p:txBody>
          <a:bodyPr>
            <a:normAutofit/>
          </a:bodyPr>
          <a:lstStyle/>
          <a:p>
            <a:r>
              <a:rPr lang="en-US" sz="3600" b="1" dirty="0"/>
              <a:t>Performed Analytics</a:t>
            </a:r>
          </a:p>
        </p:txBody>
      </p:sp>
      <p:sp>
        <p:nvSpPr>
          <p:cNvPr id="21" name="Slide Number Placeholder 7">
            <a:extLst>
              <a:ext uri="{FF2B5EF4-FFF2-40B4-BE49-F238E27FC236}">
                <a16:creationId xmlns:a16="http://schemas.microsoft.com/office/drawing/2014/main" id="{8432EF0C-9646-4515-9142-95411AECF40A}"/>
              </a:ext>
            </a:extLst>
          </p:cNvPr>
          <p:cNvSpPr>
            <a:spLocks noGrp="1"/>
          </p:cNvSpPr>
          <p:nvPr>
            <p:ph type="sldNum" sz="quarter" idx="12"/>
          </p:nvPr>
        </p:nvSpPr>
        <p:spPr>
          <a:xfrm>
            <a:off x="5744219" y="6356351"/>
            <a:ext cx="522619" cy="408578"/>
          </a:xfrm>
        </p:spPr>
        <p:txBody>
          <a:bodyPr/>
          <a:lstStyle/>
          <a:p>
            <a:fld id="{D036D54C-A8CE-4730-9838-8EADAE553C6F}" type="slidenum">
              <a:rPr lang="en-US" sz="2800" smtClean="0"/>
              <a:t>3</a:t>
            </a:fld>
            <a:endParaRPr lang="en-US" sz="2800" dirty="0"/>
          </a:p>
        </p:txBody>
      </p:sp>
      <p:sp>
        <p:nvSpPr>
          <p:cNvPr id="15" name="Slide Number Placeholder 7">
            <a:extLst>
              <a:ext uri="{FF2B5EF4-FFF2-40B4-BE49-F238E27FC236}">
                <a16:creationId xmlns:a16="http://schemas.microsoft.com/office/drawing/2014/main" id="{4BE76C0F-9827-462F-95F6-BD277473ACEC}"/>
              </a:ext>
            </a:extLst>
          </p:cNvPr>
          <p:cNvSpPr txBox="1">
            <a:spLocks/>
          </p:cNvSpPr>
          <p:nvPr/>
        </p:nvSpPr>
        <p:spPr>
          <a:xfrm>
            <a:off x="5738717" y="6356351"/>
            <a:ext cx="522619" cy="408578"/>
          </a:xfrm>
          <a:prstGeom prst="rect">
            <a:avLst/>
          </a:prstGeom>
        </p:spPr>
        <p:txBody>
          <a:bodyPr vert="horz" lIns="91440" tIns="45720" rIns="91440" bIns="45720" rtlCol="0" anchor="b"/>
          <a:lstStyle>
            <a:defPPr>
              <a:defRPr lang="en-US"/>
            </a:defPPr>
            <a:lvl1pPr marL="0" algn="r" defTabSz="457200" rtl="0" eaLnBrk="1" latinLnBrk="0" hangingPunct="1">
              <a:defRPr sz="10300" b="0" kern="1200">
                <a:ln>
                  <a:noFill/>
                </a:ln>
                <a:solidFill>
                  <a:srgbClr val="FFFFFF">
                    <a:alpha val="25000"/>
                  </a:srgb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036D54C-A8CE-4730-9838-8EADAE553C6F}" type="slidenum">
              <a:rPr lang="en-US" sz="2800" smtClean="0"/>
              <a:pPr/>
              <a:t>3</a:t>
            </a:fld>
            <a:endParaRPr lang="en-US" sz="2800" dirty="0"/>
          </a:p>
        </p:txBody>
      </p:sp>
      <p:pic>
        <p:nvPicPr>
          <p:cNvPr id="16" name="Picture 2" descr="Related image">
            <a:extLst>
              <a:ext uri="{FF2B5EF4-FFF2-40B4-BE49-F238E27FC236}">
                <a16:creationId xmlns:a16="http://schemas.microsoft.com/office/drawing/2014/main" id="{4A787592-774B-4FA5-B86E-AC1762BC6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0862" y="6156702"/>
            <a:ext cx="717918" cy="5760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A011383-E61D-4B26-8AB3-61B9F983D27B}"/>
              </a:ext>
            </a:extLst>
          </p:cNvPr>
          <p:cNvSpPr txBox="1"/>
          <p:nvPr/>
        </p:nvSpPr>
        <p:spPr>
          <a:xfrm>
            <a:off x="827470" y="1205328"/>
            <a:ext cx="10392937" cy="5355312"/>
          </a:xfrm>
          <a:prstGeom prst="rect">
            <a:avLst/>
          </a:prstGeom>
          <a:noFill/>
        </p:spPr>
        <p:txBody>
          <a:bodyPr wrap="square" rtlCol="0">
            <a:spAutoFit/>
          </a:bodyPr>
          <a:lstStyle/>
          <a:p>
            <a:pPr marL="285750" indent="-285750" algn="just">
              <a:buFont typeface="Arial" panose="020B0604020202020204" pitchFamily="34" charset="0"/>
              <a:buChar char="•"/>
            </a:pPr>
            <a:r>
              <a:rPr lang="en-US" dirty="0"/>
              <a:t>Top 5 countries who have won the maximum number of medals over the years and the corresponding male versus female distribution of athletes (medal winners) for these countries?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For the USA, in the last 5 Olympics which sports have brought maximum gold, silver and bronze medals respectively?</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What are the average age, height, and weight of a male or a female winning a gold, silver, and bronze respectively in badminton?</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Top and Bottom 5 Olympics(years) in terms of the number of countries participated and the count of male and female athletes in those years?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Top 5 sports in terms of how many times they were part of an Olympics over the years, and which were the years they were NOT part of an Olympics?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Top 5 countries that had the biggest difference between their summer and winter gold medal counts?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Top 5 cities which have hosted most number of Olympics in summer and winter respectively?</a:t>
            </a:r>
          </a:p>
          <a:p>
            <a:endParaRPr lang="en-US" dirty="0"/>
          </a:p>
        </p:txBody>
      </p:sp>
    </p:spTree>
    <p:extLst>
      <p:ext uri="{BB962C8B-B14F-4D97-AF65-F5344CB8AC3E}">
        <p14:creationId xmlns:p14="http://schemas.microsoft.com/office/powerpoint/2010/main" val="3769954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4CF0-A640-4EFE-8FEE-172F22C87BAA}"/>
              </a:ext>
            </a:extLst>
          </p:cNvPr>
          <p:cNvSpPr>
            <a:spLocks noGrp="1"/>
          </p:cNvSpPr>
          <p:nvPr>
            <p:ph type="title"/>
          </p:nvPr>
        </p:nvSpPr>
        <p:spPr>
          <a:xfrm>
            <a:off x="838200" y="365125"/>
            <a:ext cx="10515600" cy="794173"/>
          </a:xfrm>
        </p:spPr>
        <p:txBody>
          <a:bodyPr>
            <a:normAutofit/>
          </a:bodyPr>
          <a:lstStyle/>
          <a:p>
            <a:r>
              <a:rPr lang="en-US" sz="3600" dirty="0"/>
              <a:t>Q1:Top 5 Countries Winning most Medals - Result</a:t>
            </a:r>
          </a:p>
        </p:txBody>
      </p:sp>
      <p:sp>
        <p:nvSpPr>
          <p:cNvPr id="21" name="Slide Number Placeholder 7">
            <a:extLst>
              <a:ext uri="{FF2B5EF4-FFF2-40B4-BE49-F238E27FC236}">
                <a16:creationId xmlns:a16="http://schemas.microsoft.com/office/drawing/2014/main" id="{8432EF0C-9646-4515-9142-95411AECF40A}"/>
              </a:ext>
            </a:extLst>
          </p:cNvPr>
          <p:cNvSpPr>
            <a:spLocks noGrp="1"/>
          </p:cNvSpPr>
          <p:nvPr>
            <p:ph type="sldNum" sz="quarter" idx="12"/>
          </p:nvPr>
        </p:nvSpPr>
        <p:spPr>
          <a:xfrm>
            <a:off x="5744219" y="6356351"/>
            <a:ext cx="522619" cy="408578"/>
          </a:xfrm>
        </p:spPr>
        <p:txBody>
          <a:bodyPr/>
          <a:lstStyle/>
          <a:p>
            <a:fld id="{D036D54C-A8CE-4730-9838-8EADAE553C6F}" type="slidenum">
              <a:rPr lang="en-US" sz="2800" smtClean="0"/>
              <a:t>4</a:t>
            </a:fld>
            <a:endParaRPr lang="en-US" sz="2800" dirty="0"/>
          </a:p>
        </p:txBody>
      </p:sp>
      <p:sp>
        <p:nvSpPr>
          <p:cNvPr id="15" name="Slide Number Placeholder 7">
            <a:extLst>
              <a:ext uri="{FF2B5EF4-FFF2-40B4-BE49-F238E27FC236}">
                <a16:creationId xmlns:a16="http://schemas.microsoft.com/office/drawing/2014/main" id="{4BE76C0F-9827-462F-95F6-BD277473ACEC}"/>
              </a:ext>
            </a:extLst>
          </p:cNvPr>
          <p:cNvSpPr txBox="1">
            <a:spLocks/>
          </p:cNvSpPr>
          <p:nvPr/>
        </p:nvSpPr>
        <p:spPr>
          <a:xfrm>
            <a:off x="5738717" y="6356351"/>
            <a:ext cx="522619" cy="408578"/>
          </a:xfrm>
          <a:prstGeom prst="rect">
            <a:avLst/>
          </a:prstGeom>
        </p:spPr>
        <p:txBody>
          <a:bodyPr vert="horz" lIns="91440" tIns="45720" rIns="91440" bIns="45720" rtlCol="0" anchor="b"/>
          <a:lstStyle>
            <a:defPPr>
              <a:defRPr lang="en-US"/>
            </a:defPPr>
            <a:lvl1pPr marL="0" algn="r" defTabSz="457200" rtl="0" eaLnBrk="1" latinLnBrk="0" hangingPunct="1">
              <a:defRPr sz="10300" b="0" kern="1200">
                <a:ln>
                  <a:noFill/>
                </a:ln>
                <a:solidFill>
                  <a:srgbClr val="FFFFFF">
                    <a:alpha val="25000"/>
                  </a:srgb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036D54C-A8CE-4730-9838-8EADAE553C6F}" type="slidenum">
              <a:rPr lang="en-US" sz="2800" smtClean="0"/>
              <a:pPr/>
              <a:t>4</a:t>
            </a:fld>
            <a:endParaRPr lang="en-US" sz="2800" dirty="0"/>
          </a:p>
        </p:txBody>
      </p:sp>
      <p:pic>
        <p:nvPicPr>
          <p:cNvPr id="16" name="Picture 2" descr="Related image">
            <a:extLst>
              <a:ext uri="{FF2B5EF4-FFF2-40B4-BE49-F238E27FC236}">
                <a16:creationId xmlns:a16="http://schemas.microsoft.com/office/drawing/2014/main" id="{4A787592-774B-4FA5-B86E-AC1762BC6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0862" y="6156702"/>
            <a:ext cx="717918" cy="5760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A011383-E61D-4B26-8AB3-61B9F983D27B}"/>
              </a:ext>
            </a:extLst>
          </p:cNvPr>
          <p:cNvSpPr txBox="1"/>
          <p:nvPr/>
        </p:nvSpPr>
        <p:spPr>
          <a:xfrm>
            <a:off x="899531" y="1298641"/>
            <a:ext cx="10392937" cy="3046988"/>
          </a:xfrm>
          <a:prstGeom prst="rect">
            <a:avLst/>
          </a:prstGeom>
          <a:noFill/>
        </p:spPr>
        <p:txBody>
          <a:bodyPr wrap="square" rtlCol="0">
            <a:spAutoFit/>
          </a:bodyPr>
          <a:lstStyle/>
          <a:p>
            <a:endParaRPr lang="en-US" sz="2400" dirty="0"/>
          </a:p>
          <a:p>
            <a:r>
              <a:rPr lang="en-US" sz="2400" dirty="0"/>
              <a:t>Top 5 countries who have won the maximum number of medals over the years and the corresponding male versus female distribution of athletes (medal winners) for these countries.</a:t>
            </a:r>
          </a:p>
          <a:p>
            <a:endParaRPr lang="en-US" sz="2400" dirty="0"/>
          </a:p>
          <a:p>
            <a:r>
              <a:rPr lang="en-US" sz="2400" dirty="0"/>
              <a:t>Columns used: </a:t>
            </a:r>
            <a:r>
              <a:rPr lang="en-US" sz="2400" dirty="0">
                <a:solidFill>
                  <a:schemeClr val="accent2">
                    <a:lumMod val="50000"/>
                  </a:schemeClr>
                </a:solidFill>
              </a:rPr>
              <a:t>id, sport, event</a:t>
            </a:r>
            <a:r>
              <a:rPr lang="en-US" sz="2400" dirty="0"/>
              <a:t>, </a:t>
            </a:r>
            <a:r>
              <a:rPr lang="en-US" sz="2400" dirty="0" err="1"/>
              <a:t>noc</a:t>
            </a:r>
            <a:r>
              <a:rPr lang="en-US" sz="2400" dirty="0"/>
              <a:t>, region, medal, sex</a:t>
            </a:r>
          </a:p>
          <a:p>
            <a:endParaRPr lang="en-US" sz="2400" dirty="0"/>
          </a:p>
          <a:p>
            <a:endParaRPr lang="en-US" sz="2400" dirty="0"/>
          </a:p>
        </p:txBody>
      </p:sp>
      <p:pic>
        <p:nvPicPr>
          <p:cNvPr id="5" name="Picture 4">
            <a:extLst>
              <a:ext uri="{FF2B5EF4-FFF2-40B4-BE49-F238E27FC236}">
                <a16:creationId xmlns:a16="http://schemas.microsoft.com/office/drawing/2014/main" id="{D05A47ED-0D40-42EF-872C-8CD2AA454402}"/>
              </a:ext>
            </a:extLst>
          </p:cNvPr>
          <p:cNvPicPr>
            <a:picLocks noChangeAspect="1"/>
          </p:cNvPicPr>
          <p:nvPr/>
        </p:nvPicPr>
        <p:blipFill>
          <a:blip r:embed="rId4"/>
          <a:stretch>
            <a:fillRect/>
          </a:stretch>
        </p:blipFill>
        <p:spPr>
          <a:xfrm>
            <a:off x="1057835" y="3862813"/>
            <a:ext cx="10234633" cy="187459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28575">
            <a:solidFill>
              <a:srgbClr val="00B0F0"/>
            </a:solidFill>
          </a:ln>
          <a:effectLst/>
        </p:spPr>
      </p:pic>
    </p:spTree>
    <p:extLst>
      <p:ext uri="{BB962C8B-B14F-4D97-AF65-F5344CB8AC3E}">
        <p14:creationId xmlns:p14="http://schemas.microsoft.com/office/powerpoint/2010/main" val="3444128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BBEFB-6FAA-42B6-BCE4-1F55221A67E4}"/>
              </a:ext>
            </a:extLst>
          </p:cNvPr>
          <p:cNvSpPr>
            <a:spLocks noGrp="1"/>
          </p:cNvSpPr>
          <p:nvPr>
            <p:ph type="title"/>
          </p:nvPr>
        </p:nvSpPr>
        <p:spPr/>
        <p:txBody>
          <a:bodyPr>
            <a:normAutofit/>
          </a:bodyPr>
          <a:lstStyle/>
          <a:p>
            <a:r>
              <a:rPr lang="en-US" sz="3600" b="1" dirty="0"/>
              <a:t>Q1:Top 5 Countries Winning most Medals- Query</a:t>
            </a:r>
          </a:p>
        </p:txBody>
      </p:sp>
      <p:sp>
        <p:nvSpPr>
          <p:cNvPr id="4" name="Slide Number Placeholder 3">
            <a:extLst>
              <a:ext uri="{FF2B5EF4-FFF2-40B4-BE49-F238E27FC236}">
                <a16:creationId xmlns:a16="http://schemas.microsoft.com/office/drawing/2014/main" id="{7ED75D0C-9A86-4641-9274-7151D8D4F05E}"/>
              </a:ext>
            </a:extLst>
          </p:cNvPr>
          <p:cNvSpPr>
            <a:spLocks noGrp="1"/>
          </p:cNvSpPr>
          <p:nvPr>
            <p:ph type="sldNum" sz="quarter" idx="12"/>
          </p:nvPr>
        </p:nvSpPr>
        <p:spPr>
          <a:xfrm>
            <a:off x="2594707" y="6072554"/>
            <a:ext cx="3845169" cy="648921"/>
          </a:xfrm>
        </p:spPr>
        <p:txBody>
          <a:bodyPr/>
          <a:lstStyle/>
          <a:p>
            <a:fld id="{D036D54C-A8CE-4730-9838-8EADAE553C6F}" type="slidenum">
              <a:rPr lang="en-US" sz="2800" smtClean="0"/>
              <a:t>5</a:t>
            </a:fld>
            <a:endParaRPr lang="en-US" sz="2800" dirty="0"/>
          </a:p>
        </p:txBody>
      </p:sp>
      <p:pic>
        <p:nvPicPr>
          <p:cNvPr id="6" name="Picture 5">
            <a:extLst>
              <a:ext uri="{FF2B5EF4-FFF2-40B4-BE49-F238E27FC236}">
                <a16:creationId xmlns:a16="http://schemas.microsoft.com/office/drawing/2014/main" id="{A0C0A392-AF65-470A-9877-EED60B3CB607}"/>
              </a:ext>
            </a:extLst>
          </p:cNvPr>
          <p:cNvPicPr>
            <a:picLocks noChangeAspect="1"/>
          </p:cNvPicPr>
          <p:nvPr/>
        </p:nvPicPr>
        <p:blipFill>
          <a:blip r:embed="rId2"/>
          <a:stretch>
            <a:fillRect/>
          </a:stretch>
        </p:blipFill>
        <p:spPr>
          <a:xfrm>
            <a:off x="962212" y="1658232"/>
            <a:ext cx="9992660" cy="4446779"/>
          </a:xfrm>
          <a:prstGeom prst="rect">
            <a:avLst/>
          </a:prstGeom>
          <a:ln w="28575">
            <a:solidFill>
              <a:srgbClr val="00B0F0"/>
            </a:solidFill>
          </a:ln>
        </p:spPr>
      </p:pic>
    </p:spTree>
    <p:extLst>
      <p:ext uri="{BB962C8B-B14F-4D97-AF65-F5344CB8AC3E}">
        <p14:creationId xmlns:p14="http://schemas.microsoft.com/office/powerpoint/2010/main" val="2025649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4CF0-A640-4EFE-8FEE-172F22C87BAA}"/>
              </a:ext>
            </a:extLst>
          </p:cNvPr>
          <p:cNvSpPr>
            <a:spLocks noGrp="1"/>
          </p:cNvSpPr>
          <p:nvPr>
            <p:ph type="title"/>
          </p:nvPr>
        </p:nvSpPr>
        <p:spPr>
          <a:xfrm>
            <a:off x="838200" y="125297"/>
            <a:ext cx="10515600" cy="1034002"/>
          </a:xfrm>
        </p:spPr>
        <p:txBody>
          <a:bodyPr>
            <a:normAutofit/>
          </a:bodyPr>
          <a:lstStyle/>
          <a:p>
            <a:r>
              <a:rPr lang="en-US" sz="3600" b="1" dirty="0"/>
              <a:t>Q2:Winning Sports in USA in Last 5 Olympics -Result</a:t>
            </a:r>
          </a:p>
        </p:txBody>
      </p:sp>
      <p:sp>
        <p:nvSpPr>
          <p:cNvPr id="21" name="Slide Number Placeholder 7">
            <a:extLst>
              <a:ext uri="{FF2B5EF4-FFF2-40B4-BE49-F238E27FC236}">
                <a16:creationId xmlns:a16="http://schemas.microsoft.com/office/drawing/2014/main" id="{8432EF0C-9646-4515-9142-95411AECF40A}"/>
              </a:ext>
            </a:extLst>
          </p:cNvPr>
          <p:cNvSpPr>
            <a:spLocks noGrp="1"/>
          </p:cNvSpPr>
          <p:nvPr>
            <p:ph type="sldNum" sz="quarter" idx="12"/>
          </p:nvPr>
        </p:nvSpPr>
        <p:spPr>
          <a:xfrm>
            <a:off x="5744219" y="6356351"/>
            <a:ext cx="522619" cy="408578"/>
          </a:xfrm>
        </p:spPr>
        <p:txBody>
          <a:bodyPr/>
          <a:lstStyle/>
          <a:p>
            <a:fld id="{D036D54C-A8CE-4730-9838-8EADAE553C6F}" type="slidenum">
              <a:rPr lang="en-US" sz="2800" smtClean="0"/>
              <a:t>6</a:t>
            </a:fld>
            <a:endParaRPr lang="en-US" sz="2800" dirty="0"/>
          </a:p>
        </p:txBody>
      </p:sp>
      <p:sp>
        <p:nvSpPr>
          <p:cNvPr id="15" name="Slide Number Placeholder 7">
            <a:extLst>
              <a:ext uri="{FF2B5EF4-FFF2-40B4-BE49-F238E27FC236}">
                <a16:creationId xmlns:a16="http://schemas.microsoft.com/office/drawing/2014/main" id="{4BE76C0F-9827-462F-95F6-BD277473ACEC}"/>
              </a:ext>
            </a:extLst>
          </p:cNvPr>
          <p:cNvSpPr txBox="1">
            <a:spLocks/>
          </p:cNvSpPr>
          <p:nvPr/>
        </p:nvSpPr>
        <p:spPr>
          <a:xfrm>
            <a:off x="5738717" y="6356351"/>
            <a:ext cx="522619" cy="408578"/>
          </a:xfrm>
          <a:prstGeom prst="rect">
            <a:avLst/>
          </a:prstGeom>
        </p:spPr>
        <p:txBody>
          <a:bodyPr vert="horz" lIns="91440" tIns="45720" rIns="91440" bIns="45720" rtlCol="0" anchor="b"/>
          <a:lstStyle>
            <a:defPPr>
              <a:defRPr lang="en-US"/>
            </a:defPPr>
            <a:lvl1pPr marL="0" algn="r" defTabSz="457200" rtl="0" eaLnBrk="1" latinLnBrk="0" hangingPunct="1">
              <a:defRPr sz="10300" b="0" kern="1200">
                <a:ln>
                  <a:noFill/>
                </a:ln>
                <a:solidFill>
                  <a:srgbClr val="FFFFFF">
                    <a:alpha val="25000"/>
                  </a:srgb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036D54C-A8CE-4730-9838-8EADAE553C6F}" type="slidenum">
              <a:rPr lang="en-US" sz="2800" smtClean="0"/>
              <a:pPr/>
              <a:t>6</a:t>
            </a:fld>
            <a:endParaRPr lang="en-US" sz="2800" dirty="0"/>
          </a:p>
        </p:txBody>
      </p:sp>
      <p:pic>
        <p:nvPicPr>
          <p:cNvPr id="16" name="Picture 2" descr="Related image">
            <a:extLst>
              <a:ext uri="{FF2B5EF4-FFF2-40B4-BE49-F238E27FC236}">
                <a16:creationId xmlns:a16="http://schemas.microsoft.com/office/drawing/2014/main" id="{4A787592-774B-4FA5-B86E-AC1762BC6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0862" y="6156702"/>
            <a:ext cx="717918" cy="5760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A011383-E61D-4B26-8AB3-61B9F983D27B}"/>
              </a:ext>
            </a:extLst>
          </p:cNvPr>
          <p:cNvSpPr txBox="1"/>
          <p:nvPr/>
        </p:nvSpPr>
        <p:spPr>
          <a:xfrm>
            <a:off x="899531" y="1239665"/>
            <a:ext cx="10392937" cy="1938992"/>
          </a:xfrm>
          <a:prstGeom prst="rect">
            <a:avLst/>
          </a:prstGeom>
          <a:noFill/>
        </p:spPr>
        <p:txBody>
          <a:bodyPr wrap="square" rtlCol="0">
            <a:spAutoFit/>
          </a:bodyPr>
          <a:lstStyle/>
          <a:p>
            <a:endParaRPr lang="en-US" sz="2400" dirty="0"/>
          </a:p>
          <a:p>
            <a:r>
              <a:rPr lang="en-US" sz="2400" dirty="0"/>
              <a:t>For the USA, in the last 5 Olympics which sports have brought maximum gold, silver and bronze medals</a:t>
            </a:r>
          </a:p>
          <a:p>
            <a:endParaRPr lang="en-US" sz="2400" dirty="0"/>
          </a:p>
          <a:p>
            <a:r>
              <a:rPr lang="en-US" sz="2400" dirty="0"/>
              <a:t>Columns used: </a:t>
            </a:r>
            <a:r>
              <a:rPr lang="en-US" sz="2400" dirty="0">
                <a:solidFill>
                  <a:schemeClr val="accent2">
                    <a:lumMod val="50000"/>
                  </a:schemeClr>
                </a:solidFill>
              </a:rPr>
              <a:t>id, sport, event</a:t>
            </a:r>
            <a:r>
              <a:rPr lang="en-US" sz="2400" dirty="0"/>
              <a:t>, year, medal, </a:t>
            </a:r>
            <a:r>
              <a:rPr lang="en-US" sz="2400" dirty="0" err="1"/>
              <a:t>noc</a:t>
            </a:r>
            <a:r>
              <a:rPr lang="en-US" sz="2400" dirty="0"/>
              <a:t>, region</a:t>
            </a:r>
          </a:p>
        </p:txBody>
      </p:sp>
      <p:pic>
        <p:nvPicPr>
          <p:cNvPr id="3" name="Picture 2">
            <a:extLst>
              <a:ext uri="{FF2B5EF4-FFF2-40B4-BE49-F238E27FC236}">
                <a16:creationId xmlns:a16="http://schemas.microsoft.com/office/drawing/2014/main" id="{7B5ECF3C-6FD8-49D1-B44C-B2B8106E03C9}"/>
              </a:ext>
            </a:extLst>
          </p:cNvPr>
          <p:cNvPicPr>
            <a:picLocks noChangeAspect="1"/>
          </p:cNvPicPr>
          <p:nvPr/>
        </p:nvPicPr>
        <p:blipFill>
          <a:blip r:embed="rId4"/>
          <a:stretch>
            <a:fillRect/>
          </a:stretch>
        </p:blipFill>
        <p:spPr>
          <a:xfrm>
            <a:off x="962212" y="3259023"/>
            <a:ext cx="9783482" cy="3028223"/>
          </a:xfrm>
          <a:prstGeom prst="rect">
            <a:avLst/>
          </a:prstGeom>
          <a:ln w="28575">
            <a:solidFill>
              <a:srgbClr val="00B0F0"/>
            </a:solidFill>
          </a:ln>
        </p:spPr>
      </p:pic>
    </p:spTree>
    <p:extLst>
      <p:ext uri="{BB962C8B-B14F-4D97-AF65-F5344CB8AC3E}">
        <p14:creationId xmlns:p14="http://schemas.microsoft.com/office/powerpoint/2010/main" val="782270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4CF0-A640-4EFE-8FEE-172F22C87BAA}"/>
              </a:ext>
            </a:extLst>
          </p:cNvPr>
          <p:cNvSpPr>
            <a:spLocks noGrp="1"/>
          </p:cNvSpPr>
          <p:nvPr>
            <p:ph type="title"/>
          </p:nvPr>
        </p:nvSpPr>
        <p:spPr>
          <a:xfrm>
            <a:off x="953193" y="365125"/>
            <a:ext cx="10400607" cy="794173"/>
          </a:xfrm>
        </p:spPr>
        <p:txBody>
          <a:bodyPr>
            <a:normAutofit/>
          </a:bodyPr>
          <a:lstStyle/>
          <a:p>
            <a:r>
              <a:rPr lang="en-US" sz="3600" b="1" dirty="0"/>
              <a:t>Q2:Winning Sports in USA in Last 5 Olympics -Query</a:t>
            </a:r>
          </a:p>
        </p:txBody>
      </p:sp>
      <p:sp>
        <p:nvSpPr>
          <p:cNvPr id="21" name="Slide Number Placeholder 7">
            <a:extLst>
              <a:ext uri="{FF2B5EF4-FFF2-40B4-BE49-F238E27FC236}">
                <a16:creationId xmlns:a16="http://schemas.microsoft.com/office/drawing/2014/main" id="{8432EF0C-9646-4515-9142-95411AECF40A}"/>
              </a:ext>
            </a:extLst>
          </p:cNvPr>
          <p:cNvSpPr>
            <a:spLocks noGrp="1"/>
          </p:cNvSpPr>
          <p:nvPr>
            <p:ph type="sldNum" sz="quarter" idx="12"/>
          </p:nvPr>
        </p:nvSpPr>
        <p:spPr>
          <a:xfrm>
            <a:off x="5744219" y="6356351"/>
            <a:ext cx="522619" cy="408578"/>
          </a:xfrm>
        </p:spPr>
        <p:txBody>
          <a:bodyPr/>
          <a:lstStyle/>
          <a:p>
            <a:fld id="{D036D54C-A8CE-4730-9838-8EADAE553C6F}" type="slidenum">
              <a:rPr lang="en-US" sz="2800" smtClean="0"/>
              <a:t>7</a:t>
            </a:fld>
            <a:endParaRPr lang="en-US" sz="2800" dirty="0"/>
          </a:p>
        </p:txBody>
      </p:sp>
      <p:sp>
        <p:nvSpPr>
          <p:cNvPr id="15" name="Slide Number Placeholder 7">
            <a:extLst>
              <a:ext uri="{FF2B5EF4-FFF2-40B4-BE49-F238E27FC236}">
                <a16:creationId xmlns:a16="http://schemas.microsoft.com/office/drawing/2014/main" id="{4BE76C0F-9827-462F-95F6-BD277473ACEC}"/>
              </a:ext>
            </a:extLst>
          </p:cNvPr>
          <p:cNvSpPr txBox="1">
            <a:spLocks/>
          </p:cNvSpPr>
          <p:nvPr/>
        </p:nvSpPr>
        <p:spPr>
          <a:xfrm>
            <a:off x="5738717" y="6356351"/>
            <a:ext cx="522619" cy="408578"/>
          </a:xfrm>
          <a:prstGeom prst="rect">
            <a:avLst/>
          </a:prstGeom>
        </p:spPr>
        <p:txBody>
          <a:bodyPr vert="horz" lIns="91440" tIns="45720" rIns="91440" bIns="45720" rtlCol="0" anchor="b"/>
          <a:lstStyle>
            <a:defPPr>
              <a:defRPr lang="en-US"/>
            </a:defPPr>
            <a:lvl1pPr marL="0" algn="r" defTabSz="457200" rtl="0" eaLnBrk="1" latinLnBrk="0" hangingPunct="1">
              <a:defRPr sz="10300" b="0" kern="1200">
                <a:ln>
                  <a:noFill/>
                </a:ln>
                <a:solidFill>
                  <a:srgbClr val="FFFFFF">
                    <a:alpha val="25000"/>
                  </a:srgb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036D54C-A8CE-4730-9838-8EADAE553C6F}" type="slidenum">
              <a:rPr lang="en-US" sz="2800" smtClean="0"/>
              <a:pPr/>
              <a:t>7</a:t>
            </a:fld>
            <a:endParaRPr lang="en-US" sz="2800" dirty="0"/>
          </a:p>
        </p:txBody>
      </p:sp>
      <p:pic>
        <p:nvPicPr>
          <p:cNvPr id="16" name="Picture 2" descr="Related image">
            <a:extLst>
              <a:ext uri="{FF2B5EF4-FFF2-40B4-BE49-F238E27FC236}">
                <a16:creationId xmlns:a16="http://schemas.microsoft.com/office/drawing/2014/main" id="{4A787592-774B-4FA5-B86E-AC1762BC6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0862" y="6156702"/>
            <a:ext cx="717918" cy="57600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E3F9552-D737-4A1F-9DA3-29B7E6D3228C}"/>
              </a:ext>
            </a:extLst>
          </p:cNvPr>
          <p:cNvPicPr>
            <a:picLocks noChangeAspect="1"/>
          </p:cNvPicPr>
          <p:nvPr/>
        </p:nvPicPr>
        <p:blipFill>
          <a:blip r:embed="rId4"/>
          <a:stretch>
            <a:fillRect/>
          </a:stretch>
        </p:blipFill>
        <p:spPr>
          <a:xfrm>
            <a:off x="1039906" y="1446305"/>
            <a:ext cx="9950956" cy="4757271"/>
          </a:xfrm>
          <a:prstGeom prst="rect">
            <a:avLst/>
          </a:prstGeom>
          <a:ln w="28575">
            <a:solidFill>
              <a:srgbClr val="00B0F0"/>
            </a:solidFill>
          </a:ln>
        </p:spPr>
      </p:pic>
    </p:spTree>
    <p:extLst>
      <p:ext uri="{BB962C8B-B14F-4D97-AF65-F5344CB8AC3E}">
        <p14:creationId xmlns:p14="http://schemas.microsoft.com/office/powerpoint/2010/main" val="2293551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4CF0-A640-4EFE-8FEE-172F22C87BAA}"/>
              </a:ext>
            </a:extLst>
          </p:cNvPr>
          <p:cNvSpPr>
            <a:spLocks noGrp="1"/>
          </p:cNvSpPr>
          <p:nvPr>
            <p:ph type="title"/>
          </p:nvPr>
        </p:nvSpPr>
        <p:spPr>
          <a:xfrm>
            <a:off x="838200" y="371101"/>
            <a:ext cx="11007164" cy="794173"/>
          </a:xfrm>
        </p:spPr>
        <p:txBody>
          <a:bodyPr>
            <a:normAutofit/>
          </a:bodyPr>
          <a:lstStyle/>
          <a:p>
            <a:r>
              <a:rPr lang="en-US" sz="3600" b="1" dirty="0"/>
              <a:t>Q3:Average Attributes for a Badminton Medal - Result</a:t>
            </a:r>
          </a:p>
        </p:txBody>
      </p:sp>
      <p:sp>
        <p:nvSpPr>
          <p:cNvPr id="21" name="Slide Number Placeholder 7">
            <a:extLst>
              <a:ext uri="{FF2B5EF4-FFF2-40B4-BE49-F238E27FC236}">
                <a16:creationId xmlns:a16="http://schemas.microsoft.com/office/drawing/2014/main" id="{8432EF0C-9646-4515-9142-95411AECF40A}"/>
              </a:ext>
            </a:extLst>
          </p:cNvPr>
          <p:cNvSpPr>
            <a:spLocks noGrp="1"/>
          </p:cNvSpPr>
          <p:nvPr>
            <p:ph type="sldNum" sz="quarter" idx="12"/>
          </p:nvPr>
        </p:nvSpPr>
        <p:spPr>
          <a:xfrm>
            <a:off x="5744219" y="6356351"/>
            <a:ext cx="522619" cy="408578"/>
          </a:xfrm>
        </p:spPr>
        <p:txBody>
          <a:bodyPr/>
          <a:lstStyle/>
          <a:p>
            <a:fld id="{D036D54C-A8CE-4730-9838-8EADAE553C6F}" type="slidenum">
              <a:rPr lang="en-US" sz="2800" smtClean="0"/>
              <a:t>8</a:t>
            </a:fld>
            <a:endParaRPr lang="en-US" sz="2800" dirty="0"/>
          </a:p>
        </p:txBody>
      </p:sp>
      <p:sp>
        <p:nvSpPr>
          <p:cNvPr id="15" name="Slide Number Placeholder 7">
            <a:extLst>
              <a:ext uri="{FF2B5EF4-FFF2-40B4-BE49-F238E27FC236}">
                <a16:creationId xmlns:a16="http://schemas.microsoft.com/office/drawing/2014/main" id="{4BE76C0F-9827-462F-95F6-BD277473ACEC}"/>
              </a:ext>
            </a:extLst>
          </p:cNvPr>
          <p:cNvSpPr txBox="1">
            <a:spLocks/>
          </p:cNvSpPr>
          <p:nvPr/>
        </p:nvSpPr>
        <p:spPr>
          <a:xfrm>
            <a:off x="5738717" y="6356351"/>
            <a:ext cx="522619" cy="408578"/>
          </a:xfrm>
          <a:prstGeom prst="rect">
            <a:avLst/>
          </a:prstGeom>
        </p:spPr>
        <p:txBody>
          <a:bodyPr vert="horz" lIns="91440" tIns="45720" rIns="91440" bIns="45720" rtlCol="0" anchor="b"/>
          <a:lstStyle>
            <a:defPPr>
              <a:defRPr lang="en-US"/>
            </a:defPPr>
            <a:lvl1pPr marL="0" algn="r" defTabSz="457200" rtl="0" eaLnBrk="1" latinLnBrk="0" hangingPunct="1">
              <a:defRPr sz="10300" b="0" kern="1200">
                <a:ln>
                  <a:noFill/>
                </a:ln>
                <a:solidFill>
                  <a:srgbClr val="FFFFFF">
                    <a:alpha val="25000"/>
                  </a:srgb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036D54C-A8CE-4730-9838-8EADAE553C6F}" type="slidenum">
              <a:rPr lang="en-US" sz="2800" smtClean="0"/>
              <a:pPr/>
              <a:t>8</a:t>
            </a:fld>
            <a:endParaRPr lang="en-US" sz="2800" dirty="0"/>
          </a:p>
        </p:txBody>
      </p:sp>
      <p:pic>
        <p:nvPicPr>
          <p:cNvPr id="16" name="Picture 2" descr="Related image">
            <a:extLst>
              <a:ext uri="{FF2B5EF4-FFF2-40B4-BE49-F238E27FC236}">
                <a16:creationId xmlns:a16="http://schemas.microsoft.com/office/drawing/2014/main" id="{4A787592-774B-4FA5-B86E-AC1762BC6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0862" y="6156702"/>
            <a:ext cx="717918" cy="5760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A011383-E61D-4B26-8AB3-61B9F983D27B}"/>
              </a:ext>
            </a:extLst>
          </p:cNvPr>
          <p:cNvSpPr txBox="1"/>
          <p:nvPr/>
        </p:nvSpPr>
        <p:spPr>
          <a:xfrm>
            <a:off x="838200" y="1269188"/>
            <a:ext cx="10392937" cy="2123658"/>
          </a:xfrm>
          <a:prstGeom prst="rect">
            <a:avLst/>
          </a:prstGeom>
          <a:noFill/>
        </p:spPr>
        <p:txBody>
          <a:bodyPr wrap="square" rtlCol="0">
            <a:spAutoFit/>
          </a:bodyPr>
          <a:lstStyle/>
          <a:p>
            <a:endParaRPr lang="en-US" sz="2400" dirty="0"/>
          </a:p>
          <a:p>
            <a:r>
              <a:rPr lang="en-US" sz="2400" dirty="0"/>
              <a:t>What are the average physical characteristics of a male or a female winning a gold, silver, and bronze respectively in badminton? </a:t>
            </a:r>
          </a:p>
          <a:p>
            <a:endParaRPr lang="en-US" dirty="0"/>
          </a:p>
          <a:p>
            <a:r>
              <a:rPr lang="en-US" sz="2400" dirty="0"/>
              <a:t>Columns Used: </a:t>
            </a:r>
            <a:r>
              <a:rPr lang="en-US" sz="2400" dirty="0">
                <a:solidFill>
                  <a:schemeClr val="accent2">
                    <a:lumMod val="50000"/>
                  </a:schemeClr>
                </a:solidFill>
              </a:rPr>
              <a:t>id, sport, event</a:t>
            </a:r>
            <a:r>
              <a:rPr lang="en-US" sz="2400" dirty="0"/>
              <a:t>, medal, age, height, weight, sex</a:t>
            </a:r>
          </a:p>
          <a:p>
            <a:endParaRPr lang="en-US" dirty="0"/>
          </a:p>
        </p:txBody>
      </p:sp>
      <p:pic>
        <p:nvPicPr>
          <p:cNvPr id="5" name="Picture 4">
            <a:extLst>
              <a:ext uri="{FF2B5EF4-FFF2-40B4-BE49-F238E27FC236}">
                <a16:creationId xmlns:a16="http://schemas.microsoft.com/office/drawing/2014/main" id="{74566EE8-80AD-4A9C-9624-22424FE69BF5}"/>
              </a:ext>
            </a:extLst>
          </p:cNvPr>
          <p:cNvPicPr>
            <a:picLocks noChangeAspect="1"/>
          </p:cNvPicPr>
          <p:nvPr/>
        </p:nvPicPr>
        <p:blipFill>
          <a:blip r:embed="rId4"/>
          <a:stretch>
            <a:fillRect/>
          </a:stretch>
        </p:blipFill>
        <p:spPr>
          <a:xfrm>
            <a:off x="997527" y="3759344"/>
            <a:ext cx="10711252" cy="1565257"/>
          </a:xfrm>
          <a:prstGeom prst="rect">
            <a:avLst/>
          </a:prstGeom>
          <a:ln w="28575">
            <a:solidFill>
              <a:srgbClr val="00B0F0"/>
            </a:solidFill>
          </a:ln>
        </p:spPr>
      </p:pic>
    </p:spTree>
    <p:extLst>
      <p:ext uri="{BB962C8B-B14F-4D97-AF65-F5344CB8AC3E}">
        <p14:creationId xmlns:p14="http://schemas.microsoft.com/office/powerpoint/2010/main" val="3702121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4CF0-A640-4EFE-8FEE-172F22C87BAA}"/>
              </a:ext>
            </a:extLst>
          </p:cNvPr>
          <p:cNvSpPr>
            <a:spLocks noGrp="1"/>
          </p:cNvSpPr>
          <p:nvPr>
            <p:ph type="title"/>
          </p:nvPr>
        </p:nvSpPr>
        <p:spPr>
          <a:xfrm>
            <a:off x="692726" y="365125"/>
            <a:ext cx="11016053" cy="794173"/>
          </a:xfrm>
        </p:spPr>
        <p:txBody>
          <a:bodyPr>
            <a:normAutofit/>
          </a:bodyPr>
          <a:lstStyle/>
          <a:p>
            <a:r>
              <a:rPr lang="en-US" sz="3600" b="1" dirty="0"/>
              <a:t>Q3:Average Attributes for a Badminton Medal - Query</a:t>
            </a:r>
          </a:p>
        </p:txBody>
      </p:sp>
      <p:sp>
        <p:nvSpPr>
          <p:cNvPr id="21" name="Slide Number Placeholder 7">
            <a:extLst>
              <a:ext uri="{FF2B5EF4-FFF2-40B4-BE49-F238E27FC236}">
                <a16:creationId xmlns:a16="http://schemas.microsoft.com/office/drawing/2014/main" id="{8432EF0C-9646-4515-9142-95411AECF40A}"/>
              </a:ext>
            </a:extLst>
          </p:cNvPr>
          <p:cNvSpPr>
            <a:spLocks noGrp="1"/>
          </p:cNvSpPr>
          <p:nvPr>
            <p:ph type="sldNum" sz="quarter" idx="12"/>
          </p:nvPr>
        </p:nvSpPr>
        <p:spPr>
          <a:xfrm>
            <a:off x="5744219" y="6356351"/>
            <a:ext cx="522619" cy="408578"/>
          </a:xfrm>
        </p:spPr>
        <p:txBody>
          <a:bodyPr/>
          <a:lstStyle/>
          <a:p>
            <a:fld id="{D036D54C-A8CE-4730-9838-8EADAE553C6F}" type="slidenum">
              <a:rPr lang="en-US" sz="2800" smtClean="0"/>
              <a:t>9</a:t>
            </a:fld>
            <a:endParaRPr lang="en-US" sz="2800" dirty="0"/>
          </a:p>
        </p:txBody>
      </p:sp>
      <p:sp>
        <p:nvSpPr>
          <p:cNvPr id="15" name="Slide Number Placeholder 7">
            <a:extLst>
              <a:ext uri="{FF2B5EF4-FFF2-40B4-BE49-F238E27FC236}">
                <a16:creationId xmlns:a16="http://schemas.microsoft.com/office/drawing/2014/main" id="{4BE76C0F-9827-462F-95F6-BD277473ACEC}"/>
              </a:ext>
            </a:extLst>
          </p:cNvPr>
          <p:cNvSpPr txBox="1">
            <a:spLocks/>
          </p:cNvSpPr>
          <p:nvPr/>
        </p:nvSpPr>
        <p:spPr>
          <a:xfrm>
            <a:off x="5738717" y="6356351"/>
            <a:ext cx="522619" cy="408578"/>
          </a:xfrm>
          <a:prstGeom prst="rect">
            <a:avLst/>
          </a:prstGeom>
        </p:spPr>
        <p:txBody>
          <a:bodyPr vert="horz" lIns="91440" tIns="45720" rIns="91440" bIns="45720" rtlCol="0" anchor="b"/>
          <a:lstStyle>
            <a:defPPr>
              <a:defRPr lang="en-US"/>
            </a:defPPr>
            <a:lvl1pPr marL="0" algn="r" defTabSz="457200" rtl="0" eaLnBrk="1" latinLnBrk="0" hangingPunct="1">
              <a:defRPr sz="10300" b="0" kern="1200">
                <a:ln>
                  <a:noFill/>
                </a:ln>
                <a:solidFill>
                  <a:srgbClr val="FFFFFF">
                    <a:alpha val="25000"/>
                  </a:srgb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036D54C-A8CE-4730-9838-8EADAE553C6F}" type="slidenum">
              <a:rPr lang="en-US" sz="2800" smtClean="0"/>
              <a:pPr/>
              <a:t>9</a:t>
            </a:fld>
            <a:endParaRPr lang="en-US" sz="2800" dirty="0"/>
          </a:p>
        </p:txBody>
      </p:sp>
      <p:pic>
        <p:nvPicPr>
          <p:cNvPr id="16" name="Picture 2" descr="Related image">
            <a:extLst>
              <a:ext uri="{FF2B5EF4-FFF2-40B4-BE49-F238E27FC236}">
                <a16:creationId xmlns:a16="http://schemas.microsoft.com/office/drawing/2014/main" id="{4A787592-774B-4FA5-B86E-AC1762BC6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0862" y="6156702"/>
            <a:ext cx="717918" cy="57600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256EDBA-4440-4698-B60F-179D05CFC334}"/>
              </a:ext>
            </a:extLst>
          </p:cNvPr>
          <p:cNvPicPr>
            <a:picLocks noChangeAspect="1"/>
          </p:cNvPicPr>
          <p:nvPr/>
        </p:nvPicPr>
        <p:blipFill>
          <a:blip r:embed="rId4"/>
          <a:stretch>
            <a:fillRect/>
          </a:stretch>
        </p:blipFill>
        <p:spPr>
          <a:xfrm>
            <a:off x="741081" y="2340963"/>
            <a:ext cx="10612719" cy="2641131"/>
          </a:xfrm>
          <a:prstGeom prst="rect">
            <a:avLst/>
          </a:prstGeom>
          <a:ln w="28575">
            <a:solidFill>
              <a:srgbClr val="00B0F0"/>
            </a:solidFill>
          </a:ln>
        </p:spPr>
      </p:pic>
    </p:spTree>
    <p:extLst>
      <p:ext uri="{BB962C8B-B14F-4D97-AF65-F5344CB8AC3E}">
        <p14:creationId xmlns:p14="http://schemas.microsoft.com/office/powerpoint/2010/main" val="1470854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2637</TotalTime>
  <Words>769</Words>
  <Application>Microsoft Office PowerPoint</Application>
  <PresentationFormat>Widescreen</PresentationFormat>
  <Paragraphs>151</Paragraphs>
  <Slides>23</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Olympic Dataset Analysis</vt:lpstr>
      <vt:lpstr>Olympics and Dataset</vt:lpstr>
      <vt:lpstr>Performed Analytics</vt:lpstr>
      <vt:lpstr>Q1:Top 5 Countries Winning most Medals - Result</vt:lpstr>
      <vt:lpstr>Q1:Top 5 Countries Winning most Medals- Query</vt:lpstr>
      <vt:lpstr>Q2:Winning Sports in USA in Last 5 Olympics -Result</vt:lpstr>
      <vt:lpstr>Q2:Winning Sports in USA in Last 5 Olympics -Query</vt:lpstr>
      <vt:lpstr>Q3:Average Attributes for a Badminton Medal - Result</vt:lpstr>
      <vt:lpstr>Q3:Average Attributes for a Badminton Medal - Query</vt:lpstr>
      <vt:lpstr>Q4:Highest and Lowest Participation Years -Query</vt:lpstr>
      <vt:lpstr>Q4:Highest and Lowest Participation Years - Query</vt:lpstr>
      <vt:lpstr>Q4:Highest and Lowest Participation Years – Query..</vt:lpstr>
      <vt:lpstr>Q4:Highest and Lowest Participation Years – Query..</vt:lpstr>
      <vt:lpstr>Q4:Highest and Lowest Participation Years – Query..</vt:lpstr>
      <vt:lpstr>Q5:Top 5 Sports in Olympics - Result</vt:lpstr>
      <vt:lpstr>Q5:Top 5 Sports in Olympics – Result..</vt:lpstr>
      <vt:lpstr>Q5:Top 5 Sports in Olympics - Query</vt:lpstr>
      <vt:lpstr>Q5:Top 5 Sports in Olympics – Query..</vt:lpstr>
      <vt:lpstr>Q6:Top 10 Country with Max Summer - Winter Diff - Result</vt:lpstr>
      <vt:lpstr>Q6:Top 10 Country with Max Summer - Winter Diff -Query</vt:lpstr>
      <vt:lpstr>Q7:Top 5 Host Cities in Summer and Winter - Result</vt:lpstr>
      <vt:lpstr>Q7:Top 5 Host Cities in Summer and Winter - Query</vt:lpstr>
      <vt:lpstr>Data Source and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Team4-Olympic_Data_Analysis</dc:title>
  <dc:creator>Chandrakant Pandit</dc:creator>
  <cp:lastModifiedBy>Ali Riahi Samani</cp:lastModifiedBy>
  <cp:revision>309</cp:revision>
  <dcterms:created xsi:type="dcterms:W3CDTF">2018-09-22T16:01:44Z</dcterms:created>
  <dcterms:modified xsi:type="dcterms:W3CDTF">2018-12-21T05:38:08Z</dcterms:modified>
</cp:coreProperties>
</file>