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3" r:id="rId6"/>
    <p:sldId id="265" r:id="rId7"/>
    <p:sldId id="267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8F35B-85E4-4F32-9735-4A04F391AE6F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4A67-2FC1-454D-BF5A-DA408B3CD4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92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E4A67-2FC1-454D-BF5A-DA408B3CD4C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5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9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5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3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3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52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94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82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26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7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79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88F40A-1C8E-4F60-B379-6E229F729A6B}" type="datetimeFigureOut">
              <a:rPr lang="tr-TR" smtClean="0"/>
              <a:t>30.12.2023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C5D232-0CC8-4226-ABF2-D61C73EA609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1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ppd.com.tr/gecmis-akaryakit-fiyatlari?id=42&amp;county=513&amp;StartDate=01.12.2010&amp;EndDate=29.12.2023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Sunum Adı:</a:t>
            </a:r>
            <a:r>
              <a:rPr lang="en-GB" sz="5400" dirty="0"/>
              <a:t> </a:t>
            </a:r>
            <a:r>
              <a:rPr lang="en-GB" sz="5400" dirty="0" err="1"/>
              <a:t>Fiyatlar</a:t>
            </a:r>
            <a:r>
              <a:rPr lang="en-GB" sz="5400" dirty="0"/>
              <a:t> </a:t>
            </a:r>
            <a:r>
              <a:rPr lang="en-GB" sz="5400" dirty="0" err="1"/>
              <a:t>Nereye</a:t>
            </a:r>
            <a:r>
              <a:rPr lang="en-GB" sz="5400" dirty="0"/>
              <a:t> </a:t>
            </a:r>
            <a:r>
              <a:rPr lang="en-GB" sz="5400" dirty="0" err="1"/>
              <a:t>Gidiyor</a:t>
            </a:r>
            <a:r>
              <a:rPr lang="en-GB" sz="5400" dirty="0"/>
              <a:t> ?</a:t>
            </a:r>
            <a:r>
              <a:rPr lang="tr-TR" sz="5400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TAKIM ADI:</a:t>
            </a:r>
            <a:r>
              <a:rPr lang="en-GB" dirty="0"/>
              <a:t> ANALYSIS OF THE GREY</a:t>
            </a:r>
            <a:endParaRPr lang="tr-TR" dirty="0"/>
          </a:p>
          <a:p>
            <a:r>
              <a:rPr lang="tr-TR" dirty="0"/>
              <a:t>Hazırlayanlar:</a:t>
            </a:r>
            <a:r>
              <a:rPr lang="en-GB" dirty="0"/>
              <a:t> Ali RIZA ERCAN, MEVLUT CAN ADIYAMAN, CAGRI OZAY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32" y="863219"/>
            <a:ext cx="2933495" cy="13031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5" y="104594"/>
            <a:ext cx="1414712" cy="68115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473" y="102372"/>
            <a:ext cx="752147" cy="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9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Sunum Adı: </a:t>
            </a:r>
            <a:r>
              <a:rPr lang="en-GB" sz="5400" dirty="0" err="1"/>
              <a:t>Fiyatlar</a:t>
            </a:r>
            <a:r>
              <a:rPr lang="en-GB" sz="5400" dirty="0"/>
              <a:t> </a:t>
            </a:r>
            <a:r>
              <a:rPr lang="en-GB" sz="5400" dirty="0" err="1"/>
              <a:t>Nereye</a:t>
            </a:r>
            <a:r>
              <a:rPr lang="en-GB" sz="5400" dirty="0"/>
              <a:t> </a:t>
            </a:r>
            <a:r>
              <a:rPr lang="en-GB" sz="5400" dirty="0" err="1"/>
              <a:t>Gidiyor</a:t>
            </a:r>
            <a:r>
              <a:rPr lang="en-GB" sz="5400" dirty="0"/>
              <a:t> ?</a:t>
            </a:r>
            <a:endParaRPr lang="tr-TR" sz="54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TAKIM ADI:</a:t>
            </a:r>
            <a:r>
              <a:rPr lang="en-GB" dirty="0"/>
              <a:t> Analysis of the grey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32" y="863219"/>
            <a:ext cx="2933495" cy="13031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5" y="104594"/>
            <a:ext cx="1414712" cy="68115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473" y="102372"/>
            <a:ext cx="752147" cy="6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Analiz Gerekçesi ve Hedefi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6241" y="1851395"/>
            <a:ext cx="10058400" cy="4023360"/>
          </a:xfrm>
        </p:spPr>
        <p:txBody>
          <a:bodyPr>
            <a:noAutofit/>
          </a:bodyPr>
          <a:lstStyle/>
          <a:p>
            <a:pPr algn="l"/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Meyve-Sebze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Hali'nde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tespit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edilen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sorunlar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Fahiş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Üreticiler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tüketiciler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için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adil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olmayan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Etkin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denetim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eksikliği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Fiyatların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kontrolsüz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şekilde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yükselmesine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düşmesine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neden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oluyor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Afaki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derecede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dalgalanmaları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Tüketiciler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üreticiler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için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belirsizlik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yaratıyor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Analizin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1" i="0" dirty="0" err="1">
                <a:solidFill>
                  <a:schemeClr val="tx1"/>
                </a:solidFill>
                <a:effectLst/>
                <a:latin typeface="Google Sans"/>
              </a:rPr>
              <a:t>hedefleri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Google San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Fahiş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tespit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etmek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adil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seviyede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tutmak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Denetim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mekanizmalarını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güçlendirmek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Fiyatları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kontrol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altına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almak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hareketlerini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kontrol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altına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almak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dalgalanmalarını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önlemek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dalgalanmalarını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anlamak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öngörmek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: 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dalgalanmalarını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önlemeye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yardımcı</a:t>
            </a:r>
            <a:r>
              <a:rPr lang="en-GB" sz="160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i="0" dirty="0" err="1">
                <a:solidFill>
                  <a:schemeClr val="tx1"/>
                </a:solidFill>
                <a:effectLst/>
                <a:latin typeface="Google Sans"/>
              </a:rPr>
              <a:t>olmak</a:t>
            </a:r>
            <a:r>
              <a:rPr lang="en-GB" sz="1600" dirty="0">
                <a:solidFill>
                  <a:schemeClr val="tx1"/>
                </a:solidFill>
                <a:latin typeface="Google Sans"/>
              </a:rPr>
              <a:t>.</a:t>
            </a:r>
            <a:endParaRPr lang="en-GB" sz="1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1028" name="Picture 4" descr="Tag free icons designed by Freepik | Price icon, Free icons, Vector icon  design">
            <a:extLst>
              <a:ext uri="{FF2B5EF4-FFF2-40B4-BE49-F238E27FC236}">
                <a16:creationId xmlns:a16="http://schemas.microsoft.com/office/drawing/2014/main" id="{072288E4-E985-7ACD-B364-C3F1FE7B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589" y="2664639"/>
            <a:ext cx="4565469" cy="2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rkish Lira Coin Solid icon PNG and SVG Vector Free Download">
            <a:extLst>
              <a:ext uri="{FF2B5EF4-FFF2-40B4-BE49-F238E27FC236}">
                <a16:creationId xmlns:a16="http://schemas.microsoft.com/office/drawing/2014/main" id="{235B8BE2-F9AD-AC21-BE3D-6C47796D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8562">
            <a:off x="9910089" y="3598122"/>
            <a:ext cx="824675" cy="8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4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Veri Setleri ve Kaynaklar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graphicFrame>
        <p:nvGraphicFramePr>
          <p:cNvPr id="17" name="Tablo 16">
            <a:extLst>
              <a:ext uri="{FF2B5EF4-FFF2-40B4-BE49-F238E27FC236}">
                <a16:creationId xmlns:a16="http://schemas.microsoft.com/office/drawing/2014/main" id="{AF5B1B27-DD41-1762-C496-43B652A1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97548"/>
              </p:ext>
            </p:extLst>
          </p:nvPr>
        </p:nvGraphicFramePr>
        <p:xfrm>
          <a:off x="1972030" y="2569464"/>
          <a:ext cx="824793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313">
                  <a:extLst>
                    <a:ext uri="{9D8B030D-6E8A-4147-A177-3AD203B41FA5}">
                      <a16:colId xmlns:a16="http://schemas.microsoft.com/office/drawing/2014/main" val="3929850536"/>
                    </a:ext>
                  </a:extLst>
                </a:gridCol>
                <a:gridCol w="2749313">
                  <a:extLst>
                    <a:ext uri="{9D8B030D-6E8A-4147-A177-3AD203B41FA5}">
                      <a16:colId xmlns:a16="http://schemas.microsoft.com/office/drawing/2014/main" val="1767030896"/>
                    </a:ext>
                  </a:extLst>
                </a:gridCol>
                <a:gridCol w="2749313">
                  <a:extLst>
                    <a:ext uri="{9D8B030D-6E8A-4147-A177-3AD203B41FA5}">
                      <a16:colId xmlns:a16="http://schemas.microsoft.com/office/drawing/2014/main" val="3367056145"/>
                    </a:ext>
                  </a:extLst>
                </a:gridCol>
              </a:tblGrid>
              <a:tr h="3544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Kaynak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88736"/>
                  </a:ext>
                </a:extLst>
              </a:tr>
              <a:tr h="974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Geçmiş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Akaryakıt</a:t>
                      </a:r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Fiyatları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Türkiye Petrol </a:t>
                      </a:r>
                      <a:r>
                        <a:rPr lang="en-GB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Platformu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sng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https://www.tppd.com.tr/gecmis-akaryakit-fiyatlari?id=42&amp;county=513&amp;StartDate=01.12.2010&amp;EndDate=29.12.2023</a:t>
                      </a:r>
                      <a:endParaRPr lang="en-GB" sz="1200" b="0" i="0" u="sng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741741"/>
                  </a:ext>
                </a:extLst>
              </a:tr>
              <a:tr h="62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Asgari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Ücret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Türkiye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Cumhuriyeti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Çalışma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Sosyal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Güvenlik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Bakanlığı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https://www.csgb.gov.tr/asgari-ucret/</a:t>
                      </a:r>
                    </a:p>
                    <a:p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397843"/>
                  </a:ext>
                </a:extLst>
              </a:tr>
              <a:tr h="620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Meyve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Sebze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Hal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Fiyatları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Konya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Büyükşehir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Belediyesi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https://acikveri.konya.bel.tr/dataset/meyve-sebze-hal-fiyatlari</a:t>
                      </a:r>
                    </a:p>
                    <a:p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71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 – Kullanılan Araçlar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Veri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analizi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için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kullandığımız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araçlar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arasında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Python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dilindeki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Numpy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Pandas, Seaborn,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Plotly.Express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Matplotlib.Pyplot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kütüphaneleri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bulunmaktadır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tr-TR" sz="1600" dirty="0">
              <a:solidFill>
                <a:schemeClr val="tx1"/>
              </a:solidFill>
              <a:latin typeface="Google San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2054" name="Picture 6" descr="Python - Wikiversity">
            <a:extLst>
              <a:ext uri="{FF2B5EF4-FFF2-40B4-BE49-F238E27FC236}">
                <a16:creationId xmlns:a16="http://schemas.microsoft.com/office/drawing/2014/main" id="{6B55D56D-ED46-657A-03B3-DB89F1E41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92" y="2602992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umPy">
            <a:extLst>
              <a:ext uri="{FF2B5EF4-FFF2-40B4-BE49-F238E27FC236}">
                <a16:creationId xmlns:a16="http://schemas.microsoft.com/office/drawing/2014/main" id="{255584A7-7A90-56E4-D7DD-2DA91AA4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5" y="4565946"/>
            <a:ext cx="858161" cy="8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andas : the Python library dedicated to Data Science">
            <a:extLst>
              <a:ext uri="{FF2B5EF4-FFF2-40B4-BE49-F238E27FC236}">
                <a16:creationId xmlns:a16="http://schemas.microsoft.com/office/drawing/2014/main" id="{7BC0C637-A04D-29EB-3AD4-CEAC26AC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94" y="4565946"/>
            <a:ext cx="1563624" cy="85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- mwaskom/seaborn: Statistical data visualization in Python">
            <a:extLst>
              <a:ext uri="{FF2B5EF4-FFF2-40B4-BE49-F238E27FC236}">
                <a16:creationId xmlns:a16="http://schemas.microsoft.com/office/drawing/2014/main" id="{0C47B22D-9910-F82F-9F16-3D078D33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33" y="4565946"/>
            <a:ext cx="3003561" cy="8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0646CF2-7539-52EA-60D1-1C6EFA218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352" y="3899386"/>
            <a:ext cx="2771257" cy="207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atplotlib - Python Library - Studyopedia">
            <a:extLst>
              <a:ext uri="{FF2B5EF4-FFF2-40B4-BE49-F238E27FC236}">
                <a16:creationId xmlns:a16="http://schemas.microsoft.com/office/drawing/2014/main" id="{E5A44A43-87D8-C234-E6B9-97E7ADAB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09" y="4334535"/>
            <a:ext cx="2174012" cy="12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 - Görselleştirme</a:t>
            </a:r>
          </a:p>
        </p:txBody>
      </p:sp>
      <p:pic>
        <p:nvPicPr>
          <p:cNvPr id="8" name="İçerik Yer Tutucusu 7" descr="metin, ekran görüntüsü, renklilik, tasarım içeren bir resim&#10;&#10;Açıklama otomatik olarak oluşturuldu">
            <a:extLst>
              <a:ext uri="{FF2B5EF4-FFF2-40B4-BE49-F238E27FC236}">
                <a16:creationId xmlns:a16="http://schemas.microsoft.com/office/drawing/2014/main" id="{42A8CA4B-C761-1B5C-99DA-B539C8BF0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97" y="2320354"/>
            <a:ext cx="4251198" cy="3036570"/>
          </a:xfr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10" name="Resim 9" descr="metin, ekran görüntüsü, renklilik, çizgi içeren bir resim&#10;&#10;Açıklama otomatik olarak oluşturuldu">
            <a:extLst>
              <a:ext uri="{FF2B5EF4-FFF2-40B4-BE49-F238E27FC236}">
                <a16:creationId xmlns:a16="http://schemas.microsoft.com/office/drawing/2014/main" id="{E5241F5B-70A6-EEF1-DACA-A80CB2C42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1" y="2320354"/>
            <a:ext cx="4196283" cy="29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 - Görselleştirme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12" name="İçerik Yer Tutucusu 11" descr="metin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3F213983-B4C8-16DA-5AF2-00F83F053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1" y="2433525"/>
            <a:ext cx="5374232" cy="2687116"/>
          </a:xfrm>
        </p:spPr>
      </p:pic>
      <p:pic>
        <p:nvPicPr>
          <p:cNvPr id="15" name="Resim 14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F2C6E082-A465-E037-F62F-E6DE56F05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313" y="2433525"/>
            <a:ext cx="5374232" cy="26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 - Görselleştirme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8" name="Resim 7" descr="ekran görüntüsü, dikdörtgen, kare, renklilik içeren bir resim&#10;&#10;Açıklama otomatik olarak oluşturuldu">
            <a:extLst>
              <a:ext uri="{FF2B5EF4-FFF2-40B4-BE49-F238E27FC236}">
                <a16:creationId xmlns:a16="http://schemas.microsoft.com/office/drawing/2014/main" id="{E72312E7-5DFE-601B-3E04-D99E4689C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8" y="1983028"/>
            <a:ext cx="5221224" cy="4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2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 - Sonuçlar &amp; Yorumlar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IQR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testi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kullanılarak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tespit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edilen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aykırı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değerlerin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olup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olmadigi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incelendi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2010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öncesi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TL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kurundaki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0'ların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atılmasıyla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ortaya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cikan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veri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setindeki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gereksiz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tarih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aralıkları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temizlendi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 Bu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temizlenmiş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veri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diğer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platformlardan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alınan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verilerle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desteklenerek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tahmin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modeli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oluşturuldu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 Analiz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sonuçları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veri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setinin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daha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güvenilir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tutarlı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hale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getirilmesinin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model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performansını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artırdığını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göstermektedir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tr-TR" sz="1600" dirty="0">
              <a:solidFill>
                <a:schemeClr val="tx1"/>
              </a:solidFill>
              <a:latin typeface="Google San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8" name="Resim 7" descr="siyah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940FD841-4FAB-C66E-2C9C-56E29B203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08" y="3429000"/>
            <a:ext cx="4192143" cy="23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Web App icon PNG and SVG Vector Free Download">
            <a:extLst>
              <a:ext uri="{FF2B5EF4-FFF2-40B4-BE49-F238E27FC236}">
                <a16:creationId xmlns:a16="http://schemas.microsoft.com/office/drawing/2014/main" id="{CBD4B277-D807-7DD8-8AB3-F43274185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84" y="4458132"/>
            <a:ext cx="1566466" cy="8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 Önerileri &amp; Proje Fikirleri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Analiz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sonuçlarına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dayanarak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geliştirilebilecek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çözümler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projeler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arasında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kamu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kuruluşlarına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yönelik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hizmet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olan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web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tabanlı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sistem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prototipi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bulunmaktadır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 Bu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sistem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fiyat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anomalilerini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önceden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tespit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ederek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daha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öngörülebilir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denetlenebilir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ticaret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ortamı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sağlamayı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amaçlamaktadır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Özellikle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sektördeki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değişkenlikleri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anlamak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etkili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kararlar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alabilmek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adına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bu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tür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bir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çözüm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kamu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kuruluşlarının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operasyonel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verimliliğini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Google Sans"/>
              </a:rPr>
              <a:t>artırabilir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tr-TR" sz="1600" dirty="0">
              <a:solidFill>
                <a:schemeClr val="tx1"/>
              </a:solidFill>
              <a:latin typeface="Google San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68" y="166680"/>
            <a:ext cx="1414712" cy="6811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85" y="172568"/>
            <a:ext cx="1520113" cy="67526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595" y="177633"/>
            <a:ext cx="752147" cy="683379"/>
          </a:xfrm>
          <a:prstGeom prst="rect">
            <a:avLst/>
          </a:prstGeom>
        </p:spPr>
      </p:pic>
      <p:pic>
        <p:nvPicPr>
          <p:cNvPr id="4112" name="Picture 16" descr="Mobile Application icon PNG and SVG Vector Free Download">
            <a:extLst>
              <a:ext uri="{FF2B5EF4-FFF2-40B4-BE49-F238E27FC236}">
                <a16:creationId xmlns:a16="http://schemas.microsoft.com/office/drawing/2014/main" id="{3401A8F3-7A01-C060-0B0F-0C08645DB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61" y="4769018"/>
            <a:ext cx="302020" cy="5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 descr="giyim, çizgi film, ayakta durma, kişi, şahıs içeren bir resim&#10;&#10;Açıklama otomatik olarak oluşturuldu">
            <a:extLst>
              <a:ext uri="{FF2B5EF4-FFF2-40B4-BE49-F238E27FC236}">
                <a16:creationId xmlns:a16="http://schemas.microsoft.com/office/drawing/2014/main" id="{81FF48E7-8AC0-252E-3C9C-E79530B2F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73" y="2961302"/>
            <a:ext cx="2527554" cy="252755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8D3CCE8-C538-7FFB-FBE0-60C9C13E6843}"/>
              </a:ext>
            </a:extLst>
          </p:cNvPr>
          <p:cNvSpPr txBox="1"/>
          <p:nvPr/>
        </p:nvSpPr>
        <p:spPr>
          <a:xfrm>
            <a:off x="3990110" y="5684428"/>
            <a:ext cx="296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http://192.168.133.157:5000</a:t>
            </a:r>
          </a:p>
        </p:txBody>
      </p:sp>
    </p:spTree>
    <p:extLst>
      <p:ext uri="{BB962C8B-B14F-4D97-AF65-F5344CB8AC3E}">
        <p14:creationId xmlns:p14="http://schemas.microsoft.com/office/powerpoint/2010/main" val="2746191660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2250</TotalTime>
  <Words>389</Words>
  <Application>Microsoft Office PowerPoint</Application>
  <PresentationFormat>Geniş ekran</PresentationFormat>
  <Paragraphs>39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Times New Roman</vt:lpstr>
      <vt:lpstr>Geçmişe bakış</vt:lpstr>
      <vt:lpstr>Sunum Adı: Fiyatlar Nereye Gidiyor ? </vt:lpstr>
      <vt:lpstr>Analiz Gerekçesi ve Hedefi</vt:lpstr>
      <vt:lpstr>Kullanılan Veri Setleri ve Kaynaklar</vt:lpstr>
      <vt:lpstr>Veri Analizi – Kullanılan Araçlar</vt:lpstr>
      <vt:lpstr>Veri Analizi - Görselleştirme</vt:lpstr>
      <vt:lpstr>Veri Analizi - Görselleştirme</vt:lpstr>
      <vt:lpstr>Veri Analizi - Görselleştirme</vt:lpstr>
      <vt:lpstr>Veri Analizi - Sonuçlar &amp; Yorumlar</vt:lpstr>
      <vt:lpstr>Çözüm Önerileri &amp; Proje Fikirleri</vt:lpstr>
      <vt:lpstr>Sunum Adı: Fiyatlar Nereye Gidiyor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Adı:</dc:title>
  <dc:creator>Ebrar BÜYÜKCURA</dc:creator>
  <cp:lastModifiedBy>ali rıza ercan</cp:lastModifiedBy>
  <cp:revision>35</cp:revision>
  <dcterms:created xsi:type="dcterms:W3CDTF">2023-12-12T06:56:29Z</dcterms:created>
  <dcterms:modified xsi:type="dcterms:W3CDTF">2023-12-31T09:27:21Z</dcterms:modified>
</cp:coreProperties>
</file>