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5" r:id="rId17"/>
    <p:sldId id="274" r:id="rId18"/>
    <p:sldId id="270" r:id="rId19"/>
    <p:sldId id="271" r:id="rId20"/>
    <p:sldId id="272" r:id="rId21"/>
    <p:sldId id="273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>
      <p:cViewPr varScale="1">
        <p:scale>
          <a:sx n="105" d="100"/>
          <a:sy n="105" d="100"/>
        </p:scale>
        <p:origin x="8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653"/>
            <a:ext cx="10547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1828" y="2778709"/>
            <a:ext cx="4902200" cy="315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0D649B"/>
                </a:solidFill>
              </a:rPr>
              <a:t>STACK</a:t>
            </a:r>
            <a:r>
              <a:rPr u="none" spc="-70" dirty="0">
                <a:solidFill>
                  <a:srgbClr val="0D649B"/>
                </a:solidFill>
              </a:rPr>
              <a:t> </a:t>
            </a:r>
            <a:r>
              <a:rPr u="none" spc="-5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51828" y="2778709"/>
            <a:ext cx="4902200" cy="346812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DEVELOPER</a:t>
            </a:r>
            <a:r>
              <a:rPr spc="-45" dirty="0"/>
              <a:t> </a:t>
            </a:r>
            <a:r>
              <a:rPr spc="-5" dirty="0"/>
              <a:t>SURVEY </a:t>
            </a:r>
            <a:r>
              <a:rPr spc="-2390" dirty="0"/>
              <a:t> </a:t>
            </a:r>
            <a:r>
              <a:rPr spc="-5" dirty="0"/>
              <a:t>2019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sz="2800" b="0" spc="-20" dirty="0">
                <a:solidFill>
                  <a:srgbClr val="006FC0"/>
                </a:solidFill>
                <a:latin typeface="Calibri"/>
                <a:cs typeface="Calibri"/>
              </a:rPr>
              <a:t>Al</a:t>
            </a:r>
            <a:r>
              <a:rPr lang="en-GB" sz="2800" b="0" spc="-20" dirty="0" err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lang="en-GB" sz="2800" b="0" spc="-20" dirty="0">
                <a:solidFill>
                  <a:srgbClr val="006FC0"/>
                </a:solidFill>
                <a:latin typeface="Calibri"/>
                <a:cs typeface="Calibri"/>
              </a:rPr>
              <a:t> Rizwan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sz="2800" b="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GB" sz="2800" b="0" spc="-10" dirty="0">
                <a:solidFill>
                  <a:srgbClr val="006FC0"/>
                </a:solidFill>
                <a:latin typeface="Calibri"/>
                <a:cs typeface="Calibri"/>
              </a:rPr>
              <a:t>March</a:t>
            </a:r>
            <a:r>
              <a:rPr sz="2800" b="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GB" sz="2800" b="0" spc="-10" dirty="0">
                <a:solidFill>
                  <a:srgbClr val="006FC0"/>
                </a:solidFill>
                <a:latin typeface="Calibri"/>
                <a:cs typeface="Calibri"/>
              </a:rPr>
              <a:t>07</a:t>
            </a:r>
            <a:r>
              <a:rPr sz="2800" b="0" dirty="0">
                <a:solidFill>
                  <a:srgbClr val="006FC0"/>
                </a:solidFill>
                <a:latin typeface="Calibri"/>
                <a:cs typeface="Calibri"/>
              </a:rPr>
              <a:t>/20</a:t>
            </a:r>
            <a:r>
              <a:rPr lang="en-GB" sz="2800" b="0" dirty="0">
                <a:solidFill>
                  <a:srgbClr val="006FC0"/>
                </a:solidFill>
                <a:latin typeface="Calibri"/>
                <a:cs typeface="Calibri"/>
              </a:rPr>
              <a:t>24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GB" sz="2000" dirty="0">
                <a:latin typeface="Calibri"/>
                <a:cs typeface="Calibri"/>
              </a:rPr>
              <a:t>https://</a:t>
            </a:r>
            <a:r>
              <a:rPr lang="en-GB" sz="2000" dirty="0" err="1">
                <a:latin typeface="Calibri"/>
                <a:cs typeface="Calibri"/>
              </a:rPr>
              <a:t>www.linkedin.com</a:t>
            </a:r>
            <a:r>
              <a:rPr lang="en-GB" sz="2000" dirty="0">
                <a:latin typeface="Calibri"/>
                <a:cs typeface="Calibri"/>
              </a:rPr>
              <a:t>/in/ali-rizwan-4aa454121/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54686"/>
            <a:ext cx="856043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u="none" spc="-5" dirty="0"/>
              <a:t>DATABASE TRENDS - FINDINGS &amp; </a:t>
            </a:r>
            <a:r>
              <a:rPr u="none" spc="-239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732049"/>
            <a:ext cx="4974590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1300" marR="7175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Lack of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4916170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1300" marR="5232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1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CURRENT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5" dirty="0"/>
              <a:t> </a:t>
            </a:r>
            <a:r>
              <a:rPr u="none" spc="-5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8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FUTURE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0" dirty="0"/>
              <a:t> </a:t>
            </a:r>
            <a:r>
              <a:rPr u="none" spc="-5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4" cy="47015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16" y="670686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65" dirty="0"/>
              <a:t> </a:t>
            </a:r>
            <a:r>
              <a:rPr u="none" spc="-5" dirty="0"/>
              <a:t>LANGUAGES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70686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JOB</a:t>
            </a:r>
            <a:r>
              <a:rPr u="none" spc="-75" dirty="0"/>
              <a:t> </a:t>
            </a:r>
            <a:r>
              <a:rPr u="none" spc="-5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8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AGE</a:t>
            </a:r>
            <a:r>
              <a:rPr u="none" spc="-20" dirty="0"/>
              <a:t> </a:t>
            </a:r>
            <a:r>
              <a:rPr u="none" spc="-5" dirty="0"/>
              <a:t>DISTRIBUTION</a:t>
            </a:r>
            <a:r>
              <a:rPr u="none" spc="-20" dirty="0"/>
              <a:t> </a:t>
            </a:r>
            <a:r>
              <a:rPr u="none" spc="-5" dirty="0"/>
              <a:t>BOXPLOT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</a:t>
            </a:r>
            <a:r>
              <a:rPr u="none" spc="-10" dirty="0"/>
              <a:t> </a:t>
            </a:r>
            <a:r>
              <a:rPr u="none" spc="-5" dirty="0"/>
              <a:t>FINDINGS &amp;</a:t>
            </a:r>
            <a:r>
              <a:rPr u="none" spc="-1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816479"/>
            <a:ext cx="441261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1305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widely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1300" marR="101663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Over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90%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young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mostly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500888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9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frames gaining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developers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location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1300" marR="149225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without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its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561" y="1793493"/>
            <a:ext cx="661352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3022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people with very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characteristics.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good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idea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popularity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tools,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 languages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marL="241300" marR="1346835" indent="-228600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done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spread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accessibility of this labor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market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698" y="592581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715160"/>
            <a:ext cx="6570345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GB" spc="-10" dirty="0">
                <a:solidFill>
                  <a:srgbClr val="006FC0"/>
                </a:solidFill>
                <a:latin typeface="Calibri"/>
                <a:cs typeface="Calibri"/>
              </a:rPr>
              <a:t>collection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with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implications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results previously exposed.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 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out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4482" y="2245232"/>
            <a:ext cx="6512559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around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predict where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developers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 going.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638064"/>
            <a:ext cx="670242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&amp;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analysis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data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composition and </a:t>
            </a:r>
            <a:r>
              <a:rPr sz="1800" spc="-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40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4000" b="1" spc="-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800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275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fastest-growing.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 -</a:t>
            </a:r>
            <a:r>
              <a:rPr sz="280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664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93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Possible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migration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0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4" cy="367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405</Words>
  <Application>Microsoft Macintosh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MT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PowerPoint Presentation</vt:lpstr>
      <vt:lpstr>PowerPoint Presentation</vt:lpstr>
      <vt:lpstr>DATABASE TRENDS</vt:lpstr>
      <vt:lpstr>DATABASE TRENDS - FINDINGS &amp;  IMPLICATIONS</vt:lpstr>
      <vt:lpstr>DASHBOARD</vt:lpstr>
      <vt:lpstr>CURRENT TECHNOLOGY USAGE</vt:lpstr>
      <vt:lpstr>FUTURE TECHNOLOGY TREND</vt:lpstr>
      <vt:lpstr>DEMOGRAPHICS </vt:lpstr>
      <vt:lpstr>POPULAR LANGUAGES</vt:lpstr>
      <vt:lpstr>JOB POSTINGS</vt:lpstr>
      <vt:lpstr>AGE DISTRIBUTION BOXPLOT</vt:lpstr>
      <vt:lpstr>DISCUSSION </vt:lpstr>
      <vt:lpstr>OVERALL FINDINGS &amp; IMPLICATIONS</vt:lpstr>
      <vt:lpstr>CONCLUSION </vt:lpstr>
      <vt:lpstr>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Rizwan, Ali</cp:lastModifiedBy>
  <cp:revision>1</cp:revision>
  <dcterms:created xsi:type="dcterms:W3CDTF">2024-03-07T20:51:07Z</dcterms:created>
  <dcterms:modified xsi:type="dcterms:W3CDTF">2024-03-07T20:56:03Z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2024-03-07T00:00:00Z</vt:filetime>
  </property>
</Properties>
</file>