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5.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6.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7.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8.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5" r:id="rId6"/>
    <p:sldId id="266" r:id="rId7"/>
    <p:sldId id="267" r:id="rId8"/>
    <p:sldId id="268" r:id="rId9"/>
    <p:sldId id="269" r:id="rId10"/>
    <p:sldId id="270" r:id="rId11"/>
    <p:sldId id="271" r:id="rId12"/>
    <p:sldId id="260" r:id="rId13"/>
    <p:sldId id="272" r:id="rId14"/>
    <p:sldId id="273" r:id="rId15"/>
    <p:sldId id="274" r:id="rId16"/>
    <p:sldId id="275" r:id="rId17"/>
    <p:sldId id="261" r:id="rId18"/>
    <p:sldId id="276" r:id="rId19"/>
    <p:sldId id="262"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140" d="100"/>
          <a:sy n="140"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8.xml"/></Relationships>
</file>

<file path=ppt/charts/_rels/chart11.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3" Type="http://schemas.openxmlformats.org/officeDocument/2006/relationships/oleObject" Target="file:////Users/alirizwan/Desktop/KPMG%20virtual%20intenship/KPMG_VI_New_raw_data_update_final%20task%202copy%20roh.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1"/>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2"/>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3"/>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4"/>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7"/>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8"/>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9"/>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0"/>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1"/>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2"/>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4"/>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5"/>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7.8673884514435702E-2"/>
          <c:y val="0.16527471026984589"/>
          <c:w val="0.78907436570428702"/>
          <c:h val="0.74159995903667919"/>
        </c:manualLayout>
      </c:layout>
      <c:barChart>
        <c:barDir val="col"/>
        <c:grouping val="clustered"/>
        <c:varyColors val="0"/>
        <c:ser>
          <c:idx val="0"/>
          <c:order val="0"/>
          <c:tx>
            <c:v>10</c:v>
          </c:tx>
          <c:spPr>
            <a:solidFill>
              <a:schemeClr val="accent1"/>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c:v>
              </c:pt>
            </c:numLit>
          </c:val>
          <c:extLst>
            <c:ext xmlns:c16="http://schemas.microsoft.com/office/drawing/2014/chart" uri="{C3380CC4-5D6E-409C-BE32-E72D297353CC}">
              <c16:uniqueId val="{00000000-9BAC-B54C-B588-0B4439D0B02C}"/>
            </c:ext>
          </c:extLst>
        </c:ser>
        <c:ser>
          <c:idx val="1"/>
          <c:order val="1"/>
          <c:tx>
            <c:v>30</c:v>
          </c:tx>
          <c:spPr>
            <a:solidFill>
              <a:schemeClr val="accent2"/>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5</c:v>
              </c:pt>
            </c:numLit>
          </c:val>
          <c:extLst>
            <c:ext xmlns:c16="http://schemas.microsoft.com/office/drawing/2014/chart" uri="{C3380CC4-5D6E-409C-BE32-E72D297353CC}">
              <c16:uniqueId val="{00000001-9BAC-B54C-B588-0B4439D0B02C}"/>
            </c:ext>
          </c:extLst>
        </c:ser>
        <c:ser>
          <c:idx val="2"/>
          <c:order val="2"/>
          <c:tx>
            <c:v>40</c:v>
          </c:tx>
          <c:spPr>
            <a:solidFill>
              <a:schemeClr val="accent3"/>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9</c:v>
              </c:pt>
            </c:numLit>
          </c:val>
          <c:extLst>
            <c:ext xmlns:c16="http://schemas.microsoft.com/office/drawing/2014/chart" uri="{C3380CC4-5D6E-409C-BE32-E72D297353CC}">
              <c16:uniqueId val="{00000002-9BAC-B54C-B588-0B4439D0B02C}"/>
            </c:ext>
          </c:extLst>
        </c:ser>
        <c:ser>
          <c:idx val="3"/>
          <c:order val="3"/>
          <c:tx>
            <c:v>50</c:v>
          </c:tx>
          <c:spPr>
            <a:solidFill>
              <a:schemeClr val="accent4"/>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26</c:v>
              </c:pt>
            </c:numLit>
          </c:val>
          <c:extLst>
            <c:ext xmlns:c16="http://schemas.microsoft.com/office/drawing/2014/chart" uri="{C3380CC4-5D6E-409C-BE32-E72D297353CC}">
              <c16:uniqueId val="{00000003-9BAC-B54C-B588-0B4439D0B02C}"/>
            </c:ext>
          </c:extLst>
        </c:ser>
        <c:ser>
          <c:idx val="4"/>
          <c:order val="4"/>
          <c:tx>
            <c:v>60</c:v>
          </c:tx>
          <c:spPr>
            <a:solidFill>
              <a:schemeClr val="accent5"/>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12</c:v>
              </c:pt>
            </c:numLit>
          </c:val>
          <c:extLst>
            <c:ext xmlns:c16="http://schemas.microsoft.com/office/drawing/2014/chart" uri="{C3380CC4-5D6E-409C-BE32-E72D297353CC}">
              <c16:uniqueId val="{00000004-9BAC-B54C-B588-0B4439D0B02C}"/>
            </c:ext>
          </c:extLst>
        </c:ser>
        <c:ser>
          <c:idx val="5"/>
          <c:order val="5"/>
          <c:tx>
            <c:v>70</c:v>
          </c:tx>
          <c:spPr>
            <a:solidFill>
              <a:schemeClr val="accent6"/>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10</c:v>
              </c:pt>
            </c:numLit>
          </c:val>
          <c:extLst>
            <c:ext xmlns:c16="http://schemas.microsoft.com/office/drawing/2014/chart" uri="{C3380CC4-5D6E-409C-BE32-E72D297353CC}">
              <c16:uniqueId val="{00000005-9BAC-B54C-B588-0B4439D0B02C}"/>
            </c:ext>
          </c:extLst>
        </c:ser>
        <c:ser>
          <c:idx val="6"/>
          <c:order val="6"/>
          <c:tx>
            <c:v>80</c:v>
          </c:tx>
          <c:spPr>
            <a:solidFill>
              <a:schemeClr val="accent1">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3</c:v>
              </c:pt>
            </c:numLit>
          </c:val>
          <c:extLst>
            <c:ext xmlns:c16="http://schemas.microsoft.com/office/drawing/2014/chart" uri="{C3380CC4-5D6E-409C-BE32-E72D297353CC}">
              <c16:uniqueId val="{00000006-9BAC-B54C-B588-0B4439D0B02C}"/>
            </c:ext>
          </c:extLst>
        </c:ser>
        <c:ser>
          <c:idx val="7"/>
          <c:order val="7"/>
          <c:tx>
            <c:v>120</c:v>
          </c:tx>
          <c:spPr>
            <a:solidFill>
              <a:schemeClr val="accent2">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194</c:v>
              </c:pt>
            </c:numLit>
          </c:val>
          <c:extLst>
            <c:ext xmlns:c16="http://schemas.microsoft.com/office/drawing/2014/chart" uri="{C3380CC4-5D6E-409C-BE32-E72D297353CC}">
              <c16:uniqueId val="{00000007-9BAC-B54C-B588-0B4439D0B02C}"/>
            </c:ext>
          </c:extLst>
        </c:ser>
        <c:ser>
          <c:idx val="8"/>
          <c:order val="8"/>
          <c:tx>
            <c:v>130</c:v>
          </c:tx>
          <c:spPr>
            <a:solidFill>
              <a:schemeClr val="accent3">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232</c:v>
              </c:pt>
            </c:numLit>
          </c:val>
          <c:extLst>
            <c:ext xmlns:c16="http://schemas.microsoft.com/office/drawing/2014/chart" uri="{C3380CC4-5D6E-409C-BE32-E72D297353CC}">
              <c16:uniqueId val="{00000008-9BAC-B54C-B588-0B4439D0B02C}"/>
            </c:ext>
          </c:extLst>
        </c:ser>
        <c:ser>
          <c:idx val="9"/>
          <c:order val="9"/>
          <c:tx>
            <c:v>140</c:v>
          </c:tx>
          <c:spPr>
            <a:solidFill>
              <a:schemeClr val="accent4">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426</c:v>
              </c:pt>
            </c:numLit>
          </c:val>
          <c:extLst>
            <c:ext xmlns:c16="http://schemas.microsoft.com/office/drawing/2014/chart" uri="{C3380CC4-5D6E-409C-BE32-E72D297353CC}">
              <c16:uniqueId val="{00000009-9BAC-B54C-B588-0B4439D0B02C}"/>
            </c:ext>
          </c:extLst>
        </c:ser>
        <c:ser>
          <c:idx val="10"/>
          <c:order val="10"/>
          <c:tx>
            <c:v>150</c:v>
          </c:tx>
          <c:spPr>
            <a:solidFill>
              <a:schemeClr val="accent5">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256</c:v>
              </c:pt>
            </c:numLit>
          </c:val>
          <c:extLst>
            <c:ext xmlns:c16="http://schemas.microsoft.com/office/drawing/2014/chart" uri="{C3380CC4-5D6E-409C-BE32-E72D297353CC}">
              <c16:uniqueId val="{0000000A-9BAC-B54C-B588-0B4439D0B02C}"/>
            </c:ext>
          </c:extLst>
        </c:ser>
        <c:ser>
          <c:idx val="11"/>
          <c:order val="11"/>
          <c:tx>
            <c:v>160</c:v>
          </c:tx>
          <c:spPr>
            <a:solidFill>
              <a:schemeClr val="accent6">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230</c:v>
              </c:pt>
            </c:numLit>
          </c:val>
          <c:extLst>
            <c:ext xmlns:c16="http://schemas.microsoft.com/office/drawing/2014/chart" uri="{C3380CC4-5D6E-409C-BE32-E72D297353CC}">
              <c16:uniqueId val="{0000000B-9BAC-B54C-B588-0B4439D0B02C}"/>
            </c:ext>
          </c:extLst>
        </c:ser>
        <c:ser>
          <c:idx val="12"/>
          <c:order val="12"/>
          <c:tx>
            <c:v>170</c:v>
          </c:tx>
          <c:spPr>
            <a:solidFill>
              <a:schemeClr val="accent1">
                <a:lumMod val="80000"/>
                <a:lumOff val="2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3</c:v>
              </c:pt>
            </c:numLit>
          </c:val>
          <c:extLst>
            <c:ext xmlns:c16="http://schemas.microsoft.com/office/drawing/2014/chart" uri="{C3380CC4-5D6E-409C-BE32-E72D297353CC}">
              <c16:uniqueId val="{0000000C-9BAC-B54C-B588-0B4439D0B02C}"/>
            </c:ext>
          </c:extLst>
        </c:ser>
        <c:ser>
          <c:idx val="13"/>
          <c:order val="13"/>
          <c:tx>
            <c:v>180</c:v>
          </c:tx>
          <c:spPr>
            <a:solidFill>
              <a:schemeClr val="accent2">
                <a:lumMod val="80000"/>
                <a:lumOff val="2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c:v>
              </c:pt>
            </c:numLit>
          </c:val>
          <c:extLst>
            <c:ext xmlns:c16="http://schemas.microsoft.com/office/drawing/2014/chart" uri="{C3380CC4-5D6E-409C-BE32-E72D297353CC}">
              <c16:uniqueId val="{0000000D-9BAC-B54C-B588-0B4439D0B02C}"/>
            </c:ext>
          </c:extLst>
        </c:ser>
        <c:ser>
          <c:idx val="14"/>
          <c:order val="14"/>
          <c:tx>
            <c:v>190</c:v>
          </c:tx>
          <c:spPr>
            <a:solidFill>
              <a:schemeClr val="accent3">
                <a:lumMod val="80000"/>
                <a:lumOff val="2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c:v>
              </c:pt>
            </c:numLit>
          </c:val>
          <c:extLst>
            <c:ext xmlns:c16="http://schemas.microsoft.com/office/drawing/2014/chart" uri="{C3380CC4-5D6E-409C-BE32-E72D297353CC}">
              <c16:uniqueId val="{0000000E-9BAC-B54C-B588-0B4439D0B02C}"/>
            </c:ext>
          </c:extLst>
        </c:ser>
        <c:dLbls>
          <c:showLegendKey val="0"/>
          <c:showVal val="0"/>
          <c:showCatName val="0"/>
          <c:showSerName val="0"/>
          <c:showPercent val="0"/>
          <c:showBubbleSize val="0"/>
        </c:dLbls>
        <c:gapWidth val="219"/>
        <c:overlap val="-27"/>
        <c:axId val="372571903"/>
        <c:axId val="165954335"/>
      </c:barChart>
      <c:catAx>
        <c:axId val="37257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54335"/>
        <c:crosses val="autoZero"/>
        <c:auto val="1"/>
        <c:lblAlgn val="ctr"/>
        <c:lblOffset val="100"/>
        <c:noMultiLvlLbl val="0"/>
      </c:catAx>
      <c:valAx>
        <c:axId val="16595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57190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task 2copy roh.xlsx]Sheet3!PivotTable16</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450790581710403"/>
          <c:y val="0.2411575562700965"/>
          <c:w val="0.66931232747764369"/>
          <c:h val="0.69414790996784559"/>
        </c:manualLayout>
      </c:layout>
      <c:barChart>
        <c:barDir val="bar"/>
        <c:grouping val="clustered"/>
        <c:varyColors val="0"/>
        <c:ser>
          <c:idx val="0"/>
          <c:order val="0"/>
          <c:tx>
            <c:strRef>
              <c:f>Sheet3!$B$3</c:f>
              <c:strCache>
                <c:ptCount val="1"/>
                <c:pt idx="0">
                  <c:v>Min. of R_score</c:v>
                </c:pt>
              </c:strCache>
            </c:strRef>
          </c:tx>
          <c:spPr>
            <a:solidFill>
              <a:schemeClr val="accent1"/>
            </a:solidFill>
            <a:ln>
              <a:noFill/>
            </a:ln>
            <a:effectLst/>
          </c:spPr>
          <c:invertIfNegative val="0"/>
          <c:cat>
            <c:strRef>
              <c:f>Sheet3!$A$4:$A$15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Sheet3!$B$4:$B$15</c:f>
              <c:numCache>
                <c:formatCode>General</c:formatCode>
                <c:ptCount val="11"/>
                <c:pt idx="0">
                  <c:v>1</c:v>
                </c:pt>
                <c:pt idx="1">
                  <c:v>4</c:v>
                </c:pt>
                <c:pt idx="2">
                  <c:v>1</c:v>
                </c:pt>
                <c:pt idx="3">
                  <c:v>2</c:v>
                </c:pt>
                <c:pt idx="4">
                  <c:v>3</c:v>
                </c:pt>
                <c:pt idx="5">
                  <c:v>2</c:v>
                </c:pt>
                <c:pt idx="6">
                  <c:v>1</c:v>
                </c:pt>
                <c:pt idx="7">
                  <c:v>4</c:v>
                </c:pt>
                <c:pt idx="8">
                  <c:v>3</c:v>
                </c:pt>
                <c:pt idx="9">
                  <c:v>3</c:v>
                </c:pt>
                <c:pt idx="10">
                  <c:v>4</c:v>
                </c:pt>
              </c:numCache>
            </c:numRef>
          </c:val>
          <c:extLst>
            <c:ext xmlns:c16="http://schemas.microsoft.com/office/drawing/2014/chart" uri="{C3380CC4-5D6E-409C-BE32-E72D297353CC}">
              <c16:uniqueId val="{00000000-E328-334D-9668-55A41A332A75}"/>
            </c:ext>
          </c:extLst>
        </c:ser>
        <c:ser>
          <c:idx val="1"/>
          <c:order val="1"/>
          <c:tx>
            <c:strRef>
              <c:f>Sheet3!$C$3</c:f>
              <c:strCache>
                <c:ptCount val="1"/>
                <c:pt idx="0">
                  <c:v>Min. of F_score</c:v>
                </c:pt>
              </c:strCache>
            </c:strRef>
          </c:tx>
          <c:spPr>
            <a:solidFill>
              <a:schemeClr val="accent2"/>
            </a:solidFill>
            <a:ln>
              <a:noFill/>
            </a:ln>
            <a:effectLst/>
          </c:spPr>
          <c:invertIfNegative val="0"/>
          <c:cat>
            <c:strRef>
              <c:f>Sheet3!$A$4:$A$15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Sheet3!$C$4:$C$15</c:f>
              <c:numCache>
                <c:formatCode>General</c:formatCode>
                <c:ptCount val="11"/>
                <c:pt idx="0">
                  <c:v>1</c:v>
                </c:pt>
                <c:pt idx="1">
                  <c:v>2</c:v>
                </c:pt>
                <c:pt idx="2">
                  <c:v>1</c:v>
                </c:pt>
                <c:pt idx="3">
                  <c:v>1</c:v>
                </c:pt>
                <c:pt idx="4">
                  <c:v>1</c:v>
                </c:pt>
                <c:pt idx="5">
                  <c:v>2</c:v>
                </c:pt>
                <c:pt idx="6">
                  <c:v>1</c:v>
                </c:pt>
                <c:pt idx="7">
                  <c:v>4</c:v>
                </c:pt>
                <c:pt idx="8">
                  <c:v>2</c:v>
                </c:pt>
                <c:pt idx="9">
                  <c:v>1</c:v>
                </c:pt>
                <c:pt idx="10">
                  <c:v>3</c:v>
                </c:pt>
              </c:numCache>
            </c:numRef>
          </c:val>
          <c:extLst>
            <c:ext xmlns:c16="http://schemas.microsoft.com/office/drawing/2014/chart" uri="{C3380CC4-5D6E-409C-BE32-E72D297353CC}">
              <c16:uniqueId val="{00000001-E328-334D-9668-55A41A332A75}"/>
            </c:ext>
          </c:extLst>
        </c:ser>
        <c:ser>
          <c:idx val="2"/>
          <c:order val="2"/>
          <c:tx>
            <c:strRef>
              <c:f>Sheet3!$D$3</c:f>
              <c:strCache>
                <c:ptCount val="1"/>
                <c:pt idx="0">
                  <c:v>Min. of M_score</c:v>
                </c:pt>
              </c:strCache>
            </c:strRef>
          </c:tx>
          <c:spPr>
            <a:solidFill>
              <a:schemeClr val="accent3"/>
            </a:solidFill>
            <a:ln>
              <a:noFill/>
            </a:ln>
            <a:effectLst/>
          </c:spPr>
          <c:invertIfNegative val="0"/>
          <c:cat>
            <c:strRef>
              <c:f>Sheet3!$A$4:$A$15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Sheet3!$D$4:$D$15</c:f>
              <c:numCache>
                <c:formatCode>General</c:formatCode>
                <c:ptCount val="11"/>
                <c:pt idx="0">
                  <c:v>1</c:v>
                </c:pt>
                <c:pt idx="1">
                  <c:v>1</c:v>
                </c:pt>
                <c:pt idx="2">
                  <c:v>1</c:v>
                </c:pt>
                <c:pt idx="3">
                  <c:v>1</c:v>
                </c:pt>
                <c:pt idx="4">
                  <c:v>1</c:v>
                </c:pt>
                <c:pt idx="5">
                  <c:v>1</c:v>
                </c:pt>
                <c:pt idx="6">
                  <c:v>1</c:v>
                </c:pt>
                <c:pt idx="7">
                  <c:v>4</c:v>
                </c:pt>
                <c:pt idx="8">
                  <c:v>1</c:v>
                </c:pt>
                <c:pt idx="9">
                  <c:v>1</c:v>
                </c:pt>
                <c:pt idx="10">
                  <c:v>1</c:v>
                </c:pt>
              </c:numCache>
            </c:numRef>
          </c:val>
          <c:extLst>
            <c:ext xmlns:c16="http://schemas.microsoft.com/office/drawing/2014/chart" uri="{C3380CC4-5D6E-409C-BE32-E72D297353CC}">
              <c16:uniqueId val="{00000002-E328-334D-9668-55A41A332A75}"/>
            </c:ext>
          </c:extLst>
        </c:ser>
        <c:dLbls>
          <c:showLegendKey val="0"/>
          <c:showVal val="0"/>
          <c:showCatName val="0"/>
          <c:showSerName val="0"/>
          <c:showPercent val="0"/>
          <c:showBubbleSize val="0"/>
        </c:dLbls>
        <c:gapWidth val="219"/>
        <c:axId val="437803216"/>
        <c:axId val="1268718416"/>
      </c:barChart>
      <c:catAx>
        <c:axId val="437803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8718416"/>
        <c:crosses val="autoZero"/>
        <c:auto val="1"/>
        <c:lblAlgn val="ctr"/>
        <c:lblOffset val="100"/>
        <c:noMultiLvlLbl val="0"/>
      </c:catAx>
      <c:valAx>
        <c:axId val="1268718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80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Transactions!$AF$1</c:f>
              <c:strCache>
                <c:ptCount val="1"/>
                <c:pt idx="0">
                  <c:v>profit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Transactions!$AD$2:$AD$20002</c:f>
              <c:numCache>
                <c:formatCode>General</c:formatCode>
                <c:ptCount val="1408"/>
                <c:pt idx="0">
                  <c:v>321</c:v>
                </c:pt>
                <c:pt idx="1">
                  <c:v>309</c:v>
                </c:pt>
                <c:pt idx="2">
                  <c:v>307</c:v>
                </c:pt>
                <c:pt idx="3">
                  <c:v>263</c:v>
                </c:pt>
                <c:pt idx="4">
                  <c:v>183</c:v>
                </c:pt>
                <c:pt idx="5">
                  <c:v>146</c:v>
                </c:pt>
                <c:pt idx="6">
                  <c:v>93</c:v>
                </c:pt>
                <c:pt idx="7">
                  <c:v>62</c:v>
                </c:pt>
                <c:pt idx="8">
                  <c:v>359</c:v>
                </c:pt>
                <c:pt idx="9">
                  <c:v>278</c:v>
                </c:pt>
                <c:pt idx="10">
                  <c:v>261</c:v>
                </c:pt>
                <c:pt idx="11">
                  <c:v>232</c:v>
                </c:pt>
                <c:pt idx="12">
                  <c:v>128</c:v>
                </c:pt>
                <c:pt idx="13">
                  <c:v>80</c:v>
                </c:pt>
                <c:pt idx="14">
                  <c:v>50</c:v>
                </c:pt>
                <c:pt idx="15">
                  <c:v>343</c:v>
                </c:pt>
                <c:pt idx="16">
                  <c:v>318</c:v>
                </c:pt>
                <c:pt idx="17">
                  <c:v>317</c:v>
                </c:pt>
                <c:pt idx="18">
                  <c:v>253</c:v>
                </c:pt>
                <c:pt idx="19">
                  <c:v>241</c:v>
                </c:pt>
                <c:pt idx="20">
                  <c:v>235</c:v>
                </c:pt>
                <c:pt idx="21">
                  <c:v>211</c:v>
                </c:pt>
                <c:pt idx="22">
                  <c:v>193</c:v>
                </c:pt>
                <c:pt idx="23">
                  <c:v>164</c:v>
                </c:pt>
                <c:pt idx="24">
                  <c:v>125</c:v>
                </c:pt>
                <c:pt idx="25">
                  <c:v>10</c:v>
                </c:pt>
                <c:pt idx="26">
                  <c:v>244</c:v>
                </c:pt>
                <c:pt idx="27">
                  <c:v>235</c:v>
                </c:pt>
                <c:pt idx="28">
                  <c:v>218</c:v>
                </c:pt>
                <c:pt idx="29">
                  <c:v>209</c:v>
                </c:pt>
                <c:pt idx="30">
                  <c:v>207</c:v>
                </c:pt>
                <c:pt idx="31">
                  <c:v>86</c:v>
                </c:pt>
                <c:pt idx="32">
                  <c:v>74</c:v>
                </c:pt>
                <c:pt idx="33">
                  <c:v>42</c:v>
                </c:pt>
                <c:pt idx="34">
                  <c:v>24</c:v>
                </c:pt>
                <c:pt idx="35">
                  <c:v>20</c:v>
                </c:pt>
                <c:pt idx="36">
                  <c:v>11</c:v>
                </c:pt>
                <c:pt idx="37">
                  <c:v>322</c:v>
                </c:pt>
                <c:pt idx="38">
                  <c:v>311</c:v>
                </c:pt>
                <c:pt idx="39">
                  <c:v>231</c:v>
                </c:pt>
                <c:pt idx="40">
                  <c:v>198</c:v>
                </c:pt>
                <c:pt idx="41">
                  <c:v>181</c:v>
                </c:pt>
                <c:pt idx="42">
                  <c:v>131</c:v>
                </c:pt>
                <c:pt idx="43">
                  <c:v>116</c:v>
                </c:pt>
                <c:pt idx="44">
                  <c:v>88</c:v>
                </c:pt>
                <c:pt idx="45">
                  <c:v>87</c:v>
                </c:pt>
                <c:pt idx="46">
                  <c:v>46</c:v>
                </c:pt>
                <c:pt idx="47">
                  <c:v>0</c:v>
                </c:pt>
                <c:pt idx="48">
                  <c:v>266</c:v>
                </c:pt>
                <c:pt idx="49">
                  <c:v>228</c:v>
                </c:pt>
                <c:pt idx="50">
                  <c:v>194</c:v>
                </c:pt>
                <c:pt idx="51">
                  <c:v>85</c:v>
                </c:pt>
                <c:pt idx="52">
                  <c:v>78</c:v>
                </c:pt>
                <c:pt idx="53">
                  <c:v>69</c:v>
                </c:pt>
                <c:pt idx="54">
                  <c:v>66</c:v>
                </c:pt>
                <c:pt idx="55">
                  <c:v>315</c:v>
                </c:pt>
                <c:pt idx="56">
                  <c:v>299</c:v>
                </c:pt>
                <c:pt idx="57">
                  <c:v>295</c:v>
                </c:pt>
                <c:pt idx="58">
                  <c:v>294</c:v>
                </c:pt>
                <c:pt idx="59">
                  <c:v>284</c:v>
                </c:pt>
                <c:pt idx="60">
                  <c:v>133</c:v>
                </c:pt>
                <c:pt idx="61">
                  <c:v>131</c:v>
                </c:pt>
                <c:pt idx="62">
                  <c:v>89</c:v>
                </c:pt>
                <c:pt idx="63">
                  <c:v>330</c:v>
                </c:pt>
                <c:pt idx="64">
                  <c:v>327</c:v>
                </c:pt>
                <c:pt idx="65">
                  <c:v>297</c:v>
                </c:pt>
                <c:pt idx="66">
                  <c:v>282</c:v>
                </c:pt>
                <c:pt idx="67">
                  <c:v>240</c:v>
                </c:pt>
                <c:pt idx="68">
                  <c:v>198</c:v>
                </c:pt>
                <c:pt idx="69">
                  <c:v>178</c:v>
                </c:pt>
                <c:pt idx="70">
                  <c:v>161</c:v>
                </c:pt>
                <c:pt idx="71">
                  <c:v>160</c:v>
                </c:pt>
                <c:pt idx="72">
                  <c:v>122</c:v>
                </c:pt>
                <c:pt idx="73">
                  <c:v>83</c:v>
                </c:pt>
                <c:pt idx="74">
                  <c:v>80</c:v>
                </c:pt>
                <c:pt idx="75">
                  <c:v>44</c:v>
                </c:pt>
                <c:pt idx="76">
                  <c:v>22</c:v>
                </c:pt>
                <c:pt idx="77">
                  <c:v>286</c:v>
                </c:pt>
                <c:pt idx="78">
                  <c:v>224</c:v>
                </c:pt>
                <c:pt idx="79">
                  <c:v>170</c:v>
                </c:pt>
                <c:pt idx="80">
                  <c:v>155</c:v>
                </c:pt>
                <c:pt idx="81">
                  <c:v>42</c:v>
                </c:pt>
                <c:pt idx="82">
                  <c:v>11</c:v>
                </c:pt>
                <c:pt idx="83">
                  <c:v>306</c:v>
                </c:pt>
                <c:pt idx="84">
                  <c:v>268</c:v>
                </c:pt>
                <c:pt idx="85">
                  <c:v>243</c:v>
                </c:pt>
                <c:pt idx="86">
                  <c:v>194</c:v>
                </c:pt>
                <c:pt idx="87">
                  <c:v>159</c:v>
                </c:pt>
                <c:pt idx="88">
                  <c:v>158</c:v>
                </c:pt>
                <c:pt idx="89">
                  <c:v>156</c:v>
                </c:pt>
                <c:pt idx="90">
                  <c:v>154</c:v>
                </c:pt>
                <c:pt idx="91">
                  <c:v>129</c:v>
                </c:pt>
                <c:pt idx="92">
                  <c:v>35</c:v>
                </c:pt>
                <c:pt idx="93">
                  <c:v>321</c:v>
                </c:pt>
                <c:pt idx="94">
                  <c:v>292</c:v>
                </c:pt>
                <c:pt idx="95">
                  <c:v>283</c:v>
                </c:pt>
                <c:pt idx="96">
                  <c:v>251</c:v>
                </c:pt>
                <c:pt idx="97">
                  <c:v>205</c:v>
                </c:pt>
                <c:pt idx="98">
                  <c:v>178</c:v>
                </c:pt>
                <c:pt idx="99">
                  <c:v>151</c:v>
                </c:pt>
                <c:pt idx="100">
                  <c:v>90</c:v>
                </c:pt>
                <c:pt idx="101">
                  <c:v>82</c:v>
                </c:pt>
                <c:pt idx="102">
                  <c:v>71</c:v>
                </c:pt>
                <c:pt idx="103">
                  <c:v>64</c:v>
                </c:pt>
                <c:pt idx="104">
                  <c:v>48</c:v>
                </c:pt>
                <c:pt idx="105">
                  <c:v>33</c:v>
                </c:pt>
                <c:pt idx="106">
                  <c:v>357</c:v>
                </c:pt>
                <c:pt idx="107">
                  <c:v>351</c:v>
                </c:pt>
                <c:pt idx="108">
                  <c:v>297</c:v>
                </c:pt>
                <c:pt idx="109">
                  <c:v>254</c:v>
                </c:pt>
                <c:pt idx="110">
                  <c:v>245</c:v>
                </c:pt>
                <c:pt idx="111">
                  <c:v>186</c:v>
                </c:pt>
                <c:pt idx="112">
                  <c:v>145</c:v>
                </c:pt>
                <c:pt idx="113">
                  <c:v>134</c:v>
                </c:pt>
                <c:pt idx="114">
                  <c:v>125</c:v>
                </c:pt>
                <c:pt idx="115">
                  <c:v>113</c:v>
                </c:pt>
                <c:pt idx="116">
                  <c:v>111</c:v>
                </c:pt>
                <c:pt idx="117">
                  <c:v>31</c:v>
                </c:pt>
                <c:pt idx="118">
                  <c:v>19</c:v>
                </c:pt>
                <c:pt idx="119">
                  <c:v>10</c:v>
                </c:pt>
                <c:pt idx="120">
                  <c:v>301</c:v>
                </c:pt>
                <c:pt idx="121">
                  <c:v>283</c:v>
                </c:pt>
                <c:pt idx="122">
                  <c:v>263</c:v>
                </c:pt>
                <c:pt idx="123">
                  <c:v>241</c:v>
                </c:pt>
                <c:pt idx="124">
                  <c:v>190</c:v>
                </c:pt>
                <c:pt idx="125">
                  <c:v>175</c:v>
                </c:pt>
                <c:pt idx="126">
                  <c:v>103</c:v>
                </c:pt>
                <c:pt idx="127">
                  <c:v>70</c:v>
                </c:pt>
                <c:pt idx="128">
                  <c:v>66</c:v>
                </c:pt>
                <c:pt idx="129">
                  <c:v>42</c:v>
                </c:pt>
                <c:pt idx="130">
                  <c:v>21</c:v>
                </c:pt>
                <c:pt idx="131">
                  <c:v>339</c:v>
                </c:pt>
                <c:pt idx="132">
                  <c:v>302</c:v>
                </c:pt>
                <c:pt idx="133">
                  <c:v>248</c:v>
                </c:pt>
                <c:pt idx="134">
                  <c:v>247</c:v>
                </c:pt>
                <c:pt idx="135">
                  <c:v>236</c:v>
                </c:pt>
                <c:pt idx="136">
                  <c:v>206</c:v>
                </c:pt>
                <c:pt idx="137">
                  <c:v>171</c:v>
                </c:pt>
                <c:pt idx="138">
                  <c:v>148</c:v>
                </c:pt>
                <c:pt idx="139">
                  <c:v>138</c:v>
                </c:pt>
                <c:pt idx="140">
                  <c:v>131</c:v>
                </c:pt>
                <c:pt idx="141">
                  <c:v>124</c:v>
                </c:pt>
                <c:pt idx="142">
                  <c:v>106</c:v>
                </c:pt>
                <c:pt idx="143">
                  <c:v>103</c:v>
                </c:pt>
                <c:pt idx="144">
                  <c:v>76</c:v>
                </c:pt>
                <c:pt idx="145">
                  <c:v>55</c:v>
                </c:pt>
                <c:pt idx="146">
                  <c:v>50</c:v>
                </c:pt>
                <c:pt idx="147">
                  <c:v>47</c:v>
                </c:pt>
                <c:pt idx="148">
                  <c:v>13</c:v>
                </c:pt>
                <c:pt idx="149">
                  <c:v>343</c:v>
                </c:pt>
                <c:pt idx="150">
                  <c:v>282</c:v>
                </c:pt>
                <c:pt idx="151">
                  <c:v>272</c:v>
                </c:pt>
                <c:pt idx="152">
                  <c:v>259</c:v>
                </c:pt>
                <c:pt idx="153">
                  <c:v>199</c:v>
                </c:pt>
                <c:pt idx="154">
                  <c:v>164</c:v>
                </c:pt>
                <c:pt idx="155">
                  <c:v>159</c:v>
                </c:pt>
                <c:pt idx="156">
                  <c:v>153</c:v>
                </c:pt>
                <c:pt idx="157">
                  <c:v>133</c:v>
                </c:pt>
                <c:pt idx="158">
                  <c:v>58</c:v>
                </c:pt>
                <c:pt idx="159">
                  <c:v>29</c:v>
                </c:pt>
                <c:pt idx="160">
                  <c:v>350</c:v>
                </c:pt>
                <c:pt idx="161">
                  <c:v>292</c:v>
                </c:pt>
                <c:pt idx="162">
                  <c:v>275</c:v>
                </c:pt>
                <c:pt idx="163">
                  <c:v>260</c:v>
                </c:pt>
                <c:pt idx="164">
                  <c:v>240</c:v>
                </c:pt>
                <c:pt idx="165">
                  <c:v>221</c:v>
                </c:pt>
                <c:pt idx="166">
                  <c:v>208</c:v>
                </c:pt>
                <c:pt idx="167">
                  <c:v>196</c:v>
                </c:pt>
                <c:pt idx="168">
                  <c:v>89</c:v>
                </c:pt>
                <c:pt idx="169">
                  <c:v>75</c:v>
                </c:pt>
                <c:pt idx="170">
                  <c:v>68</c:v>
                </c:pt>
                <c:pt idx="171">
                  <c:v>62</c:v>
                </c:pt>
                <c:pt idx="172">
                  <c:v>39</c:v>
                </c:pt>
                <c:pt idx="173">
                  <c:v>361</c:v>
                </c:pt>
                <c:pt idx="174">
                  <c:v>254</c:v>
                </c:pt>
                <c:pt idx="175">
                  <c:v>236</c:v>
                </c:pt>
                <c:pt idx="176">
                  <c:v>206</c:v>
                </c:pt>
                <c:pt idx="177">
                  <c:v>137</c:v>
                </c:pt>
                <c:pt idx="178">
                  <c:v>134</c:v>
                </c:pt>
                <c:pt idx="179">
                  <c:v>99</c:v>
                </c:pt>
                <c:pt idx="180">
                  <c:v>78</c:v>
                </c:pt>
                <c:pt idx="181">
                  <c:v>9</c:v>
                </c:pt>
                <c:pt idx="182">
                  <c:v>262</c:v>
                </c:pt>
                <c:pt idx="183">
                  <c:v>237</c:v>
                </c:pt>
                <c:pt idx="184">
                  <c:v>191</c:v>
                </c:pt>
                <c:pt idx="185">
                  <c:v>187</c:v>
                </c:pt>
                <c:pt idx="186">
                  <c:v>187</c:v>
                </c:pt>
                <c:pt idx="187">
                  <c:v>158</c:v>
                </c:pt>
                <c:pt idx="188">
                  <c:v>119</c:v>
                </c:pt>
                <c:pt idx="189">
                  <c:v>101</c:v>
                </c:pt>
                <c:pt idx="190">
                  <c:v>29</c:v>
                </c:pt>
                <c:pt idx="191">
                  <c:v>26</c:v>
                </c:pt>
                <c:pt idx="192">
                  <c:v>20</c:v>
                </c:pt>
                <c:pt idx="193">
                  <c:v>9</c:v>
                </c:pt>
                <c:pt idx="194">
                  <c:v>242</c:v>
                </c:pt>
                <c:pt idx="195">
                  <c:v>234</c:v>
                </c:pt>
                <c:pt idx="196">
                  <c:v>227</c:v>
                </c:pt>
                <c:pt idx="197">
                  <c:v>187</c:v>
                </c:pt>
                <c:pt idx="198">
                  <c:v>135</c:v>
                </c:pt>
                <c:pt idx="199">
                  <c:v>8</c:v>
                </c:pt>
                <c:pt idx="200">
                  <c:v>310</c:v>
                </c:pt>
                <c:pt idx="201">
                  <c:v>296</c:v>
                </c:pt>
                <c:pt idx="202">
                  <c:v>265</c:v>
                </c:pt>
                <c:pt idx="203">
                  <c:v>247</c:v>
                </c:pt>
                <c:pt idx="204">
                  <c:v>196</c:v>
                </c:pt>
                <c:pt idx="205">
                  <c:v>120</c:v>
                </c:pt>
                <c:pt idx="206">
                  <c:v>91</c:v>
                </c:pt>
                <c:pt idx="207">
                  <c:v>82</c:v>
                </c:pt>
                <c:pt idx="208">
                  <c:v>72</c:v>
                </c:pt>
                <c:pt idx="209">
                  <c:v>30</c:v>
                </c:pt>
                <c:pt idx="210">
                  <c:v>355</c:v>
                </c:pt>
                <c:pt idx="211">
                  <c:v>346</c:v>
                </c:pt>
                <c:pt idx="212">
                  <c:v>334</c:v>
                </c:pt>
                <c:pt idx="213">
                  <c:v>324</c:v>
                </c:pt>
                <c:pt idx="214">
                  <c:v>309</c:v>
                </c:pt>
                <c:pt idx="215">
                  <c:v>199</c:v>
                </c:pt>
                <c:pt idx="216">
                  <c:v>175</c:v>
                </c:pt>
                <c:pt idx="217">
                  <c:v>164</c:v>
                </c:pt>
                <c:pt idx="218">
                  <c:v>148</c:v>
                </c:pt>
                <c:pt idx="219">
                  <c:v>82</c:v>
                </c:pt>
                <c:pt idx="220">
                  <c:v>70</c:v>
                </c:pt>
                <c:pt idx="221">
                  <c:v>45</c:v>
                </c:pt>
                <c:pt idx="222">
                  <c:v>347</c:v>
                </c:pt>
                <c:pt idx="223">
                  <c:v>246</c:v>
                </c:pt>
                <c:pt idx="224">
                  <c:v>221</c:v>
                </c:pt>
                <c:pt idx="225">
                  <c:v>175</c:v>
                </c:pt>
                <c:pt idx="226">
                  <c:v>95</c:v>
                </c:pt>
                <c:pt idx="227">
                  <c:v>68</c:v>
                </c:pt>
                <c:pt idx="228">
                  <c:v>39</c:v>
                </c:pt>
                <c:pt idx="229">
                  <c:v>7</c:v>
                </c:pt>
                <c:pt idx="230">
                  <c:v>290</c:v>
                </c:pt>
                <c:pt idx="231">
                  <c:v>288</c:v>
                </c:pt>
                <c:pt idx="232">
                  <c:v>287</c:v>
                </c:pt>
                <c:pt idx="233">
                  <c:v>241</c:v>
                </c:pt>
                <c:pt idx="234">
                  <c:v>235</c:v>
                </c:pt>
                <c:pt idx="235">
                  <c:v>209</c:v>
                </c:pt>
                <c:pt idx="236">
                  <c:v>198</c:v>
                </c:pt>
                <c:pt idx="237">
                  <c:v>186</c:v>
                </c:pt>
                <c:pt idx="238">
                  <c:v>82</c:v>
                </c:pt>
                <c:pt idx="239">
                  <c:v>69</c:v>
                </c:pt>
                <c:pt idx="240">
                  <c:v>53</c:v>
                </c:pt>
                <c:pt idx="241">
                  <c:v>0</c:v>
                </c:pt>
                <c:pt idx="242">
                  <c:v>319</c:v>
                </c:pt>
                <c:pt idx="243">
                  <c:v>298</c:v>
                </c:pt>
                <c:pt idx="244">
                  <c:v>273</c:v>
                </c:pt>
                <c:pt idx="245">
                  <c:v>268</c:v>
                </c:pt>
                <c:pt idx="246">
                  <c:v>236</c:v>
                </c:pt>
                <c:pt idx="247">
                  <c:v>221</c:v>
                </c:pt>
                <c:pt idx="248">
                  <c:v>192</c:v>
                </c:pt>
                <c:pt idx="249">
                  <c:v>131</c:v>
                </c:pt>
                <c:pt idx="250">
                  <c:v>65</c:v>
                </c:pt>
                <c:pt idx="251">
                  <c:v>65</c:v>
                </c:pt>
                <c:pt idx="252">
                  <c:v>31</c:v>
                </c:pt>
                <c:pt idx="253">
                  <c:v>342</c:v>
                </c:pt>
                <c:pt idx="254">
                  <c:v>341</c:v>
                </c:pt>
                <c:pt idx="255">
                  <c:v>323</c:v>
                </c:pt>
                <c:pt idx="256">
                  <c:v>316</c:v>
                </c:pt>
                <c:pt idx="257">
                  <c:v>252</c:v>
                </c:pt>
                <c:pt idx="258">
                  <c:v>177</c:v>
                </c:pt>
                <c:pt idx="259">
                  <c:v>167</c:v>
                </c:pt>
                <c:pt idx="260">
                  <c:v>80</c:v>
                </c:pt>
                <c:pt idx="261">
                  <c:v>76</c:v>
                </c:pt>
                <c:pt idx="262">
                  <c:v>12</c:v>
                </c:pt>
                <c:pt idx="263">
                  <c:v>9</c:v>
                </c:pt>
                <c:pt idx="264">
                  <c:v>334</c:v>
                </c:pt>
                <c:pt idx="265">
                  <c:v>262</c:v>
                </c:pt>
                <c:pt idx="266">
                  <c:v>228</c:v>
                </c:pt>
                <c:pt idx="267">
                  <c:v>178</c:v>
                </c:pt>
                <c:pt idx="268">
                  <c:v>143</c:v>
                </c:pt>
                <c:pt idx="269">
                  <c:v>122</c:v>
                </c:pt>
                <c:pt idx="270">
                  <c:v>100</c:v>
                </c:pt>
                <c:pt idx="271">
                  <c:v>100</c:v>
                </c:pt>
                <c:pt idx="272">
                  <c:v>67</c:v>
                </c:pt>
                <c:pt idx="273">
                  <c:v>186</c:v>
                </c:pt>
                <c:pt idx="274">
                  <c:v>132</c:v>
                </c:pt>
                <c:pt idx="275">
                  <c:v>126</c:v>
                </c:pt>
                <c:pt idx="276">
                  <c:v>67</c:v>
                </c:pt>
                <c:pt idx="277">
                  <c:v>42</c:v>
                </c:pt>
                <c:pt idx="278">
                  <c:v>2</c:v>
                </c:pt>
                <c:pt idx="279">
                  <c:v>349</c:v>
                </c:pt>
                <c:pt idx="280">
                  <c:v>345</c:v>
                </c:pt>
                <c:pt idx="281">
                  <c:v>309</c:v>
                </c:pt>
                <c:pt idx="282">
                  <c:v>307</c:v>
                </c:pt>
                <c:pt idx="283">
                  <c:v>291</c:v>
                </c:pt>
                <c:pt idx="284">
                  <c:v>211</c:v>
                </c:pt>
                <c:pt idx="285">
                  <c:v>187</c:v>
                </c:pt>
                <c:pt idx="286">
                  <c:v>124</c:v>
                </c:pt>
                <c:pt idx="287">
                  <c:v>106</c:v>
                </c:pt>
                <c:pt idx="288">
                  <c:v>40</c:v>
                </c:pt>
                <c:pt idx="289">
                  <c:v>38</c:v>
                </c:pt>
                <c:pt idx="290">
                  <c:v>27</c:v>
                </c:pt>
                <c:pt idx="291">
                  <c:v>13</c:v>
                </c:pt>
                <c:pt idx="292">
                  <c:v>322</c:v>
                </c:pt>
                <c:pt idx="293">
                  <c:v>312</c:v>
                </c:pt>
                <c:pt idx="294">
                  <c:v>277</c:v>
                </c:pt>
                <c:pt idx="295">
                  <c:v>227</c:v>
                </c:pt>
                <c:pt idx="296">
                  <c:v>132</c:v>
                </c:pt>
                <c:pt idx="297">
                  <c:v>69</c:v>
                </c:pt>
                <c:pt idx="298">
                  <c:v>56</c:v>
                </c:pt>
                <c:pt idx="299">
                  <c:v>31</c:v>
                </c:pt>
                <c:pt idx="300">
                  <c:v>349</c:v>
                </c:pt>
                <c:pt idx="301">
                  <c:v>340</c:v>
                </c:pt>
                <c:pt idx="302">
                  <c:v>257</c:v>
                </c:pt>
                <c:pt idx="303">
                  <c:v>197</c:v>
                </c:pt>
                <c:pt idx="304">
                  <c:v>155</c:v>
                </c:pt>
                <c:pt idx="305">
                  <c:v>148</c:v>
                </c:pt>
                <c:pt idx="306">
                  <c:v>139</c:v>
                </c:pt>
                <c:pt idx="307">
                  <c:v>103</c:v>
                </c:pt>
                <c:pt idx="308">
                  <c:v>95</c:v>
                </c:pt>
                <c:pt idx="309">
                  <c:v>29</c:v>
                </c:pt>
                <c:pt idx="310">
                  <c:v>294</c:v>
                </c:pt>
                <c:pt idx="311">
                  <c:v>273</c:v>
                </c:pt>
                <c:pt idx="312">
                  <c:v>270</c:v>
                </c:pt>
                <c:pt idx="313">
                  <c:v>242</c:v>
                </c:pt>
                <c:pt idx="314">
                  <c:v>233</c:v>
                </c:pt>
                <c:pt idx="315">
                  <c:v>211</c:v>
                </c:pt>
                <c:pt idx="316">
                  <c:v>158</c:v>
                </c:pt>
                <c:pt idx="317">
                  <c:v>152</c:v>
                </c:pt>
                <c:pt idx="318">
                  <c:v>142</c:v>
                </c:pt>
                <c:pt idx="319">
                  <c:v>90</c:v>
                </c:pt>
                <c:pt idx="320">
                  <c:v>80</c:v>
                </c:pt>
                <c:pt idx="321">
                  <c:v>26</c:v>
                </c:pt>
                <c:pt idx="322">
                  <c:v>12</c:v>
                </c:pt>
                <c:pt idx="323">
                  <c:v>338</c:v>
                </c:pt>
                <c:pt idx="324">
                  <c:v>203</c:v>
                </c:pt>
                <c:pt idx="325">
                  <c:v>178</c:v>
                </c:pt>
                <c:pt idx="326">
                  <c:v>159</c:v>
                </c:pt>
                <c:pt idx="327">
                  <c:v>157</c:v>
                </c:pt>
                <c:pt idx="328">
                  <c:v>153</c:v>
                </c:pt>
                <c:pt idx="329">
                  <c:v>79</c:v>
                </c:pt>
                <c:pt idx="330">
                  <c:v>40</c:v>
                </c:pt>
                <c:pt idx="331">
                  <c:v>331</c:v>
                </c:pt>
                <c:pt idx="332">
                  <c:v>307</c:v>
                </c:pt>
                <c:pt idx="333">
                  <c:v>249</c:v>
                </c:pt>
                <c:pt idx="334">
                  <c:v>242</c:v>
                </c:pt>
                <c:pt idx="335">
                  <c:v>233</c:v>
                </c:pt>
                <c:pt idx="336">
                  <c:v>176</c:v>
                </c:pt>
                <c:pt idx="337">
                  <c:v>84</c:v>
                </c:pt>
                <c:pt idx="338">
                  <c:v>342</c:v>
                </c:pt>
                <c:pt idx="339">
                  <c:v>331</c:v>
                </c:pt>
                <c:pt idx="340">
                  <c:v>234</c:v>
                </c:pt>
                <c:pt idx="341">
                  <c:v>221</c:v>
                </c:pt>
                <c:pt idx="342">
                  <c:v>155</c:v>
                </c:pt>
                <c:pt idx="343">
                  <c:v>132</c:v>
                </c:pt>
                <c:pt idx="344">
                  <c:v>33</c:v>
                </c:pt>
                <c:pt idx="345">
                  <c:v>32</c:v>
                </c:pt>
                <c:pt idx="346">
                  <c:v>6</c:v>
                </c:pt>
                <c:pt idx="347">
                  <c:v>5</c:v>
                </c:pt>
                <c:pt idx="348">
                  <c:v>363</c:v>
                </c:pt>
                <c:pt idx="349">
                  <c:v>337</c:v>
                </c:pt>
                <c:pt idx="350">
                  <c:v>330</c:v>
                </c:pt>
                <c:pt idx="351">
                  <c:v>312</c:v>
                </c:pt>
                <c:pt idx="352">
                  <c:v>288</c:v>
                </c:pt>
                <c:pt idx="353">
                  <c:v>283</c:v>
                </c:pt>
                <c:pt idx="354">
                  <c:v>270</c:v>
                </c:pt>
                <c:pt idx="355">
                  <c:v>239</c:v>
                </c:pt>
                <c:pt idx="356">
                  <c:v>171</c:v>
                </c:pt>
                <c:pt idx="357">
                  <c:v>124</c:v>
                </c:pt>
                <c:pt idx="358">
                  <c:v>70</c:v>
                </c:pt>
                <c:pt idx="359">
                  <c:v>15</c:v>
                </c:pt>
                <c:pt idx="360">
                  <c:v>13</c:v>
                </c:pt>
                <c:pt idx="361">
                  <c:v>1</c:v>
                </c:pt>
                <c:pt idx="362">
                  <c:v>343</c:v>
                </c:pt>
                <c:pt idx="363">
                  <c:v>293</c:v>
                </c:pt>
                <c:pt idx="364">
                  <c:v>261</c:v>
                </c:pt>
                <c:pt idx="365">
                  <c:v>170</c:v>
                </c:pt>
                <c:pt idx="366">
                  <c:v>111</c:v>
                </c:pt>
                <c:pt idx="367">
                  <c:v>101</c:v>
                </c:pt>
                <c:pt idx="368">
                  <c:v>25</c:v>
                </c:pt>
                <c:pt idx="369">
                  <c:v>22</c:v>
                </c:pt>
                <c:pt idx="370">
                  <c:v>306</c:v>
                </c:pt>
                <c:pt idx="371">
                  <c:v>265</c:v>
                </c:pt>
                <c:pt idx="372">
                  <c:v>247</c:v>
                </c:pt>
                <c:pt idx="373">
                  <c:v>191</c:v>
                </c:pt>
                <c:pt idx="374">
                  <c:v>186</c:v>
                </c:pt>
                <c:pt idx="375">
                  <c:v>169</c:v>
                </c:pt>
                <c:pt idx="376">
                  <c:v>91</c:v>
                </c:pt>
                <c:pt idx="377">
                  <c:v>47</c:v>
                </c:pt>
                <c:pt idx="378">
                  <c:v>19</c:v>
                </c:pt>
                <c:pt idx="379">
                  <c:v>359</c:v>
                </c:pt>
                <c:pt idx="380">
                  <c:v>305</c:v>
                </c:pt>
                <c:pt idx="381">
                  <c:v>249</c:v>
                </c:pt>
                <c:pt idx="382">
                  <c:v>200</c:v>
                </c:pt>
                <c:pt idx="383">
                  <c:v>173</c:v>
                </c:pt>
                <c:pt idx="384">
                  <c:v>121</c:v>
                </c:pt>
                <c:pt idx="385">
                  <c:v>46</c:v>
                </c:pt>
                <c:pt idx="386">
                  <c:v>33</c:v>
                </c:pt>
                <c:pt idx="387">
                  <c:v>276</c:v>
                </c:pt>
                <c:pt idx="388">
                  <c:v>260</c:v>
                </c:pt>
                <c:pt idx="389">
                  <c:v>257</c:v>
                </c:pt>
                <c:pt idx="390">
                  <c:v>230</c:v>
                </c:pt>
                <c:pt idx="391">
                  <c:v>210</c:v>
                </c:pt>
                <c:pt idx="392">
                  <c:v>69</c:v>
                </c:pt>
                <c:pt idx="393">
                  <c:v>27</c:v>
                </c:pt>
                <c:pt idx="394">
                  <c:v>24</c:v>
                </c:pt>
                <c:pt idx="395">
                  <c:v>7</c:v>
                </c:pt>
                <c:pt idx="396">
                  <c:v>330</c:v>
                </c:pt>
                <c:pt idx="397">
                  <c:v>312</c:v>
                </c:pt>
                <c:pt idx="398">
                  <c:v>301</c:v>
                </c:pt>
                <c:pt idx="399">
                  <c:v>301</c:v>
                </c:pt>
                <c:pt idx="400">
                  <c:v>278</c:v>
                </c:pt>
                <c:pt idx="401">
                  <c:v>204</c:v>
                </c:pt>
                <c:pt idx="402">
                  <c:v>198</c:v>
                </c:pt>
                <c:pt idx="403">
                  <c:v>194</c:v>
                </c:pt>
                <c:pt idx="404">
                  <c:v>175</c:v>
                </c:pt>
                <c:pt idx="405">
                  <c:v>154</c:v>
                </c:pt>
                <c:pt idx="406">
                  <c:v>117</c:v>
                </c:pt>
                <c:pt idx="407">
                  <c:v>115</c:v>
                </c:pt>
                <c:pt idx="408">
                  <c:v>56</c:v>
                </c:pt>
                <c:pt idx="409">
                  <c:v>46</c:v>
                </c:pt>
                <c:pt idx="410">
                  <c:v>43</c:v>
                </c:pt>
                <c:pt idx="411">
                  <c:v>22</c:v>
                </c:pt>
                <c:pt idx="412">
                  <c:v>14</c:v>
                </c:pt>
                <c:pt idx="413">
                  <c:v>299</c:v>
                </c:pt>
                <c:pt idx="414">
                  <c:v>174</c:v>
                </c:pt>
                <c:pt idx="415">
                  <c:v>165</c:v>
                </c:pt>
                <c:pt idx="416">
                  <c:v>159</c:v>
                </c:pt>
                <c:pt idx="417">
                  <c:v>116</c:v>
                </c:pt>
                <c:pt idx="418">
                  <c:v>48</c:v>
                </c:pt>
                <c:pt idx="419">
                  <c:v>39</c:v>
                </c:pt>
                <c:pt idx="420">
                  <c:v>330</c:v>
                </c:pt>
                <c:pt idx="421">
                  <c:v>252</c:v>
                </c:pt>
                <c:pt idx="422">
                  <c:v>92</c:v>
                </c:pt>
                <c:pt idx="423">
                  <c:v>67</c:v>
                </c:pt>
                <c:pt idx="424">
                  <c:v>56</c:v>
                </c:pt>
                <c:pt idx="425">
                  <c:v>40</c:v>
                </c:pt>
                <c:pt idx="426">
                  <c:v>361</c:v>
                </c:pt>
                <c:pt idx="427">
                  <c:v>339</c:v>
                </c:pt>
                <c:pt idx="428">
                  <c:v>339</c:v>
                </c:pt>
                <c:pt idx="429">
                  <c:v>254</c:v>
                </c:pt>
                <c:pt idx="430">
                  <c:v>198</c:v>
                </c:pt>
                <c:pt idx="431">
                  <c:v>140</c:v>
                </c:pt>
                <c:pt idx="432">
                  <c:v>119</c:v>
                </c:pt>
                <c:pt idx="433">
                  <c:v>112</c:v>
                </c:pt>
                <c:pt idx="434">
                  <c:v>111</c:v>
                </c:pt>
                <c:pt idx="435">
                  <c:v>109</c:v>
                </c:pt>
                <c:pt idx="436">
                  <c:v>90</c:v>
                </c:pt>
                <c:pt idx="437">
                  <c:v>17</c:v>
                </c:pt>
                <c:pt idx="438">
                  <c:v>317</c:v>
                </c:pt>
                <c:pt idx="439">
                  <c:v>315</c:v>
                </c:pt>
                <c:pt idx="440">
                  <c:v>307</c:v>
                </c:pt>
                <c:pt idx="441">
                  <c:v>273</c:v>
                </c:pt>
                <c:pt idx="442">
                  <c:v>264</c:v>
                </c:pt>
                <c:pt idx="443">
                  <c:v>150</c:v>
                </c:pt>
                <c:pt idx="444">
                  <c:v>140</c:v>
                </c:pt>
                <c:pt idx="445">
                  <c:v>90</c:v>
                </c:pt>
                <c:pt idx="446">
                  <c:v>12</c:v>
                </c:pt>
                <c:pt idx="447">
                  <c:v>265</c:v>
                </c:pt>
                <c:pt idx="448">
                  <c:v>249</c:v>
                </c:pt>
                <c:pt idx="449">
                  <c:v>246</c:v>
                </c:pt>
                <c:pt idx="450">
                  <c:v>213</c:v>
                </c:pt>
                <c:pt idx="451">
                  <c:v>160</c:v>
                </c:pt>
                <c:pt idx="452">
                  <c:v>75</c:v>
                </c:pt>
                <c:pt idx="453">
                  <c:v>21</c:v>
                </c:pt>
                <c:pt idx="454">
                  <c:v>18</c:v>
                </c:pt>
                <c:pt idx="455">
                  <c:v>0</c:v>
                </c:pt>
                <c:pt idx="456">
                  <c:v>302</c:v>
                </c:pt>
                <c:pt idx="457">
                  <c:v>276</c:v>
                </c:pt>
                <c:pt idx="458">
                  <c:v>171</c:v>
                </c:pt>
                <c:pt idx="459">
                  <c:v>151</c:v>
                </c:pt>
                <c:pt idx="460">
                  <c:v>150</c:v>
                </c:pt>
                <c:pt idx="461">
                  <c:v>149</c:v>
                </c:pt>
                <c:pt idx="462">
                  <c:v>117</c:v>
                </c:pt>
                <c:pt idx="463">
                  <c:v>117</c:v>
                </c:pt>
                <c:pt idx="464">
                  <c:v>90</c:v>
                </c:pt>
                <c:pt idx="465">
                  <c:v>52</c:v>
                </c:pt>
                <c:pt idx="466">
                  <c:v>17</c:v>
                </c:pt>
                <c:pt idx="467">
                  <c:v>285</c:v>
                </c:pt>
                <c:pt idx="468">
                  <c:v>229</c:v>
                </c:pt>
                <c:pt idx="469">
                  <c:v>166</c:v>
                </c:pt>
                <c:pt idx="470">
                  <c:v>13</c:v>
                </c:pt>
                <c:pt idx="471">
                  <c:v>322</c:v>
                </c:pt>
                <c:pt idx="472">
                  <c:v>285</c:v>
                </c:pt>
                <c:pt idx="473">
                  <c:v>251</c:v>
                </c:pt>
                <c:pt idx="474">
                  <c:v>184</c:v>
                </c:pt>
                <c:pt idx="475">
                  <c:v>168</c:v>
                </c:pt>
                <c:pt idx="476">
                  <c:v>144</c:v>
                </c:pt>
                <c:pt idx="477">
                  <c:v>54</c:v>
                </c:pt>
                <c:pt idx="478">
                  <c:v>52</c:v>
                </c:pt>
                <c:pt idx="479">
                  <c:v>32</c:v>
                </c:pt>
                <c:pt idx="480">
                  <c:v>318</c:v>
                </c:pt>
                <c:pt idx="481">
                  <c:v>309</c:v>
                </c:pt>
                <c:pt idx="482">
                  <c:v>304</c:v>
                </c:pt>
                <c:pt idx="483">
                  <c:v>275</c:v>
                </c:pt>
                <c:pt idx="484">
                  <c:v>250</c:v>
                </c:pt>
                <c:pt idx="485">
                  <c:v>169</c:v>
                </c:pt>
                <c:pt idx="486">
                  <c:v>145</c:v>
                </c:pt>
                <c:pt idx="487">
                  <c:v>143</c:v>
                </c:pt>
                <c:pt idx="488">
                  <c:v>137</c:v>
                </c:pt>
                <c:pt idx="489">
                  <c:v>38</c:v>
                </c:pt>
                <c:pt idx="490">
                  <c:v>27</c:v>
                </c:pt>
                <c:pt idx="491">
                  <c:v>346</c:v>
                </c:pt>
                <c:pt idx="492">
                  <c:v>294</c:v>
                </c:pt>
                <c:pt idx="493">
                  <c:v>284</c:v>
                </c:pt>
                <c:pt idx="494">
                  <c:v>274</c:v>
                </c:pt>
                <c:pt idx="495">
                  <c:v>267</c:v>
                </c:pt>
                <c:pt idx="496">
                  <c:v>234</c:v>
                </c:pt>
                <c:pt idx="497">
                  <c:v>216</c:v>
                </c:pt>
                <c:pt idx="498">
                  <c:v>209</c:v>
                </c:pt>
                <c:pt idx="499">
                  <c:v>165</c:v>
                </c:pt>
                <c:pt idx="500">
                  <c:v>129</c:v>
                </c:pt>
                <c:pt idx="501">
                  <c:v>87</c:v>
                </c:pt>
                <c:pt idx="502">
                  <c:v>82</c:v>
                </c:pt>
                <c:pt idx="503">
                  <c:v>77</c:v>
                </c:pt>
                <c:pt idx="504">
                  <c:v>295</c:v>
                </c:pt>
                <c:pt idx="505">
                  <c:v>289</c:v>
                </c:pt>
                <c:pt idx="506">
                  <c:v>282</c:v>
                </c:pt>
                <c:pt idx="507">
                  <c:v>258</c:v>
                </c:pt>
                <c:pt idx="508">
                  <c:v>254</c:v>
                </c:pt>
                <c:pt idx="509">
                  <c:v>219</c:v>
                </c:pt>
                <c:pt idx="510">
                  <c:v>183</c:v>
                </c:pt>
                <c:pt idx="511">
                  <c:v>112</c:v>
                </c:pt>
                <c:pt idx="512">
                  <c:v>20</c:v>
                </c:pt>
                <c:pt idx="513">
                  <c:v>8</c:v>
                </c:pt>
                <c:pt idx="514">
                  <c:v>1</c:v>
                </c:pt>
                <c:pt idx="515">
                  <c:v>362</c:v>
                </c:pt>
                <c:pt idx="516">
                  <c:v>331</c:v>
                </c:pt>
                <c:pt idx="517">
                  <c:v>324</c:v>
                </c:pt>
                <c:pt idx="518">
                  <c:v>308</c:v>
                </c:pt>
                <c:pt idx="519">
                  <c:v>289</c:v>
                </c:pt>
                <c:pt idx="520">
                  <c:v>281</c:v>
                </c:pt>
                <c:pt idx="521">
                  <c:v>272</c:v>
                </c:pt>
                <c:pt idx="522">
                  <c:v>172</c:v>
                </c:pt>
                <c:pt idx="523">
                  <c:v>125</c:v>
                </c:pt>
                <c:pt idx="524">
                  <c:v>76</c:v>
                </c:pt>
                <c:pt idx="525">
                  <c:v>75</c:v>
                </c:pt>
                <c:pt idx="526">
                  <c:v>53</c:v>
                </c:pt>
                <c:pt idx="527">
                  <c:v>49</c:v>
                </c:pt>
                <c:pt idx="528">
                  <c:v>362</c:v>
                </c:pt>
                <c:pt idx="529">
                  <c:v>349</c:v>
                </c:pt>
                <c:pt idx="530">
                  <c:v>339</c:v>
                </c:pt>
                <c:pt idx="531">
                  <c:v>338</c:v>
                </c:pt>
                <c:pt idx="532">
                  <c:v>320</c:v>
                </c:pt>
                <c:pt idx="533">
                  <c:v>320</c:v>
                </c:pt>
                <c:pt idx="534">
                  <c:v>319</c:v>
                </c:pt>
                <c:pt idx="535">
                  <c:v>315</c:v>
                </c:pt>
                <c:pt idx="536">
                  <c:v>313</c:v>
                </c:pt>
                <c:pt idx="537">
                  <c:v>297</c:v>
                </c:pt>
                <c:pt idx="538">
                  <c:v>283</c:v>
                </c:pt>
                <c:pt idx="539">
                  <c:v>255</c:v>
                </c:pt>
                <c:pt idx="540">
                  <c:v>225</c:v>
                </c:pt>
                <c:pt idx="541">
                  <c:v>216</c:v>
                </c:pt>
                <c:pt idx="542">
                  <c:v>194</c:v>
                </c:pt>
                <c:pt idx="543">
                  <c:v>162</c:v>
                </c:pt>
                <c:pt idx="544">
                  <c:v>101</c:v>
                </c:pt>
                <c:pt idx="545">
                  <c:v>59</c:v>
                </c:pt>
                <c:pt idx="546">
                  <c:v>44</c:v>
                </c:pt>
                <c:pt idx="547">
                  <c:v>40</c:v>
                </c:pt>
                <c:pt idx="548">
                  <c:v>40</c:v>
                </c:pt>
                <c:pt idx="549">
                  <c:v>18</c:v>
                </c:pt>
                <c:pt idx="550">
                  <c:v>13</c:v>
                </c:pt>
                <c:pt idx="551">
                  <c:v>323</c:v>
                </c:pt>
                <c:pt idx="552">
                  <c:v>306</c:v>
                </c:pt>
                <c:pt idx="553">
                  <c:v>300</c:v>
                </c:pt>
                <c:pt idx="554">
                  <c:v>237</c:v>
                </c:pt>
                <c:pt idx="555">
                  <c:v>189</c:v>
                </c:pt>
                <c:pt idx="556">
                  <c:v>12</c:v>
                </c:pt>
                <c:pt idx="557">
                  <c:v>356</c:v>
                </c:pt>
                <c:pt idx="558">
                  <c:v>339</c:v>
                </c:pt>
                <c:pt idx="559">
                  <c:v>276</c:v>
                </c:pt>
                <c:pt idx="560">
                  <c:v>260</c:v>
                </c:pt>
                <c:pt idx="561">
                  <c:v>259</c:v>
                </c:pt>
                <c:pt idx="562">
                  <c:v>255</c:v>
                </c:pt>
                <c:pt idx="563">
                  <c:v>46</c:v>
                </c:pt>
                <c:pt idx="564">
                  <c:v>279</c:v>
                </c:pt>
                <c:pt idx="565">
                  <c:v>149</c:v>
                </c:pt>
                <c:pt idx="566">
                  <c:v>245</c:v>
                </c:pt>
                <c:pt idx="567">
                  <c:v>232</c:v>
                </c:pt>
                <c:pt idx="568">
                  <c:v>230</c:v>
                </c:pt>
                <c:pt idx="569">
                  <c:v>213</c:v>
                </c:pt>
                <c:pt idx="570">
                  <c:v>137</c:v>
                </c:pt>
                <c:pt idx="571">
                  <c:v>125</c:v>
                </c:pt>
                <c:pt idx="572">
                  <c:v>93</c:v>
                </c:pt>
                <c:pt idx="573">
                  <c:v>72</c:v>
                </c:pt>
                <c:pt idx="574">
                  <c:v>27</c:v>
                </c:pt>
                <c:pt idx="575">
                  <c:v>14</c:v>
                </c:pt>
                <c:pt idx="576">
                  <c:v>148</c:v>
                </c:pt>
                <c:pt idx="577">
                  <c:v>141</c:v>
                </c:pt>
                <c:pt idx="578">
                  <c:v>119</c:v>
                </c:pt>
                <c:pt idx="579">
                  <c:v>63</c:v>
                </c:pt>
                <c:pt idx="580">
                  <c:v>53</c:v>
                </c:pt>
                <c:pt idx="581">
                  <c:v>19</c:v>
                </c:pt>
                <c:pt idx="582">
                  <c:v>352</c:v>
                </c:pt>
                <c:pt idx="583">
                  <c:v>334</c:v>
                </c:pt>
                <c:pt idx="584">
                  <c:v>298</c:v>
                </c:pt>
                <c:pt idx="585">
                  <c:v>289</c:v>
                </c:pt>
                <c:pt idx="586">
                  <c:v>220</c:v>
                </c:pt>
                <c:pt idx="587">
                  <c:v>203</c:v>
                </c:pt>
                <c:pt idx="588">
                  <c:v>168</c:v>
                </c:pt>
                <c:pt idx="589">
                  <c:v>125</c:v>
                </c:pt>
                <c:pt idx="590">
                  <c:v>119</c:v>
                </c:pt>
                <c:pt idx="591">
                  <c:v>85</c:v>
                </c:pt>
                <c:pt idx="592">
                  <c:v>12</c:v>
                </c:pt>
                <c:pt idx="593">
                  <c:v>235</c:v>
                </c:pt>
                <c:pt idx="594">
                  <c:v>225</c:v>
                </c:pt>
                <c:pt idx="595">
                  <c:v>184</c:v>
                </c:pt>
                <c:pt idx="596">
                  <c:v>155</c:v>
                </c:pt>
                <c:pt idx="597">
                  <c:v>145</c:v>
                </c:pt>
                <c:pt idx="598">
                  <c:v>92</c:v>
                </c:pt>
                <c:pt idx="599">
                  <c:v>60</c:v>
                </c:pt>
                <c:pt idx="600">
                  <c:v>2</c:v>
                </c:pt>
                <c:pt idx="601">
                  <c:v>306</c:v>
                </c:pt>
                <c:pt idx="602">
                  <c:v>221</c:v>
                </c:pt>
                <c:pt idx="603">
                  <c:v>221</c:v>
                </c:pt>
                <c:pt idx="604">
                  <c:v>106</c:v>
                </c:pt>
                <c:pt idx="605">
                  <c:v>78</c:v>
                </c:pt>
                <c:pt idx="606">
                  <c:v>76</c:v>
                </c:pt>
                <c:pt idx="607">
                  <c:v>55</c:v>
                </c:pt>
                <c:pt idx="608">
                  <c:v>53</c:v>
                </c:pt>
                <c:pt idx="609">
                  <c:v>28</c:v>
                </c:pt>
                <c:pt idx="610">
                  <c:v>7</c:v>
                </c:pt>
                <c:pt idx="611">
                  <c:v>326</c:v>
                </c:pt>
                <c:pt idx="612">
                  <c:v>236</c:v>
                </c:pt>
                <c:pt idx="613">
                  <c:v>210</c:v>
                </c:pt>
                <c:pt idx="614">
                  <c:v>193</c:v>
                </c:pt>
                <c:pt idx="615">
                  <c:v>169</c:v>
                </c:pt>
                <c:pt idx="616">
                  <c:v>123</c:v>
                </c:pt>
                <c:pt idx="617">
                  <c:v>108</c:v>
                </c:pt>
                <c:pt idx="618">
                  <c:v>100</c:v>
                </c:pt>
                <c:pt idx="619">
                  <c:v>318</c:v>
                </c:pt>
                <c:pt idx="620">
                  <c:v>244</c:v>
                </c:pt>
                <c:pt idx="621">
                  <c:v>180</c:v>
                </c:pt>
                <c:pt idx="622">
                  <c:v>166</c:v>
                </c:pt>
                <c:pt idx="623">
                  <c:v>129</c:v>
                </c:pt>
                <c:pt idx="624">
                  <c:v>302</c:v>
                </c:pt>
                <c:pt idx="625">
                  <c:v>269</c:v>
                </c:pt>
                <c:pt idx="626">
                  <c:v>267</c:v>
                </c:pt>
                <c:pt idx="627">
                  <c:v>247</c:v>
                </c:pt>
                <c:pt idx="628">
                  <c:v>190</c:v>
                </c:pt>
                <c:pt idx="629">
                  <c:v>186</c:v>
                </c:pt>
                <c:pt idx="630">
                  <c:v>135</c:v>
                </c:pt>
                <c:pt idx="631">
                  <c:v>132</c:v>
                </c:pt>
                <c:pt idx="632">
                  <c:v>122</c:v>
                </c:pt>
                <c:pt idx="633">
                  <c:v>116</c:v>
                </c:pt>
                <c:pt idx="634">
                  <c:v>44</c:v>
                </c:pt>
                <c:pt idx="635">
                  <c:v>33</c:v>
                </c:pt>
                <c:pt idx="636">
                  <c:v>322</c:v>
                </c:pt>
                <c:pt idx="637">
                  <c:v>251</c:v>
                </c:pt>
                <c:pt idx="638">
                  <c:v>231</c:v>
                </c:pt>
                <c:pt idx="639">
                  <c:v>206</c:v>
                </c:pt>
                <c:pt idx="640">
                  <c:v>148</c:v>
                </c:pt>
                <c:pt idx="641">
                  <c:v>144</c:v>
                </c:pt>
                <c:pt idx="642">
                  <c:v>142</c:v>
                </c:pt>
                <c:pt idx="643">
                  <c:v>136</c:v>
                </c:pt>
                <c:pt idx="644">
                  <c:v>99</c:v>
                </c:pt>
                <c:pt idx="645">
                  <c:v>99</c:v>
                </c:pt>
                <c:pt idx="646">
                  <c:v>84</c:v>
                </c:pt>
                <c:pt idx="647">
                  <c:v>82</c:v>
                </c:pt>
                <c:pt idx="648">
                  <c:v>63</c:v>
                </c:pt>
                <c:pt idx="649">
                  <c:v>42</c:v>
                </c:pt>
                <c:pt idx="650">
                  <c:v>41</c:v>
                </c:pt>
                <c:pt idx="651">
                  <c:v>36</c:v>
                </c:pt>
                <c:pt idx="652">
                  <c:v>313</c:v>
                </c:pt>
                <c:pt idx="653">
                  <c:v>281</c:v>
                </c:pt>
                <c:pt idx="654">
                  <c:v>261</c:v>
                </c:pt>
                <c:pt idx="655">
                  <c:v>157</c:v>
                </c:pt>
                <c:pt idx="656">
                  <c:v>102</c:v>
                </c:pt>
                <c:pt idx="657">
                  <c:v>83</c:v>
                </c:pt>
                <c:pt idx="658">
                  <c:v>80</c:v>
                </c:pt>
                <c:pt idx="659">
                  <c:v>73</c:v>
                </c:pt>
                <c:pt idx="660">
                  <c:v>11</c:v>
                </c:pt>
                <c:pt idx="661">
                  <c:v>352</c:v>
                </c:pt>
                <c:pt idx="662">
                  <c:v>336</c:v>
                </c:pt>
                <c:pt idx="663">
                  <c:v>325</c:v>
                </c:pt>
                <c:pt idx="664">
                  <c:v>306</c:v>
                </c:pt>
                <c:pt idx="665">
                  <c:v>300</c:v>
                </c:pt>
                <c:pt idx="666">
                  <c:v>297</c:v>
                </c:pt>
                <c:pt idx="667">
                  <c:v>285</c:v>
                </c:pt>
                <c:pt idx="668">
                  <c:v>285</c:v>
                </c:pt>
                <c:pt idx="669">
                  <c:v>242</c:v>
                </c:pt>
                <c:pt idx="670">
                  <c:v>221</c:v>
                </c:pt>
                <c:pt idx="671">
                  <c:v>208</c:v>
                </c:pt>
                <c:pt idx="672">
                  <c:v>203</c:v>
                </c:pt>
                <c:pt idx="673">
                  <c:v>124</c:v>
                </c:pt>
                <c:pt idx="674">
                  <c:v>98</c:v>
                </c:pt>
                <c:pt idx="675">
                  <c:v>79</c:v>
                </c:pt>
                <c:pt idx="676">
                  <c:v>73</c:v>
                </c:pt>
                <c:pt idx="677">
                  <c:v>64</c:v>
                </c:pt>
                <c:pt idx="678">
                  <c:v>59</c:v>
                </c:pt>
                <c:pt idx="679">
                  <c:v>32</c:v>
                </c:pt>
                <c:pt idx="680">
                  <c:v>355</c:v>
                </c:pt>
                <c:pt idx="681">
                  <c:v>352</c:v>
                </c:pt>
                <c:pt idx="682">
                  <c:v>333</c:v>
                </c:pt>
                <c:pt idx="683">
                  <c:v>295</c:v>
                </c:pt>
                <c:pt idx="684">
                  <c:v>285</c:v>
                </c:pt>
                <c:pt idx="685">
                  <c:v>248</c:v>
                </c:pt>
                <c:pt idx="686">
                  <c:v>194</c:v>
                </c:pt>
                <c:pt idx="687">
                  <c:v>177</c:v>
                </c:pt>
                <c:pt idx="688">
                  <c:v>174</c:v>
                </c:pt>
                <c:pt idx="689">
                  <c:v>59</c:v>
                </c:pt>
                <c:pt idx="690">
                  <c:v>49</c:v>
                </c:pt>
                <c:pt idx="691">
                  <c:v>271</c:v>
                </c:pt>
                <c:pt idx="692">
                  <c:v>240</c:v>
                </c:pt>
                <c:pt idx="693">
                  <c:v>233</c:v>
                </c:pt>
                <c:pt idx="694">
                  <c:v>181</c:v>
                </c:pt>
                <c:pt idx="695">
                  <c:v>154</c:v>
                </c:pt>
                <c:pt idx="696">
                  <c:v>128</c:v>
                </c:pt>
                <c:pt idx="697">
                  <c:v>109</c:v>
                </c:pt>
                <c:pt idx="698">
                  <c:v>29</c:v>
                </c:pt>
                <c:pt idx="699">
                  <c:v>26</c:v>
                </c:pt>
                <c:pt idx="700">
                  <c:v>23</c:v>
                </c:pt>
                <c:pt idx="701">
                  <c:v>19</c:v>
                </c:pt>
                <c:pt idx="702">
                  <c:v>363</c:v>
                </c:pt>
                <c:pt idx="703">
                  <c:v>324</c:v>
                </c:pt>
                <c:pt idx="704">
                  <c:v>280</c:v>
                </c:pt>
                <c:pt idx="705">
                  <c:v>261</c:v>
                </c:pt>
                <c:pt idx="706">
                  <c:v>237</c:v>
                </c:pt>
                <c:pt idx="707">
                  <c:v>174</c:v>
                </c:pt>
                <c:pt idx="708">
                  <c:v>174</c:v>
                </c:pt>
                <c:pt idx="709">
                  <c:v>148</c:v>
                </c:pt>
                <c:pt idx="710">
                  <c:v>143</c:v>
                </c:pt>
                <c:pt idx="711">
                  <c:v>127</c:v>
                </c:pt>
                <c:pt idx="712">
                  <c:v>123</c:v>
                </c:pt>
                <c:pt idx="713">
                  <c:v>66</c:v>
                </c:pt>
                <c:pt idx="714">
                  <c:v>28</c:v>
                </c:pt>
                <c:pt idx="715">
                  <c:v>2</c:v>
                </c:pt>
                <c:pt idx="716">
                  <c:v>335</c:v>
                </c:pt>
                <c:pt idx="717">
                  <c:v>298</c:v>
                </c:pt>
                <c:pt idx="718">
                  <c:v>283</c:v>
                </c:pt>
                <c:pt idx="719">
                  <c:v>273</c:v>
                </c:pt>
                <c:pt idx="720">
                  <c:v>266</c:v>
                </c:pt>
                <c:pt idx="721">
                  <c:v>229</c:v>
                </c:pt>
                <c:pt idx="722">
                  <c:v>136</c:v>
                </c:pt>
                <c:pt idx="723">
                  <c:v>76</c:v>
                </c:pt>
                <c:pt idx="724">
                  <c:v>20</c:v>
                </c:pt>
                <c:pt idx="725">
                  <c:v>343</c:v>
                </c:pt>
                <c:pt idx="726">
                  <c:v>270</c:v>
                </c:pt>
                <c:pt idx="727">
                  <c:v>259</c:v>
                </c:pt>
                <c:pt idx="728">
                  <c:v>160</c:v>
                </c:pt>
                <c:pt idx="729">
                  <c:v>136</c:v>
                </c:pt>
                <c:pt idx="730">
                  <c:v>106</c:v>
                </c:pt>
                <c:pt idx="731">
                  <c:v>68</c:v>
                </c:pt>
                <c:pt idx="732">
                  <c:v>338</c:v>
                </c:pt>
                <c:pt idx="733">
                  <c:v>268</c:v>
                </c:pt>
                <c:pt idx="734">
                  <c:v>250</c:v>
                </c:pt>
                <c:pt idx="735">
                  <c:v>201</c:v>
                </c:pt>
                <c:pt idx="736">
                  <c:v>136</c:v>
                </c:pt>
                <c:pt idx="737">
                  <c:v>63</c:v>
                </c:pt>
                <c:pt idx="738">
                  <c:v>344</c:v>
                </c:pt>
                <c:pt idx="739">
                  <c:v>319</c:v>
                </c:pt>
                <c:pt idx="740">
                  <c:v>317</c:v>
                </c:pt>
                <c:pt idx="741">
                  <c:v>310</c:v>
                </c:pt>
                <c:pt idx="742">
                  <c:v>247</c:v>
                </c:pt>
                <c:pt idx="743">
                  <c:v>191</c:v>
                </c:pt>
                <c:pt idx="744">
                  <c:v>160</c:v>
                </c:pt>
                <c:pt idx="745">
                  <c:v>26</c:v>
                </c:pt>
                <c:pt idx="746">
                  <c:v>318</c:v>
                </c:pt>
                <c:pt idx="747">
                  <c:v>314</c:v>
                </c:pt>
                <c:pt idx="748">
                  <c:v>302</c:v>
                </c:pt>
                <c:pt idx="749">
                  <c:v>178</c:v>
                </c:pt>
                <c:pt idx="750">
                  <c:v>156</c:v>
                </c:pt>
                <c:pt idx="751">
                  <c:v>121</c:v>
                </c:pt>
                <c:pt idx="752">
                  <c:v>121</c:v>
                </c:pt>
                <c:pt idx="753">
                  <c:v>116</c:v>
                </c:pt>
                <c:pt idx="754">
                  <c:v>92</c:v>
                </c:pt>
                <c:pt idx="755">
                  <c:v>86</c:v>
                </c:pt>
                <c:pt idx="756">
                  <c:v>51</c:v>
                </c:pt>
                <c:pt idx="757">
                  <c:v>363</c:v>
                </c:pt>
                <c:pt idx="758">
                  <c:v>329</c:v>
                </c:pt>
                <c:pt idx="759">
                  <c:v>316</c:v>
                </c:pt>
                <c:pt idx="760">
                  <c:v>307</c:v>
                </c:pt>
                <c:pt idx="761">
                  <c:v>135</c:v>
                </c:pt>
                <c:pt idx="762">
                  <c:v>116</c:v>
                </c:pt>
                <c:pt idx="763">
                  <c:v>69</c:v>
                </c:pt>
                <c:pt idx="764">
                  <c:v>17</c:v>
                </c:pt>
                <c:pt idx="765">
                  <c:v>332</c:v>
                </c:pt>
                <c:pt idx="766">
                  <c:v>241</c:v>
                </c:pt>
                <c:pt idx="767">
                  <c:v>236</c:v>
                </c:pt>
                <c:pt idx="768">
                  <c:v>153</c:v>
                </c:pt>
                <c:pt idx="769">
                  <c:v>141</c:v>
                </c:pt>
                <c:pt idx="770">
                  <c:v>136</c:v>
                </c:pt>
                <c:pt idx="771">
                  <c:v>33</c:v>
                </c:pt>
                <c:pt idx="772">
                  <c:v>31</c:v>
                </c:pt>
                <c:pt idx="773">
                  <c:v>320</c:v>
                </c:pt>
                <c:pt idx="774">
                  <c:v>307</c:v>
                </c:pt>
                <c:pt idx="775">
                  <c:v>304</c:v>
                </c:pt>
                <c:pt idx="776">
                  <c:v>172</c:v>
                </c:pt>
                <c:pt idx="777">
                  <c:v>117</c:v>
                </c:pt>
                <c:pt idx="778">
                  <c:v>112</c:v>
                </c:pt>
                <c:pt idx="779">
                  <c:v>93</c:v>
                </c:pt>
                <c:pt idx="780">
                  <c:v>85</c:v>
                </c:pt>
                <c:pt idx="781">
                  <c:v>354</c:v>
                </c:pt>
                <c:pt idx="782">
                  <c:v>283</c:v>
                </c:pt>
                <c:pt idx="783">
                  <c:v>279</c:v>
                </c:pt>
                <c:pt idx="784">
                  <c:v>263</c:v>
                </c:pt>
                <c:pt idx="785">
                  <c:v>256</c:v>
                </c:pt>
                <c:pt idx="786">
                  <c:v>243</c:v>
                </c:pt>
                <c:pt idx="787">
                  <c:v>217</c:v>
                </c:pt>
                <c:pt idx="788">
                  <c:v>107</c:v>
                </c:pt>
                <c:pt idx="789">
                  <c:v>77</c:v>
                </c:pt>
                <c:pt idx="790">
                  <c:v>25</c:v>
                </c:pt>
                <c:pt idx="791">
                  <c:v>324</c:v>
                </c:pt>
                <c:pt idx="792">
                  <c:v>317</c:v>
                </c:pt>
                <c:pt idx="793">
                  <c:v>314</c:v>
                </c:pt>
                <c:pt idx="794">
                  <c:v>307</c:v>
                </c:pt>
                <c:pt idx="795">
                  <c:v>307</c:v>
                </c:pt>
                <c:pt idx="796">
                  <c:v>301</c:v>
                </c:pt>
                <c:pt idx="797">
                  <c:v>237</c:v>
                </c:pt>
                <c:pt idx="798">
                  <c:v>190</c:v>
                </c:pt>
                <c:pt idx="799">
                  <c:v>130</c:v>
                </c:pt>
                <c:pt idx="800">
                  <c:v>111</c:v>
                </c:pt>
                <c:pt idx="801">
                  <c:v>72</c:v>
                </c:pt>
                <c:pt idx="802">
                  <c:v>71</c:v>
                </c:pt>
                <c:pt idx="803">
                  <c:v>18</c:v>
                </c:pt>
                <c:pt idx="804">
                  <c:v>5</c:v>
                </c:pt>
                <c:pt idx="805">
                  <c:v>333</c:v>
                </c:pt>
                <c:pt idx="806">
                  <c:v>281</c:v>
                </c:pt>
                <c:pt idx="807">
                  <c:v>277</c:v>
                </c:pt>
                <c:pt idx="808">
                  <c:v>257</c:v>
                </c:pt>
                <c:pt idx="809">
                  <c:v>225</c:v>
                </c:pt>
                <c:pt idx="810">
                  <c:v>219</c:v>
                </c:pt>
                <c:pt idx="811">
                  <c:v>180</c:v>
                </c:pt>
                <c:pt idx="812">
                  <c:v>167</c:v>
                </c:pt>
                <c:pt idx="813">
                  <c:v>323</c:v>
                </c:pt>
                <c:pt idx="814">
                  <c:v>315</c:v>
                </c:pt>
                <c:pt idx="815">
                  <c:v>291</c:v>
                </c:pt>
                <c:pt idx="816">
                  <c:v>262</c:v>
                </c:pt>
                <c:pt idx="817">
                  <c:v>234</c:v>
                </c:pt>
                <c:pt idx="818">
                  <c:v>229</c:v>
                </c:pt>
                <c:pt idx="819">
                  <c:v>202</c:v>
                </c:pt>
                <c:pt idx="820">
                  <c:v>184</c:v>
                </c:pt>
                <c:pt idx="821">
                  <c:v>94</c:v>
                </c:pt>
                <c:pt idx="822">
                  <c:v>80</c:v>
                </c:pt>
                <c:pt idx="823">
                  <c:v>360</c:v>
                </c:pt>
                <c:pt idx="824">
                  <c:v>346</c:v>
                </c:pt>
                <c:pt idx="825">
                  <c:v>280</c:v>
                </c:pt>
                <c:pt idx="826">
                  <c:v>203</c:v>
                </c:pt>
                <c:pt idx="827">
                  <c:v>193</c:v>
                </c:pt>
                <c:pt idx="828">
                  <c:v>179</c:v>
                </c:pt>
                <c:pt idx="829">
                  <c:v>162</c:v>
                </c:pt>
                <c:pt idx="830">
                  <c:v>154</c:v>
                </c:pt>
                <c:pt idx="831">
                  <c:v>126</c:v>
                </c:pt>
                <c:pt idx="832">
                  <c:v>119</c:v>
                </c:pt>
                <c:pt idx="833">
                  <c:v>76</c:v>
                </c:pt>
                <c:pt idx="834">
                  <c:v>71</c:v>
                </c:pt>
                <c:pt idx="835">
                  <c:v>57</c:v>
                </c:pt>
                <c:pt idx="836">
                  <c:v>321</c:v>
                </c:pt>
                <c:pt idx="837">
                  <c:v>316</c:v>
                </c:pt>
                <c:pt idx="838">
                  <c:v>311</c:v>
                </c:pt>
                <c:pt idx="839">
                  <c:v>278</c:v>
                </c:pt>
                <c:pt idx="840">
                  <c:v>266</c:v>
                </c:pt>
                <c:pt idx="841">
                  <c:v>221</c:v>
                </c:pt>
                <c:pt idx="842">
                  <c:v>208</c:v>
                </c:pt>
                <c:pt idx="843">
                  <c:v>203</c:v>
                </c:pt>
                <c:pt idx="844">
                  <c:v>202</c:v>
                </c:pt>
                <c:pt idx="845">
                  <c:v>192</c:v>
                </c:pt>
                <c:pt idx="846">
                  <c:v>173</c:v>
                </c:pt>
                <c:pt idx="847">
                  <c:v>156</c:v>
                </c:pt>
                <c:pt idx="848">
                  <c:v>151</c:v>
                </c:pt>
                <c:pt idx="849">
                  <c:v>145</c:v>
                </c:pt>
                <c:pt idx="850">
                  <c:v>130</c:v>
                </c:pt>
                <c:pt idx="851">
                  <c:v>106</c:v>
                </c:pt>
                <c:pt idx="852">
                  <c:v>90</c:v>
                </c:pt>
                <c:pt idx="853">
                  <c:v>82</c:v>
                </c:pt>
                <c:pt idx="854">
                  <c:v>71</c:v>
                </c:pt>
                <c:pt idx="855">
                  <c:v>47</c:v>
                </c:pt>
                <c:pt idx="856">
                  <c:v>359</c:v>
                </c:pt>
                <c:pt idx="857">
                  <c:v>349</c:v>
                </c:pt>
                <c:pt idx="858">
                  <c:v>344</c:v>
                </c:pt>
                <c:pt idx="859">
                  <c:v>333</c:v>
                </c:pt>
                <c:pt idx="860">
                  <c:v>289</c:v>
                </c:pt>
                <c:pt idx="861">
                  <c:v>287</c:v>
                </c:pt>
                <c:pt idx="862">
                  <c:v>286</c:v>
                </c:pt>
                <c:pt idx="863">
                  <c:v>269</c:v>
                </c:pt>
                <c:pt idx="864">
                  <c:v>233</c:v>
                </c:pt>
                <c:pt idx="865">
                  <c:v>233</c:v>
                </c:pt>
                <c:pt idx="866">
                  <c:v>205</c:v>
                </c:pt>
                <c:pt idx="867">
                  <c:v>163</c:v>
                </c:pt>
                <c:pt idx="868">
                  <c:v>162</c:v>
                </c:pt>
                <c:pt idx="869">
                  <c:v>161</c:v>
                </c:pt>
                <c:pt idx="870">
                  <c:v>151</c:v>
                </c:pt>
                <c:pt idx="871">
                  <c:v>122</c:v>
                </c:pt>
                <c:pt idx="872">
                  <c:v>109</c:v>
                </c:pt>
                <c:pt idx="873">
                  <c:v>87</c:v>
                </c:pt>
                <c:pt idx="874">
                  <c:v>38</c:v>
                </c:pt>
                <c:pt idx="875">
                  <c:v>26</c:v>
                </c:pt>
                <c:pt idx="876">
                  <c:v>8</c:v>
                </c:pt>
                <c:pt idx="877">
                  <c:v>7</c:v>
                </c:pt>
                <c:pt idx="878">
                  <c:v>341</c:v>
                </c:pt>
                <c:pt idx="879">
                  <c:v>340</c:v>
                </c:pt>
                <c:pt idx="880">
                  <c:v>339</c:v>
                </c:pt>
                <c:pt idx="881">
                  <c:v>331</c:v>
                </c:pt>
                <c:pt idx="882">
                  <c:v>268</c:v>
                </c:pt>
                <c:pt idx="883">
                  <c:v>190</c:v>
                </c:pt>
                <c:pt idx="884">
                  <c:v>89</c:v>
                </c:pt>
                <c:pt idx="885">
                  <c:v>71</c:v>
                </c:pt>
                <c:pt idx="886">
                  <c:v>40</c:v>
                </c:pt>
                <c:pt idx="887">
                  <c:v>16</c:v>
                </c:pt>
                <c:pt idx="888">
                  <c:v>336</c:v>
                </c:pt>
                <c:pt idx="889">
                  <c:v>310</c:v>
                </c:pt>
                <c:pt idx="890">
                  <c:v>249</c:v>
                </c:pt>
                <c:pt idx="891">
                  <c:v>246</c:v>
                </c:pt>
                <c:pt idx="892">
                  <c:v>201</c:v>
                </c:pt>
                <c:pt idx="893">
                  <c:v>158</c:v>
                </c:pt>
                <c:pt idx="894">
                  <c:v>112</c:v>
                </c:pt>
                <c:pt idx="895">
                  <c:v>30</c:v>
                </c:pt>
                <c:pt idx="896">
                  <c:v>18</c:v>
                </c:pt>
                <c:pt idx="897">
                  <c:v>8</c:v>
                </c:pt>
                <c:pt idx="898">
                  <c:v>354</c:v>
                </c:pt>
                <c:pt idx="899">
                  <c:v>333</c:v>
                </c:pt>
                <c:pt idx="900">
                  <c:v>318</c:v>
                </c:pt>
                <c:pt idx="901">
                  <c:v>264</c:v>
                </c:pt>
                <c:pt idx="902">
                  <c:v>257</c:v>
                </c:pt>
                <c:pt idx="903">
                  <c:v>185</c:v>
                </c:pt>
                <c:pt idx="904">
                  <c:v>164</c:v>
                </c:pt>
                <c:pt idx="905">
                  <c:v>79</c:v>
                </c:pt>
                <c:pt idx="906">
                  <c:v>78</c:v>
                </c:pt>
                <c:pt idx="907">
                  <c:v>363</c:v>
                </c:pt>
                <c:pt idx="908">
                  <c:v>272</c:v>
                </c:pt>
                <c:pt idx="909">
                  <c:v>263</c:v>
                </c:pt>
                <c:pt idx="910">
                  <c:v>148</c:v>
                </c:pt>
                <c:pt idx="911">
                  <c:v>138</c:v>
                </c:pt>
                <c:pt idx="912">
                  <c:v>121</c:v>
                </c:pt>
                <c:pt idx="913">
                  <c:v>87</c:v>
                </c:pt>
                <c:pt idx="914">
                  <c:v>68</c:v>
                </c:pt>
                <c:pt idx="915">
                  <c:v>65</c:v>
                </c:pt>
                <c:pt idx="916">
                  <c:v>43</c:v>
                </c:pt>
                <c:pt idx="917">
                  <c:v>344</c:v>
                </c:pt>
                <c:pt idx="918">
                  <c:v>324</c:v>
                </c:pt>
                <c:pt idx="919">
                  <c:v>302</c:v>
                </c:pt>
                <c:pt idx="920">
                  <c:v>296</c:v>
                </c:pt>
                <c:pt idx="921">
                  <c:v>291</c:v>
                </c:pt>
                <c:pt idx="922">
                  <c:v>268</c:v>
                </c:pt>
                <c:pt idx="923">
                  <c:v>261</c:v>
                </c:pt>
                <c:pt idx="924">
                  <c:v>253</c:v>
                </c:pt>
                <c:pt idx="925">
                  <c:v>238</c:v>
                </c:pt>
                <c:pt idx="926">
                  <c:v>219</c:v>
                </c:pt>
                <c:pt idx="927">
                  <c:v>168</c:v>
                </c:pt>
                <c:pt idx="928">
                  <c:v>112</c:v>
                </c:pt>
                <c:pt idx="929">
                  <c:v>108</c:v>
                </c:pt>
                <c:pt idx="930">
                  <c:v>81</c:v>
                </c:pt>
                <c:pt idx="931">
                  <c:v>298</c:v>
                </c:pt>
                <c:pt idx="932">
                  <c:v>294</c:v>
                </c:pt>
                <c:pt idx="933">
                  <c:v>265</c:v>
                </c:pt>
                <c:pt idx="934">
                  <c:v>249</c:v>
                </c:pt>
                <c:pt idx="935">
                  <c:v>237</c:v>
                </c:pt>
                <c:pt idx="936">
                  <c:v>213</c:v>
                </c:pt>
                <c:pt idx="937">
                  <c:v>206</c:v>
                </c:pt>
                <c:pt idx="938">
                  <c:v>169</c:v>
                </c:pt>
                <c:pt idx="939">
                  <c:v>66</c:v>
                </c:pt>
                <c:pt idx="940">
                  <c:v>37</c:v>
                </c:pt>
                <c:pt idx="941">
                  <c:v>329</c:v>
                </c:pt>
                <c:pt idx="942">
                  <c:v>284</c:v>
                </c:pt>
                <c:pt idx="943">
                  <c:v>271</c:v>
                </c:pt>
                <c:pt idx="944">
                  <c:v>260</c:v>
                </c:pt>
                <c:pt idx="945">
                  <c:v>225</c:v>
                </c:pt>
                <c:pt idx="946">
                  <c:v>202</c:v>
                </c:pt>
                <c:pt idx="947">
                  <c:v>164</c:v>
                </c:pt>
                <c:pt idx="948">
                  <c:v>138</c:v>
                </c:pt>
                <c:pt idx="949">
                  <c:v>124</c:v>
                </c:pt>
                <c:pt idx="950">
                  <c:v>98</c:v>
                </c:pt>
                <c:pt idx="951">
                  <c:v>46</c:v>
                </c:pt>
                <c:pt idx="952">
                  <c:v>35</c:v>
                </c:pt>
                <c:pt idx="953">
                  <c:v>10</c:v>
                </c:pt>
                <c:pt idx="954">
                  <c:v>331</c:v>
                </c:pt>
                <c:pt idx="955">
                  <c:v>315</c:v>
                </c:pt>
                <c:pt idx="956">
                  <c:v>241</c:v>
                </c:pt>
                <c:pt idx="957">
                  <c:v>219</c:v>
                </c:pt>
                <c:pt idx="958">
                  <c:v>181</c:v>
                </c:pt>
                <c:pt idx="959">
                  <c:v>158</c:v>
                </c:pt>
                <c:pt idx="960">
                  <c:v>154</c:v>
                </c:pt>
                <c:pt idx="961">
                  <c:v>121</c:v>
                </c:pt>
                <c:pt idx="962">
                  <c:v>19</c:v>
                </c:pt>
                <c:pt idx="963">
                  <c:v>13</c:v>
                </c:pt>
                <c:pt idx="964">
                  <c:v>339</c:v>
                </c:pt>
                <c:pt idx="965">
                  <c:v>332</c:v>
                </c:pt>
                <c:pt idx="966">
                  <c:v>312</c:v>
                </c:pt>
                <c:pt idx="967">
                  <c:v>230</c:v>
                </c:pt>
                <c:pt idx="968">
                  <c:v>220</c:v>
                </c:pt>
                <c:pt idx="969">
                  <c:v>149</c:v>
                </c:pt>
                <c:pt idx="970">
                  <c:v>52</c:v>
                </c:pt>
                <c:pt idx="971">
                  <c:v>27</c:v>
                </c:pt>
                <c:pt idx="972">
                  <c:v>351</c:v>
                </c:pt>
                <c:pt idx="973">
                  <c:v>270</c:v>
                </c:pt>
                <c:pt idx="974">
                  <c:v>266</c:v>
                </c:pt>
                <c:pt idx="975">
                  <c:v>193</c:v>
                </c:pt>
                <c:pt idx="976">
                  <c:v>185</c:v>
                </c:pt>
                <c:pt idx="977">
                  <c:v>184</c:v>
                </c:pt>
                <c:pt idx="978">
                  <c:v>75</c:v>
                </c:pt>
                <c:pt idx="979">
                  <c:v>73</c:v>
                </c:pt>
                <c:pt idx="980">
                  <c:v>41</c:v>
                </c:pt>
                <c:pt idx="981">
                  <c:v>362</c:v>
                </c:pt>
                <c:pt idx="982">
                  <c:v>344</c:v>
                </c:pt>
                <c:pt idx="983">
                  <c:v>213</c:v>
                </c:pt>
                <c:pt idx="984">
                  <c:v>207</c:v>
                </c:pt>
                <c:pt idx="985">
                  <c:v>189</c:v>
                </c:pt>
                <c:pt idx="986">
                  <c:v>152</c:v>
                </c:pt>
                <c:pt idx="987">
                  <c:v>150</c:v>
                </c:pt>
                <c:pt idx="988">
                  <c:v>90</c:v>
                </c:pt>
                <c:pt idx="989">
                  <c:v>51</c:v>
                </c:pt>
                <c:pt idx="990">
                  <c:v>35</c:v>
                </c:pt>
                <c:pt idx="991">
                  <c:v>33</c:v>
                </c:pt>
                <c:pt idx="992">
                  <c:v>16</c:v>
                </c:pt>
                <c:pt idx="993">
                  <c:v>360</c:v>
                </c:pt>
                <c:pt idx="994">
                  <c:v>354</c:v>
                </c:pt>
                <c:pt idx="995">
                  <c:v>293</c:v>
                </c:pt>
                <c:pt idx="996">
                  <c:v>259</c:v>
                </c:pt>
                <c:pt idx="997">
                  <c:v>204</c:v>
                </c:pt>
                <c:pt idx="998">
                  <c:v>74</c:v>
                </c:pt>
                <c:pt idx="999">
                  <c:v>71</c:v>
                </c:pt>
                <c:pt idx="1000">
                  <c:v>14</c:v>
                </c:pt>
                <c:pt idx="1001">
                  <c:v>0</c:v>
                </c:pt>
                <c:pt idx="1002">
                  <c:v>0</c:v>
                </c:pt>
                <c:pt idx="1003">
                  <c:v>288</c:v>
                </c:pt>
                <c:pt idx="1004">
                  <c:v>280</c:v>
                </c:pt>
                <c:pt idx="1005">
                  <c:v>275</c:v>
                </c:pt>
                <c:pt idx="1006">
                  <c:v>250</c:v>
                </c:pt>
                <c:pt idx="1007">
                  <c:v>245</c:v>
                </c:pt>
                <c:pt idx="1008">
                  <c:v>121</c:v>
                </c:pt>
                <c:pt idx="1009">
                  <c:v>120</c:v>
                </c:pt>
                <c:pt idx="1010">
                  <c:v>87</c:v>
                </c:pt>
                <c:pt idx="1011">
                  <c:v>67</c:v>
                </c:pt>
                <c:pt idx="1012">
                  <c:v>58</c:v>
                </c:pt>
                <c:pt idx="1013">
                  <c:v>37</c:v>
                </c:pt>
                <c:pt idx="1014">
                  <c:v>28</c:v>
                </c:pt>
                <c:pt idx="1015">
                  <c:v>9</c:v>
                </c:pt>
                <c:pt idx="1016">
                  <c:v>3</c:v>
                </c:pt>
                <c:pt idx="1017">
                  <c:v>361</c:v>
                </c:pt>
                <c:pt idx="1018">
                  <c:v>361</c:v>
                </c:pt>
                <c:pt idx="1019">
                  <c:v>287</c:v>
                </c:pt>
                <c:pt idx="1020">
                  <c:v>283</c:v>
                </c:pt>
                <c:pt idx="1021">
                  <c:v>261</c:v>
                </c:pt>
                <c:pt idx="1022">
                  <c:v>260</c:v>
                </c:pt>
                <c:pt idx="1023">
                  <c:v>243</c:v>
                </c:pt>
                <c:pt idx="1024">
                  <c:v>240</c:v>
                </c:pt>
                <c:pt idx="1025">
                  <c:v>236</c:v>
                </c:pt>
                <c:pt idx="1026">
                  <c:v>222</c:v>
                </c:pt>
                <c:pt idx="1027">
                  <c:v>218</c:v>
                </c:pt>
                <c:pt idx="1028">
                  <c:v>116</c:v>
                </c:pt>
                <c:pt idx="1029">
                  <c:v>76</c:v>
                </c:pt>
                <c:pt idx="1030">
                  <c:v>65</c:v>
                </c:pt>
                <c:pt idx="1031">
                  <c:v>357</c:v>
                </c:pt>
                <c:pt idx="1032">
                  <c:v>325</c:v>
                </c:pt>
                <c:pt idx="1033">
                  <c:v>284</c:v>
                </c:pt>
                <c:pt idx="1034">
                  <c:v>278</c:v>
                </c:pt>
                <c:pt idx="1035">
                  <c:v>278</c:v>
                </c:pt>
                <c:pt idx="1036">
                  <c:v>258</c:v>
                </c:pt>
                <c:pt idx="1037">
                  <c:v>239</c:v>
                </c:pt>
                <c:pt idx="1038">
                  <c:v>236</c:v>
                </c:pt>
                <c:pt idx="1039">
                  <c:v>223</c:v>
                </c:pt>
                <c:pt idx="1040">
                  <c:v>196</c:v>
                </c:pt>
                <c:pt idx="1041">
                  <c:v>173</c:v>
                </c:pt>
                <c:pt idx="1042">
                  <c:v>159</c:v>
                </c:pt>
                <c:pt idx="1043">
                  <c:v>148</c:v>
                </c:pt>
                <c:pt idx="1044">
                  <c:v>139</c:v>
                </c:pt>
                <c:pt idx="1045">
                  <c:v>136</c:v>
                </c:pt>
                <c:pt idx="1046">
                  <c:v>132</c:v>
                </c:pt>
                <c:pt idx="1047">
                  <c:v>132</c:v>
                </c:pt>
                <c:pt idx="1048">
                  <c:v>128</c:v>
                </c:pt>
                <c:pt idx="1049">
                  <c:v>111</c:v>
                </c:pt>
                <c:pt idx="1050">
                  <c:v>91</c:v>
                </c:pt>
                <c:pt idx="1051">
                  <c:v>81</c:v>
                </c:pt>
                <c:pt idx="1052">
                  <c:v>62</c:v>
                </c:pt>
                <c:pt idx="1053">
                  <c:v>51</c:v>
                </c:pt>
                <c:pt idx="1054">
                  <c:v>50</c:v>
                </c:pt>
                <c:pt idx="1055">
                  <c:v>36</c:v>
                </c:pt>
                <c:pt idx="1056">
                  <c:v>17</c:v>
                </c:pt>
                <c:pt idx="1057">
                  <c:v>363</c:v>
                </c:pt>
                <c:pt idx="1058">
                  <c:v>363</c:v>
                </c:pt>
                <c:pt idx="1059">
                  <c:v>360</c:v>
                </c:pt>
                <c:pt idx="1060">
                  <c:v>359</c:v>
                </c:pt>
                <c:pt idx="1061">
                  <c:v>359</c:v>
                </c:pt>
                <c:pt idx="1062">
                  <c:v>357</c:v>
                </c:pt>
                <c:pt idx="1063">
                  <c:v>356</c:v>
                </c:pt>
                <c:pt idx="1064">
                  <c:v>354</c:v>
                </c:pt>
                <c:pt idx="1065">
                  <c:v>354</c:v>
                </c:pt>
                <c:pt idx="1066">
                  <c:v>352</c:v>
                </c:pt>
                <c:pt idx="1067">
                  <c:v>352</c:v>
                </c:pt>
                <c:pt idx="1068">
                  <c:v>351</c:v>
                </c:pt>
                <c:pt idx="1069">
                  <c:v>349</c:v>
                </c:pt>
                <c:pt idx="1070">
                  <c:v>349</c:v>
                </c:pt>
                <c:pt idx="1071">
                  <c:v>348</c:v>
                </c:pt>
                <c:pt idx="1072">
                  <c:v>348</c:v>
                </c:pt>
                <c:pt idx="1073">
                  <c:v>346</c:v>
                </c:pt>
                <c:pt idx="1074">
                  <c:v>345</c:v>
                </c:pt>
                <c:pt idx="1075">
                  <c:v>344</c:v>
                </c:pt>
                <c:pt idx="1076">
                  <c:v>343</c:v>
                </c:pt>
                <c:pt idx="1077">
                  <c:v>341</c:v>
                </c:pt>
                <c:pt idx="1078">
                  <c:v>340</c:v>
                </c:pt>
                <c:pt idx="1079">
                  <c:v>339</c:v>
                </c:pt>
                <c:pt idx="1080">
                  <c:v>338</c:v>
                </c:pt>
                <c:pt idx="1081">
                  <c:v>337</c:v>
                </c:pt>
                <c:pt idx="1082">
                  <c:v>337</c:v>
                </c:pt>
                <c:pt idx="1083">
                  <c:v>335</c:v>
                </c:pt>
                <c:pt idx="1084">
                  <c:v>335</c:v>
                </c:pt>
                <c:pt idx="1085">
                  <c:v>333</c:v>
                </c:pt>
                <c:pt idx="1086">
                  <c:v>333</c:v>
                </c:pt>
                <c:pt idx="1087">
                  <c:v>332</c:v>
                </c:pt>
                <c:pt idx="1088">
                  <c:v>331</c:v>
                </c:pt>
                <c:pt idx="1089">
                  <c:v>331</c:v>
                </c:pt>
                <c:pt idx="1090">
                  <c:v>330</c:v>
                </c:pt>
                <c:pt idx="1091">
                  <c:v>328</c:v>
                </c:pt>
                <c:pt idx="1092">
                  <c:v>325</c:v>
                </c:pt>
                <c:pt idx="1093">
                  <c:v>324</c:v>
                </c:pt>
                <c:pt idx="1094">
                  <c:v>323</c:v>
                </c:pt>
                <c:pt idx="1095">
                  <c:v>323</c:v>
                </c:pt>
                <c:pt idx="1096">
                  <c:v>321</c:v>
                </c:pt>
                <c:pt idx="1097">
                  <c:v>319</c:v>
                </c:pt>
                <c:pt idx="1098">
                  <c:v>319</c:v>
                </c:pt>
                <c:pt idx="1099">
                  <c:v>319</c:v>
                </c:pt>
                <c:pt idx="1100">
                  <c:v>318</c:v>
                </c:pt>
                <c:pt idx="1101">
                  <c:v>316</c:v>
                </c:pt>
                <c:pt idx="1102">
                  <c:v>313</c:v>
                </c:pt>
                <c:pt idx="1103">
                  <c:v>313</c:v>
                </c:pt>
                <c:pt idx="1104">
                  <c:v>312</c:v>
                </c:pt>
                <c:pt idx="1105">
                  <c:v>312</c:v>
                </c:pt>
                <c:pt idx="1106">
                  <c:v>310</c:v>
                </c:pt>
                <c:pt idx="1107">
                  <c:v>310</c:v>
                </c:pt>
                <c:pt idx="1108">
                  <c:v>309</c:v>
                </c:pt>
                <c:pt idx="1109">
                  <c:v>308</c:v>
                </c:pt>
                <c:pt idx="1110">
                  <c:v>307</c:v>
                </c:pt>
                <c:pt idx="1111">
                  <c:v>306</c:v>
                </c:pt>
                <c:pt idx="1112">
                  <c:v>304</c:v>
                </c:pt>
                <c:pt idx="1113">
                  <c:v>302</c:v>
                </c:pt>
                <c:pt idx="1114">
                  <c:v>301</c:v>
                </c:pt>
                <c:pt idx="1115">
                  <c:v>298</c:v>
                </c:pt>
                <c:pt idx="1116">
                  <c:v>297</c:v>
                </c:pt>
                <c:pt idx="1117">
                  <c:v>297</c:v>
                </c:pt>
                <c:pt idx="1118">
                  <c:v>296</c:v>
                </c:pt>
                <c:pt idx="1119">
                  <c:v>294</c:v>
                </c:pt>
                <c:pt idx="1120">
                  <c:v>293</c:v>
                </c:pt>
                <c:pt idx="1121">
                  <c:v>292</c:v>
                </c:pt>
                <c:pt idx="1122">
                  <c:v>291</c:v>
                </c:pt>
                <c:pt idx="1123">
                  <c:v>290</c:v>
                </c:pt>
                <c:pt idx="1124">
                  <c:v>289</c:v>
                </c:pt>
                <c:pt idx="1125">
                  <c:v>288</c:v>
                </c:pt>
                <c:pt idx="1126">
                  <c:v>287</c:v>
                </c:pt>
                <c:pt idx="1127">
                  <c:v>286</c:v>
                </c:pt>
                <c:pt idx="1128">
                  <c:v>284</c:v>
                </c:pt>
                <c:pt idx="1129">
                  <c:v>284</c:v>
                </c:pt>
                <c:pt idx="1130">
                  <c:v>282</c:v>
                </c:pt>
                <c:pt idx="1131">
                  <c:v>282</c:v>
                </c:pt>
                <c:pt idx="1132">
                  <c:v>280</c:v>
                </c:pt>
                <c:pt idx="1133">
                  <c:v>279</c:v>
                </c:pt>
                <c:pt idx="1134">
                  <c:v>278</c:v>
                </c:pt>
                <c:pt idx="1135">
                  <c:v>278</c:v>
                </c:pt>
                <c:pt idx="1136">
                  <c:v>276</c:v>
                </c:pt>
                <c:pt idx="1137">
                  <c:v>273</c:v>
                </c:pt>
                <c:pt idx="1138">
                  <c:v>272</c:v>
                </c:pt>
                <c:pt idx="1139">
                  <c:v>272</c:v>
                </c:pt>
                <c:pt idx="1140">
                  <c:v>270</c:v>
                </c:pt>
                <c:pt idx="1141">
                  <c:v>268</c:v>
                </c:pt>
                <c:pt idx="1142">
                  <c:v>267</c:v>
                </c:pt>
                <c:pt idx="1143">
                  <c:v>267</c:v>
                </c:pt>
                <c:pt idx="1144">
                  <c:v>267</c:v>
                </c:pt>
                <c:pt idx="1145">
                  <c:v>266</c:v>
                </c:pt>
                <c:pt idx="1146">
                  <c:v>264</c:v>
                </c:pt>
                <c:pt idx="1147">
                  <c:v>263</c:v>
                </c:pt>
                <c:pt idx="1148">
                  <c:v>261</c:v>
                </c:pt>
                <c:pt idx="1149">
                  <c:v>260</c:v>
                </c:pt>
                <c:pt idx="1150">
                  <c:v>259</c:v>
                </c:pt>
                <c:pt idx="1151">
                  <c:v>259</c:v>
                </c:pt>
                <c:pt idx="1152">
                  <c:v>258</c:v>
                </c:pt>
                <c:pt idx="1153">
                  <c:v>257</c:v>
                </c:pt>
                <c:pt idx="1154">
                  <c:v>256</c:v>
                </c:pt>
                <c:pt idx="1155">
                  <c:v>256</c:v>
                </c:pt>
                <c:pt idx="1156">
                  <c:v>255</c:v>
                </c:pt>
                <c:pt idx="1157">
                  <c:v>255</c:v>
                </c:pt>
                <c:pt idx="1158">
                  <c:v>255</c:v>
                </c:pt>
                <c:pt idx="1159">
                  <c:v>254</c:v>
                </c:pt>
                <c:pt idx="1160">
                  <c:v>251</c:v>
                </c:pt>
                <c:pt idx="1161">
                  <c:v>250</c:v>
                </c:pt>
                <c:pt idx="1162">
                  <c:v>249</c:v>
                </c:pt>
                <c:pt idx="1163">
                  <c:v>248</c:v>
                </c:pt>
                <c:pt idx="1164">
                  <c:v>248</c:v>
                </c:pt>
                <c:pt idx="1165">
                  <c:v>247</c:v>
                </c:pt>
                <c:pt idx="1166">
                  <c:v>247</c:v>
                </c:pt>
                <c:pt idx="1167">
                  <c:v>246</c:v>
                </c:pt>
                <c:pt idx="1168">
                  <c:v>245</c:v>
                </c:pt>
                <c:pt idx="1169">
                  <c:v>244</c:v>
                </c:pt>
                <c:pt idx="1170">
                  <c:v>244</c:v>
                </c:pt>
                <c:pt idx="1171">
                  <c:v>244</c:v>
                </c:pt>
                <c:pt idx="1172">
                  <c:v>244</c:v>
                </c:pt>
                <c:pt idx="1173">
                  <c:v>244</c:v>
                </c:pt>
                <c:pt idx="1174">
                  <c:v>244</c:v>
                </c:pt>
                <c:pt idx="1175">
                  <c:v>243</c:v>
                </c:pt>
                <c:pt idx="1176">
                  <c:v>243</c:v>
                </c:pt>
                <c:pt idx="1177">
                  <c:v>243</c:v>
                </c:pt>
                <c:pt idx="1178">
                  <c:v>243</c:v>
                </c:pt>
                <c:pt idx="1179">
                  <c:v>240</c:v>
                </c:pt>
                <c:pt idx="1180">
                  <c:v>239</c:v>
                </c:pt>
                <c:pt idx="1181">
                  <c:v>239</c:v>
                </c:pt>
                <c:pt idx="1182">
                  <c:v>239</c:v>
                </c:pt>
                <c:pt idx="1183">
                  <c:v>238</c:v>
                </c:pt>
                <c:pt idx="1184">
                  <c:v>237</c:v>
                </c:pt>
                <c:pt idx="1185">
                  <c:v>236</c:v>
                </c:pt>
                <c:pt idx="1186">
                  <c:v>235</c:v>
                </c:pt>
                <c:pt idx="1187">
                  <c:v>234</c:v>
                </c:pt>
                <c:pt idx="1188">
                  <c:v>234</c:v>
                </c:pt>
                <c:pt idx="1189">
                  <c:v>234</c:v>
                </c:pt>
                <c:pt idx="1190">
                  <c:v>234</c:v>
                </c:pt>
                <c:pt idx="1191">
                  <c:v>233</c:v>
                </c:pt>
                <c:pt idx="1192">
                  <c:v>233</c:v>
                </c:pt>
                <c:pt idx="1193">
                  <c:v>233</c:v>
                </c:pt>
                <c:pt idx="1194">
                  <c:v>232</c:v>
                </c:pt>
                <c:pt idx="1195">
                  <c:v>230</c:v>
                </c:pt>
                <c:pt idx="1196">
                  <c:v>230</c:v>
                </c:pt>
                <c:pt idx="1197">
                  <c:v>228</c:v>
                </c:pt>
                <c:pt idx="1198">
                  <c:v>225</c:v>
                </c:pt>
                <c:pt idx="1199">
                  <c:v>224</c:v>
                </c:pt>
                <c:pt idx="1200">
                  <c:v>218</c:v>
                </c:pt>
                <c:pt idx="1201">
                  <c:v>218</c:v>
                </c:pt>
                <c:pt idx="1202">
                  <c:v>216</c:v>
                </c:pt>
                <c:pt idx="1203">
                  <c:v>215</c:v>
                </c:pt>
                <c:pt idx="1204">
                  <c:v>212</c:v>
                </c:pt>
                <c:pt idx="1205">
                  <c:v>211</c:v>
                </c:pt>
                <c:pt idx="1206">
                  <c:v>210</c:v>
                </c:pt>
                <c:pt idx="1207">
                  <c:v>208</c:v>
                </c:pt>
                <c:pt idx="1208">
                  <c:v>206</c:v>
                </c:pt>
                <c:pt idx="1209">
                  <c:v>203</c:v>
                </c:pt>
                <c:pt idx="1210">
                  <c:v>202</c:v>
                </c:pt>
                <c:pt idx="1211">
                  <c:v>201</c:v>
                </c:pt>
                <c:pt idx="1212">
                  <c:v>200</c:v>
                </c:pt>
                <c:pt idx="1213">
                  <c:v>198</c:v>
                </c:pt>
                <c:pt idx="1214">
                  <c:v>197</c:v>
                </c:pt>
                <c:pt idx="1215">
                  <c:v>196</c:v>
                </c:pt>
                <c:pt idx="1216">
                  <c:v>196</c:v>
                </c:pt>
                <c:pt idx="1217">
                  <c:v>196</c:v>
                </c:pt>
                <c:pt idx="1218">
                  <c:v>195</c:v>
                </c:pt>
                <c:pt idx="1219">
                  <c:v>194</c:v>
                </c:pt>
                <c:pt idx="1220">
                  <c:v>193</c:v>
                </c:pt>
                <c:pt idx="1221">
                  <c:v>193</c:v>
                </c:pt>
                <c:pt idx="1222">
                  <c:v>192</c:v>
                </c:pt>
                <c:pt idx="1223">
                  <c:v>187</c:v>
                </c:pt>
                <c:pt idx="1224">
                  <c:v>187</c:v>
                </c:pt>
                <c:pt idx="1225">
                  <c:v>186</c:v>
                </c:pt>
                <c:pt idx="1226">
                  <c:v>186</c:v>
                </c:pt>
                <c:pt idx="1227">
                  <c:v>186</c:v>
                </c:pt>
                <c:pt idx="1228">
                  <c:v>186</c:v>
                </c:pt>
                <c:pt idx="1229">
                  <c:v>185</c:v>
                </c:pt>
                <c:pt idx="1230">
                  <c:v>183</c:v>
                </c:pt>
                <c:pt idx="1231">
                  <c:v>183</c:v>
                </c:pt>
                <c:pt idx="1232">
                  <c:v>182</c:v>
                </c:pt>
                <c:pt idx="1233">
                  <c:v>181</c:v>
                </c:pt>
                <c:pt idx="1234">
                  <c:v>181</c:v>
                </c:pt>
                <c:pt idx="1235">
                  <c:v>180</c:v>
                </c:pt>
                <c:pt idx="1236">
                  <c:v>178</c:v>
                </c:pt>
                <c:pt idx="1237">
                  <c:v>177</c:v>
                </c:pt>
                <c:pt idx="1238">
                  <c:v>175</c:v>
                </c:pt>
                <c:pt idx="1239">
                  <c:v>175</c:v>
                </c:pt>
                <c:pt idx="1240">
                  <c:v>175</c:v>
                </c:pt>
                <c:pt idx="1241">
                  <c:v>174</c:v>
                </c:pt>
                <c:pt idx="1242">
                  <c:v>174</c:v>
                </c:pt>
                <c:pt idx="1243">
                  <c:v>174</c:v>
                </c:pt>
                <c:pt idx="1244">
                  <c:v>173</c:v>
                </c:pt>
                <c:pt idx="1245">
                  <c:v>168</c:v>
                </c:pt>
                <c:pt idx="1246">
                  <c:v>167</c:v>
                </c:pt>
                <c:pt idx="1247">
                  <c:v>162</c:v>
                </c:pt>
                <c:pt idx="1248">
                  <c:v>161</c:v>
                </c:pt>
                <c:pt idx="1249">
                  <c:v>161</c:v>
                </c:pt>
                <c:pt idx="1250">
                  <c:v>160</c:v>
                </c:pt>
                <c:pt idx="1251">
                  <c:v>159</c:v>
                </c:pt>
                <c:pt idx="1252">
                  <c:v>159</c:v>
                </c:pt>
                <c:pt idx="1253">
                  <c:v>159</c:v>
                </c:pt>
                <c:pt idx="1254">
                  <c:v>159</c:v>
                </c:pt>
                <c:pt idx="1255">
                  <c:v>158</c:v>
                </c:pt>
                <c:pt idx="1256">
                  <c:v>158</c:v>
                </c:pt>
                <c:pt idx="1257">
                  <c:v>157</c:v>
                </c:pt>
                <c:pt idx="1258">
                  <c:v>156</c:v>
                </c:pt>
                <c:pt idx="1259">
                  <c:v>155</c:v>
                </c:pt>
                <c:pt idx="1260">
                  <c:v>154</c:v>
                </c:pt>
                <c:pt idx="1261">
                  <c:v>154</c:v>
                </c:pt>
                <c:pt idx="1262">
                  <c:v>153</c:v>
                </c:pt>
                <c:pt idx="1263">
                  <c:v>152</c:v>
                </c:pt>
                <c:pt idx="1264">
                  <c:v>151</c:v>
                </c:pt>
                <c:pt idx="1265">
                  <c:v>150</c:v>
                </c:pt>
                <c:pt idx="1266">
                  <c:v>150</c:v>
                </c:pt>
                <c:pt idx="1267">
                  <c:v>150</c:v>
                </c:pt>
                <c:pt idx="1268">
                  <c:v>150</c:v>
                </c:pt>
                <c:pt idx="1269">
                  <c:v>149</c:v>
                </c:pt>
                <c:pt idx="1270">
                  <c:v>147</c:v>
                </c:pt>
                <c:pt idx="1271">
                  <c:v>145</c:v>
                </c:pt>
                <c:pt idx="1272">
                  <c:v>145</c:v>
                </c:pt>
                <c:pt idx="1273">
                  <c:v>144</c:v>
                </c:pt>
                <c:pt idx="1274">
                  <c:v>143</c:v>
                </c:pt>
                <c:pt idx="1275">
                  <c:v>142</c:v>
                </c:pt>
                <c:pt idx="1276">
                  <c:v>141</c:v>
                </c:pt>
                <c:pt idx="1277">
                  <c:v>137</c:v>
                </c:pt>
                <c:pt idx="1278">
                  <c:v>134</c:v>
                </c:pt>
                <c:pt idx="1279">
                  <c:v>132</c:v>
                </c:pt>
                <c:pt idx="1280">
                  <c:v>131</c:v>
                </c:pt>
                <c:pt idx="1281">
                  <c:v>130</c:v>
                </c:pt>
                <c:pt idx="1282">
                  <c:v>129</c:v>
                </c:pt>
                <c:pt idx="1283">
                  <c:v>128</c:v>
                </c:pt>
                <c:pt idx="1284">
                  <c:v>128</c:v>
                </c:pt>
                <c:pt idx="1285">
                  <c:v>127</c:v>
                </c:pt>
                <c:pt idx="1286">
                  <c:v>127</c:v>
                </c:pt>
                <c:pt idx="1287">
                  <c:v>127</c:v>
                </c:pt>
                <c:pt idx="1288">
                  <c:v>127</c:v>
                </c:pt>
                <c:pt idx="1289">
                  <c:v>126</c:v>
                </c:pt>
                <c:pt idx="1290">
                  <c:v>126</c:v>
                </c:pt>
                <c:pt idx="1291">
                  <c:v>125</c:v>
                </c:pt>
                <c:pt idx="1292">
                  <c:v>123</c:v>
                </c:pt>
                <c:pt idx="1293">
                  <c:v>120</c:v>
                </c:pt>
                <c:pt idx="1294">
                  <c:v>118</c:v>
                </c:pt>
                <c:pt idx="1295">
                  <c:v>118</c:v>
                </c:pt>
                <c:pt idx="1296">
                  <c:v>117</c:v>
                </c:pt>
                <c:pt idx="1297">
                  <c:v>113</c:v>
                </c:pt>
                <c:pt idx="1298">
                  <c:v>113</c:v>
                </c:pt>
                <c:pt idx="1299">
                  <c:v>112</c:v>
                </c:pt>
                <c:pt idx="1300">
                  <c:v>112</c:v>
                </c:pt>
                <c:pt idx="1301">
                  <c:v>112</c:v>
                </c:pt>
                <c:pt idx="1302">
                  <c:v>111</c:v>
                </c:pt>
                <c:pt idx="1303">
                  <c:v>111</c:v>
                </c:pt>
                <c:pt idx="1304">
                  <c:v>111</c:v>
                </c:pt>
                <c:pt idx="1305">
                  <c:v>110</c:v>
                </c:pt>
                <c:pt idx="1306">
                  <c:v>107</c:v>
                </c:pt>
                <c:pt idx="1307">
                  <c:v>106</c:v>
                </c:pt>
                <c:pt idx="1308">
                  <c:v>104</c:v>
                </c:pt>
                <c:pt idx="1309">
                  <c:v>103</c:v>
                </c:pt>
                <c:pt idx="1310">
                  <c:v>99</c:v>
                </c:pt>
                <c:pt idx="1311">
                  <c:v>98</c:v>
                </c:pt>
                <c:pt idx="1312">
                  <c:v>96</c:v>
                </c:pt>
                <c:pt idx="1313">
                  <c:v>95</c:v>
                </c:pt>
                <c:pt idx="1314">
                  <c:v>95</c:v>
                </c:pt>
                <c:pt idx="1315">
                  <c:v>95</c:v>
                </c:pt>
                <c:pt idx="1316">
                  <c:v>93</c:v>
                </c:pt>
                <c:pt idx="1317">
                  <c:v>93</c:v>
                </c:pt>
                <c:pt idx="1318">
                  <c:v>92</c:v>
                </c:pt>
                <c:pt idx="1319">
                  <c:v>92</c:v>
                </c:pt>
                <c:pt idx="1320">
                  <c:v>91</c:v>
                </c:pt>
                <c:pt idx="1321">
                  <c:v>90</c:v>
                </c:pt>
                <c:pt idx="1322">
                  <c:v>90</c:v>
                </c:pt>
                <c:pt idx="1323">
                  <c:v>89</c:v>
                </c:pt>
                <c:pt idx="1324">
                  <c:v>88</c:v>
                </c:pt>
                <c:pt idx="1325">
                  <c:v>86</c:v>
                </c:pt>
                <c:pt idx="1326">
                  <c:v>85</c:v>
                </c:pt>
                <c:pt idx="1327">
                  <c:v>85</c:v>
                </c:pt>
                <c:pt idx="1328">
                  <c:v>84</c:v>
                </c:pt>
                <c:pt idx="1329">
                  <c:v>84</c:v>
                </c:pt>
                <c:pt idx="1330">
                  <c:v>84</c:v>
                </c:pt>
                <c:pt idx="1331">
                  <c:v>82</c:v>
                </c:pt>
                <c:pt idx="1332">
                  <c:v>81</c:v>
                </c:pt>
                <c:pt idx="1333">
                  <c:v>77</c:v>
                </c:pt>
                <c:pt idx="1334">
                  <c:v>75</c:v>
                </c:pt>
                <c:pt idx="1335">
                  <c:v>75</c:v>
                </c:pt>
                <c:pt idx="1336">
                  <c:v>75</c:v>
                </c:pt>
                <c:pt idx="1337">
                  <c:v>74</c:v>
                </c:pt>
                <c:pt idx="1338">
                  <c:v>73</c:v>
                </c:pt>
                <c:pt idx="1339">
                  <c:v>73</c:v>
                </c:pt>
                <c:pt idx="1340">
                  <c:v>72</c:v>
                </c:pt>
                <c:pt idx="1341">
                  <c:v>72</c:v>
                </c:pt>
                <c:pt idx="1342">
                  <c:v>70</c:v>
                </c:pt>
                <c:pt idx="1343">
                  <c:v>69</c:v>
                </c:pt>
                <c:pt idx="1344">
                  <c:v>68</c:v>
                </c:pt>
                <c:pt idx="1345">
                  <c:v>67</c:v>
                </c:pt>
                <c:pt idx="1346">
                  <c:v>64</c:v>
                </c:pt>
                <c:pt idx="1347">
                  <c:v>63</c:v>
                </c:pt>
                <c:pt idx="1348">
                  <c:v>60</c:v>
                </c:pt>
                <c:pt idx="1349">
                  <c:v>58</c:v>
                </c:pt>
                <c:pt idx="1350">
                  <c:v>57</c:v>
                </c:pt>
                <c:pt idx="1351">
                  <c:v>57</c:v>
                </c:pt>
                <c:pt idx="1352">
                  <c:v>55</c:v>
                </c:pt>
                <c:pt idx="1353">
                  <c:v>55</c:v>
                </c:pt>
                <c:pt idx="1354">
                  <c:v>54</c:v>
                </c:pt>
                <c:pt idx="1355">
                  <c:v>54</c:v>
                </c:pt>
                <c:pt idx="1356">
                  <c:v>52</c:v>
                </c:pt>
                <c:pt idx="1357">
                  <c:v>51</c:v>
                </c:pt>
                <c:pt idx="1358">
                  <c:v>50</c:v>
                </c:pt>
                <c:pt idx="1359">
                  <c:v>47</c:v>
                </c:pt>
                <c:pt idx="1360">
                  <c:v>47</c:v>
                </c:pt>
                <c:pt idx="1361">
                  <c:v>45</c:v>
                </c:pt>
                <c:pt idx="1362">
                  <c:v>45</c:v>
                </c:pt>
                <c:pt idx="1363">
                  <c:v>44</c:v>
                </c:pt>
                <c:pt idx="1364">
                  <c:v>43</c:v>
                </c:pt>
                <c:pt idx="1365">
                  <c:v>43</c:v>
                </c:pt>
                <c:pt idx="1366">
                  <c:v>43</c:v>
                </c:pt>
                <c:pt idx="1367">
                  <c:v>43</c:v>
                </c:pt>
                <c:pt idx="1368">
                  <c:v>42</c:v>
                </c:pt>
                <c:pt idx="1369">
                  <c:v>42</c:v>
                </c:pt>
                <c:pt idx="1370">
                  <c:v>40</c:v>
                </c:pt>
                <c:pt idx="1371">
                  <c:v>40</c:v>
                </c:pt>
                <c:pt idx="1372">
                  <c:v>39</c:v>
                </c:pt>
                <c:pt idx="1373">
                  <c:v>38</c:v>
                </c:pt>
                <c:pt idx="1374">
                  <c:v>38</c:v>
                </c:pt>
                <c:pt idx="1375">
                  <c:v>37</c:v>
                </c:pt>
                <c:pt idx="1376">
                  <c:v>33</c:v>
                </c:pt>
                <c:pt idx="1377">
                  <c:v>32</c:v>
                </c:pt>
                <c:pt idx="1378">
                  <c:v>29</c:v>
                </c:pt>
                <c:pt idx="1379">
                  <c:v>28</c:v>
                </c:pt>
                <c:pt idx="1380">
                  <c:v>27</c:v>
                </c:pt>
                <c:pt idx="1381">
                  <c:v>26</c:v>
                </c:pt>
                <c:pt idx="1382">
                  <c:v>26</c:v>
                </c:pt>
                <c:pt idx="1383">
                  <c:v>22</c:v>
                </c:pt>
                <c:pt idx="1384">
                  <c:v>21</c:v>
                </c:pt>
                <c:pt idx="1385">
                  <c:v>20</c:v>
                </c:pt>
                <c:pt idx="1386">
                  <c:v>19</c:v>
                </c:pt>
                <c:pt idx="1387">
                  <c:v>19</c:v>
                </c:pt>
                <c:pt idx="1388">
                  <c:v>17</c:v>
                </c:pt>
                <c:pt idx="1389">
                  <c:v>17</c:v>
                </c:pt>
                <c:pt idx="1390">
                  <c:v>16</c:v>
                </c:pt>
                <c:pt idx="1391">
                  <c:v>16</c:v>
                </c:pt>
                <c:pt idx="1392">
                  <c:v>16</c:v>
                </c:pt>
                <c:pt idx="1393">
                  <c:v>16</c:v>
                </c:pt>
                <c:pt idx="1394">
                  <c:v>14</c:v>
                </c:pt>
                <c:pt idx="1395">
                  <c:v>11</c:v>
                </c:pt>
                <c:pt idx="1396">
                  <c:v>11</c:v>
                </c:pt>
                <c:pt idx="1397">
                  <c:v>10</c:v>
                </c:pt>
                <c:pt idx="1398">
                  <c:v>9</c:v>
                </c:pt>
                <c:pt idx="1399">
                  <c:v>8</c:v>
                </c:pt>
                <c:pt idx="1400">
                  <c:v>8</c:v>
                </c:pt>
                <c:pt idx="1401">
                  <c:v>5</c:v>
                </c:pt>
                <c:pt idx="1402">
                  <c:v>3</c:v>
                </c:pt>
                <c:pt idx="1403">
                  <c:v>2</c:v>
                </c:pt>
                <c:pt idx="1404">
                  <c:v>2</c:v>
                </c:pt>
                <c:pt idx="1405">
                  <c:v>1</c:v>
                </c:pt>
                <c:pt idx="1406">
                  <c:v>0</c:v>
                </c:pt>
                <c:pt idx="1407">
                  <c:v>0</c:v>
                </c:pt>
              </c:numCache>
            </c:numRef>
          </c:xVal>
          <c:yVal>
            <c:numRef>
              <c:f>Transactions!$AF$2:$AF$20002</c:f>
              <c:numCache>
                <c:formatCode>[$$-409]#,##0.00</c:formatCode>
                <c:ptCount val="1408"/>
                <c:pt idx="0">
                  <c:v>198.29000000000002</c:v>
                </c:pt>
                <c:pt idx="1">
                  <c:v>4.8</c:v>
                </c:pt>
                <c:pt idx="2">
                  <c:v>547.28</c:v>
                </c:pt>
                <c:pt idx="3">
                  <c:v>1069.5500000000002</c:v>
                </c:pt>
                <c:pt idx="4">
                  <c:v>309.80999999999995</c:v>
                </c:pt>
                <c:pt idx="5">
                  <c:v>547.28</c:v>
                </c:pt>
                <c:pt idx="6">
                  <c:v>14.229999999999997</c:v>
                </c:pt>
                <c:pt idx="7">
                  <c:v>547.28</c:v>
                </c:pt>
                <c:pt idx="8">
                  <c:v>14.229999999999997</c:v>
                </c:pt>
                <c:pt idx="9">
                  <c:v>110.56</c:v>
                </c:pt>
                <c:pt idx="10">
                  <c:v>64.92999999999995</c:v>
                </c:pt>
                <c:pt idx="11">
                  <c:v>957.02</c:v>
                </c:pt>
                <c:pt idx="12">
                  <c:v>91.15</c:v>
                </c:pt>
                <c:pt idx="13">
                  <c:v>1230.3000000000002</c:v>
                </c:pt>
                <c:pt idx="14">
                  <c:v>1630.25</c:v>
                </c:pt>
                <c:pt idx="15">
                  <c:v>830.2399999999999</c:v>
                </c:pt>
                <c:pt idx="16">
                  <c:v>327.9799999999999</c:v>
                </c:pt>
                <c:pt idx="17">
                  <c:v>41.129999999999995</c:v>
                </c:pt>
                <c:pt idx="18">
                  <c:v>15.080000000000005</c:v>
                </c:pt>
                <c:pt idx="19">
                  <c:v>75.139999999999986</c:v>
                </c:pt>
                <c:pt idx="20">
                  <c:v>1660.88</c:v>
                </c:pt>
                <c:pt idx="21">
                  <c:v>139.2299999999999</c:v>
                </c:pt>
                <c:pt idx="22">
                  <c:v>771.12</c:v>
                </c:pt>
                <c:pt idx="23">
                  <c:v>1028.76</c:v>
                </c:pt>
                <c:pt idx="24">
                  <c:v>1055.82</c:v>
                </c:pt>
                <c:pt idx="25">
                  <c:v>445.20999999999992</c:v>
                </c:pt>
                <c:pt idx="26">
                  <c:v>812.44</c:v>
                </c:pt>
                <c:pt idx="27">
                  <c:v>409.86000000000013</c:v>
                </c:pt>
                <c:pt idx="28">
                  <c:v>1630.25</c:v>
                </c:pt>
                <c:pt idx="29">
                  <c:v>114.93</c:v>
                </c:pt>
                <c:pt idx="30">
                  <c:v>189.27999999999997</c:v>
                </c:pt>
                <c:pt idx="31">
                  <c:v>1702.5499999999997</c:v>
                </c:pt>
                <c:pt idx="32">
                  <c:v>745.94</c:v>
                </c:pt>
                <c:pt idx="33">
                  <c:v>693.76</c:v>
                </c:pt>
                <c:pt idx="34">
                  <c:v>17.869999999999997</c:v>
                </c:pt>
                <c:pt idx="35">
                  <c:v>1230.27</c:v>
                </c:pt>
                <c:pt idx="36">
                  <c:v>456.44999999999993</c:v>
                </c:pt>
                <c:pt idx="37">
                  <c:v>41.129999999999995</c:v>
                </c:pt>
                <c:pt idx="38">
                  <c:v>182.81000000000017</c:v>
                </c:pt>
                <c:pt idx="39">
                  <c:v>189.27999999999997</c:v>
                </c:pt>
                <c:pt idx="40">
                  <c:v>817.36</c:v>
                </c:pt>
                <c:pt idx="41">
                  <c:v>903.11</c:v>
                </c:pt>
                <c:pt idx="42">
                  <c:v>812.44</c:v>
                </c:pt>
                <c:pt idx="43">
                  <c:v>179.44</c:v>
                </c:pt>
                <c:pt idx="44">
                  <c:v>1660.88</c:v>
                </c:pt>
                <c:pt idx="45">
                  <c:v>1230.3000000000002</c:v>
                </c:pt>
                <c:pt idx="46">
                  <c:v>25.089999999999989</c:v>
                </c:pt>
                <c:pt idx="47">
                  <c:v>64.92999999999995</c:v>
                </c:pt>
                <c:pt idx="48">
                  <c:v>152.54999999999995</c:v>
                </c:pt>
                <c:pt idx="49">
                  <c:v>64.92999999999995</c:v>
                </c:pt>
                <c:pt idx="50">
                  <c:v>72.599999999999966</c:v>
                </c:pt>
                <c:pt idx="51">
                  <c:v>957.02</c:v>
                </c:pt>
                <c:pt idx="52">
                  <c:v>1383.6100000000001</c:v>
                </c:pt>
                <c:pt idx="53">
                  <c:v>751.02</c:v>
                </c:pt>
                <c:pt idx="54">
                  <c:v>17.869999999999997</c:v>
                </c:pt>
                <c:pt idx="55">
                  <c:v>1612.25</c:v>
                </c:pt>
                <c:pt idx="56">
                  <c:v>198.22000000000003</c:v>
                </c:pt>
                <c:pt idx="57">
                  <c:v>15.080000000000005</c:v>
                </c:pt>
                <c:pt idx="58">
                  <c:v>830.2399999999999</c:v>
                </c:pt>
                <c:pt idx="59">
                  <c:v>693.76</c:v>
                </c:pt>
                <c:pt idx="60">
                  <c:v>1544.6100000000001</c:v>
                </c:pt>
                <c:pt idx="61">
                  <c:v>459.46000000000015</c:v>
                </c:pt>
                <c:pt idx="62">
                  <c:v>1612.25</c:v>
                </c:pt>
                <c:pt idx="63">
                  <c:v>128.45999999999992</c:v>
                </c:pt>
                <c:pt idx="64">
                  <c:v>1702.5499999999997</c:v>
                </c:pt>
                <c:pt idx="65">
                  <c:v>91.15</c:v>
                </c:pt>
                <c:pt idx="66">
                  <c:v>199.09999999999991</c:v>
                </c:pt>
                <c:pt idx="67">
                  <c:v>327.9799999999999</c:v>
                </c:pt>
                <c:pt idx="68">
                  <c:v>737.17000000000007</c:v>
                </c:pt>
                <c:pt idx="69">
                  <c:v>187.38999999999987</c:v>
                </c:pt>
                <c:pt idx="70">
                  <c:v>15.080000000000005</c:v>
                </c:pt>
                <c:pt idx="71">
                  <c:v>1660.88</c:v>
                </c:pt>
                <c:pt idx="72">
                  <c:v>431.33000000000004</c:v>
                </c:pt>
                <c:pt idx="73">
                  <c:v>25.089999999999989</c:v>
                </c:pt>
                <c:pt idx="74">
                  <c:v>830.2399999999999</c:v>
                </c:pt>
                <c:pt idx="75">
                  <c:v>903.11</c:v>
                </c:pt>
                <c:pt idx="76">
                  <c:v>451.65000000000009</c:v>
                </c:pt>
                <c:pt idx="77">
                  <c:v>139.2299999999999</c:v>
                </c:pt>
                <c:pt idx="78">
                  <c:v>199.09999999999991</c:v>
                </c:pt>
                <c:pt idx="79">
                  <c:v>409.86000000000013</c:v>
                </c:pt>
                <c:pt idx="80">
                  <c:v>827.15999999999985</c:v>
                </c:pt>
                <c:pt idx="81">
                  <c:v>450.77</c:v>
                </c:pt>
                <c:pt idx="82">
                  <c:v>327.9799999999999</c:v>
                </c:pt>
                <c:pt idx="83">
                  <c:v>104.24000000000001</c:v>
                </c:pt>
                <c:pt idx="84">
                  <c:v>1305.25</c:v>
                </c:pt>
                <c:pt idx="85">
                  <c:v>737.56999999999994</c:v>
                </c:pt>
                <c:pt idx="86">
                  <c:v>1010.02</c:v>
                </c:pt>
                <c:pt idx="87">
                  <c:v>872.8900000000001</c:v>
                </c:pt>
                <c:pt idx="88">
                  <c:v>431.33000000000004</c:v>
                </c:pt>
                <c:pt idx="89">
                  <c:v>64.509999999999991</c:v>
                </c:pt>
                <c:pt idx="90">
                  <c:v>110.56</c:v>
                </c:pt>
                <c:pt idx="91">
                  <c:v>745.94</c:v>
                </c:pt>
                <c:pt idx="92">
                  <c:v>139.2299999999999</c:v>
                </c:pt>
                <c:pt idx="93">
                  <c:v>45.960000000000008</c:v>
                </c:pt>
                <c:pt idx="94">
                  <c:v>144.26</c:v>
                </c:pt>
                <c:pt idx="95">
                  <c:v>45.960000000000008</c:v>
                </c:pt>
                <c:pt idx="96">
                  <c:v>583.2700000000001</c:v>
                </c:pt>
                <c:pt idx="97">
                  <c:v>817.36</c:v>
                </c:pt>
                <c:pt idx="98">
                  <c:v>1702.5499999999997</c:v>
                </c:pt>
                <c:pt idx="99">
                  <c:v>737.56999999999994</c:v>
                </c:pt>
                <c:pt idx="100">
                  <c:v>583.2700000000001</c:v>
                </c:pt>
                <c:pt idx="101">
                  <c:v>547.28</c:v>
                </c:pt>
                <c:pt idx="102">
                  <c:v>1544.6100000000001</c:v>
                </c:pt>
                <c:pt idx="103">
                  <c:v>75.480000000000018</c:v>
                </c:pt>
                <c:pt idx="104">
                  <c:v>872.8900000000001</c:v>
                </c:pt>
                <c:pt idx="105">
                  <c:v>957.02</c:v>
                </c:pt>
                <c:pt idx="106">
                  <c:v>75.139999999999986</c:v>
                </c:pt>
                <c:pt idx="107">
                  <c:v>802.26</c:v>
                </c:pt>
                <c:pt idx="108">
                  <c:v>299.27</c:v>
                </c:pt>
                <c:pt idx="109">
                  <c:v>690.49</c:v>
                </c:pt>
                <c:pt idx="110">
                  <c:v>451.65000000000009</c:v>
                </c:pt>
                <c:pt idx="111">
                  <c:v>751.02</c:v>
                </c:pt>
                <c:pt idx="112">
                  <c:v>431.33000000000004</c:v>
                </c:pt>
                <c:pt idx="113">
                  <c:v>90.099999999999966</c:v>
                </c:pt>
                <c:pt idx="114">
                  <c:v>1230.3000000000002</c:v>
                </c:pt>
                <c:pt idx="115">
                  <c:v>903.11</c:v>
                </c:pt>
                <c:pt idx="116">
                  <c:v>693.76</c:v>
                </c:pt>
                <c:pt idx="117">
                  <c:v>1295.43</c:v>
                </c:pt>
                <c:pt idx="118">
                  <c:v>75.139999999999986</c:v>
                </c:pt>
                <c:pt idx="119">
                  <c:v>834.93999999999994</c:v>
                </c:pt>
                <c:pt idx="120">
                  <c:v>641.64</c:v>
                </c:pt>
                <c:pt idx="121">
                  <c:v>72.599999999999966</c:v>
                </c:pt>
                <c:pt idx="122">
                  <c:v>502.47</c:v>
                </c:pt>
                <c:pt idx="123">
                  <c:v>1295.43</c:v>
                </c:pt>
                <c:pt idx="124">
                  <c:v>812.44</c:v>
                </c:pt>
                <c:pt idx="125">
                  <c:v>4.8</c:v>
                </c:pt>
                <c:pt idx="126">
                  <c:v>509.97</c:v>
                </c:pt>
                <c:pt idx="127">
                  <c:v>641.64</c:v>
                </c:pt>
                <c:pt idx="128">
                  <c:v>91.15</c:v>
                </c:pt>
                <c:pt idx="129">
                  <c:v>1544.6100000000001</c:v>
                </c:pt>
                <c:pt idx="130">
                  <c:v>437.46</c:v>
                </c:pt>
                <c:pt idx="131">
                  <c:v>745.94</c:v>
                </c:pt>
                <c:pt idx="132">
                  <c:v>1103.43</c:v>
                </c:pt>
                <c:pt idx="133">
                  <c:v>431.33000000000004</c:v>
                </c:pt>
                <c:pt idx="134">
                  <c:v>1055.82</c:v>
                </c:pt>
                <c:pt idx="135">
                  <c:v>45.960000000000008</c:v>
                </c:pt>
                <c:pt idx="136">
                  <c:v>1660.88</c:v>
                </c:pt>
                <c:pt idx="137">
                  <c:v>709.34</c:v>
                </c:pt>
                <c:pt idx="138">
                  <c:v>75.75</c:v>
                </c:pt>
                <c:pt idx="139">
                  <c:v>737.17000000000007</c:v>
                </c:pt>
                <c:pt idx="140">
                  <c:v>64.509999999999991</c:v>
                </c:pt>
                <c:pt idx="141">
                  <c:v>456.44999999999993</c:v>
                </c:pt>
                <c:pt idx="142">
                  <c:v>745.94</c:v>
                </c:pt>
                <c:pt idx="143">
                  <c:v>1592.19</c:v>
                </c:pt>
                <c:pt idx="144">
                  <c:v>143.82</c:v>
                </c:pt>
                <c:pt idx="145">
                  <c:v>812.44</c:v>
                </c:pt>
                <c:pt idx="146">
                  <c:v>195.33999999999992</c:v>
                </c:pt>
                <c:pt idx="147">
                  <c:v>1702.5499999999997</c:v>
                </c:pt>
                <c:pt idx="148">
                  <c:v>817.36</c:v>
                </c:pt>
                <c:pt idx="149">
                  <c:v>448.67999999999995</c:v>
                </c:pt>
                <c:pt idx="150">
                  <c:v>1592.19</c:v>
                </c:pt>
                <c:pt idx="151">
                  <c:v>1215.3399999999999</c:v>
                </c:pt>
                <c:pt idx="152">
                  <c:v>1103.43</c:v>
                </c:pt>
                <c:pt idx="153">
                  <c:v>144.26</c:v>
                </c:pt>
                <c:pt idx="154">
                  <c:v>957.02</c:v>
                </c:pt>
                <c:pt idx="155">
                  <c:v>445.20999999999992</c:v>
                </c:pt>
                <c:pt idx="156">
                  <c:v>114.93</c:v>
                </c:pt>
                <c:pt idx="157">
                  <c:v>771.12</c:v>
                </c:pt>
                <c:pt idx="158">
                  <c:v>64.509999999999991</c:v>
                </c:pt>
                <c:pt idx="159">
                  <c:v>812.44</c:v>
                </c:pt>
                <c:pt idx="160">
                  <c:v>356.5</c:v>
                </c:pt>
                <c:pt idx="161">
                  <c:v>114.93</c:v>
                </c:pt>
                <c:pt idx="162">
                  <c:v>167.20999999999998</c:v>
                </c:pt>
                <c:pt idx="163">
                  <c:v>1215.3399999999999</c:v>
                </c:pt>
                <c:pt idx="164">
                  <c:v>198.29000000000002</c:v>
                </c:pt>
                <c:pt idx="165">
                  <c:v>1702.5499999999997</c:v>
                </c:pt>
                <c:pt idx="166">
                  <c:v>737.56999999999994</c:v>
                </c:pt>
                <c:pt idx="167">
                  <c:v>75.139999999999986</c:v>
                </c:pt>
                <c:pt idx="168">
                  <c:v>209.84000000000003</c:v>
                </c:pt>
                <c:pt idx="169">
                  <c:v>309.80999999999995</c:v>
                </c:pt>
                <c:pt idx="170">
                  <c:v>1702.5499999999997</c:v>
                </c:pt>
                <c:pt idx="171">
                  <c:v>143.35999999999999</c:v>
                </c:pt>
                <c:pt idx="172">
                  <c:v>1230.3000000000002</c:v>
                </c:pt>
                <c:pt idx="173">
                  <c:v>817.36</c:v>
                </c:pt>
                <c:pt idx="174">
                  <c:v>155.65000000000009</c:v>
                </c:pt>
                <c:pt idx="175">
                  <c:v>90.099999999999966</c:v>
                </c:pt>
                <c:pt idx="176">
                  <c:v>155.65000000000009</c:v>
                </c:pt>
                <c:pt idx="177">
                  <c:v>139.2299999999999</c:v>
                </c:pt>
                <c:pt idx="178">
                  <c:v>299.27</c:v>
                </c:pt>
                <c:pt idx="179">
                  <c:v>187.38999999999987</c:v>
                </c:pt>
                <c:pt idx="180">
                  <c:v>195.33999999999992</c:v>
                </c:pt>
                <c:pt idx="181">
                  <c:v>641.64</c:v>
                </c:pt>
                <c:pt idx="182">
                  <c:v>133.7800000000002</c:v>
                </c:pt>
                <c:pt idx="183">
                  <c:v>1055.82</c:v>
                </c:pt>
                <c:pt idx="184">
                  <c:v>903.11</c:v>
                </c:pt>
                <c:pt idx="185">
                  <c:v>641.64</c:v>
                </c:pt>
                <c:pt idx="186">
                  <c:v>1028.76</c:v>
                </c:pt>
                <c:pt idx="187">
                  <c:v>1660.88</c:v>
                </c:pt>
                <c:pt idx="188">
                  <c:v>91.15</c:v>
                </c:pt>
                <c:pt idx="189">
                  <c:v>129.01</c:v>
                </c:pt>
                <c:pt idx="190">
                  <c:v>64.509999999999991</c:v>
                </c:pt>
                <c:pt idx="191">
                  <c:v>1055.82</c:v>
                </c:pt>
                <c:pt idx="192">
                  <c:v>459.46000000000015</c:v>
                </c:pt>
                <c:pt idx="193">
                  <c:v>64.92999999999995</c:v>
                </c:pt>
                <c:pt idx="194">
                  <c:v>110.56</c:v>
                </c:pt>
                <c:pt idx="195">
                  <c:v>1103.43</c:v>
                </c:pt>
                <c:pt idx="196">
                  <c:v>690.49</c:v>
                </c:pt>
                <c:pt idx="197">
                  <c:v>110.56</c:v>
                </c:pt>
                <c:pt idx="198">
                  <c:v>1630.25</c:v>
                </c:pt>
                <c:pt idx="199">
                  <c:v>143.82</c:v>
                </c:pt>
                <c:pt idx="200">
                  <c:v>583.2700000000001</c:v>
                </c:pt>
                <c:pt idx="201">
                  <c:v>15.080000000000005</c:v>
                </c:pt>
                <c:pt idx="202">
                  <c:v>64.92999999999995</c:v>
                </c:pt>
                <c:pt idx="203">
                  <c:v>182.81000000000017</c:v>
                </c:pt>
                <c:pt idx="204">
                  <c:v>25.089999999999989</c:v>
                </c:pt>
                <c:pt idx="205">
                  <c:v>309.80999999999995</c:v>
                </c:pt>
                <c:pt idx="206">
                  <c:v>110.80999999999995</c:v>
                </c:pt>
                <c:pt idx="207">
                  <c:v>187.38999999999987</c:v>
                </c:pt>
                <c:pt idx="208">
                  <c:v>90.099999999999966</c:v>
                </c:pt>
                <c:pt idx="209">
                  <c:v>110.80999999999995</c:v>
                </c:pt>
                <c:pt idx="210">
                  <c:v>448.67999999999995</c:v>
                </c:pt>
                <c:pt idx="211">
                  <c:v>745.94</c:v>
                </c:pt>
                <c:pt idx="212">
                  <c:v>110.80999999999995</c:v>
                </c:pt>
                <c:pt idx="213">
                  <c:v>1702.5499999999997</c:v>
                </c:pt>
                <c:pt idx="214">
                  <c:v>448.67999999999995</c:v>
                </c:pt>
                <c:pt idx="215">
                  <c:v>114.93</c:v>
                </c:pt>
                <c:pt idx="216">
                  <c:v>133.7800000000002</c:v>
                </c:pt>
                <c:pt idx="217">
                  <c:v>187.38999999999987</c:v>
                </c:pt>
                <c:pt idx="218">
                  <c:v>1230.27</c:v>
                </c:pt>
                <c:pt idx="219">
                  <c:v>817.36</c:v>
                </c:pt>
                <c:pt idx="220">
                  <c:v>834.93999999999994</c:v>
                </c:pt>
                <c:pt idx="221">
                  <c:v>114.93</c:v>
                </c:pt>
                <c:pt idx="222">
                  <c:v>128.45999999999992</c:v>
                </c:pt>
                <c:pt idx="223">
                  <c:v>128.45999999999992</c:v>
                </c:pt>
                <c:pt idx="224">
                  <c:v>195.33999999999992</c:v>
                </c:pt>
                <c:pt idx="225">
                  <c:v>903.11</c:v>
                </c:pt>
                <c:pt idx="226">
                  <c:v>1279.3999999999999</c:v>
                </c:pt>
                <c:pt idx="227">
                  <c:v>198.22000000000003</c:v>
                </c:pt>
                <c:pt idx="228">
                  <c:v>17.869999999999997</c:v>
                </c:pt>
                <c:pt idx="229">
                  <c:v>17.869999999999997</c:v>
                </c:pt>
                <c:pt idx="230">
                  <c:v>198.22000000000003</c:v>
                </c:pt>
                <c:pt idx="231">
                  <c:v>129.01</c:v>
                </c:pt>
                <c:pt idx="232">
                  <c:v>1660.88</c:v>
                </c:pt>
                <c:pt idx="233">
                  <c:v>179.44</c:v>
                </c:pt>
                <c:pt idx="234">
                  <c:v>1295.43</c:v>
                </c:pt>
                <c:pt idx="235">
                  <c:v>830.2399999999999</c:v>
                </c:pt>
                <c:pt idx="236">
                  <c:v>693.76</c:v>
                </c:pt>
                <c:pt idx="237">
                  <c:v>547.28</c:v>
                </c:pt>
                <c:pt idx="238">
                  <c:v>75.75</c:v>
                </c:pt>
                <c:pt idx="239">
                  <c:v>448.67999999999995</c:v>
                </c:pt>
                <c:pt idx="240">
                  <c:v>709.34</c:v>
                </c:pt>
                <c:pt idx="241">
                  <c:v>1612.25</c:v>
                </c:pt>
                <c:pt idx="242">
                  <c:v>690.49</c:v>
                </c:pt>
                <c:pt idx="243">
                  <c:v>133.38</c:v>
                </c:pt>
                <c:pt idx="244">
                  <c:v>1069.5500000000002</c:v>
                </c:pt>
                <c:pt idx="245">
                  <c:v>437.46</c:v>
                </c:pt>
                <c:pt idx="246">
                  <c:v>14.229999999999997</c:v>
                </c:pt>
                <c:pt idx="247">
                  <c:v>1702.5499999999997</c:v>
                </c:pt>
                <c:pt idx="248">
                  <c:v>179.44</c:v>
                </c:pt>
                <c:pt idx="249">
                  <c:v>1305.25</c:v>
                </c:pt>
                <c:pt idx="250">
                  <c:v>75.75</c:v>
                </c:pt>
                <c:pt idx="251">
                  <c:v>75.139999999999986</c:v>
                </c:pt>
                <c:pt idx="252">
                  <c:v>327.9799999999999</c:v>
                </c:pt>
                <c:pt idx="253">
                  <c:v>64.92999999999995</c:v>
                </c:pt>
                <c:pt idx="254">
                  <c:v>4.8</c:v>
                </c:pt>
                <c:pt idx="255">
                  <c:v>198.22000000000003</c:v>
                </c:pt>
                <c:pt idx="256">
                  <c:v>182.81000000000017</c:v>
                </c:pt>
                <c:pt idx="257">
                  <c:v>133.7800000000002</c:v>
                </c:pt>
                <c:pt idx="258">
                  <c:v>737.17000000000007</c:v>
                </c:pt>
                <c:pt idx="259">
                  <c:v>1215.3399999999999</c:v>
                </c:pt>
                <c:pt idx="260">
                  <c:v>771.12</c:v>
                </c:pt>
                <c:pt idx="261">
                  <c:v>583.2700000000001</c:v>
                </c:pt>
                <c:pt idx="262">
                  <c:v>1612.25</c:v>
                </c:pt>
                <c:pt idx="263">
                  <c:v>448.67999999999995</c:v>
                </c:pt>
                <c:pt idx="264">
                  <c:v>139.2299999999999</c:v>
                </c:pt>
                <c:pt idx="265">
                  <c:v>50.66</c:v>
                </c:pt>
                <c:pt idx="266">
                  <c:v>1230.3000000000002</c:v>
                </c:pt>
                <c:pt idx="267">
                  <c:v>1230.3000000000002</c:v>
                </c:pt>
                <c:pt idx="268">
                  <c:v>450.77</c:v>
                </c:pt>
                <c:pt idx="269">
                  <c:v>4.8</c:v>
                </c:pt>
                <c:pt idx="270">
                  <c:v>745.94</c:v>
                </c:pt>
                <c:pt idx="271">
                  <c:v>356.5</c:v>
                </c:pt>
                <c:pt idx="272">
                  <c:v>1660.88</c:v>
                </c:pt>
                <c:pt idx="273">
                  <c:v>43.97</c:v>
                </c:pt>
                <c:pt idx="274">
                  <c:v>1305.25</c:v>
                </c:pt>
                <c:pt idx="275">
                  <c:v>299.27</c:v>
                </c:pt>
                <c:pt idx="276">
                  <c:v>1702.5499999999997</c:v>
                </c:pt>
                <c:pt idx="277">
                  <c:v>1055.82</c:v>
                </c:pt>
                <c:pt idx="278">
                  <c:v>1660.88</c:v>
                </c:pt>
                <c:pt idx="279">
                  <c:v>64.92999999999995</c:v>
                </c:pt>
                <c:pt idx="280">
                  <c:v>15.080000000000005</c:v>
                </c:pt>
                <c:pt idx="281">
                  <c:v>1069.5500000000002</c:v>
                </c:pt>
                <c:pt idx="282">
                  <c:v>209.84000000000003</c:v>
                </c:pt>
                <c:pt idx="283">
                  <c:v>1702.5499999999997</c:v>
                </c:pt>
                <c:pt idx="284">
                  <c:v>693.76</c:v>
                </c:pt>
                <c:pt idx="285">
                  <c:v>437.46</c:v>
                </c:pt>
                <c:pt idx="286">
                  <c:v>128.45999999999992</c:v>
                </c:pt>
                <c:pt idx="287">
                  <c:v>209.84000000000003</c:v>
                </c:pt>
                <c:pt idx="288">
                  <c:v>187.38999999999987</c:v>
                </c:pt>
                <c:pt idx="289">
                  <c:v>128.45999999999992</c:v>
                </c:pt>
                <c:pt idx="290">
                  <c:v>198.29000000000002</c:v>
                </c:pt>
                <c:pt idx="291">
                  <c:v>4.8</c:v>
                </c:pt>
                <c:pt idx="292">
                  <c:v>198.22000000000003</c:v>
                </c:pt>
                <c:pt idx="293">
                  <c:v>737.17000000000007</c:v>
                </c:pt>
                <c:pt idx="294">
                  <c:v>129.01</c:v>
                </c:pt>
                <c:pt idx="295">
                  <c:v>1230.27</c:v>
                </c:pt>
                <c:pt idx="296">
                  <c:v>75.75</c:v>
                </c:pt>
                <c:pt idx="297">
                  <c:v>110.56</c:v>
                </c:pt>
                <c:pt idx="298">
                  <c:v>574.62000000000012</c:v>
                </c:pt>
                <c:pt idx="299">
                  <c:v>709.34</c:v>
                </c:pt>
                <c:pt idx="300">
                  <c:v>144.26</c:v>
                </c:pt>
                <c:pt idx="301">
                  <c:v>1612.25</c:v>
                </c:pt>
                <c:pt idx="302">
                  <c:v>179.44</c:v>
                </c:pt>
                <c:pt idx="303">
                  <c:v>1592.19</c:v>
                </c:pt>
                <c:pt idx="304">
                  <c:v>64.92999999999995</c:v>
                </c:pt>
                <c:pt idx="305">
                  <c:v>217.51</c:v>
                </c:pt>
                <c:pt idx="306">
                  <c:v>1103.43</c:v>
                </c:pt>
                <c:pt idx="307">
                  <c:v>641.64</c:v>
                </c:pt>
                <c:pt idx="308">
                  <c:v>709.34</c:v>
                </c:pt>
                <c:pt idx="309">
                  <c:v>104.24000000000001</c:v>
                </c:pt>
                <c:pt idx="310">
                  <c:v>129.01</c:v>
                </c:pt>
                <c:pt idx="311">
                  <c:v>1702.5499999999997</c:v>
                </c:pt>
                <c:pt idx="312">
                  <c:v>502.47</c:v>
                </c:pt>
                <c:pt idx="313">
                  <c:v>50.66</c:v>
                </c:pt>
                <c:pt idx="314">
                  <c:v>75.75</c:v>
                </c:pt>
                <c:pt idx="315">
                  <c:v>167.20999999999998</c:v>
                </c:pt>
                <c:pt idx="316">
                  <c:v>4.8</c:v>
                </c:pt>
                <c:pt idx="317">
                  <c:v>64.92999999999995</c:v>
                </c:pt>
                <c:pt idx="318">
                  <c:v>155.65000000000009</c:v>
                </c:pt>
                <c:pt idx="319">
                  <c:v>143.82</c:v>
                </c:pt>
                <c:pt idx="320">
                  <c:v>693.76</c:v>
                </c:pt>
                <c:pt idx="321">
                  <c:v>812.44</c:v>
                </c:pt>
                <c:pt idx="322">
                  <c:v>771.12</c:v>
                </c:pt>
                <c:pt idx="323">
                  <c:v>459.46000000000015</c:v>
                </c:pt>
                <c:pt idx="324">
                  <c:v>209.84000000000003</c:v>
                </c:pt>
                <c:pt idx="325">
                  <c:v>167.20999999999998</c:v>
                </c:pt>
                <c:pt idx="326">
                  <c:v>129.01</c:v>
                </c:pt>
                <c:pt idx="327">
                  <c:v>167.20999999999998</c:v>
                </c:pt>
                <c:pt idx="328">
                  <c:v>509.97</c:v>
                </c:pt>
                <c:pt idx="329">
                  <c:v>1215.3399999999999</c:v>
                </c:pt>
                <c:pt idx="330">
                  <c:v>1028.76</c:v>
                </c:pt>
                <c:pt idx="331">
                  <c:v>1383.6100000000001</c:v>
                </c:pt>
                <c:pt idx="332">
                  <c:v>451.65000000000009</c:v>
                </c:pt>
                <c:pt idx="333">
                  <c:v>448.67999999999995</c:v>
                </c:pt>
                <c:pt idx="334">
                  <c:v>709.34</c:v>
                </c:pt>
                <c:pt idx="335">
                  <c:v>4.8</c:v>
                </c:pt>
                <c:pt idx="336">
                  <c:v>709.34</c:v>
                </c:pt>
                <c:pt idx="337">
                  <c:v>690.49</c:v>
                </c:pt>
                <c:pt idx="338">
                  <c:v>1010.02</c:v>
                </c:pt>
                <c:pt idx="339">
                  <c:v>75.480000000000018</c:v>
                </c:pt>
                <c:pt idx="340">
                  <c:v>1103.43</c:v>
                </c:pt>
                <c:pt idx="341">
                  <c:v>903.11</c:v>
                </c:pt>
                <c:pt idx="342">
                  <c:v>1230.3000000000002</c:v>
                </c:pt>
                <c:pt idx="343">
                  <c:v>1028.76</c:v>
                </c:pt>
                <c:pt idx="344">
                  <c:v>72.599999999999966</c:v>
                </c:pt>
                <c:pt idx="345">
                  <c:v>75.139999999999986</c:v>
                </c:pt>
                <c:pt idx="346">
                  <c:v>182.81000000000017</c:v>
                </c:pt>
                <c:pt idx="347">
                  <c:v>189.27999999999997</c:v>
                </c:pt>
                <c:pt idx="348">
                  <c:v>144.26</c:v>
                </c:pt>
                <c:pt idx="349">
                  <c:v>1660.88</c:v>
                </c:pt>
                <c:pt idx="350">
                  <c:v>50.66</c:v>
                </c:pt>
                <c:pt idx="351">
                  <c:v>450.77</c:v>
                </c:pt>
                <c:pt idx="352">
                  <c:v>1230.27</c:v>
                </c:pt>
                <c:pt idx="353">
                  <c:v>1408.91</c:v>
                </c:pt>
                <c:pt idx="354">
                  <c:v>217.51</c:v>
                </c:pt>
                <c:pt idx="355">
                  <c:v>1055.82</c:v>
                </c:pt>
                <c:pt idx="356">
                  <c:v>64.92999999999995</c:v>
                </c:pt>
                <c:pt idx="357">
                  <c:v>75.75</c:v>
                </c:pt>
                <c:pt idx="358">
                  <c:v>1279.3999999999999</c:v>
                </c:pt>
                <c:pt idx="359">
                  <c:v>189.27999999999997</c:v>
                </c:pt>
                <c:pt idx="360">
                  <c:v>72.599999999999966</c:v>
                </c:pt>
                <c:pt idx="361">
                  <c:v>75.75</c:v>
                </c:pt>
                <c:pt idx="362">
                  <c:v>182.81000000000017</c:v>
                </c:pt>
                <c:pt idx="363">
                  <c:v>104.24000000000001</c:v>
                </c:pt>
                <c:pt idx="364">
                  <c:v>189.27999999999997</c:v>
                </c:pt>
                <c:pt idx="365">
                  <c:v>75.139999999999986</c:v>
                </c:pt>
                <c:pt idx="366">
                  <c:v>745.94</c:v>
                </c:pt>
                <c:pt idx="367">
                  <c:v>450.77</c:v>
                </c:pt>
                <c:pt idx="368">
                  <c:v>437.46</c:v>
                </c:pt>
                <c:pt idx="369">
                  <c:v>91.15</c:v>
                </c:pt>
                <c:pt idx="370">
                  <c:v>709.34</c:v>
                </c:pt>
                <c:pt idx="371">
                  <c:v>309.80999999999995</c:v>
                </c:pt>
                <c:pt idx="372">
                  <c:v>43.97</c:v>
                </c:pt>
                <c:pt idx="373">
                  <c:v>129.01</c:v>
                </c:pt>
                <c:pt idx="374">
                  <c:v>75.139999999999986</c:v>
                </c:pt>
                <c:pt idx="375">
                  <c:v>1230.27</c:v>
                </c:pt>
                <c:pt idx="376">
                  <c:v>1010.02</c:v>
                </c:pt>
                <c:pt idx="377">
                  <c:v>133.38</c:v>
                </c:pt>
                <c:pt idx="378">
                  <c:v>1279.3999999999999</c:v>
                </c:pt>
                <c:pt idx="379">
                  <c:v>14.229999999999997</c:v>
                </c:pt>
                <c:pt idx="380">
                  <c:v>751.02</c:v>
                </c:pt>
                <c:pt idx="381">
                  <c:v>187.38999999999987</c:v>
                </c:pt>
                <c:pt idx="382">
                  <c:v>75.75</c:v>
                </c:pt>
                <c:pt idx="383">
                  <c:v>179.44</c:v>
                </c:pt>
                <c:pt idx="384">
                  <c:v>143.82</c:v>
                </c:pt>
                <c:pt idx="385">
                  <c:v>745.94</c:v>
                </c:pt>
                <c:pt idx="386">
                  <c:v>209.84000000000003</c:v>
                </c:pt>
                <c:pt idx="387">
                  <c:v>1305.25</c:v>
                </c:pt>
                <c:pt idx="388">
                  <c:v>64.92999999999995</c:v>
                </c:pt>
                <c:pt idx="389">
                  <c:v>431.33000000000004</c:v>
                </c:pt>
                <c:pt idx="390">
                  <c:v>17.869999999999997</c:v>
                </c:pt>
                <c:pt idx="391">
                  <c:v>299.27</c:v>
                </c:pt>
                <c:pt idx="392">
                  <c:v>144.26</c:v>
                </c:pt>
                <c:pt idx="393">
                  <c:v>90.099999999999966</c:v>
                </c:pt>
                <c:pt idx="394">
                  <c:v>409.86000000000013</c:v>
                </c:pt>
                <c:pt idx="395">
                  <c:v>1383.6100000000001</c:v>
                </c:pt>
                <c:pt idx="396">
                  <c:v>1010.02</c:v>
                </c:pt>
                <c:pt idx="397">
                  <c:v>1702.5499999999997</c:v>
                </c:pt>
                <c:pt idx="398">
                  <c:v>437.46</c:v>
                </c:pt>
                <c:pt idx="399">
                  <c:v>1279.3999999999999</c:v>
                </c:pt>
                <c:pt idx="400">
                  <c:v>1592.19</c:v>
                </c:pt>
                <c:pt idx="401">
                  <c:v>17.869999999999997</c:v>
                </c:pt>
                <c:pt idx="402">
                  <c:v>1069.5500000000002</c:v>
                </c:pt>
                <c:pt idx="403">
                  <c:v>583.2700000000001</c:v>
                </c:pt>
                <c:pt idx="404">
                  <c:v>834.93999999999994</c:v>
                </c:pt>
                <c:pt idx="405">
                  <c:v>179.44</c:v>
                </c:pt>
                <c:pt idx="406">
                  <c:v>471.6</c:v>
                </c:pt>
                <c:pt idx="407">
                  <c:v>14.229999999999997</c:v>
                </c:pt>
                <c:pt idx="408">
                  <c:v>802.26</c:v>
                </c:pt>
                <c:pt idx="409">
                  <c:v>583.2700000000001</c:v>
                </c:pt>
                <c:pt idx="410">
                  <c:v>1010.02</c:v>
                </c:pt>
                <c:pt idx="411">
                  <c:v>1215.3399999999999</c:v>
                </c:pt>
                <c:pt idx="412">
                  <c:v>574.62000000000012</c:v>
                </c:pt>
                <c:pt idx="413">
                  <c:v>217.51</c:v>
                </c:pt>
                <c:pt idx="414">
                  <c:v>167.20999999999998</c:v>
                </c:pt>
                <c:pt idx="415">
                  <c:v>198.22000000000003</c:v>
                </c:pt>
                <c:pt idx="416">
                  <c:v>41.129999999999995</c:v>
                </c:pt>
                <c:pt idx="417">
                  <c:v>802.26</c:v>
                </c:pt>
                <c:pt idx="418">
                  <c:v>471.6</c:v>
                </c:pt>
                <c:pt idx="419">
                  <c:v>641.64</c:v>
                </c:pt>
                <c:pt idx="420">
                  <c:v>90.099999999999966</c:v>
                </c:pt>
                <c:pt idx="421">
                  <c:v>198.29000000000002</c:v>
                </c:pt>
                <c:pt idx="422">
                  <c:v>827.15999999999985</c:v>
                </c:pt>
                <c:pt idx="423">
                  <c:v>693.76</c:v>
                </c:pt>
                <c:pt idx="424">
                  <c:v>737.17000000000007</c:v>
                </c:pt>
                <c:pt idx="425">
                  <c:v>1055.82</c:v>
                </c:pt>
                <c:pt idx="426">
                  <c:v>751.02</c:v>
                </c:pt>
                <c:pt idx="427">
                  <c:v>409.86000000000013</c:v>
                </c:pt>
                <c:pt idx="428">
                  <c:v>641.64</c:v>
                </c:pt>
                <c:pt idx="429">
                  <c:v>737.17000000000007</c:v>
                </c:pt>
                <c:pt idx="430">
                  <c:v>834.93999999999994</c:v>
                </c:pt>
                <c:pt idx="431">
                  <c:v>1230.27</c:v>
                </c:pt>
                <c:pt idx="432">
                  <c:v>690.49</c:v>
                </c:pt>
                <c:pt idx="433">
                  <c:v>547.28</c:v>
                </c:pt>
                <c:pt idx="434">
                  <c:v>91.15</c:v>
                </c:pt>
                <c:pt idx="435">
                  <c:v>437.46</c:v>
                </c:pt>
                <c:pt idx="436">
                  <c:v>72.599999999999966</c:v>
                </c:pt>
                <c:pt idx="437">
                  <c:v>144.26</c:v>
                </c:pt>
                <c:pt idx="438">
                  <c:v>409.86000000000013</c:v>
                </c:pt>
                <c:pt idx="439">
                  <c:v>43.97</c:v>
                </c:pt>
                <c:pt idx="440">
                  <c:v>1383.6100000000001</c:v>
                </c:pt>
                <c:pt idx="441">
                  <c:v>129.01</c:v>
                </c:pt>
                <c:pt idx="442">
                  <c:v>45.960000000000008</c:v>
                </c:pt>
                <c:pt idx="443">
                  <c:v>179.44</c:v>
                </c:pt>
                <c:pt idx="444">
                  <c:v>75.139999999999986</c:v>
                </c:pt>
                <c:pt idx="445">
                  <c:v>1055.82</c:v>
                </c:pt>
                <c:pt idx="446">
                  <c:v>459.46000000000015</c:v>
                </c:pt>
                <c:pt idx="447">
                  <c:v>872.8900000000001</c:v>
                </c:pt>
                <c:pt idx="448">
                  <c:v>198.22000000000003</c:v>
                </c:pt>
                <c:pt idx="449">
                  <c:v>1230.3000000000002</c:v>
                </c:pt>
                <c:pt idx="450">
                  <c:v>1069.5500000000002</c:v>
                </c:pt>
                <c:pt idx="451">
                  <c:v>431.33000000000004</c:v>
                </c:pt>
                <c:pt idx="452">
                  <c:v>812.44</c:v>
                </c:pt>
                <c:pt idx="453">
                  <c:v>299.27</c:v>
                </c:pt>
                <c:pt idx="454">
                  <c:v>217.51</c:v>
                </c:pt>
                <c:pt idx="455">
                  <c:v>1305.25</c:v>
                </c:pt>
                <c:pt idx="456">
                  <c:v>751.02</c:v>
                </c:pt>
                <c:pt idx="457">
                  <c:v>209.84000000000003</c:v>
                </c:pt>
                <c:pt idx="458">
                  <c:v>114.93</c:v>
                </c:pt>
                <c:pt idx="459">
                  <c:v>1055.82</c:v>
                </c:pt>
                <c:pt idx="460">
                  <c:v>459.46000000000015</c:v>
                </c:pt>
                <c:pt idx="461">
                  <c:v>872.8900000000001</c:v>
                </c:pt>
                <c:pt idx="462">
                  <c:v>448.67999999999995</c:v>
                </c:pt>
                <c:pt idx="463">
                  <c:v>709.34</c:v>
                </c:pt>
                <c:pt idx="464">
                  <c:v>1702.5499999999997</c:v>
                </c:pt>
                <c:pt idx="465">
                  <c:v>1103.43</c:v>
                </c:pt>
                <c:pt idx="466">
                  <c:v>1612.25</c:v>
                </c:pt>
                <c:pt idx="467">
                  <c:v>737.56999999999994</c:v>
                </c:pt>
                <c:pt idx="468">
                  <c:v>431.33000000000004</c:v>
                </c:pt>
                <c:pt idx="469">
                  <c:v>737.56999999999994</c:v>
                </c:pt>
                <c:pt idx="470">
                  <c:v>64.92999999999995</c:v>
                </c:pt>
                <c:pt idx="471">
                  <c:v>217.51</c:v>
                </c:pt>
                <c:pt idx="472">
                  <c:v>110.56</c:v>
                </c:pt>
                <c:pt idx="473">
                  <c:v>445.20999999999992</c:v>
                </c:pt>
                <c:pt idx="474">
                  <c:v>199.09999999999991</c:v>
                </c:pt>
                <c:pt idx="475">
                  <c:v>437.46</c:v>
                </c:pt>
                <c:pt idx="476">
                  <c:v>448.67999999999995</c:v>
                </c:pt>
                <c:pt idx="477">
                  <c:v>64.509999999999991</c:v>
                </c:pt>
                <c:pt idx="478">
                  <c:v>114.93</c:v>
                </c:pt>
                <c:pt idx="479">
                  <c:v>751.02</c:v>
                </c:pt>
                <c:pt idx="480">
                  <c:v>1305.25</c:v>
                </c:pt>
                <c:pt idx="481">
                  <c:v>75.480000000000018</c:v>
                </c:pt>
                <c:pt idx="482">
                  <c:v>502.47</c:v>
                </c:pt>
                <c:pt idx="483">
                  <c:v>1055.82</c:v>
                </c:pt>
                <c:pt idx="484">
                  <c:v>75.480000000000018</c:v>
                </c:pt>
                <c:pt idx="485">
                  <c:v>1028.76</c:v>
                </c:pt>
                <c:pt idx="486">
                  <c:v>448.67999999999995</c:v>
                </c:pt>
                <c:pt idx="487">
                  <c:v>64.509999999999991</c:v>
                </c:pt>
                <c:pt idx="488">
                  <c:v>1215.3399999999999</c:v>
                </c:pt>
                <c:pt idx="489">
                  <c:v>1069.5500000000002</c:v>
                </c:pt>
                <c:pt idx="490">
                  <c:v>309.80999999999995</c:v>
                </c:pt>
                <c:pt idx="491">
                  <c:v>1592.19</c:v>
                </c:pt>
                <c:pt idx="492">
                  <c:v>64.92999999999995</c:v>
                </c:pt>
                <c:pt idx="493">
                  <c:v>1279.3999999999999</c:v>
                </c:pt>
                <c:pt idx="494">
                  <c:v>574.62000000000012</c:v>
                </c:pt>
                <c:pt idx="495">
                  <c:v>409.86000000000013</c:v>
                </c:pt>
                <c:pt idx="496">
                  <c:v>737.17000000000007</c:v>
                </c:pt>
                <c:pt idx="497">
                  <c:v>456.44999999999993</c:v>
                </c:pt>
                <c:pt idx="498">
                  <c:v>693.76</c:v>
                </c:pt>
                <c:pt idx="499">
                  <c:v>1279.3999999999999</c:v>
                </c:pt>
                <c:pt idx="500">
                  <c:v>143.82</c:v>
                </c:pt>
                <c:pt idx="501">
                  <c:v>448.67999999999995</c:v>
                </c:pt>
                <c:pt idx="502">
                  <c:v>1295.43</c:v>
                </c:pt>
                <c:pt idx="503">
                  <c:v>129.01</c:v>
                </c:pt>
                <c:pt idx="504">
                  <c:v>459.46000000000015</c:v>
                </c:pt>
                <c:pt idx="505">
                  <c:v>143.82</c:v>
                </c:pt>
                <c:pt idx="506">
                  <c:v>41.129999999999995</c:v>
                </c:pt>
                <c:pt idx="507">
                  <c:v>1055.82</c:v>
                </c:pt>
                <c:pt idx="508">
                  <c:v>1069.5500000000002</c:v>
                </c:pt>
                <c:pt idx="509">
                  <c:v>448.67999999999995</c:v>
                </c:pt>
                <c:pt idx="510">
                  <c:v>43.97</c:v>
                </c:pt>
                <c:pt idx="511">
                  <c:v>75.139999999999986</c:v>
                </c:pt>
                <c:pt idx="512">
                  <c:v>1408.91</c:v>
                </c:pt>
                <c:pt idx="513">
                  <c:v>1702.5499999999997</c:v>
                </c:pt>
                <c:pt idx="514">
                  <c:v>957.02</c:v>
                </c:pt>
                <c:pt idx="515">
                  <c:v>139.2299999999999</c:v>
                </c:pt>
                <c:pt idx="516">
                  <c:v>133.38</c:v>
                </c:pt>
                <c:pt idx="517">
                  <c:v>1592.19</c:v>
                </c:pt>
                <c:pt idx="518">
                  <c:v>451.65000000000009</c:v>
                </c:pt>
                <c:pt idx="519">
                  <c:v>445.20999999999992</c:v>
                </c:pt>
                <c:pt idx="520">
                  <c:v>450.77</c:v>
                </c:pt>
                <c:pt idx="521">
                  <c:v>217.51</c:v>
                </c:pt>
                <c:pt idx="522">
                  <c:v>583.2700000000001</c:v>
                </c:pt>
                <c:pt idx="523">
                  <c:v>834.93999999999994</c:v>
                </c:pt>
                <c:pt idx="524">
                  <c:v>139.2299999999999</c:v>
                </c:pt>
                <c:pt idx="525">
                  <c:v>1055.82</c:v>
                </c:pt>
                <c:pt idx="526">
                  <c:v>110.56</c:v>
                </c:pt>
                <c:pt idx="527">
                  <c:v>751.02</c:v>
                </c:pt>
                <c:pt idx="528">
                  <c:v>209.84000000000003</c:v>
                </c:pt>
                <c:pt idx="529">
                  <c:v>217.51</c:v>
                </c:pt>
                <c:pt idx="530">
                  <c:v>574.62000000000012</c:v>
                </c:pt>
                <c:pt idx="531">
                  <c:v>502.47</c:v>
                </c:pt>
                <c:pt idx="532">
                  <c:v>834.93999999999994</c:v>
                </c:pt>
                <c:pt idx="533">
                  <c:v>152.54999999999995</c:v>
                </c:pt>
                <c:pt idx="534">
                  <c:v>179.44</c:v>
                </c:pt>
                <c:pt idx="535">
                  <c:v>195.33999999999992</c:v>
                </c:pt>
                <c:pt idx="536">
                  <c:v>1660.88</c:v>
                </c:pt>
                <c:pt idx="537">
                  <c:v>450.77</c:v>
                </c:pt>
                <c:pt idx="538">
                  <c:v>771.12</c:v>
                </c:pt>
                <c:pt idx="539">
                  <c:v>167.20999999999998</c:v>
                </c:pt>
                <c:pt idx="540">
                  <c:v>1295.43</c:v>
                </c:pt>
                <c:pt idx="541">
                  <c:v>57.72999999999999</c:v>
                </c:pt>
                <c:pt idx="542">
                  <c:v>57.72999999999999</c:v>
                </c:pt>
                <c:pt idx="543">
                  <c:v>110.80999999999995</c:v>
                </c:pt>
                <c:pt idx="544">
                  <c:v>198.22000000000003</c:v>
                </c:pt>
                <c:pt idx="545">
                  <c:v>737.56999999999994</c:v>
                </c:pt>
                <c:pt idx="546">
                  <c:v>64.509999999999991</c:v>
                </c:pt>
                <c:pt idx="547">
                  <c:v>91.15</c:v>
                </c:pt>
                <c:pt idx="548">
                  <c:v>437.46</c:v>
                </c:pt>
                <c:pt idx="549">
                  <c:v>957.02</c:v>
                </c:pt>
                <c:pt idx="550">
                  <c:v>198.22000000000003</c:v>
                </c:pt>
                <c:pt idx="551">
                  <c:v>1295.43</c:v>
                </c:pt>
                <c:pt idx="552">
                  <c:v>1215.3399999999999</c:v>
                </c:pt>
                <c:pt idx="553">
                  <c:v>448.67999999999995</c:v>
                </c:pt>
                <c:pt idx="554">
                  <c:v>75.139999999999986</c:v>
                </c:pt>
                <c:pt idx="555">
                  <c:v>574.62000000000012</c:v>
                </c:pt>
                <c:pt idx="556">
                  <c:v>583.2700000000001</c:v>
                </c:pt>
                <c:pt idx="557">
                  <c:v>547.28</c:v>
                </c:pt>
                <c:pt idx="558">
                  <c:v>431.33000000000004</c:v>
                </c:pt>
                <c:pt idx="559">
                  <c:v>817.36</c:v>
                </c:pt>
                <c:pt idx="560">
                  <c:v>143.35999999999999</c:v>
                </c:pt>
                <c:pt idx="561">
                  <c:v>198.22000000000003</c:v>
                </c:pt>
                <c:pt idx="562">
                  <c:v>50.66</c:v>
                </c:pt>
                <c:pt idx="563">
                  <c:v>1592.19</c:v>
                </c:pt>
                <c:pt idx="564">
                  <c:v>456.44999999999993</c:v>
                </c:pt>
                <c:pt idx="565">
                  <c:v>133.38</c:v>
                </c:pt>
                <c:pt idx="566">
                  <c:v>817.36</c:v>
                </c:pt>
                <c:pt idx="567">
                  <c:v>133.38</c:v>
                </c:pt>
                <c:pt idx="568">
                  <c:v>1630.25</c:v>
                </c:pt>
                <c:pt idx="569">
                  <c:v>641.64</c:v>
                </c:pt>
                <c:pt idx="570">
                  <c:v>143.35999999999999</c:v>
                </c:pt>
                <c:pt idx="571">
                  <c:v>431.33000000000004</c:v>
                </c:pt>
                <c:pt idx="572">
                  <c:v>139.2299999999999</c:v>
                </c:pt>
                <c:pt idx="573">
                  <c:v>299.27</c:v>
                </c:pt>
                <c:pt idx="574">
                  <c:v>57.72999999999999</c:v>
                </c:pt>
                <c:pt idx="575">
                  <c:v>690.49</c:v>
                </c:pt>
                <c:pt idx="576">
                  <c:v>144.26</c:v>
                </c:pt>
                <c:pt idx="577">
                  <c:v>745.94</c:v>
                </c:pt>
                <c:pt idx="578">
                  <c:v>198.22000000000003</c:v>
                </c:pt>
                <c:pt idx="579">
                  <c:v>152.54999999999995</c:v>
                </c:pt>
                <c:pt idx="580">
                  <c:v>209.84000000000003</c:v>
                </c:pt>
                <c:pt idx="581">
                  <c:v>198.29000000000002</c:v>
                </c:pt>
                <c:pt idx="582">
                  <c:v>1408.91</c:v>
                </c:pt>
                <c:pt idx="583">
                  <c:v>25.089999999999989</c:v>
                </c:pt>
                <c:pt idx="584">
                  <c:v>445.20999999999992</c:v>
                </c:pt>
                <c:pt idx="585">
                  <c:v>690.49</c:v>
                </c:pt>
                <c:pt idx="586">
                  <c:v>75.480000000000018</c:v>
                </c:pt>
                <c:pt idx="587">
                  <c:v>1069.5500000000002</c:v>
                </c:pt>
                <c:pt idx="588">
                  <c:v>1069.5500000000002</c:v>
                </c:pt>
                <c:pt idx="589">
                  <c:v>45.960000000000008</c:v>
                </c:pt>
                <c:pt idx="590">
                  <c:v>709.34</c:v>
                </c:pt>
                <c:pt idx="591">
                  <c:v>129.01</c:v>
                </c:pt>
                <c:pt idx="592">
                  <c:v>128.45999999999992</c:v>
                </c:pt>
                <c:pt idx="593">
                  <c:v>547.28</c:v>
                </c:pt>
                <c:pt idx="594">
                  <c:v>709.34</c:v>
                </c:pt>
                <c:pt idx="595">
                  <c:v>709.34</c:v>
                </c:pt>
                <c:pt idx="596">
                  <c:v>4.8</c:v>
                </c:pt>
                <c:pt idx="597">
                  <c:v>50.66</c:v>
                </c:pt>
                <c:pt idx="598">
                  <c:v>43.97</c:v>
                </c:pt>
                <c:pt idx="599">
                  <c:v>817.36</c:v>
                </c:pt>
                <c:pt idx="600">
                  <c:v>15.080000000000005</c:v>
                </c:pt>
                <c:pt idx="601">
                  <c:v>1305.25</c:v>
                </c:pt>
                <c:pt idx="602">
                  <c:v>1028.76</c:v>
                </c:pt>
                <c:pt idx="603">
                  <c:v>709.34</c:v>
                </c:pt>
                <c:pt idx="604">
                  <c:v>693.76</c:v>
                </c:pt>
                <c:pt idx="605">
                  <c:v>41.129999999999995</c:v>
                </c:pt>
                <c:pt idx="606">
                  <c:v>737.17000000000007</c:v>
                </c:pt>
                <c:pt idx="607">
                  <c:v>75.480000000000018</c:v>
                </c:pt>
                <c:pt idx="608">
                  <c:v>179.44</c:v>
                </c:pt>
                <c:pt idx="609">
                  <c:v>187.38999999999987</c:v>
                </c:pt>
                <c:pt idx="610">
                  <c:v>445.20999999999992</c:v>
                </c:pt>
                <c:pt idx="611">
                  <c:v>64.509999999999991</c:v>
                </c:pt>
                <c:pt idx="612">
                  <c:v>872.8900000000001</c:v>
                </c:pt>
                <c:pt idx="613">
                  <c:v>690.49</c:v>
                </c:pt>
                <c:pt idx="614">
                  <c:v>57.72999999999999</c:v>
                </c:pt>
                <c:pt idx="615">
                  <c:v>448.67999999999995</c:v>
                </c:pt>
                <c:pt idx="616">
                  <c:v>139.2299999999999</c:v>
                </c:pt>
                <c:pt idx="617">
                  <c:v>583.2700000000001</c:v>
                </c:pt>
                <c:pt idx="618">
                  <c:v>471.6</c:v>
                </c:pt>
                <c:pt idx="619">
                  <c:v>114.93</c:v>
                </c:pt>
                <c:pt idx="620">
                  <c:v>1055.82</c:v>
                </c:pt>
                <c:pt idx="621">
                  <c:v>152.54999999999995</c:v>
                </c:pt>
                <c:pt idx="622">
                  <c:v>448.67999999999995</c:v>
                </c:pt>
                <c:pt idx="623">
                  <c:v>299.27</c:v>
                </c:pt>
                <c:pt idx="624">
                  <c:v>129.01</c:v>
                </c:pt>
                <c:pt idx="625">
                  <c:v>75.480000000000018</c:v>
                </c:pt>
                <c:pt idx="626">
                  <c:v>15.080000000000005</c:v>
                </c:pt>
                <c:pt idx="627">
                  <c:v>817.36</c:v>
                </c:pt>
                <c:pt idx="628">
                  <c:v>445.20999999999992</c:v>
                </c:pt>
                <c:pt idx="629">
                  <c:v>445.20999999999992</c:v>
                </c:pt>
                <c:pt idx="630">
                  <c:v>737.56999999999994</c:v>
                </c:pt>
                <c:pt idx="631">
                  <c:v>356.5</c:v>
                </c:pt>
                <c:pt idx="632">
                  <c:v>1010.02</c:v>
                </c:pt>
                <c:pt idx="633">
                  <c:v>209.84000000000003</c:v>
                </c:pt>
                <c:pt idx="634">
                  <c:v>167.20999999999998</c:v>
                </c:pt>
                <c:pt idx="635">
                  <c:v>834.93999999999994</c:v>
                </c:pt>
                <c:pt idx="636">
                  <c:v>745.94</c:v>
                </c:pt>
                <c:pt idx="637">
                  <c:v>4.8</c:v>
                </c:pt>
                <c:pt idx="638">
                  <c:v>1408.91</c:v>
                </c:pt>
                <c:pt idx="639">
                  <c:v>1630.25</c:v>
                </c:pt>
                <c:pt idx="640">
                  <c:v>91.15</c:v>
                </c:pt>
                <c:pt idx="641">
                  <c:v>45.960000000000008</c:v>
                </c:pt>
                <c:pt idx="642">
                  <c:v>709.34</c:v>
                </c:pt>
                <c:pt idx="643">
                  <c:v>1103.43</c:v>
                </c:pt>
                <c:pt idx="644">
                  <c:v>144.26</c:v>
                </c:pt>
                <c:pt idx="645">
                  <c:v>1592.19</c:v>
                </c:pt>
                <c:pt idx="646">
                  <c:v>1230.27</c:v>
                </c:pt>
                <c:pt idx="647">
                  <c:v>309.80999999999995</c:v>
                </c:pt>
                <c:pt idx="648">
                  <c:v>217.51</c:v>
                </c:pt>
                <c:pt idx="649">
                  <c:v>1295.43</c:v>
                </c:pt>
                <c:pt idx="650">
                  <c:v>471.6</c:v>
                </c:pt>
                <c:pt idx="651">
                  <c:v>1230.27</c:v>
                </c:pt>
                <c:pt idx="652">
                  <c:v>574.62000000000012</c:v>
                </c:pt>
                <c:pt idx="653">
                  <c:v>209.84000000000003</c:v>
                </c:pt>
                <c:pt idx="654">
                  <c:v>1069.5500000000002</c:v>
                </c:pt>
                <c:pt idx="655">
                  <c:v>143.35999999999999</c:v>
                </c:pt>
                <c:pt idx="656">
                  <c:v>1305.25</c:v>
                </c:pt>
                <c:pt idx="657">
                  <c:v>195.33999999999992</c:v>
                </c:pt>
                <c:pt idx="658">
                  <c:v>451.65000000000009</c:v>
                </c:pt>
                <c:pt idx="659">
                  <c:v>817.36</c:v>
                </c:pt>
                <c:pt idx="660">
                  <c:v>128.45999999999992</c:v>
                </c:pt>
                <c:pt idx="661">
                  <c:v>817.36</c:v>
                </c:pt>
                <c:pt idx="662">
                  <c:v>1295.43</c:v>
                </c:pt>
                <c:pt idx="663">
                  <c:v>135.84999999999997</c:v>
                </c:pt>
                <c:pt idx="664">
                  <c:v>167.20999999999998</c:v>
                </c:pt>
                <c:pt idx="665">
                  <c:v>448.67999999999995</c:v>
                </c:pt>
                <c:pt idx="666">
                  <c:v>872.8900000000001</c:v>
                </c:pt>
                <c:pt idx="667">
                  <c:v>1630.25</c:v>
                </c:pt>
                <c:pt idx="668">
                  <c:v>1702.5499999999997</c:v>
                </c:pt>
                <c:pt idx="669">
                  <c:v>445.20999999999992</c:v>
                </c:pt>
                <c:pt idx="670">
                  <c:v>830.2399999999999</c:v>
                </c:pt>
                <c:pt idx="671">
                  <c:v>309.80999999999995</c:v>
                </c:pt>
                <c:pt idx="672">
                  <c:v>1230.27</c:v>
                </c:pt>
                <c:pt idx="673">
                  <c:v>129.01</c:v>
                </c:pt>
                <c:pt idx="674">
                  <c:v>409.86000000000013</c:v>
                </c:pt>
                <c:pt idx="675">
                  <c:v>737.56999999999994</c:v>
                </c:pt>
                <c:pt idx="676">
                  <c:v>1544.6100000000001</c:v>
                </c:pt>
                <c:pt idx="677">
                  <c:v>209.84000000000003</c:v>
                </c:pt>
                <c:pt idx="678">
                  <c:v>57.72999999999999</c:v>
                </c:pt>
                <c:pt idx="679">
                  <c:v>709.34</c:v>
                </c:pt>
                <c:pt idx="680">
                  <c:v>195.33999999999992</c:v>
                </c:pt>
                <c:pt idx="681">
                  <c:v>409.86000000000013</c:v>
                </c:pt>
                <c:pt idx="682">
                  <c:v>1069.5500000000002</c:v>
                </c:pt>
                <c:pt idx="683">
                  <c:v>139.2299999999999</c:v>
                </c:pt>
                <c:pt idx="684">
                  <c:v>872.8900000000001</c:v>
                </c:pt>
                <c:pt idx="685">
                  <c:v>15.080000000000005</c:v>
                </c:pt>
                <c:pt idx="686">
                  <c:v>128.45999999999992</c:v>
                </c:pt>
                <c:pt idx="687">
                  <c:v>110.56</c:v>
                </c:pt>
                <c:pt idx="688">
                  <c:v>1010.02</c:v>
                </c:pt>
                <c:pt idx="689">
                  <c:v>179.44</c:v>
                </c:pt>
                <c:pt idx="690">
                  <c:v>574.62000000000012</c:v>
                </c:pt>
                <c:pt idx="691">
                  <c:v>25.089999999999989</c:v>
                </c:pt>
                <c:pt idx="692">
                  <c:v>903.11</c:v>
                </c:pt>
                <c:pt idx="693">
                  <c:v>309.80999999999995</c:v>
                </c:pt>
                <c:pt idx="694">
                  <c:v>133.7800000000002</c:v>
                </c:pt>
                <c:pt idx="695">
                  <c:v>133.38</c:v>
                </c:pt>
                <c:pt idx="696">
                  <c:v>827.15999999999985</c:v>
                </c:pt>
                <c:pt idx="697">
                  <c:v>104.24000000000001</c:v>
                </c:pt>
                <c:pt idx="698">
                  <c:v>199.09999999999991</c:v>
                </c:pt>
                <c:pt idx="699">
                  <c:v>1702.5499999999997</c:v>
                </c:pt>
                <c:pt idx="700">
                  <c:v>57.72999999999999</c:v>
                </c:pt>
                <c:pt idx="701">
                  <c:v>356.5</c:v>
                </c:pt>
                <c:pt idx="702">
                  <c:v>445.20999999999992</c:v>
                </c:pt>
                <c:pt idx="703">
                  <c:v>356.5</c:v>
                </c:pt>
                <c:pt idx="704">
                  <c:v>152.54999999999995</c:v>
                </c:pt>
                <c:pt idx="705">
                  <c:v>25.089999999999989</c:v>
                </c:pt>
                <c:pt idx="706">
                  <c:v>1383.6100000000001</c:v>
                </c:pt>
                <c:pt idx="707">
                  <c:v>152.54999999999995</c:v>
                </c:pt>
                <c:pt idx="708">
                  <c:v>1702.5499999999997</c:v>
                </c:pt>
                <c:pt idx="709">
                  <c:v>135.84999999999997</c:v>
                </c:pt>
                <c:pt idx="710">
                  <c:v>445.20999999999992</c:v>
                </c:pt>
                <c:pt idx="711">
                  <c:v>209.84000000000003</c:v>
                </c:pt>
                <c:pt idx="712">
                  <c:v>957.02</c:v>
                </c:pt>
                <c:pt idx="713">
                  <c:v>1295.43</c:v>
                </c:pt>
                <c:pt idx="714">
                  <c:v>1660.88</c:v>
                </c:pt>
                <c:pt idx="715">
                  <c:v>737.17000000000007</c:v>
                </c:pt>
                <c:pt idx="716">
                  <c:v>830.2399999999999</c:v>
                </c:pt>
                <c:pt idx="717">
                  <c:v>75.139999999999986</c:v>
                </c:pt>
                <c:pt idx="718">
                  <c:v>409.86000000000013</c:v>
                </c:pt>
                <c:pt idx="719">
                  <c:v>198.29000000000002</c:v>
                </c:pt>
                <c:pt idx="720">
                  <c:v>812.44</c:v>
                </c:pt>
                <c:pt idx="721">
                  <c:v>43.97</c:v>
                </c:pt>
                <c:pt idx="722">
                  <c:v>1055.82</c:v>
                </c:pt>
                <c:pt idx="723">
                  <c:v>431.33000000000004</c:v>
                </c:pt>
                <c:pt idx="724">
                  <c:v>198.22000000000003</c:v>
                </c:pt>
                <c:pt idx="725">
                  <c:v>459.46000000000015</c:v>
                </c:pt>
                <c:pt idx="726">
                  <c:v>110.80999999999995</c:v>
                </c:pt>
                <c:pt idx="727">
                  <c:v>1592.19</c:v>
                </c:pt>
                <c:pt idx="728">
                  <c:v>737.17000000000007</c:v>
                </c:pt>
                <c:pt idx="729">
                  <c:v>139.2299999999999</c:v>
                </c:pt>
                <c:pt idx="730">
                  <c:v>1103.43</c:v>
                </c:pt>
                <c:pt idx="731">
                  <c:v>830.2399999999999</c:v>
                </c:pt>
                <c:pt idx="732">
                  <c:v>1383.6100000000001</c:v>
                </c:pt>
                <c:pt idx="733">
                  <c:v>1279.3999999999999</c:v>
                </c:pt>
                <c:pt idx="734">
                  <c:v>1702.5499999999997</c:v>
                </c:pt>
                <c:pt idx="735">
                  <c:v>152.54999999999995</c:v>
                </c:pt>
                <c:pt idx="736">
                  <c:v>431.33000000000004</c:v>
                </c:pt>
                <c:pt idx="737">
                  <c:v>1295.43</c:v>
                </c:pt>
                <c:pt idx="738">
                  <c:v>437.46</c:v>
                </c:pt>
                <c:pt idx="739">
                  <c:v>1069.5500000000002</c:v>
                </c:pt>
                <c:pt idx="740">
                  <c:v>17.869999999999997</c:v>
                </c:pt>
                <c:pt idx="741">
                  <c:v>1383.6100000000001</c:v>
                </c:pt>
                <c:pt idx="742">
                  <c:v>133.38</c:v>
                </c:pt>
                <c:pt idx="743">
                  <c:v>1069.5500000000002</c:v>
                </c:pt>
                <c:pt idx="744">
                  <c:v>1069.5500000000002</c:v>
                </c:pt>
                <c:pt idx="745">
                  <c:v>1660.88</c:v>
                </c:pt>
                <c:pt idx="746">
                  <c:v>693.76</c:v>
                </c:pt>
                <c:pt idx="747">
                  <c:v>64.92999999999995</c:v>
                </c:pt>
                <c:pt idx="748">
                  <c:v>110.56</c:v>
                </c:pt>
                <c:pt idx="749">
                  <c:v>45.960000000000008</c:v>
                </c:pt>
                <c:pt idx="750">
                  <c:v>75.75</c:v>
                </c:pt>
                <c:pt idx="751">
                  <c:v>471.6</c:v>
                </c:pt>
                <c:pt idx="752">
                  <c:v>179.44</c:v>
                </c:pt>
                <c:pt idx="753">
                  <c:v>1279.3999999999999</c:v>
                </c:pt>
                <c:pt idx="754">
                  <c:v>459.46000000000015</c:v>
                </c:pt>
                <c:pt idx="755">
                  <c:v>771.12</c:v>
                </c:pt>
                <c:pt idx="756">
                  <c:v>114.93</c:v>
                </c:pt>
                <c:pt idx="757">
                  <c:v>143.82</c:v>
                </c:pt>
                <c:pt idx="758">
                  <c:v>299.27</c:v>
                </c:pt>
                <c:pt idx="759">
                  <c:v>641.64</c:v>
                </c:pt>
                <c:pt idx="760">
                  <c:v>179.44</c:v>
                </c:pt>
                <c:pt idx="761">
                  <c:v>64.509999999999991</c:v>
                </c:pt>
                <c:pt idx="762">
                  <c:v>1215.3399999999999</c:v>
                </c:pt>
                <c:pt idx="763">
                  <c:v>144.26</c:v>
                </c:pt>
                <c:pt idx="764">
                  <c:v>198.29000000000002</c:v>
                </c:pt>
                <c:pt idx="765">
                  <c:v>143.35999999999999</c:v>
                </c:pt>
                <c:pt idx="766">
                  <c:v>198.22000000000003</c:v>
                </c:pt>
                <c:pt idx="767">
                  <c:v>812.44</c:v>
                </c:pt>
                <c:pt idx="768">
                  <c:v>903.11</c:v>
                </c:pt>
                <c:pt idx="769">
                  <c:v>45.960000000000008</c:v>
                </c:pt>
                <c:pt idx="770">
                  <c:v>1383.6100000000001</c:v>
                </c:pt>
                <c:pt idx="771">
                  <c:v>709.34</c:v>
                </c:pt>
                <c:pt idx="772">
                  <c:v>144.26</c:v>
                </c:pt>
                <c:pt idx="773">
                  <c:v>745.94</c:v>
                </c:pt>
                <c:pt idx="774">
                  <c:v>1305.25</c:v>
                </c:pt>
                <c:pt idx="775">
                  <c:v>437.46</c:v>
                </c:pt>
                <c:pt idx="776">
                  <c:v>179.44</c:v>
                </c:pt>
                <c:pt idx="777">
                  <c:v>128.45999999999992</c:v>
                </c:pt>
                <c:pt idx="778">
                  <c:v>751.02</c:v>
                </c:pt>
                <c:pt idx="779">
                  <c:v>957.02</c:v>
                </c:pt>
                <c:pt idx="780">
                  <c:v>75.139999999999986</c:v>
                </c:pt>
                <c:pt idx="781">
                  <c:v>1295.43</c:v>
                </c:pt>
                <c:pt idx="782">
                  <c:v>1279.3999999999999</c:v>
                </c:pt>
                <c:pt idx="783">
                  <c:v>217.51</c:v>
                </c:pt>
                <c:pt idx="784">
                  <c:v>1630.25</c:v>
                </c:pt>
                <c:pt idx="785">
                  <c:v>128.45999999999992</c:v>
                </c:pt>
                <c:pt idx="786">
                  <c:v>448.67999999999995</c:v>
                </c:pt>
                <c:pt idx="787">
                  <c:v>431.33000000000004</c:v>
                </c:pt>
                <c:pt idx="788">
                  <c:v>1295.43</c:v>
                </c:pt>
                <c:pt idx="789">
                  <c:v>1702.5499999999997</c:v>
                </c:pt>
                <c:pt idx="790">
                  <c:v>451.65000000000009</c:v>
                </c:pt>
                <c:pt idx="791">
                  <c:v>1305.25</c:v>
                </c:pt>
                <c:pt idx="792">
                  <c:v>75.139999999999986</c:v>
                </c:pt>
                <c:pt idx="793">
                  <c:v>693.76</c:v>
                </c:pt>
                <c:pt idx="794">
                  <c:v>1408.91</c:v>
                </c:pt>
                <c:pt idx="795">
                  <c:v>75.480000000000018</c:v>
                </c:pt>
                <c:pt idx="796">
                  <c:v>1630.25</c:v>
                </c:pt>
                <c:pt idx="797">
                  <c:v>1028.76</c:v>
                </c:pt>
                <c:pt idx="798">
                  <c:v>155.65000000000009</c:v>
                </c:pt>
                <c:pt idx="799">
                  <c:v>502.47</c:v>
                </c:pt>
                <c:pt idx="800">
                  <c:v>1612.25</c:v>
                </c:pt>
                <c:pt idx="801">
                  <c:v>167.20999999999998</c:v>
                </c:pt>
                <c:pt idx="802">
                  <c:v>143.82</c:v>
                </c:pt>
                <c:pt idx="803">
                  <c:v>309.80999999999995</c:v>
                </c:pt>
                <c:pt idx="804">
                  <c:v>1408.91</c:v>
                </c:pt>
                <c:pt idx="805">
                  <c:v>459.46000000000015</c:v>
                </c:pt>
                <c:pt idx="806">
                  <c:v>133.38</c:v>
                </c:pt>
                <c:pt idx="807">
                  <c:v>1544.6100000000001</c:v>
                </c:pt>
                <c:pt idx="808">
                  <c:v>1010.02</c:v>
                </c:pt>
                <c:pt idx="809">
                  <c:v>709.34</c:v>
                </c:pt>
                <c:pt idx="810">
                  <c:v>1630.25</c:v>
                </c:pt>
                <c:pt idx="811">
                  <c:v>509.97</c:v>
                </c:pt>
                <c:pt idx="812">
                  <c:v>143.35999999999999</c:v>
                </c:pt>
                <c:pt idx="813">
                  <c:v>1010.02</c:v>
                </c:pt>
                <c:pt idx="814">
                  <c:v>72.599999999999966</c:v>
                </c:pt>
                <c:pt idx="815">
                  <c:v>199.09999999999991</c:v>
                </c:pt>
                <c:pt idx="816">
                  <c:v>641.64</c:v>
                </c:pt>
                <c:pt idx="817">
                  <c:v>1028.76</c:v>
                </c:pt>
                <c:pt idx="818">
                  <c:v>195.33999999999992</c:v>
                </c:pt>
                <c:pt idx="819">
                  <c:v>409.86000000000013</c:v>
                </c:pt>
                <c:pt idx="820">
                  <c:v>409.86000000000013</c:v>
                </c:pt>
                <c:pt idx="821">
                  <c:v>547.28</c:v>
                </c:pt>
                <c:pt idx="822">
                  <c:v>409.86000000000013</c:v>
                </c:pt>
                <c:pt idx="823">
                  <c:v>872.8900000000001</c:v>
                </c:pt>
                <c:pt idx="824">
                  <c:v>471.6</c:v>
                </c:pt>
                <c:pt idx="825">
                  <c:v>91.15</c:v>
                </c:pt>
                <c:pt idx="826">
                  <c:v>693.76</c:v>
                </c:pt>
                <c:pt idx="827">
                  <c:v>135.84999999999997</c:v>
                </c:pt>
                <c:pt idx="828">
                  <c:v>1592.19</c:v>
                </c:pt>
                <c:pt idx="829">
                  <c:v>64.509999999999991</c:v>
                </c:pt>
                <c:pt idx="830">
                  <c:v>1279.3999999999999</c:v>
                </c:pt>
                <c:pt idx="831">
                  <c:v>143.82</c:v>
                </c:pt>
                <c:pt idx="832">
                  <c:v>745.94</c:v>
                </c:pt>
                <c:pt idx="833">
                  <c:v>143.82</c:v>
                </c:pt>
                <c:pt idx="834">
                  <c:v>431.33000000000004</c:v>
                </c:pt>
                <c:pt idx="835">
                  <c:v>91.15</c:v>
                </c:pt>
                <c:pt idx="836">
                  <c:v>1660.88</c:v>
                </c:pt>
                <c:pt idx="837">
                  <c:v>1215.3399999999999</c:v>
                </c:pt>
                <c:pt idx="838">
                  <c:v>1383.6100000000001</c:v>
                </c:pt>
                <c:pt idx="839">
                  <c:v>903.11</c:v>
                </c:pt>
                <c:pt idx="840">
                  <c:v>1055.82</c:v>
                </c:pt>
                <c:pt idx="841">
                  <c:v>1630.25</c:v>
                </c:pt>
                <c:pt idx="842">
                  <c:v>1103.43</c:v>
                </c:pt>
                <c:pt idx="843">
                  <c:v>217.51</c:v>
                </c:pt>
                <c:pt idx="844">
                  <c:v>1103.43</c:v>
                </c:pt>
                <c:pt idx="845">
                  <c:v>1069.5500000000002</c:v>
                </c:pt>
                <c:pt idx="846">
                  <c:v>144.26</c:v>
                </c:pt>
                <c:pt idx="847">
                  <c:v>451.65000000000009</c:v>
                </c:pt>
                <c:pt idx="848">
                  <c:v>1702.5499999999997</c:v>
                </c:pt>
                <c:pt idx="849">
                  <c:v>327.9799999999999</c:v>
                </c:pt>
                <c:pt idx="850">
                  <c:v>1702.5499999999997</c:v>
                </c:pt>
                <c:pt idx="851">
                  <c:v>189.27999999999997</c:v>
                </c:pt>
                <c:pt idx="852">
                  <c:v>737.56999999999994</c:v>
                </c:pt>
                <c:pt idx="853">
                  <c:v>15.080000000000005</c:v>
                </c:pt>
                <c:pt idx="854">
                  <c:v>802.26</c:v>
                </c:pt>
                <c:pt idx="855">
                  <c:v>693.76</c:v>
                </c:pt>
                <c:pt idx="856">
                  <c:v>64.509999999999991</c:v>
                </c:pt>
                <c:pt idx="857">
                  <c:v>771.12</c:v>
                </c:pt>
                <c:pt idx="858">
                  <c:v>128.45999999999992</c:v>
                </c:pt>
                <c:pt idx="859">
                  <c:v>133.7800000000002</c:v>
                </c:pt>
                <c:pt idx="860">
                  <c:v>72.599999999999966</c:v>
                </c:pt>
                <c:pt idx="861">
                  <c:v>179.44</c:v>
                </c:pt>
                <c:pt idx="862">
                  <c:v>139.2299999999999</c:v>
                </c:pt>
                <c:pt idx="863">
                  <c:v>957.02</c:v>
                </c:pt>
                <c:pt idx="864">
                  <c:v>817.36</c:v>
                </c:pt>
                <c:pt idx="865">
                  <c:v>445.20999999999992</c:v>
                </c:pt>
                <c:pt idx="866">
                  <c:v>451.65000000000009</c:v>
                </c:pt>
                <c:pt idx="867">
                  <c:v>1702.5499999999997</c:v>
                </c:pt>
                <c:pt idx="868">
                  <c:v>14.229999999999997</c:v>
                </c:pt>
                <c:pt idx="869">
                  <c:v>1103.43</c:v>
                </c:pt>
                <c:pt idx="870">
                  <c:v>827.15999999999985</c:v>
                </c:pt>
                <c:pt idx="871">
                  <c:v>110.56</c:v>
                </c:pt>
                <c:pt idx="872">
                  <c:v>110.56</c:v>
                </c:pt>
                <c:pt idx="873">
                  <c:v>195.33999999999992</c:v>
                </c:pt>
                <c:pt idx="874">
                  <c:v>437.46</c:v>
                </c:pt>
                <c:pt idx="875">
                  <c:v>445.20999999999992</c:v>
                </c:pt>
                <c:pt idx="876">
                  <c:v>1230.3000000000002</c:v>
                </c:pt>
                <c:pt idx="877">
                  <c:v>356.5</c:v>
                </c:pt>
                <c:pt idx="878">
                  <c:v>75.480000000000018</c:v>
                </c:pt>
                <c:pt idx="879">
                  <c:v>45.960000000000008</c:v>
                </c:pt>
                <c:pt idx="880">
                  <c:v>114.93</c:v>
                </c:pt>
                <c:pt idx="881">
                  <c:v>1295.43</c:v>
                </c:pt>
                <c:pt idx="882">
                  <c:v>802.26</c:v>
                </c:pt>
                <c:pt idx="883">
                  <c:v>64.509999999999991</c:v>
                </c:pt>
                <c:pt idx="884">
                  <c:v>139.2299999999999</c:v>
                </c:pt>
                <c:pt idx="885">
                  <c:v>45.960000000000008</c:v>
                </c:pt>
                <c:pt idx="886">
                  <c:v>189.27999999999997</c:v>
                </c:pt>
                <c:pt idx="887">
                  <c:v>817.36</c:v>
                </c:pt>
                <c:pt idx="888">
                  <c:v>437.46</c:v>
                </c:pt>
                <c:pt idx="889">
                  <c:v>1660.88</c:v>
                </c:pt>
                <c:pt idx="890">
                  <c:v>198.29000000000002</c:v>
                </c:pt>
                <c:pt idx="891">
                  <c:v>15.080000000000005</c:v>
                </c:pt>
                <c:pt idx="892">
                  <c:v>1630.25</c:v>
                </c:pt>
                <c:pt idx="893">
                  <c:v>128.45999999999992</c:v>
                </c:pt>
                <c:pt idx="894">
                  <c:v>356.5</c:v>
                </c:pt>
                <c:pt idx="895">
                  <c:v>1010.02</c:v>
                </c:pt>
                <c:pt idx="896">
                  <c:v>445.20999999999992</c:v>
                </c:pt>
                <c:pt idx="897">
                  <c:v>448.67999999999995</c:v>
                </c:pt>
                <c:pt idx="898">
                  <c:v>459.46000000000015</c:v>
                </c:pt>
                <c:pt idx="899">
                  <c:v>1010.02</c:v>
                </c:pt>
                <c:pt idx="900">
                  <c:v>15.080000000000005</c:v>
                </c:pt>
                <c:pt idx="901">
                  <c:v>182.81000000000017</c:v>
                </c:pt>
                <c:pt idx="902">
                  <c:v>75.480000000000018</c:v>
                </c:pt>
                <c:pt idx="903">
                  <c:v>574.62000000000012</c:v>
                </c:pt>
                <c:pt idx="904">
                  <c:v>90.099999999999966</c:v>
                </c:pt>
                <c:pt idx="905">
                  <c:v>57.72999999999999</c:v>
                </c:pt>
                <c:pt idx="906">
                  <c:v>64.509999999999991</c:v>
                </c:pt>
                <c:pt idx="907">
                  <c:v>217.51</c:v>
                </c:pt>
                <c:pt idx="908">
                  <c:v>187.38999999999987</c:v>
                </c:pt>
                <c:pt idx="909">
                  <c:v>957.02</c:v>
                </c:pt>
                <c:pt idx="910">
                  <c:v>1279.3999999999999</c:v>
                </c:pt>
                <c:pt idx="911">
                  <c:v>459.46000000000015</c:v>
                </c:pt>
                <c:pt idx="912">
                  <c:v>309.80999999999995</c:v>
                </c:pt>
                <c:pt idx="913">
                  <c:v>133.7800000000002</c:v>
                </c:pt>
                <c:pt idx="914">
                  <c:v>690.49</c:v>
                </c:pt>
                <c:pt idx="915">
                  <c:v>1383.6100000000001</c:v>
                </c:pt>
                <c:pt idx="916">
                  <c:v>1055.82</c:v>
                </c:pt>
                <c:pt idx="917">
                  <c:v>450.77</c:v>
                </c:pt>
                <c:pt idx="918">
                  <c:v>90.099999999999966</c:v>
                </c:pt>
                <c:pt idx="919">
                  <c:v>209.84000000000003</c:v>
                </c:pt>
                <c:pt idx="920">
                  <c:v>1592.19</c:v>
                </c:pt>
                <c:pt idx="921">
                  <c:v>903.11</c:v>
                </c:pt>
                <c:pt idx="922">
                  <c:v>17.869999999999997</c:v>
                </c:pt>
                <c:pt idx="923">
                  <c:v>167.20999999999998</c:v>
                </c:pt>
                <c:pt idx="924">
                  <c:v>75.75</c:v>
                </c:pt>
                <c:pt idx="925">
                  <c:v>737.17000000000007</c:v>
                </c:pt>
                <c:pt idx="926">
                  <c:v>751.02</c:v>
                </c:pt>
                <c:pt idx="927">
                  <c:v>903.11</c:v>
                </c:pt>
                <c:pt idx="928">
                  <c:v>1230.3000000000002</c:v>
                </c:pt>
                <c:pt idx="929">
                  <c:v>547.28</c:v>
                </c:pt>
                <c:pt idx="930">
                  <c:v>1028.76</c:v>
                </c:pt>
                <c:pt idx="931">
                  <c:v>751.02</c:v>
                </c:pt>
                <c:pt idx="932">
                  <c:v>189.27999999999997</c:v>
                </c:pt>
                <c:pt idx="933">
                  <c:v>90.099999999999966</c:v>
                </c:pt>
                <c:pt idx="934">
                  <c:v>91.15</c:v>
                </c:pt>
                <c:pt idx="935">
                  <c:v>309.80999999999995</c:v>
                </c:pt>
                <c:pt idx="936">
                  <c:v>217.51</c:v>
                </c:pt>
                <c:pt idx="937">
                  <c:v>182.81000000000017</c:v>
                </c:pt>
                <c:pt idx="938">
                  <c:v>745.94</c:v>
                </c:pt>
                <c:pt idx="939">
                  <c:v>75.480000000000018</c:v>
                </c:pt>
                <c:pt idx="940">
                  <c:v>1702.5499999999997</c:v>
                </c:pt>
                <c:pt idx="941">
                  <c:v>1055.82</c:v>
                </c:pt>
                <c:pt idx="942">
                  <c:v>448.67999999999995</c:v>
                </c:pt>
                <c:pt idx="943">
                  <c:v>1069.5500000000002</c:v>
                </c:pt>
                <c:pt idx="944">
                  <c:v>737.56999999999994</c:v>
                </c:pt>
                <c:pt idx="945">
                  <c:v>1010.02</c:v>
                </c:pt>
                <c:pt idx="946">
                  <c:v>771.12</c:v>
                </c:pt>
                <c:pt idx="947">
                  <c:v>1702.5499999999997</c:v>
                </c:pt>
                <c:pt idx="948">
                  <c:v>1592.19</c:v>
                </c:pt>
                <c:pt idx="949">
                  <c:v>827.15999999999985</c:v>
                </c:pt>
                <c:pt idx="950">
                  <c:v>1383.6100000000001</c:v>
                </c:pt>
                <c:pt idx="951">
                  <c:v>1295.43</c:v>
                </c:pt>
                <c:pt idx="952">
                  <c:v>143.82</c:v>
                </c:pt>
                <c:pt idx="953">
                  <c:v>1028.76</c:v>
                </c:pt>
                <c:pt idx="954">
                  <c:v>195.33999999999992</c:v>
                </c:pt>
                <c:pt idx="955">
                  <c:v>690.49</c:v>
                </c:pt>
                <c:pt idx="956">
                  <c:v>75.139999999999986</c:v>
                </c:pt>
                <c:pt idx="957">
                  <c:v>199.09999999999991</c:v>
                </c:pt>
                <c:pt idx="958">
                  <c:v>64.92999999999995</c:v>
                </c:pt>
                <c:pt idx="959">
                  <c:v>110.80999999999995</c:v>
                </c:pt>
                <c:pt idx="960">
                  <c:v>139.2299999999999</c:v>
                </c:pt>
                <c:pt idx="961">
                  <c:v>834.93999999999994</c:v>
                </c:pt>
                <c:pt idx="962">
                  <c:v>155.65000000000009</c:v>
                </c:pt>
                <c:pt idx="963">
                  <c:v>448.67999999999995</c:v>
                </c:pt>
                <c:pt idx="964">
                  <c:v>771.12</c:v>
                </c:pt>
                <c:pt idx="965">
                  <c:v>43.97</c:v>
                </c:pt>
                <c:pt idx="966">
                  <c:v>75.480000000000018</c:v>
                </c:pt>
                <c:pt idx="967">
                  <c:v>75.480000000000018</c:v>
                </c:pt>
                <c:pt idx="968">
                  <c:v>91.15</c:v>
                </c:pt>
                <c:pt idx="969">
                  <c:v>45.960000000000008</c:v>
                </c:pt>
                <c:pt idx="970">
                  <c:v>17.869999999999997</c:v>
                </c:pt>
                <c:pt idx="971">
                  <c:v>1544.6100000000001</c:v>
                </c:pt>
                <c:pt idx="972">
                  <c:v>167.20999999999998</c:v>
                </c:pt>
                <c:pt idx="973">
                  <c:v>957.02</c:v>
                </c:pt>
                <c:pt idx="974">
                  <c:v>737.17000000000007</c:v>
                </c:pt>
                <c:pt idx="975">
                  <c:v>690.49</c:v>
                </c:pt>
                <c:pt idx="976">
                  <c:v>509.97</c:v>
                </c:pt>
                <c:pt idx="977">
                  <c:v>198.22000000000003</c:v>
                </c:pt>
                <c:pt idx="978">
                  <c:v>75.75</c:v>
                </c:pt>
                <c:pt idx="979">
                  <c:v>745.94</c:v>
                </c:pt>
                <c:pt idx="980">
                  <c:v>199.09999999999991</c:v>
                </c:pt>
                <c:pt idx="981">
                  <c:v>90.099999999999966</c:v>
                </c:pt>
                <c:pt idx="982">
                  <c:v>1230.3000000000002</c:v>
                </c:pt>
                <c:pt idx="983">
                  <c:v>133.38</c:v>
                </c:pt>
                <c:pt idx="984">
                  <c:v>1279.3999999999999</c:v>
                </c:pt>
                <c:pt idx="985">
                  <c:v>91.15</c:v>
                </c:pt>
                <c:pt idx="986">
                  <c:v>110.56</c:v>
                </c:pt>
                <c:pt idx="987">
                  <c:v>690.49</c:v>
                </c:pt>
                <c:pt idx="988">
                  <c:v>198.22000000000003</c:v>
                </c:pt>
                <c:pt idx="989">
                  <c:v>1069.5500000000002</c:v>
                </c:pt>
                <c:pt idx="990">
                  <c:v>448.67999999999995</c:v>
                </c:pt>
                <c:pt idx="991">
                  <c:v>57.72999999999999</c:v>
                </c:pt>
                <c:pt idx="992">
                  <c:v>450.77</c:v>
                </c:pt>
                <c:pt idx="993">
                  <c:v>1069.5500000000002</c:v>
                </c:pt>
                <c:pt idx="994">
                  <c:v>75.480000000000018</c:v>
                </c:pt>
                <c:pt idx="995">
                  <c:v>1630.25</c:v>
                </c:pt>
                <c:pt idx="996">
                  <c:v>547.28</c:v>
                </c:pt>
                <c:pt idx="997">
                  <c:v>502.47</c:v>
                </c:pt>
                <c:pt idx="998">
                  <c:v>25.089999999999989</c:v>
                </c:pt>
                <c:pt idx="999">
                  <c:v>209.84000000000003</c:v>
                </c:pt>
                <c:pt idx="1000">
                  <c:v>437.46</c:v>
                </c:pt>
                <c:pt idx="1001">
                  <c:v>104.24000000000001</c:v>
                </c:pt>
                <c:pt idx="1002">
                  <c:v>1295.43</c:v>
                </c:pt>
                <c:pt idx="1003">
                  <c:v>1660.88</c:v>
                </c:pt>
                <c:pt idx="1004">
                  <c:v>72.599999999999966</c:v>
                </c:pt>
                <c:pt idx="1005">
                  <c:v>72.599999999999966</c:v>
                </c:pt>
                <c:pt idx="1006">
                  <c:v>45.960000000000008</c:v>
                </c:pt>
                <c:pt idx="1007">
                  <c:v>690.49</c:v>
                </c:pt>
                <c:pt idx="1008">
                  <c:v>75.75</c:v>
                </c:pt>
                <c:pt idx="1009">
                  <c:v>72.599999999999966</c:v>
                </c:pt>
                <c:pt idx="1010">
                  <c:v>802.26</c:v>
                </c:pt>
                <c:pt idx="1011">
                  <c:v>509.97</c:v>
                </c:pt>
                <c:pt idx="1012">
                  <c:v>75.75</c:v>
                </c:pt>
                <c:pt idx="1013">
                  <c:v>179.44</c:v>
                </c:pt>
                <c:pt idx="1014">
                  <c:v>693.76</c:v>
                </c:pt>
                <c:pt idx="1015">
                  <c:v>802.26</c:v>
                </c:pt>
                <c:pt idx="1016">
                  <c:v>1295.43</c:v>
                </c:pt>
                <c:pt idx="1017">
                  <c:v>1612.25</c:v>
                </c:pt>
                <c:pt idx="1018">
                  <c:v>834.93999999999994</c:v>
                </c:pt>
                <c:pt idx="1019">
                  <c:v>1230.27</c:v>
                </c:pt>
                <c:pt idx="1020">
                  <c:v>72.599999999999966</c:v>
                </c:pt>
                <c:pt idx="1021">
                  <c:v>745.94</c:v>
                </c:pt>
                <c:pt idx="1022">
                  <c:v>1544.6100000000001</c:v>
                </c:pt>
                <c:pt idx="1023">
                  <c:v>1305.25</c:v>
                </c:pt>
                <c:pt idx="1024">
                  <c:v>43.97</c:v>
                </c:pt>
                <c:pt idx="1025">
                  <c:v>872.8900000000001</c:v>
                </c:pt>
                <c:pt idx="1026">
                  <c:v>1660.88</c:v>
                </c:pt>
                <c:pt idx="1027">
                  <c:v>471.6</c:v>
                </c:pt>
                <c:pt idx="1028">
                  <c:v>751.02</c:v>
                </c:pt>
                <c:pt idx="1029">
                  <c:v>448.67999999999995</c:v>
                </c:pt>
                <c:pt idx="1030">
                  <c:v>64.92999999999995</c:v>
                </c:pt>
                <c:pt idx="1031">
                  <c:v>437.46</c:v>
                </c:pt>
                <c:pt idx="1032">
                  <c:v>45.960000000000008</c:v>
                </c:pt>
                <c:pt idx="1033">
                  <c:v>135.84999999999997</c:v>
                </c:pt>
                <c:pt idx="1034">
                  <c:v>1215.3399999999999</c:v>
                </c:pt>
                <c:pt idx="1035">
                  <c:v>133.7800000000002</c:v>
                </c:pt>
                <c:pt idx="1036">
                  <c:v>1612.25</c:v>
                </c:pt>
                <c:pt idx="1037">
                  <c:v>309.80999999999995</c:v>
                </c:pt>
                <c:pt idx="1038">
                  <c:v>25.089999999999989</c:v>
                </c:pt>
                <c:pt idx="1039">
                  <c:v>15.080000000000005</c:v>
                </c:pt>
                <c:pt idx="1040">
                  <c:v>17.869999999999997</c:v>
                </c:pt>
                <c:pt idx="1041">
                  <c:v>1215.3399999999999</c:v>
                </c:pt>
                <c:pt idx="1042">
                  <c:v>547.28</c:v>
                </c:pt>
                <c:pt idx="1043">
                  <c:v>209.84000000000003</c:v>
                </c:pt>
                <c:pt idx="1044">
                  <c:v>745.94</c:v>
                </c:pt>
                <c:pt idx="1045">
                  <c:v>1702.5499999999997</c:v>
                </c:pt>
                <c:pt idx="1046">
                  <c:v>25.089999999999989</c:v>
                </c:pt>
                <c:pt idx="1047">
                  <c:v>129.01</c:v>
                </c:pt>
                <c:pt idx="1048">
                  <c:v>75.139999999999986</c:v>
                </c:pt>
                <c:pt idx="1049">
                  <c:v>1230.27</c:v>
                </c:pt>
                <c:pt idx="1050">
                  <c:v>737.17000000000007</c:v>
                </c:pt>
                <c:pt idx="1051">
                  <c:v>690.49</c:v>
                </c:pt>
                <c:pt idx="1052">
                  <c:v>957.02</c:v>
                </c:pt>
                <c:pt idx="1053">
                  <c:v>509.97</c:v>
                </c:pt>
                <c:pt idx="1054">
                  <c:v>709.34</c:v>
                </c:pt>
                <c:pt idx="1055">
                  <c:v>509.97</c:v>
                </c:pt>
                <c:pt idx="1056">
                  <c:v>57.72999999999999</c:v>
                </c:pt>
              </c:numCache>
            </c:numRef>
          </c:yVal>
          <c:smooth val="0"/>
          <c:extLst>
            <c:ext xmlns:c16="http://schemas.microsoft.com/office/drawing/2014/chart" uri="{C3380CC4-5D6E-409C-BE32-E72D297353CC}">
              <c16:uniqueId val="{00000000-CBF7-D54B-A000-BC44EDBA6352}"/>
            </c:ext>
          </c:extLst>
        </c:ser>
        <c:dLbls>
          <c:showLegendKey val="0"/>
          <c:showVal val="0"/>
          <c:showCatName val="0"/>
          <c:showSerName val="0"/>
          <c:showPercent val="0"/>
          <c:showBubbleSize val="0"/>
        </c:dLbls>
        <c:axId val="185976159"/>
        <c:axId val="2095769264"/>
      </c:scatterChart>
      <c:valAx>
        <c:axId val="185976159"/>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GB"/>
                  <a:t>Recnecy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95769264"/>
        <c:crosses val="autoZero"/>
        <c:crossBetween val="midCat"/>
      </c:valAx>
      <c:valAx>
        <c:axId val="209576926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GB"/>
                  <a:t>Monetary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59761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845216265775"/>
          <c:y val="5.5837563451776651E-2"/>
          <c:w val="0.8340588933232661"/>
          <c:h val="0.8303891708967851"/>
        </c:manualLayout>
      </c:layout>
      <c:scatterChart>
        <c:scatterStyle val="lineMarker"/>
        <c:varyColors val="0"/>
        <c:ser>
          <c:idx val="0"/>
          <c:order val="0"/>
          <c:tx>
            <c:strRef>
              <c:f>Transactions!$AF$1</c:f>
              <c:strCache>
                <c:ptCount val="1"/>
                <c:pt idx="0">
                  <c:v>profit</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Transactions!$AE$2:$AE$20002</c:f>
              <c:numCache>
                <c:formatCode>General</c:formatCode>
                <c:ptCount val="1408"/>
                <c:pt idx="0">
                  <c:v>0</c:v>
                </c:pt>
                <c:pt idx="1">
                  <c:v>0</c:v>
                </c:pt>
                <c:pt idx="2">
                  <c:v>31</c:v>
                </c:pt>
                <c:pt idx="3">
                  <c:v>12</c:v>
                </c:pt>
                <c:pt idx="4">
                  <c:v>34</c:v>
                </c:pt>
                <c:pt idx="5">
                  <c:v>31</c:v>
                </c:pt>
                <c:pt idx="6">
                  <c:v>0</c:v>
                </c:pt>
                <c:pt idx="7">
                  <c:v>85</c:v>
                </c:pt>
                <c:pt idx="8">
                  <c:v>61</c:v>
                </c:pt>
                <c:pt idx="9">
                  <c:v>86</c:v>
                </c:pt>
                <c:pt idx="10">
                  <c:v>66</c:v>
                </c:pt>
                <c:pt idx="11">
                  <c:v>52</c:v>
                </c:pt>
                <c:pt idx="12">
                  <c:v>6</c:v>
                </c:pt>
                <c:pt idx="13">
                  <c:v>26</c:v>
                </c:pt>
                <c:pt idx="14">
                  <c:v>57</c:v>
                </c:pt>
                <c:pt idx="15">
                  <c:v>100</c:v>
                </c:pt>
                <c:pt idx="16">
                  <c:v>59</c:v>
                </c:pt>
                <c:pt idx="17">
                  <c:v>0</c:v>
                </c:pt>
                <c:pt idx="18">
                  <c:v>22</c:v>
                </c:pt>
                <c:pt idx="19">
                  <c:v>9</c:v>
                </c:pt>
                <c:pt idx="20">
                  <c:v>77</c:v>
                </c:pt>
                <c:pt idx="21">
                  <c:v>80</c:v>
                </c:pt>
                <c:pt idx="22">
                  <c:v>58</c:v>
                </c:pt>
                <c:pt idx="23">
                  <c:v>65</c:v>
                </c:pt>
                <c:pt idx="24">
                  <c:v>78</c:v>
                </c:pt>
                <c:pt idx="25">
                  <c:v>77</c:v>
                </c:pt>
                <c:pt idx="26">
                  <c:v>74</c:v>
                </c:pt>
                <c:pt idx="27">
                  <c:v>17</c:v>
                </c:pt>
                <c:pt idx="28">
                  <c:v>57</c:v>
                </c:pt>
                <c:pt idx="29">
                  <c:v>5</c:v>
                </c:pt>
                <c:pt idx="30">
                  <c:v>47</c:v>
                </c:pt>
                <c:pt idx="31">
                  <c:v>3</c:v>
                </c:pt>
                <c:pt idx="32">
                  <c:v>7</c:v>
                </c:pt>
                <c:pt idx="33">
                  <c:v>53</c:v>
                </c:pt>
                <c:pt idx="34">
                  <c:v>2</c:v>
                </c:pt>
                <c:pt idx="35">
                  <c:v>39</c:v>
                </c:pt>
                <c:pt idx="36">
                  <c:v>99</c:v>
                </c:pt>
                <c:pt idx="37">
                  <c:v>95</c:v>
                </c:pt>
                <c:pt idx="38">
                  <c:v>16</c:v>
                </c:pt>
                <c:pt idx="39">
                  <c:v>99</c:v>
                </c:pt>
                <c:pt idx="40">
                  <c:v>88</c:v>
                </c:pt>
                <c:pt idx="41">
                  <c:v>35</c:v>
                </c:pt>
                <c:pt idx="42">
                  <c:v>48</c:v>
                </c:pt>
                <c:pt idx="43">
                  <c:v>62</c:v>
                </c:pt>
                <c:pt idx="44">
                  <c:v>44</c:v>
                </c:pt>
                <c:pt idx="45">
                  <c:v>63</c:v>
                </c:pt>
                <c:pt idx="46">
                  <c:v>91</c:v>
                </c:pt>
                <c:pt idx="47">
                  <c:v>2</c:v>
                </c:pt>
                <c:pt idx="48">
                  <c:v>14</c:v>
                </c:pt>
                <c:pt idx="49">
                  <c:v>66</c:v>
                </c:pt>
                <c:pt idx="50">
                  <c:v>90</c:v>
                </c:pt>
                <c:pt idx="51">
                  <c:v>52</c:v>
                </c:pt>
                <c:pt idx="52">
                  <c:v>63</c:v>
                </c:pt>
                <c:pt idx="53">
                  <c:v>38</c:v>
                </c:pt>
                <c:pt idx="54">
                  <c:v>2</c:v>
                </c:pt>
                <c:pt idx="55">
                  <c:v>73</c:v>
                </c:pt>
                <c:pt idx="56">
                  <c:v>69</c:v>
                </c:pt>
                <c:pt idx="57">
                  <c:v>22</c:v>
                </c:pt>
                <c:pt idx="58">
                  <c:v>100</c:v>
                </c:pt>
                <c:pt idx="59">
                  <c:v>98</c:v>
                </c:pt>
                <c:pt idx="60">
                  <c:v>37</c:v>
                </c:pt>
                <c:pt idx="61">
                  <c:v>18</c:v>
                </c:pt>
                <c:pt idx="62">
                  <c:v>73</c:v>
                </c:pt>
                <c:pt idx="63">
                  <c:v>76</c:v>
                </c:pt>
                <c:pt idx="64">
                  <c:v>3</c:v>
                </c:pt>
                <c:pt idx="65">
                  <c:v>0</c:v>
                </c:pt>
                <c:pt idx="66">
                  <c:v>42</c:v>
                </c:pt>
                <c:pt idx="67">
                  <c:v>59</c:v>
                </c:pt>
                <c:pt idx="68">
                  <c:v>71</c:v>
                </c:pt>
                <c:pt idx="69">
                  <c:v>28</c:v>
                </c:pt>
                <c:pt idx="70">
                  <c:v>22</c:v>
                </c:pt>
                <c:pt idx="71">
                  <c:v>44</c:v>
                </c:pt>
                <c:pt idx="72">
                  <c:v>32</c:v>
                </c:pt>
                <c:pt idx="73">
                  <c:v>91</c:v>
                </c:pt>
                <c:pt idx="74">
                  <c:v>100</c:v>
                </c:pt>
                <c:pt idx="75">
                  <c:v>35</c:v>
                </c:pt>
                <c:pt idx="76">
                  <c:v>4</c:v>
                </c:pt>
                <c:pt idx="77">
                  <c:v>80</c:v>
                </c:pt>
                <c:pt idx="78">
                  <c:v>42</c:v>
                </c:pt>
                <c:pt idx="79">
                  <c:v>17</c:v>
                </c:pt>
                <c:pt idx="80">
                  <c:v>74</c:v>
                </c:pt>
                <c:pt idx="81">
                  <c:v>52</c:v>
                </c:pt>
                <c:pt idx="82">
                  <c:v>59</c:v>
                </c:pt>
                <c:pt idx="83">
                  <c:v>41</c:v>
                </c:pt>
                <c:pt idx="84">
                  <c:v>17</c:v>
                </c:pt>
                <c:pt idx="85">
                  <c:v>79</c:v>
                </c:pt>
                <c:pt idx="86">
                  <c:v>1</c:v>
                </c:pt>
                <c:pt idx="87">
                  <c:v>80</c:v>
                </c:pt>
                <c:pt idx="88">
                  <c:v>50</c:v>
                </c:pt>
                <c:pt idx="89">
                  <c:v>61</c:v>
                </c:pt>
                <c:pt idx="90">
                  <c:v>0</c:v>
                </c:pt>
                <c:pt idx="91">
                  <c:v>7</c:v>
                </c:pt>
                <c:pt idx="92">
                  <c:v>95</c:v>
                </c:pt>
                <c:pt idx="93">
                  <c:v>56</c:v>
                </c:pt>
                <c:pt idx="94">
                  <c:v>33</c:v>
                </c:pt>
                <c:pt idx="95">
                  <c:v>0</c:v>
                </c:pt>
                <c:pt idx="96">
                  <c:v>40</c:v>
                </c:pt>
                <c:pt idx="97">
                  <c:v>88</c:v>
                </c:pt>
                <c:pt idx="98">
                  <c:v>38</c:v>
                </c:pt>
                <c:pt idx="99">
                  <c:v>79</c:v>
                </c:pt>
                <c:pt idx="100">
                  <c:v>40</c:v>
                </c:pt>
                <c:pt idx="101">
                  <c:v>85</c:v>
                </c:pt>
                <c:pt idx="102">
                  <c:v>37</c:v>
                </c:pt>
                <c:pt idx="103">
                  <c:v>84</c:v>
                </c:pt>
                <c:pt idx="104">
                  <c:v>80</c:v>
                </c:pt>
                <c:pt idx="105">
                  <c:v>24</c:v>
                </c:pt>
                <c:pt idx="106">
                  <c:v>9</c:v>
                </c:pt>
                <c:pt idx="107">
                  <c:v>51</c:v>
                </c:pt>
                <c:pt idx="108">
                  <c:v>6</c:v>
                </c:pt>
                <c:pt idx="109">
                  <c:v>21</c:v>
                </c:pt>
                <c:pt idx="110">
                  <c:v>4</c:v>
                </c:pt>
                <c:pt idx="111">
                  <c:v>13</c:v>
                </c:pt>
                <c:pt idx="112">
                  <c:v>32</c:v>
                </c:pt>
                <c:pt idx="113">
                  <c:v>72</c:v>
                </c:pt>
                <c:pt idx="114">
                  <c:v>63</c:v>
                </c:pt>
                <c:pt idx="115">
                  <c:v>27</c:v>
                </c:pt>
                <c:pt idx="116">
                  <c:v>98</c:v>
                </c:pt>
                <c:pt idx="117">
                  <c:v>55</c:v>
                </c:pt>
                <c:pt idx="118">
                  <c:v>9</c:v>
                </c:pt>
                <c:pt idx="119">
                  <c:v>93</c:v>
                </c:pt>
                <c:pt idx="120">
                  <c:v>96</c:v>
                </c:pt>
                <c:pt idx="121">
                  <c:v>0</c:v>
                </c:pt>
                <c:pt idx="122">
                  <c:v>81</c:v>
                </c:pt>
                <c:pt idx="123">
                  <c:v>40</c:v>
                </c:pt>
                <c:pt idx="124">
                  <c:v>48</c:v>
                </c:pt>
                <c:pt idx="125">
                  <c:v>19</c:v>
                </c:pt>
                <c:pt idx="126">
                  <c:v>11</c:v>
                </c:pt>
                <c:pt idx="127">
                  <c:v>96</c:v>
                </c:pt>
                <c:pt idx="128">
                  <c:v>6</c:v>
                </c:pt>
                <c:pt idx="129">
                  <c:v>37</c:v>
                </c:pt>
                <c:pt idx="130">
                  <c:v>90</c:v>
                </c:pt>
                <c:pt idx="131">
                  <c:v>7</c:v>
                </c:pt>
                <c:pt idx="132">
                  <c:v>10</c:v>
                </c:pt>
                <c:pt idx="133">
                  <c:v>50</c:v>
                </c:pt>
                <c:pt idx="134">
                  <c:v>12</c:v>
                </c:pt>
                <c:pt idx="135">
                  <c:v>56</c:v>
                </c:pt>
                <c:pt idx="136">
                  <c:v>44</c:v>
                </c:pt>
                <c:pt idx="137">
                  <c:v>82</c:v>
                </c:pt>
                <c:pt idx="138">
                  <c:v>56</c:v>
                </c:pt>
                <c:pt idx="139">
                  <c:v>71</c:v>
                </c:pt>
                <c:pt idx="140">
                  <c:v>81</c:v>
                </c:pt>
                <c:pt idx="141">
                  <c:v>99</c:v>
                </c:pt>
                <c:pt idx="142">
                  <c:v>7</c:v>
                </c:pt>
                <c:pt idx="143">
                  <c:v>87</c:v>
                </c:pt>
                <c:pt idx="144">
                  <c:v>18</c:v>
                </c:pt>
                <c:pt idx="145">
                  <c:v>74</c:v>
                </c:pt>
                <c:pt idx="146">
                  <c:v>20</c:v>
                </c:pt>
                <c:pt idx="147">
                  <c:v>3</c:v>
                </c:pt>
                <c:pt idx="148">
                  <c:v>88</c:v>
                </c:pt>
                <c:pt idx="149">
                  <c:v>35</c:v>
                </c:pt>
                <c:pt idx="150">
                  <c:v>68</c:v>
                </c:pt>
                <c:pt idx="151">
                  <c:v>46</c:v>
                </c:pt>
                <c:pt idx="152">
                  <c:v>21</c:v>
                </c:pt>
                <c:pt idx="153">
                  <c:v>33</c:v>
                </c:pt>
                <c:pt idx="154">
                  <c:v>24</c:v>
                </c:pt>
                <c:pt idx="155">
                  <c:v>77</c:v>
                </c:pt>
                <c:pt idx="156">
                  <c:v>19</c:v>
                </c:pt>
                <c:pt idx="157">
                  <c:v>58</c:v>
                </c:pt>
                <c:pt idx="158">
                  <c:v>81</c:v>
                </c:pt>
                <c:pt idx="159">
                  <c:v>48</c:v>
                </c:pt>
                <c:pt idx="160">
                  <c:v>45</c:v>
                </c:pt>
                <c:pt idx="161">
                  <c:v>5</c:v>
                </c:pt>
                <c:pt idx="162">
                  <c:v>0</c:v>
                </c:pt>
                <c:pt idx="163">
                  <c:v>46</c:v>
                </c:pt>
                <c:pt idx="164">
                  <c:v>0</c:v>
                </c:pt>
                <c:pt idx="165">
                  <c:v>3</c:v>
                </c:pt>
                <c:pt idx="166">
                  <c:v>79</c:v>
                </c:pt>
                <c:pt idx="167">
                  <c:v>9</c:v>
                </c:pt>
                <c:pt idx="168">
                  <c:v>15</c:v>
                </c:pt>
                <c:pt idx="169">
                  <c:v>86</c:v>
                </c:pt>
                <c:pt idx="170">
                  <c:v>3</c:v>
                </c:pt>
                <c:pt idx="171">
                  <c:v>98</c:v>
                </c:pt>
                <c:pt idx="172">
                  <c:v>26</c:v>
                </c:pt>
                <c:pt idx="173">
                  <c:v>88</c:v>
                </c:pt>
                <c:pt idx="174">
                  <c:v>59</c:v>
                </c:pt>
                <c:pt idx="175">
                  <c:v>72</c:v>
                </c:pt>
                <c:pt idx="176">
                  <c:v>92</c:v>
                </c:pt>
                <c:pt idx="177">
                  <c:v>80</c:v>
                </c:pt>
                <c:pt idx="178">
                  <c:v>30</c:v>
                </c:pt>
                <c:pt idx="179">
                  <c:v>8</c:v>
                </c:pt>
                <c:pt idx="180">
                  <c:v>20</c:v>
                </c:pt>
                <c:pt idx="181">
                  <c:v>94</c:v>
                </c:pt>
                <c:pt idx="182">
                  <c:v>28</c:v>
                </c:pt>
                <c:pt idx="183">
                  <c:v>78</c:v>
                </c:pt>
                <c:pt idx="184">
                  <c:v>35</c:v>
                </c:pt>
                <c:pt idx="185">
                  <c:v>96</c:v>
                </c:pt>
                <c:pt idx="186">
                  <c:v>65</c:v>
                </c:pt>
                <c:pt idx="187">
                  <c:v>44</c:v>
                </c:pt>
                <c:pt idx="188">
                  <c:v>6</c:v>
                </c:pt>
                <c:pt idx="189">
                  <c:v>96</c:v>
                </c:pt>
                <c:pt idx="190">
                  <c:v>81</c:v>
                </c:pt>
                <c:pt idx="191">
                  <c:v>78</c:v>
                </c:pt>
                <c:pt idx="192">
                  <c:v>18</c:v>
                </c:pt>
                <c:pt idx="193">
                  <c:v>2</c:v>
                </c:pt>
                <c:pt idx="194">
                  <c:v>86</c:v>
                </c:pt>
                <c:pt idx="195">
                  <c:v>10</c:v>
                </c:pt>
                <c:pt idx="196">
                  <c:v>21</c:v>
                </c:pt>
                <c:pt idx="197">
                  <c:v>86</c:v>
                </c:pt>
                <c:pt idx="198">
                  <c:v>92</c:v>
                </c:pt>
                <c:pt idx="199">
                  <c:v>18</c:v>
                </c:pt>
                <c:pt idx="200">
                  <c:v>93</c:v>
                </c:pt>
                <c:pt idx="201">
                  <c:v>22</c:v>
                </c:pt>
                <c:pt idx="202">
                  <c:v>2</c:v>
                </c:pt>
                <c:pt idx="203">
                  <c:v>16</c:v>
                </c:pt>
                <c:pt idx="204">
                  <c:v>91</c:v>
                </c:pt>
                <c:pt idx="205">
                  <c:v>34</c:v>
                </c:pt>
                <c:pt idx="206">
                  <c:v>27</c:v>
                </c:pt>
                <c:pt idx="207">
                  <c:v>8</c:v>
                </c:pt>
                <c:pt idx="208">
                  <c:v>72</c:v>
                </c:pt>
                <c:pt idx="209">
                  <c:v>0</c:v>
                </c:pt>
                <c:pt idx="210">
                  <c:v>1</c:v>
                </c:pt>
                <c:pt idx="211">
                  <c:v>45</c:v>
                </c:pt>
                <c:pt idx="212">
                  <c:v>27</c:v>
                </c:pt>
                <c:pt idx="213">
                  <c:v>38</c:v>
                </c:pt>
                <c:pt idx="214">
                  <c:v>1</c:v>
                </c:pt>
                <c:pt idx="215">
                  <c:v>5</c:v>
                </c:pt>
                <c:pt idx="216">
                  <c:v>9</c:v>
                </c:pt>
                <c:pt idx="217">
                  <c:v>8</c:v>
                </c:pt>
                <c:pt idx="218">
                  <c:v>39</c:v>
                </c:pt>
                <c:pt idx="219">
                  <c:v>88</c:v>
                </c:pt>
                <c:pt idx="220">
                  <c:v>29</c:v>
                </c:pt>
                <c:pt idx="221">
                  <c:v>19</c:v>
                </c:pt>
                <c:pt idx="222">
                  <c:v>91</c:v>
                </c:pt>
                <c:pt idx="223">
                  <c:v>76</c:v>
                </c:pt>
                <c:pt idx="224">
                  <c:v>20</c:v>
                </c:pt>
                <c:pt idx="225">
                  <c:v>35</c:v>
                </c:pt>
                <c:pt idx="226">
                  <c:v>54</c:v>
                </c:pt>
                <c:pt idx="227">
                  <c:v>69</c:v>
                </c:pt>
                <c:pt idx="228">
                  <c:v>2</c:v>
                </c:pt>
                <c:pt idx="229">
                  <c:v>2</c:v>
                </c:pt>
                <c:pt idx="230">
                  <c:v>84</c:v>
                </c:pt>
                <c:pt idx="231">
                  <c:v>96</c:v>
                </c:pt>
                <c:pt idx="232">
                  <c:v>44</c:v>
                </c:pt>
                <c:pt idx="233">
                  <c:v>62</c:v>
                </c:pt>
                <c:pt idx="234">
                  <c:v>55</c:v>
                </c:pt>
                <c:pt idx="235">
                  <c:v>100</c:v>
                </c:pt>
                <c:pt idx="236">
                  <c:v>53</c:v>
                </c:pt>
                <c:pt idx="237">
                  <c:v>31</c:v>
                </c:pt>
                <c:pt idx="238">
                  <c:v>23</c:v>
                </c:pt>
                <c:pt idx="239">
                  <c:v>1</c:v>
                </c:pt>
                <c:pt idx="240">
                  <c:v>82</c:v>
                </c:pt>
                <c:pt idx="241">
                  <c:v>73</c:v>
                </c:pt>
                <c:pt idx="242">
                  <c:v>21</c:v>
                </c:pt>
                <c:pt idx="243">
                  <c:v>0</c:v>
                </c:pt>
                <c:pt idx="244">
                  <c:v>34</c:v>
                </c:pt>
                <c:pt idx="245">
                  <c:v>36</c:v>
                </c:pt>
                <c:pt idx="246">
                  <c:v>61</c:v>
                </c:pt>
                <c:pt idx="247">
                  <c:v>3</c:v>
                </c:pt>
                <c:pt idx="248">
                  <c:v>62</c:v>
                </c:pt>
                <c:pt idx="249">
                  <c:v>89</c:v>
                </c:pt>
                <c:pt idx="250">
                  <c:v>23</c:v>
                </c:pt>
                <c:pt idx="251">
                  <c:v>9</c:v>
                </c:pt>
                <c:pt idx="252">
                  <c:v>59</c:v>
                </c:pt>
                <c:pt idx="253">
                  <c:v>66</c:v>
                </c:pt>
                <c:pt idx="254">
                  <c:v>19</c:v>
                </c:pt>
                <c:pt idx="255">
                  <c:v>84</c:v>
                </c:pt>
                <c:pt idx="256">
                  <c:v>16</c:v>
                </c:pt>
                <c:pt idx="257">
                  <c:v>28</c:v>
                </c:pt>
                <c:pt idx="258">
                  <c:v>71</c:v>
                </c:pt>
                <c:pt idx="259">
                  <c:v>36</c:v>
                </c:pt>
                <c:pt idx="260">
                  <c:v>58</c:v>
                </c:pt>
                <c:pt idx="261">
                  <c:v>40</c:v>
                </c:pt>
                <c:pt idx="262">
                  <c:v>73</c:v>
                </c:pt>
                <c:pt idx="263">
                  <c:v>35</c:v>
                </c:pt>
                <c:pt idx="264">
                  <c:v>80</c:v>
                </c:pt>
                <c:pt idx="265">
                  <c:v>97</c:v>
                </c:pt>
                <c:pt idx="266">
                  <c:v>26</c:v>
                </c:pt>
                <c:pt idx="267">
                  <c:v>26</c:v>
                </c:pt>
                <c:pt idx="268">
                  <c:v>52</c:v>
                </c:pt>
                <c:pt idx="269">
                  <c:v>19</c:v>
                </c:pt>
                <c:pt idx="270">
                  <c:v>7</c:v>
                </c:pt>
                <c:pt idx="271">
                  <c:v>45</c:v>
                </c:pt>
                <c:pt idx="272">
                  <c:v>44</c:v>
                </c:pt>
                <c:pt idx="273">
                  <c:v>50</c:v>
                </c:pt>
                <c:pt idx="274">
                  <c:v>89</c:v>
                </c:pt>
                <c:pt idx="275">
                  <c:v>6</c:v>
                </c:pt>
                <c:pt idx="276">
                  <c:v>3</c:v>
                </c:pt>
                <c:pt idx="277">
                  <c:v>78</c:v>
                </c:pt>
                <c:pt idx="278">
                  <c:v>44</c:v>
                </c:pt>
                <c:pt idx="279">
                  <c:v>66</c:v>
                </c:pt>
                <c:pt idx="280">
                  <c:v>22</c:v>
                </c:pt>
                <c:pt idx="281">
                  <c:v>34</c:v>
                </c:pt>
                <c:pt idx="282">
                  <c:v>41</c:v>
                </c:pt>
                <c:pt idx="283">
                  <c:v>3</c:v>
                </c:pt>
                <c:pt idx="284">
                  <c:v>53</c:v>
                </c:pt>
                <c:pt idx="285">
                  <c:v>36</c:v>
                </c:pt>
                <c:pt idx="286">
                  <c:v>76</c:v>
                </c:pt>
                <c:pt idx="287">
                  <c:v>41</c:v>
                </c:pt>
                <c:pt idx="288">
                  <c:v>8</c:v>
                </c:pt>
                <c:pt idx="289">
                  <c:v>76</c:v>
                </c:pt>
                <c:pt idx="290">
                  <c:v>0</c:v>
                </c:pt>
                <c:pt idx="291">
                  <c:v>19</c:v>
                </c:pt>
                <c:pt idx="292">
                  <c:v>69</c:v>
                </c:pt>
                <c:pt idx="293">
                  <c:v>14</c:v>
                </c:pt>
                <c:pt idx="294">
                  <c:v>96</c:v>
                </c:pt>
                <c:pt idx="295">
                  <c:v>39</c:v>
                </c:pt>
                <c:pt idx="296">
                  <c:v>23</c:v>
                </c:pt>
                <c:pt idx="297">
                  <c:v>0</c:v>
                </c:pt>
                <c:pt idx="298">
                  <c:v>13</c:v>
                </c:pt>
                <c:pt idx="299">
                  <c:v>25</c:v>
                </c:pt>
                <c:pt idx="300">
                  <c:v>33</c:v>
                </c:pt>
                <c:pt idx="301">
                  <c:v>73</c:v>
                </c:pt>
                <c:pt idx="302">
                  <c:v>0</c:v>
                </c:pt>
                <c:pt idx="303">
                  <c:v>87</c:v>
                </c:pt>
                <c:pt idx="304">
                  <c:v>66</c:v>
                </c:pt>
                <c:pt idx="305">
                  <c:v>60</c:v>
                </c:pt>
                <c:pt idx="306">
                  <c:v>10</c:v>
                </c:pt>
                <c:pt idx="307">
                  <c:v>94</c:v>
                </c:pt>
                <c:pt idx="308">
                  <c:v>25</c:v>
                </c:pt>
                <c:pt idx="309">
                  <c:v>41</c:v>
                </c:pt>
                <c:pt idx="310">
                  <c:v>96</c:v>
                </c:pt>
                <c:pt idx="311">
                  <c:v>3</c:v>
                </c:pt>
                <c:pt idx="312">
                  <c:v>43</c:v>
                </c:pt>
                <c:pt idx="313">
                  <c:v>97</c:v>
                </c:pt>
                <c:pt idx="314">
                  <c:v>23</c:v>
                </c:pt>
                <c:pt idx="315">
                  <c:v>67</c:v>
                </c:pt>
                <c:pt idx="316">
                  <c:v>0</c:v>
                </c:pt>
                <c:pt idx="317">
                  <c:v>66</c:v>
                </c:pt>
                <c:pt idx="318">
                  <c:v>92</c:v>
                </c:pt>
                <c:pt idx="319">
                  <c:v>18</c:v>
                </c:pt>
                <c:pt idx="320">
                  <c:v>98</c:v>
                </c:pt>
                <c:pt idx="321">
                  <c:v>74</c:v>
                </c:pt>
                <c:pt idx="322">
                  <c:v>58</c:v>
                </c:pt>
                <c:pt idx="323">
                  <c:v>82</c:v>
                </c:pt>
                <c:pt idx="324">
                  <c:v>15</c:v>
                </c:pt>
                <c:pt idx="325">
                  <c:v>0</c:v>
                </c:pt>
                <c:pt idx="326">
                  <c:v>76</c:v>
                </c:pt>
                <c:pt idx="327">
                  <c:v>0</c:v>
                </c:pt>
                <c:pt idx="328">
                  <c:v>11</c:v>
                </c:pt>
                <c:pt idx="329">
                  <c:v>46</c:v>
                </c:pt>
                <c:pt idx="330">
                  <c:v>65</c:v>
                </c:pt>
                <c:pt idx="331">
                  <c:v>4</c:v>
                </c:pt>
                <c:pt idx="332">
                  <c:v>4</c:v>
                </c:pt>
                <c:pt idx="333">
                  <c:v>1</c:v>
                </c:pt>
                <c:pt idx="334">
                  <c:v>82</c:v>
                </c:pt>
                <c:pt idx="335">
                  <c:v>0</c:v>
                </c:pt>
                <c:pt idx="336">
                  <c:v>82</c:v>
                </c:pt>
                <c:pt idx="337">
                  <c:v>67</c:v>
                </c:pt>
                <c:pt idx="338">
                  <c:v>75</c:v>
                </c:pt>
                <c:pt idx="339">
                  <c:v>84</c:v>
                </c:pt>
                <c:pt idx="340">
                  <c:v>10</c:v>
                </c:pt>
                <c:pt idx="341">
                  <c:v>35</c:v>
                </c:pt>
                <c:pt idx="342">
                  <c:v>26</c:v>
                </c:pt>
                <c:pt idx="343">
                  <c:v>65</c:v>
                </c:pt>
                <c:pt idx="344">
                  <c:v>90</c:v>
                </c:pt>
                <c:pt idx="345">
                  <c:v>9</c:v>
                </c:pt>
                <c:pt idx="346">
                  <c:v>16</c:v>
                </c:pt>
                <c:pt idx="347">
                  <c:v>99</c:v>
                </c:pt>
                <c:pt idx="348">
                  <c:v>33</c:v>
                </c:pt>
                <c:pt idx="349">
                  <c:v>44</c:v>
                </c:pt>
                <c:pt idx="350">
                  <c:v>97</c:v>
                </c:pt>
                <c:pt idx="351">
                  <c:v>52</c:v>
                </c:pt>
                <c:pt idx="352">
                  <c:v>89</c:v>
                </c:pt>
                <c:pt idx="353">
                  <c:v>79</c:v>
                </c:pt>
                <c:pt idx="354">
                  <c:v>60</c:v>
                </c:pt>
                <c:pt idx="355">
                  <c:v>78</c:v>
                </c:pt>
                <c:pt idx="356">
                  <c:v>2</c:v>
                </c:pt>
                <c:pt idx="357">
                  <c:v>56</c:v>
                </c:pt>
                <c:pt idx="358">
                  <c:v>54</c:v>
                </c:pt>
                <c:pt idx="359">
                  <c:v>99</c:v>
                </c:pt>
                <c:pt idx="360">
                  <c:v>90</c:v>
                </c:pt>
                <c:pt idx="361">
                  <c:v>56</c:v>
                </c:pt>
                <c:pt idx="362">
                  <c:v>16</c:v>
                </c:pt>
                <c:pt idx="363">
                  <c:v>41</c:v>
                </c:pt>
                <c:pt idx="364">
                  <c:v>47</c:v>
                </c:pt>
                <c:pt idx="365">
                  <c:v>9</c:v>
                </c:pt>
                <c:pt idx="366">
                  <c:v>45</c:v>
                </c:pt>
                <c:pt idx="367">
                  <c:v>52</c:v>
                </c:pt>
                <c:pt idx="368">
                  <c:v>36</c:v>
                </c:pt>
                <c:pt idx="369">
                  <c:v>6</c:v>
                </c:pt>
                <c:pt idx="370">
                  <c:v>25</c:v>
                </c:pt>
                <c:pt idx="371">
                  <c:v>34</c:v>
                </c:pt>
                <c:pt idx="372">
                  <c:v>50</c:v>
                </c:pt>
                <c:pt idx="373">
                  <c:v>96</c:v>
                </c:pt>
                <c:pt idx="374">
                  <c:v>9</c:v>
                </c:pt>
                <c:pt idx="375">
                  <c:v>39</c:v>
                </c:pt>
                <c:pt idx="376">
                  <c:v>75</c:v>
                </c:pt>
                <c:pt idx="377">
                  <c:v>49</c:v>
                </c:pt>
                <c:pt idx="378">
                  <c:v>54</c:v>
                </c:pt>
                <c:pt idx="379">
                  <c:v>61</c:v>
                </c:pt>
                <c:pt idx="380">
                  <c:v>38</c:v>
                </c:pt>
                <c:pt idx="381">
                  <c:v>28</c:v>
                </c:pt>
                <c:pt idx="382">
                  <c:v>56</c:v>
                </c:pt>
                <c:pt idx="383">
                  <c:v>62</c:v>
                </c:pt>
                <c:pt idx="384">
                  <c:v>18</c:v>
                </c:pt>
                <c:pt idx="385">
                  <c:v>45</c:v>
                </c:pt>
                <c:pt idx="386">
                  <c:v>15</c:v>
                </c:pt>
                <c:pt idx="387">
                  <c:v>89</c:v>
                </c:pt>
                <c:pt idx="388">
                  <c:v>66</c:v>
                </c:pt>
                <c:pt idx="389">
                  <c:v>32</c:v>
                </c:pt>
                <c:pt idx="390">
                  <c:v>0</c:v>
                </c:pt>
                <c:pt idx="391">
                  <c:v>30</c:v>
                </c:pt>
                <c:pt idx="392">
                  <c:v>33</c:v>
                </c:pt>
                <c:pt idx="393">
                  <c:v>72</c:v>
                </c:pt>
                <c:pt idx="394">
                  <c:v>17</c:v>
                </c:pt>
                <c:pt idx="395">
                  <c:v>63</c:v>
                </c:pt>
                <c:pt idx="396">
                  <c:v>75</c:v>
                </c:pt>
                <c:pt idx="397">
                  <c:v>3</c:v>
                </c:pt>
                <c:pt idx="398">
                  <c:v>36</c:v>
                </c:pt>
                <c:pt idx="399">
                  <c:v>54</c:v>
                </c:pt>
                <c:pt idx="400">
                  <c:v>68</c:v>
                </c:pt>
                <c:pt idx="401">
                  <c:v>2</c:v>
                </c:pt>
                <c:pt idx="402">
                  <c:v>12</c:v>
                </c:pt>
                <c:pt idx="403">
                  <c:v>40</c:v>
                </c:pt>
                <c:pt idx="404">
                  <c:v>93</c:v>
                </c:pt>
                <c:pt idx="405">
                  <c:v>62</c:v>
                </c:pt>
                <c:pt idx="406">
                  <c:v>87</c:v>
                </c:pt>
                <c:pt idx="407">
                  <c:v>61</c:v>
                </c:pt>
                <c:pt idx="408">
                  <c:v>25</c:v>
                </c:pt>
                <c:pt idx="409">
                  <c:v>40</c:v>
                </c:pt>
                <c:pt idx="410">
                  <c:v>75</c:v>
                </c:pt>
                <c:pt idx="411">
                  <c:v>36</c:v>
                </c:pt>
                <c:pt idx="412">
                  <c:v>13</c:v>
                </c:pt>
                <c:pt idx="413">
                  <c:v>60</c:v>
                </c:pt>
                <c:pt idx="414">
                  <c:v>67</c:v>
                </c:pt>
                <c:pt idx="415">
                  <c:v>69</c:v>
                </c:pt>
                <c:pt idx="416">
                  <c:v>0</c:v>
                </c:pt>
                <c:pt idx="417">
                  <c:v>51</c:v>
                </c:pt>
                <c:pt idx="418">
                  <c:v>87</c:v>
                </c:pt>
                <c:pt idx="419">
                  <c:v>94</c:v>
                </c:pt>
                <c:pt idx="420">
                  <c:v>0</c:v>
                </c:pt>
                <c:pt idx="421">
                  <c:v>70</c:v>
                </c:pt>
                <c:pt idx="422">
                  <c:v>74</c:v>
                </c:pt>
                <c:pt idx="423">
                  <c:v>53</c:v>
                </c:pt>
                <c:pt idx="424">
                  <c:v>71</c:v>
                </c:pt>
                <c:pt idx="425">
                  <c:v>78</c:v>
                </c:pt>
                <c:pt idx="426">
                  <c:v>38</c:v>
                </c:pt>
                <c:pt idx="427">
                  <c:v>17</c:v>
                </c:pt>
                <c:pt idx="428">
                  <c:v>94</c:v>
                </c:pt>
                <c:pt idx="429">
                  <c:v>71</c:v>
                </c:pt>
                <c:pt idx="430">
                  <c:v>93</c:v>
                </c:pt>
                <c:pt idx="431">
                  <c:v>39</c:v>
                </c:pt>
                <c:pt idx="432">
                  <c:v>21</c:v>
                </c:pt>
                <c:pt idx="433">
                  <c:v>85</c:v>
                </c:pt>
                <c:pt idx="434">
                  <c:v>6</c:v>
                </c:pt>
                <c:pt idx="435">
                  <c:v>36</c:v>
                </c:pt>
                <c:pt idx="436">
                  <c:v>0</c:v>
                </c:pt>
                <c:pt idx="437">
                  <c:v>33</c:v>
                </c:pt>
                <c:pt idx="438">
                  <c:v>17</c:v>
                </c:pt>
                <c:pt idx="439">
                  <c:v>50</c:v>
                </c:pt>
                <c:pt idx="440">
                  <c:v>63</c:v>
                </c:pt>
                <c:pt idx="441">
                  <c:v>96</c:v>
                </c:pt>
                <c:pt idx="442">
                  <c:v>56</c:v>
                </c:pt>
                <c:pt idx="443">
                  <c:v>62</c:v>
                </c:pt>
                <c:pt idx="444">
                  <c:v>9</c:v>
                </c:pt>
                <c:pt idx="445">
                  <c:v>78</c:v>
                </c:pt>
                <c:pt idx="446">
                  <c:v>82</c:v>
                </c:pt>
                <c:pt idx="447">
                  <c:v>64</c:v>
                </c:pt>
                <c:pt idx="448">
                  <c:v>84</c:v>
                </c:pt>
                <c:pt idx="449">
                  <c:v>26</c:v>
                </c:pt>
                <c:pt idx="450">
                  <c:v>12</c:v>
                </c:pt>
                <c:pt idx="451">
                  <c:v>32</c:v>
                </c:pt>
                <c:pt idx="452">
                  <c:v>48</c:v>
                </c:pt>
                <c:pt idx="453">
                  <c:v>30</c:v>
                </c:pt>
                <c:pt idx="454">
                  <c:v>64</c:v>
                </c:pt>
                <c:pt idx="455">
                  <c:v>89</c:v>
                </c:pt>
                <c:pt idx="456">
                  <c:v>38</c:v>
                </c:pt>
                <c:pt idx="457">
                  <c:v>41</c:v>
                </c:pt>
                <c:pt idx="458">
                  <c:v>5</c:v>
                </c:pt>
                <c:pt idx="459">
                  <c:v>12</c:v>
                </c:pt>
                <c:pt idx="460">
                  <c:v>18</c:v>
                </c:pt>
                <c:pt idx="461">
                  <c:v>64</c:v>
                </c:pt>
                <c:pt idx="462">
                  <c:v>35</c:v>
                </c:pt>
                <c:pt idx="463">
                  <c:v>25</c:v>
                </c:pt>
                <c:pt idx="464">
                  <c:v>3</c:v>
                </c:pt>
                <c:pt idx="465">
                  <c:v>10</c:v>
                </c:pt>
                <c:pt idx="466">
                  <c:v>73</c:v>
                </c:pt>
                <c:pt idx="467">
                  <c:v>79</c:v>
                </c:pt>
                <c:pt idx="468">
                  <c:v>32</c:v>
                </c:pt>
                <c:pt idx="469">
                  <c:v>79</c:v>
                </c:pt>
                <c:pt idx="470">
                  <c:v>2</c:v>
                </c:pt>
                <c:pt idx="471">
                  <c:v>60</c:v>
                </c:pt>
                <c:pt idx="472">
                  <c:v>86</c:v>
                </c:pt>
                <c:pt idx="473">
                  <c:v>77</c:v>
                </c:pt>
                <c:pt idx="474">
                  <c:v>42</c:v>
                </c:pt>
                <c:pt idx="475">
                  <c:v>36</c:v>
                </c:pt>
                <c:pt idx="476">
                  <c:v>1</c:v>
                </c:pt>
                <c:pt idx="477">
                  <c:v>81</c:v>
                </c:pt>
                <c:pt idx="478">
                  <c:v>5</c:v>
                </c:pt>
                <c:pt idx="479">
                  <c:v>38</c:v>
                </c:pt>
                <c:pt idx="480">
                  <c:v>89</c:v>
                </c:pt>
                <c:pt idx="481">
                  <c:v>0</c:v>
                </c:pt>
                <c:pt idx="482">
                  <c:v>81</c:v>
                </c:pt>
                <c:pt idx="483">
                  <c:v>78</c:v>
                </c:pt>
                <c:pt idx="484">
                  <c:v>84</c:v>
                </c:pt>
                <c:pt idx="485">
                  <c:v>54</c:v>
                </c:pt>
                <c:pt idx="486">
                  <c:v>1</c:v>
                </c:pt>
                <c:pt idx="487">
                  <c:v>81</c:v>
                </c:pt>
                <c:pt idx="488">
                  <c:v>46</c:v>
                </c:pt>
                <c:pt idx="489">
                  <c:v>12</c:v>
                </c:pt>
                <c:pt idx="490">
                  <c:v>34</c:v>
                </c:pt>
                <c:pt idx="491">
                  <c:v>68</c:v>
                </c:pt>
                <c:pt idx="492">
                  <c:v>2</c:v>
                </c:pt>
                <c:pt idx="493">
                  <c:v>15</c:v>
                </c:pt>
                <c:pt idx="494">
                  <c:v>13</c:v>
                </c:pt>
                <c:pt idx="495">
                  <c:v>17</c:v>
                </c:pt>
                <c:pt idx="496">
                  <c:v>71</c:v>
                </c:pt>
                <c:pt idx="497">
                  <c:v>99</c:v>
                </c:pt>
                <c:pt idx="498">
                  <c:v>53</c:v>
                </c:pt>
                <c:pt idx="499">
                  <c:v>54</c:v>
                </c:pt>
                <c:pt idx="500">
                  <c:v>18</c:v>
                </c:pt>
                <c:pt idx="501">
                  <c:v>1</c:v>
                </c:pt>
                <c:pt idx="502">
                  <c:v>40</c:v>
                </c:pt>
                <c:pt idx="503">
                  <c:v>96</c:v>
                </c:pt>
                <c:pt idx="504">
                  <c:v>82</c:v>
                </c:pt>
                <c:pt idx="505">
                  <c:v>18</c:v>
                </c:pt>
                <c:pt idx="506">
                  <c:v>95</c:v>
                </c:pt>
                <c:pt idx="507">
                  <c:v>78</c:v>
                </c:pt>
                <c:pt idx="508">
                  <c:v>34</c:v>
                </c:pt>
                <c:pt idx="509">
                  <c:v>1</c:v>
                </c:pt>
                <c:pt idx="510">
                  <c:v>50</c:v>
                </c:pt>
                <c:pt idx="511">
                  <c:v>9</c:v>
                </c:pt>
                <c:pt idx="512">
                  <c:v>83</c:v>
                </c:pt>
                <c:pt idx="513">
                  <c:v>38</c:v>
                </c:pt>
                <c:pt idx="514">
                  <c:v>24</c:v>
                </c:pt>
                <c:pt idx="515">
                  <c:v>80</c:v>
                </c:pt>
                <c:pt idx="516">
                  <c:v>49</c:v>
                </c:pt>
                <c:pt idx="517">
                  <c:v>68</c:v>
                </c:pt>
                <c:pt idx="518">
                  <c:v>4</c:v>
                </c:pt>
                <c:pt idx="519">
                  <c:v>77</c:v>
                </c:pt>
                <c:pt idx="520">
                  <c:v>58</c:v>
                </c:pt>
                <c:pt idx="521">
                  <c:v>60</c:v>
                </c:pt>
                <c:pt idx="522">
                  <c:v>40</c:v>
                </c:pt>
                <c:pt idx="523">
                  <c:v>93</c:v>
                </c:pt>
                <c:pt idx="524">
                  <c:v>80</c:v>
                </c:pt>
                <c:pt idx="525">
                  <c:v>78</c:v>
                </c:pt>
                <c:pt idx="526">
                  <c:v>86</c:v>
                </c:pt>
                <c:pt idx="527">
                  <c:v>38</c:v>
                </c:pt>
                <c:pt idx="528">
                  <c:v>15</c:v>
                </c:pt>
                <c:pt idx="529">
                  <c:v>60</c:v>
                </c:pt>
                <c:pt idx="530">
                  <c:v>13</c:v>
                </c:pt>
                <c:pt idx="531">
                  <c:v>81</c:v>
                </c:pt>
                <c:pt idx="532">
                  <c:v>93</c:v>
                </c:pt>
                <c:pt idx="533">
                  <c:v>14</c:v>
                </c:pt>
                <c:pt idx="534">
                  <c:v>0</c:v>
                </c:pt>
                <c:pt idx="535">
                  <c:v>11</c:v>
                </c:pt>
                <c:pt idx="536">
                  <c:v>44</c:v>
                </c:pt>
                <c:pt idx="537">
                  <c:v>58</c:v>
                </c:pt>
                <c:pt idx="538">
                  <c:v>58</c:v>
                </c:pt>
                <c:pt idx="539">
                  <c:v>67</c:v>
                </c:pt>
                <c:pt idx="540">
                  <c:v>55</c:v>
                </c:pt>
                <c:pt idx="541">
                  <c:v>31</c:v>
                </c:pt>
                <c:pt idx="542">
                  <c:v>0</c:v>
                </c:pt>
                <c:pt idx="543">
                  <c:v>27</c:v>
                </c:pt>
                <c:pt idx="544">
                  <c:v>84</c:v>
                </c:pt>
                <c:pt idx="545">
                  <c:v>43</c:v>
                </c:pt>
                <c:pt idx="546">
                  <c:v>81</c:v>
                </c:pt>
                <c:pt idx="547">
                  <c:v>0</c:v>
                </c:pt>
                <c:pt idx="548">
                  <c:v>90</c:v>
                </c:pt>
                <c:pt idx="549">
                  <c:v>24</c:v>
                </c:pt>
                <c:pt idx="550">
                  <c:v>69</c:v>
                </c:pt>
                <c:pt idx="551">
                  <c:v>40</c:v>
                </c:pt>
                <c:pt idx="552">
                  <c:v>36</c:v>
                </c:pt>
                <c:pt idx="553">
                  <c:v>35</c:v>
                </c:pt>
                <c:pt idx="554">
                  <c:v>9</c:v>
                </c:pt>
                <c:pt idx="555">
                  <c:v>66</c:v>
                </c:pt>
                <c:pt idx="556">
                  <c:v>40</c:v>
                </c:pt>
                <c:pt idx="557">
                  <c:v>85</c:v>
                </c:pt>
                <c:pt idx="558">
                  <c:v>32</c:v>
                </c:pt>
                <c:pt idx="559">
                  <c:v>88</c:v>
                </c:pt>
                <c:pt idx="560">
                  <c:v>0</c:v>
                </c:pt>
                <c:pt idx="561">
                  <c:v>69</c:v>
                </c:pt>
                <c:pt idx="562">
                  <c:v>97</c:v>
                </c:pt>
                <c:pt idx="563">
                  <c:v>68</c:v>
                </c:pt>
                <c:pt idx="564">
                  <c:v>99</c:v>
                </c:pt>
                <c:pt idx="565">
                  <c:v>49</c:v>
                </c:pt>
                <c:pt idx="566">
                  <c:v>88</c:v>
                </c:pt>
                <c:pt idx="567">
                  <c:v>0</c:v>
                </c:pt>
                <c:pt idx="568">
                  <c:v>92</c:v>
                </c:pt>
                <c:pt idx="569">
                  <c:v>96</c:v>
                </c:pt>
                <c:pt idx="570">
                  <c:v>98</c:v>
                </c:pt>
                <c:pt idx="571">
                  <c:v>50</c:v>
                </c:pt>
                <c:pt idx="572">
                  <c:v>80</c:v>
                </c:pt>
                <c:pt idx="573">
                  <c:v>30</c:v>
                </c:pt>
                <c:pt idx="574">
                  <c:v>31</c:v>
                </c:pt>
                <c:pt idx="575">
                  <c:v>67</c:v>
                </c:pt>
                <c:pt idx="576">
                  <c:v>33</c:v>
                </c:pt>
                <c:pt idx="577">
                  <c:v>7</c:v>
                </c:pt>
                <c:pt idx="578">
                  <c:v>84</c:v>
                </c:pt>
                <c:pt idx="579">
                  <c:v>14</c:v>
                </c:pt>
                <c:pt idx="580">
                  <c:v>15</c:v>
                </c:pt>
                <c:pt idx="581">
                  <c:v>70</c:v>
                </c:pt>
                <c:pt idx="582">
                  <c:v>83</c:v>
                </c:pt>
                <c:pt idx="583">
                  <c:v>91</c:v>
                </c:pt>
                <c:pt idx="584">
                  <c:v>77</c:v>
                </c:pt>
                <c:pt idx="585">
                  <c:v>67</c:v>
                </c:pt>
                <c:pt idx="586">
                  <c:v>84</c:v>
                </c:pt>
                <c:pt idx="587">
                  <c:v>12</c:v>
                </c:pt>
                <c:pt idx="588">
                  <c:v>12</c:v>
                </c:pt>
                <c:pt idx="589">
                  <c:v>56</c:v>
                </c:pt>
                <c:pt idx="590">
                  <c:v>25</c:v>
                </c:pt>
                <c:pt idx="591">
                  <c:v>96</c:v>
                </c:pt>
                <c:pt idx="592">
                  <c:v>76</c:v>
                </c:pt>
                <c:pt idx="593">
                  <c:v>31</c:v>
                </c:pt>
                <c:pt idx="594">
                  <c:v>25</c:v>
                </c:pt>
                <c:pt idx="595">
                  <c:v>25</c:v>
                </c:pt>
                <c:pt idx="596">
                  <c:v>19</c:v>
                </c:pt>
                <c:pt idx="597">
                  <c:v>97</c:v>
                </c:pt>
                <c:pt idx="598">
                  <c:v>50</c:v>
                </c:pt>
                <c:pt idx="599">
                  <c:v>88</c:v>
                </c:pt>
                <c:pt idx="600">
                  <c:v>22</c:v>
                </c:pt>
                <c:pt idx="601">
                  <c:v>89</c:v>
                </c:pt>
                <c:pt idx="602">
                  <c:v>65</c:v>
                </c:pt>
                <c:pt idx="603">
                  <c:v>82</c:v>
                </c:pt>
                <c:pt idx="604">
                  <c:v>53</c:v>
                </c:pt>
                <c:pt idx="605">
                  <c:v>95</c:v>
                </c:pt>
                <c:pt idx="606">
                  <c:v>14</c:v>
                </c:pt>
                <c:pt idx="607">
                  <c:v>84</c:v>
                </c:pt>
                <c:pt idx="608">
                  <c:v>62</c:v>
                </c:pt>
                <c:pt idx="609">
                  <c:v>8</c:v>
                </c:pt>
                <c:pt idx="610">
                  <c:v>69</c:v>
                </c:pt>
                <c:pt idx="611">
                  <c:v>81</c:v>
                </c:pt>
                <c:pt idx="612">
                  <c:v>64</c:v>
                </c:pt>
                <c:pt idx="613">
                  <c:v>21</c:v>
                </c:pt>
                <c:pt idx="614">
                  <c:v>31</c:v>
                </c:pt>
                <c:pt idx="615">
                  <c:v>1</c:v>
                </c:pt>
                <c:pt idx="616">
                  <c:v>80</c:v>
                </c:pt>
                <c:pt idx="617">
                  <c:v>40</c:v>
                </c:pt>
                <c:pt idx="618">
                  <c:v>32</c:v>
                </c:pt>
                <c:pt idx="619">
                  <c:v>5</c:v>
                </c:pt>
                <c:pt idx="620">
                  <c:v>78</c:v>
                </c:pt>
                <c:pt idx="621">
                  <c:v>14</c:v>
                </c:pt>
                <c:pt idx="622">
                  <c:v>1</c:v>
                </c:pt>
                <c:pt idx="623">
                  <c:v>30</c:v>
                </c:pt>
                <c:pt idx="624">
                  <c:v>96</c:v>
                </c:pt>
                <c:pt idx="625">
                  <c:v>0</c:v>
                </c:pt>
                <c:pt idx="626">
                  <c:v>22</c:v>
                </c:pt>
                <c:pt idx="627">
                  <c:v>88</c:v>
                </c:pt>
                <c:pt idx="628">
                  <c:v>69</c:v>
                </c:pt>
                <c:pt idx="629">
                  <c:v>77</c:v>
                </c:pt>
                <c:pt idx="630">
                  <c:v>79</c:v>
                </c:pt>
                <c:pt idx="631">
                  <c:v>45</c:v>
                </c:pt>
                <c:pt idx="632">
                  <c:v>75</c:v>
                </c:pt>
                <c:pt idx="633">
                  <c:v>15</c:v>
                </c:pt>
                <c:pt idx="634">
                  <c:v>67</c:v>
                </c:pt>
                <c:pt idx="635">
                  <c:v>93</c:v>
                </c:pt>
                <c:pt idx="636">
                  <c:v>7</c:v>
                </c:pt>
                <c:pt idx="637">
                  <c:v>19</c:v>
                </c:pt>
                <c:pt idx="638">
                  <c:v>79</c:v>
                </c:pt>
                <c:pt idx="639">
                  <c:v>57</c:v>
                </c:pt>
                <c:pt idx="640">
                  <c:v>0</c:v>
                </c:pt>
                <c:pt idx="641">
                  <c:v>56</c:v>
                </c:pt>
                <c:pt idx="642">
                  <c:v>82</c:v>
                </c:pt>
                <c:pt idx="643">
                  <c:v>10</c:v>
                </c:pt>
                <c:pt idx="644">
                  <c:v>7</c:v>
                </c:pt>
                <c:pt idx="645">
                  <c:v>68</c:v>
                </c:pt>
                <c:pt idx="646">
                  <c:v>39</c:v>
                </c:pt>
                <c:pt idx="647">
                  <c:v>34</c:v>
                </c:pt>
                <c:pt idx="648">
                  <c:v>64</c:v>
                </c:pt>
                <c:pt idx="649">
                  <c:v>55</c:v>
                </c:pt>
                <c:pt idx="650">
                  <c:v>87</c:v>
                </c:pt>
                <c:pt idx="651">
                  <c:v>39</c:v>
                </c:pt>
                <c:pt idx="652">
                  <c:v>13</c:v>
                </c:pt>
                <c:pt idx="653">
                  <c:v>15</c:v>
                </c:pt>
                <c:pt idx="654">
                  <c:v>12</c:v>
                </c:pt>
                <c:pt idx="655">
                  <c:v>98</c:v>
                </c:pt>
                <c:pt idx="656">
                  <c:v>89</c:v>
                </c:pt>
                <c:pt idx="657">
                  <c:v>20</c:v>
                </c:pt>
                <c:pt idx="658">
                  <c:v>4</c:v>
                </c:pt>
                <c:pt idx="659">
                  <c:v>88</c:v>
                </c:pt>
                <c:pt idx="660">
                  <c:v>76</c:v>
                </c:pt>
                <c:pt idx="661">
                  <c:v>88</c:v>
                </c:pt>
                <c:pt idx="662">
                  <c:v>55</c:v>
                </c:pt>
                <c:pt idx="663">
                  <c:v>0</c:v>
                </c:pt>
                <c:pt idx="664">
                  <c:v>67</c:v>
                </c:pt>
                <c:pt idx="665">
                  <c:v>1</c:v>
                </c:pt>
                <c:pt idx="666">
                  <c:v>64</c:v>
                </c:pt>
                <c:pt idx="667">
                  <c:v>57</c:v>
                </c:pt>
                <c:pt idx="668">
                  <c:v>3</c:v>
                </c:pt>
                <c:pt idx="669">
                  <c:v>77</c:v>
                </c:pt>
                <c:pt idx="670">
                  <c:v>100</c:v>
                </c:pt>
                <c:pt idx="671">
                  <c:v>86</c:v>
                </c:pt>
                <c:pt idx="672">
                  <c:v>39</c:v>
                </c:pt>
                <c:pt idx="673">
                  <c:v>76</c:v>
                </c:pt>
                <c:pt idx="674">
                  <c:v>17</c:v>
                </c:pt>
                <c:pt idx="675">
                  <c:v>79</c:v>
                </c:pt>
                <c:pt idx="676">
                  <c:v>37</c:v>
                </c:pt>
                <c:pt idx="677">
                  <c:v>15</c:v>
                </c:pt>
                <c:pt idx="678">
                  <c:v>31</c:v>
                </c:pt>
                <c:pt idx="679">
                  <c:v>25</c:v>
                </c:pt>
                <c:pt idx="680">
                  <c:v>11</c:v>
                </c:pt>
                <c:pt idx="681">
                  <c:v>62</c:v>
                </c:pt>
                <c:pt idx="682">
                  <c:v>12</c:v>
                </c:pt>
                <c:pt idx="683">
                  <c:v>95</c:v>
                </c:pt>
                <c:pt idx="684">
                  <c:v>64</c:v>
                </c:pt>
                <c:pt idx="685">
                  <c:v>0</c:v>
                </c:pt>
                <c:pt idx="686">
                  <c:v>76</c:v>
                </c:pt>
                <c:pt idx="687">
                  <c:v>86</c:v>
                </c:pt>
                <c:pt idx="688">
                  <c:v>75</c:v>
                </c:pt>
                <c:pt idx="689">
                  <c:v>0</c:v>
                </c:pt>
                <c:pt idx="690">
                  <c:v>66</c:v>
                </c:pt>
                <c:pt idx="691">
                  <c:v>91</c:v>
                </c:pt>
                <c:pt idx="692">
                  <c:v>35</c:v>
                </c:pt>
                <c:pt idx="693">
                  <c:v>34</c:v>
                </c:pt>
                <c:pt idx="694">
                  <c:v>28</c:v>
                </c:pt>
                <c:pt idx="695">
                  <c:v>49</c:v>
                </c:pt>
                <c:pt idx="696">
                  <c:v>85</c:v>
                </c:pt>
                <c:pt idx="697">
                  <c:v>0</c:v>
                </c:pt>
                <c:pt idx="698">
                  <c:v>42</c:v>
                </c:pt>
                <c:pt idx="699">
                  <c:v>3</c:v>
                </c:pt>
                <c:pt idx="700">
                  <c:v>31</c:v>
                </c:pt>
                <c:pt idx="701">
                  <c:v>45</c:v>
                </c:pt>
                <c:pt idx="702">
                  <c:v>69</c:v>
                </c:pt>
                <c:pt idx="703">
                  <c:v>45</c:v>
                </c:pt>
                <c:pt idx="704">
                  <c:v>14</c:v>
                </c:pt>
                <c:pt idx="705">
                  <c:v>91</c:v>
                </c:pt>
                <c:pt idx="706">
                  <c:v>63</c:v>
                </c:pt>
                <c:pt idx="707">
                  <c:v>14</c:v>
                </c:pt>
                <c:pt idx="708">
                  <c:v>38</c:v>
                </c:pt>
                <c:pt idx="709">
                  <c:v>0</c:v>
                </c:pt>
                <c:pt idx="710">
                  <c:v>77</c:v>
                </c:pt>
                <c:pt idx="711">
                  <c:v>15</c:v>
                </c:pt>
                <c:pt idx="712">
                  <c:v>24</c:v>
                </c:pt>
                <c:pt idx="713">
                  <c:v>55</c:v>
                </c:pt>
                <c:pt idx="714">
                  <c:v>44</c:v>
                </c:pt>
                <c:pt idx="715">
                  <c:v>71</c:v>
                </c:pt>
                <c:pt idx="716">
                  <c:v>100</c:v>
                </c:pt>
                <c:pt idx="717">
                  <c:v>9</c:v>
                </c:pt>
                <c:pt idx="718">
                  <c:v>17</c:v>
                </c:pt>
                <c:pt idx="719">
                  <c:v>0</c:v>
                </c:pt>
                <c:pt idx="720">
                  <c:v>48</c:v>
                </c:pt>
                <c:pt idx="721">
                  <c:v>50</c:v>
                </c:pt>
                <c:pt idx="722">
                  <c:v>12</c:v>
                </c:pt>
                <c:pt idx="723">
                  <c:v>32</c:v>
                </c:pt>
                <c:pt idx="724">
                  <c:v>69</c:v>
                </c:pt>
                <c:pt idx="725">
                  <c:v>18</c:v>
                </c:pt>
                <c:pt idx="726">
                  <c:v>27</c:v>
                </c:pt>
                <c:pt idx="727">
                  <c:v>87</c:v>
                </c:pt>
                <c:pt idx="728">
                  <c:v>14</c:v>
                </c:pt>
                <c:pt idx="729">
                  <c:v>80</c:v>
                </c:pt>
                <c:pt idx="730">
                  <c:v>21</c:v>
                </c:pt>
                <c:pt idx="731">
                  <c:v>100</c:v>
                </c:pt>
                <c:pt idx="732">
                  <c:v>63</c:v>
                </c:pt>
                <c:pt idx="733">
                  <c:v>54</c:v>
                </c:pt>
                <c:pt idx="734">
                  <c:v>3</c:v>
                </c:pt>
                <c:pt idx="735">
                  <c:v>14</c:v>
                </c:pt>
                <c:pt idx="736">
                  <c:v>32</c:v>
                </c:pt>
                <c:pt idx="737">
                  <c:v>55</c:v>
                </c:pt>
                <c:pt idx="738">
                  <c:v>36</c:v>
                </c:pt>
                <c:pt idx="739">
                  <c:v>12</c:v>
                </c:pt>
                <c:pt idx="740">
                  <c:v>2</c:v>
                </c:pt>
                <c:pt idx="741">
                  <c:v>4</c:v>
                </c:pt>
                <c:pt idx="742">
                  <c:v>0</c:v>
                </c:pt>
                <c:pt idx="743">
                  <c:v>12</c:v>
                </c:pt>
                <c:pt idx="744">
                  <c:v>12</c:v>
                </c:pt>
                <c:pt idx="745">
                  <c:v>44</c:v>
                </c:pt>
                <c:pt idx="746">
                  <c:v>53</c:v>
                </c:pt>
                <c:pt idx="747">
                  <c:v>66</c:v>
                </c:pt>
                <c:pt idx="748">
                  <c:v>86</c:v>
                </c:pt>
                <c:pt idx="749">
                  <c:v>56</c:v>
                </c:pt>
                <c:pt idx="750">
                  <c:v>23</c:v>
                </c:pt>
                <c:pt idx="751">
                  <c:v>87</c:v>
                </c:pt>
                <c:pt idx="752">
                  <c:v>62</c:v>
                </c:pt>
                <c:pt idx="753">
                  <c:v>54</c:v>
                </c:pt>
                <c:pt idx="754">
                  <c:v>82</c:v>
                </c:pt>
                <c:pt idx="755">
                  <c:v>72</c:v>
                </c:pt>
                <c:pt idx="756">
                  <c:v>5</c:v>
                </c:pt>
                <c:pt idx="757">
                  <c:v>18</c:v>
                </c:pt>
                <c:pt idx="758">
                  <c:v>30</c:v>
                </c:pt>
                <c:pt idx="759">
                  <c:v>94</c:v>
                </c:pt>
                <c:pt idx="760">
                  <c:v>62</c:v>
                </c:pt>
                <c:pt idx="761">
                  <c:v>81</c:v>
                </c:pt>
                <c:pt idx="762">
                  <c:v>46</c:v>
                </c:pt>
                <c:pt idx="763">
                  <c:v>7</c:v>
                </c:pt>
                <c:pt idx="764">
                  <c:v>70</c:v>
                </c:pt>
                <c:pt idx="765">
                  <c:v>0</c:v>
                </c:pt>
                <c:pt idx="766">
                  <c:v>69</c:v>
                </c:pt>
                <c:pt idx="767">
                  <c:v>48</c:v>
                </c:pt>
                <c:pt idx="768">
                  <c:v>35</c:v>
                </c:pt>
                <c:pt idx="769">
                  <c:v>0</c:v>
                </c:pt>
                <c:pt idx="770">
                  <c:v>4</c:v>
                </c:pt>
                <c:pt idx="771">
                  <c:v>82</c:v>
                </c:pt>
                <c:pt idx="772">
                  <c:v>7</c:v>
                </c:pt>
                <c:pt idx="773">
                  <c:v>7</c:v>
                </c:pt>
                <c:pt idx="774">
                  <c:v>89</c:v>
                </c:pt>
                <c:pt idx="775">
                  <c:v>90</c:v>
                </c:pt>
                <c:pt idx="776">
                  <c:v>0</c:v>
                </c:pt>
                <c:pt idx="777">
                  <c:v>91</c:v>
                </c:pt>
                <c:pt idx="778">
                  <c:v>13</c:v>
                </c:pt>
                <c:pt idx="779">
                  <c:v>24</c:v>
                </c:pt>
                <c:pt idx="780">
                  <c:v>97</c:v>
                </c:pt>
                <c:pt idx="781">
                  <c:v>40</c:v>
                </c:pt>
                <c:pt idx="782">
                  <c:v>15</c:v>
                </c:pt>
                <c:pt idx="783">
                  <c:v>60</c:v>
                </c:pt>
                <c:pt idx="784">
                  <c:v>92</c:v>
                </c:pt>
                <c:pt idx="785">
                  <c:v>76</c:v>
                </c:pt>
                <c:pt idx="786">
                  <c:v>35</c:v>
                </c:pt>
                <c:pt idx="787">
                  <c:v>32</c:v>
                </c:pt>
                <c:pt idx="788">
                  <c:v>55</c:v>
                </c:pt>
                <c:pt idx="789">
                  <c:v>3</c:v>
                </c:pt>
                <c:pt idx="790">
                  <c:v>4</c:v>
                </c:pt>
                <c:pt idx="791">
                  <c:v>89</c:v>
                </c:pt>
                <c:pt idx="792">
                  <c:v>9</c:v>
                </c:pt>
                <c:pt idx="793">
                  <c:v>53</c:v>
                </c:pt>
                <c:pt idx="794">
                  <c:v>83</c:v>
                </c:pt>
                <c:pt idx="795">
                  <c:v>84</c:v>
                </c:pt>
                <c:pt idx="796">
                  <c:v>92</c:v>
                </c:pt>
                <c:pt idx="797">
                  <c:v>65</c:v>
                </c:pt>
                <c:pt idx="798">
                  <c:v>92</c:v>
                </c:pt>
                <c:pt idx="799">
                  <c:v>43</c:v>
                </c:pt>
                <c:pt idx="800">
                  <c:v>73</c:v>
                </c:pt>
                <c:pt idx="801">
                  <c:v>67</c:v>
                </c:pt>
                <c:pt idx="802">
                  <c:v>18</c:v>
                </c:pt>
                <c:pt idx="803">
                  <c:v>86</c:v>
                </c:pt>
                <c:pt idx="804">
                  <c:v>79</c:v>
                </c:pt>
                <c:pt idx="805">
                  <c:v>82</c:v>
                </c:pt>
                <c:pt idx="806">
                  <c:v>49</c:v>
                </c:pt>
                <c:pt idx="807">
                  <c:v>37</c:v>
                </c:pt>
                <c:pt idx="808">
                  <c:v>75</c:v>
                </c:pt>
                <c:pt idx="809">
                  <c:v>25</c:v>
                </c:pt>
                <c:pt idx="810">
                  <c:v>57</c:v>
                </c:pt>
                <c:pt idx="811">
                  <c:v>11</c:v>
                </c:pt>
                <c:pt idx="812">
                  <c:v>98</c:v>
                </c:pt>
                <c:pt idx="813">
                  <c:v>1</c:v>
                </c:pt>
                <c:pt idx="814">
                  <c:v>0</c:v>
                </c:pt>
                <c:pt idx="815">
                  <c:v>42</c:v>
                </c:pt>
                <c:pt idx="816">
                  <c:v>94</c:v>
                </c:pt>
                <c:pt idx="817">
                  <c:v>65</c:v>
                </c:pt>
                <c:pt idx="818">
                  <c:v>20</c:v>
                </c:pt>
                <c:pt idx="819">
                  <c:v>17</c:v>
                </c:pt>
                <c:pt idx="820">
                  <c:v>17</c:v>
                </c:pt>
                <c:pt idx="821">
                  <c:v>85</c:v>
                </c:pt>
                <c:pt idx="822">
                  <c:v>62</c:v>
                </c:pt>
                <c:pt idx="823">
                  <c:v>80</c:v>
                </c:pt>
                <c:pt idx="824">
                  <c:v>32</c:v>
                </c:pt>
                <c:pt idx="825">
                  <c:v>0</c:v>
                </c:pt>
                <c:pt idx="826">
                  <c:v>53</c:v>
                </c:pt>
                <c:pt idx="827">
                  <c:v>29</c:v>
                </c:pt>
                <c:pt idx="828">
                  <c:v>68</c:v>
                </c:pt>
                <c:pt idx="829">
                  <c:v>81</c:v>
                </c:pt>
                <c:pt idx="830">
                  <c:v>54</c:v>
                </c:pt>
                <c:pt idx="831">
                  <c:v>22</c:v>
                </c:pt>
                <c:pt idx="832">
                  <c:v>45</c:v>
                </c:pt>
                <c:pt idx="833">
                  <c:v>18</c:v>
                </c:pt>
                <c:pt idx="834">
                  <c:v>32</c:v>
                </c:pt>
                <c:pt idx="835">
                  <c:v>6</c:v>
                </c:pt>
                <c:pt idx="836">
                  <c:v>77</c:v>
                </c:pt>
                <c:pt idx="837">
                  <c:v>46</c:v>
                </c:pt>
                <c:pt idx="838">
                  <c:v>4</c:v>
                </c:pt>
                <c:pt idx="839">
                  <c:v>35</c:v>
                </c:pt>
                <c:pt idx="840">
                  <c:v>78</c:v>
                </c:pt>
                <c:pt idx="841">
                  <c:v>57</c:v>
                </c:pt>
                <c:pt idx="842">
                  <c:v>10</c:v>
                </c:pt>
                <c:pt idx="843">
                  <c:v>60</c:v>
                </c:pt>
                <c:pt idx="844">
                  <c:v>10</c:v>
                </c:pt>
                <c:pt idx="845">
                  <c:v>12</c:v>
                </c:pt>
                <c:pt idx="846">
                  <c:v>33</c:v>
                </c:pt>
                <c:pt idx="847">
                  <c:v>4</c:v>
                </c:pt>
                <c:pt idx="848">
                  <c:v>3</c:v>
                </c:pt>
                <c:pt idx="849">
                  <c:v>59</c:v>
                </c:pt>
                <c:pt idx="850">
                  <c:v>3</c:v>
                </c:pt>
                <c:pt idx="851">
                  <c:v>99</c:v>
                </c:pt>
                <c:pt idx="852">
                  <c:v>43</c:v>
                </c:pt>
                <c:pt idx="853">
                  <c:v>22</c:v>
                </c:pt>
                <c:pt idx="854">
                  <c:v>51</c:v>
                </c:pt>
                <c:pt idx="855">
                  <c:v>53</c:v>
                </c:pt>
                <c:pt idx="856">
                  <c:v>81</c:v>
                </c:pt>
                <c:pt idx="857">
                  <c:v>58</c:v>
                </c:pt>
                <c:pt idx="858">
                  <c:v>91</c:v>
                </c:pt>
                <c:pt idx="859">
                  <c:v>9</c:v>
                </c:pt>
                <c:pt idx="860">
                  <c:v>90</c:v>
                </c:pt>
                <c:pt idx="861">
                  <c:v>62</c:v>
                </c:pt>
                <c:pt idx="862">
                  <c:v>80</c:v>
                </c:pt>
                <c:pt idx="863">
                  <c:v>52</c:v>
                </c:pt>
                <c:pt idx="864">
                  <c:v>88</c:v>
                </c:pt>
                <c:pt idx="865">
                  <c:v>69</c:v>
                </c:pt>
                <c:pt idx="866">
                  <c:v>4</c:v>
                </c:pt>
                <c:pt idx="867">
                  <c:v>3</c:v>
                </c:pt>
                <c:pt idx="868">
                  <c:v>61</c:v>
                </c:pt>
                <c:pt idx="869">
                  <c:v>10</c:v>
                </c:pt>
                <c:pt idx="870">
                  <c:v>74</c:v>
                </c:pt>
                <c:pt idx="871">
                  <c:v>0</c:v>
                </c:pt>
                <c:pt idx="872">
                  <c:v>86</c:v>
                </c:pt>
                <c:pt idx="873">
                  <c:v>20</c:v>
                </c:pt>
                <c:pt idx="874">
                  <c:v>36</c:v>
                </c:pt>
                <c:pt idx="875">
                  <c:v>77</c:v>
                </c:pt>
                <c:pt idx="876">
                  <c:v>26</c:v>
                </c:pt>
                <c:pt idx="877">
                  <c:v>45</c:v>
                </c:pt>
                <c:pt idx="878">
                  <c:v>84</c:v>
                </c:pt>
                <c:pt idx="879">
                  <c:v>0</c:v>
                </c:pt>
                <c:pt idx="880">
                  <c:v>5</c:v>
                </c:pt>
                <c:pt idx="881">
                  <c:v>55</c:v>
                </c:pt>
                <c:pt idx="882">
                  <c:v>25</c:v>
                </c:pt>
                <c:pt idx="883">
                  <c:v>81</c:v>
                </c:pt>
                <c:pt idx="884">
                  <c:v>80</c:v>
                </c:pt>
                <c:pt idx="885">
                  <c:v>56</c:v>
                </c:pt>
                <c:pt idx="886">
                  <c:v>47</c:v>
                </c:pt>
                <c:pt idx="887">
                  <c:v>88</c:v>
                </c:pt>
                <c:pt idx="888">
                  <c:v>36</c:v>
                </c:pt>
                <c:pt idx="889">
                  <c:v>44</c:v>
                </c:pt>
                <c:pt idx="890">
                  <c:v>70</c:v>
                </c:pt>
                <c:pt idx="891">
                  <c:v>22</c:v>
                </c:pt>
                <c:pt idx="892">
                  <c:v>57</c:v>
                </c:pt>
                <c:pt idx="893">
                  <c:v>91</c:v>
                </c:pt>
                <c:pt idx="894">
                  <c:v>45</c:v>
                </c:pt>
                <c:pt idx="895">
                  <c:v>75</c:v>
                </c:pt>
                <c:pt idx="896">
                  <c:v>77</c:v>
                </c:pt>
                <c:pt idx="897">
                  <c:v>1</c:v>
                </c:pt>
                <c:pt idx="898">
                  <c:v>82</c:v>
                </c:pt>
                <c:pt idx="899">
                  <c:v>75</c:v>
                </c:pt>
                <c:pt idx="900">
                  <c:v>22</c:v>
                </c:pt>
                <c:pt idx="901">
                  <c:v>88</c:v>
                </c:pt>
                <c:pt idx="902">
                  <c:v>84</c:v>
                </c:pt>
                <c:pt idx="903">
                  <c:v>66</c:v>
                </c:pt>
                <c:pt idx="904">
                  <c:v>72</c:v>
                </c:pt>
                <c:pt idx="905">
                  <c:v>31</c:v>
                </c:pt>
                <c:pt idx="906">
                  <c:v>61</c:v>
                </c:pt>
                <c:pt idx="907">
                  <c:v>60</c:v>
                </c:pt>
                <c:pt idx="908">
                  <c:v>8</c:v>
                </c:pt>
                <c:pt idx="909">
                  <c:v>24</c:v>
                </c:pt>
                <c:pt idx="910">
                  <c:v>54</c:v>
                </c:pt>
                <c:pt idx="911">
                  <c:v>82</c:v>
                </c:pt>
                <c:pt idx="912">
                  <c:v>34</c:v>
                </c:pt>
                <c:pt idx="913">
                  <c:v>28</c:v>
                </c:pt>
                <c:pt idx="914">
                  <c:v>67</c:v>
                </c:pt>
                <c:pt idx="915">
                  <c:v>63</c:v>
                </c:pt>
                <c:pt idx="916">
                  <c:v>78</c:v>
                </c:pt>
                <c:pt idx="917">
                  <c:v>52</c:v>
                </c:pt>
                <c:pt idx="918">
                  <c:v>72</c:v>
                </c:pt>
                <c:pt idx="919">
                  <c:v>15</c:v>
                </c:pt>
                <c:pt idx="920">
                  <c:v>68</c:v>
                </c:pt>
                <c:pt idx="921">
                  <c:v>35</c:v>
                </c:pt>
                <c:pt idx="922">
                  <c:v>2</c:v>
                </c:pt>
                <c:pt idx="923">
                  <c:v>67</c:v>
                </c:pt>
                <c:pt idx="924">
                  <c:v>23</c:v>
                </c:pt>
                <c:pt idx="925">
                  <c:v>71</c:v>
                </c:pt>
                <c:pt idx="926">
                  <c:v>38</c:v>
                </c:pt>
                <c:pt idx="927">
                  <c:v>35</c:v>
                </c:pt>
                <c:pt idx="928">
                  <c:v>26</c:v>
                </c:pt>
                <c:pt idx="929">
                  <c:v>31</c:v>
                </c:pt>
                <c:pt idx="930">
                  <c:v>65</c:v>
                </c:pt>
                <c:pt idx="931">
                  <c:v>38</c:v>
                </c:pt>
                <c:pt idx="932">
                  <c:v>47</c:v>
                </c:pt>
                <c:pt idx="933">
                  <c:v>0</c:v>
                </c:pt>
                <c:pt idx="934">
                  <c:v>6</c:v>
                </c:pt>
                <c:pt idx="935">
                  <c:v>34</c:v>
                </c:pt>
                <c:pt idx="936">
                  <c:v>60</c:v>
                </c:pt>
                <c:pt idx="937">
                  <c:v>16</c:v>
                </c:pt>
                <c:pt idx="938">
                  <c:v>7</c:v>
                </c:pt>
                <c:pt idx="939">
                  <c:v>84</c:v>
                </c:pt>
                <c:pt idx="940">
                  <c:v>3</c:v>
                </c:pt>
                <c:pt idx="941">
                  <c:v>78</c:v>
                </c:pt>
                <c:pt idx="942">
                  <c:v>1</c:v>
                </c:pt>
                <c:pt idx="943">
                  <c:v>12</c:v>
                </c:pt>
                <c:pt idx="944">
                  <c:v>79</c:v>
                </c:pt>
                <c:pt idx="945">
                  <c:v>1</c:v>
                </c:pt>
                <c:pt idx="946">
                  <c:v>58</c:v>
                </c:pt>
                <c:pt idx="947">
                  <c:v>3</c:v>
                </c:pt>
                <c:pt idx="948">
                  <c:v>68</c:v>
                </c:pt>
                <c:pt idx="949">
                  <c:v>74</c:v>
                </c:pt>
                <c:pt idx="950">
                  <c:v>63</c:v>
                </c:pt>
                <c:pt idx="951">
                  <c:v>40</c:v>
                </c:pt>
                <c:pt idx="952">
                  <c:v>22</c:v>
                </c:pt>
                <c:pt idx="953">
                  <c:v>65</c:v>
                </c:pt>
                <c:pt idx="954">
                  <c:v>20</c:v>
                </c:pt>
                <c:pt idx="955">
                  <c:v>21</c:v>
                </c:pt>
                <c:pt idx="956">
                  <c:v>9</c:v>
                </c:pt>
                <c:pt idx="957">
                  <c:v>42</c:v>
                </c:pt>
                <c:pt idx="958">
                  <c:v>2</c:v>
                </c:pt>
                <c:pt idx="959">
                  <c:v>27</c:v>
                </c:pt>
                <c:pt idx="960">
                  <c:v>95</c:v>
                </c:pt>
                <c:pt idx="961">
                  <c:v>93</c:v>
                </c:pt>
                <c:pt idx="962">
                  <c:v>92</c:v>
                </c:pt>
                <c:pt idx="963">
                  <c:v>35</c:v>
                </c:pt>
                <c:pt idx="964">
                  <c:v>58</c:v>
                </c:pt>
                <c:pt idx="965">
                  <c:v>50</c:v>
                </c:pt>
                <c:pt idx="966">
                  <c:v>84</c:v>
                </c:pt>
                <c:pt idx="967">
                  <c:v>0</c:v>
                </c:pt>
                <c:pt idx="968">
                  <c:v>6</c:v>
                </c:pt>
                <c:pt idx="969">
                  <c:v>56</c:v>
                </c:pt>
                <c:pt idx="970">
                  <c:v>2</c:v>
                </c:pt>
                <c:pt idx="971">
                  <c:v>37</c:v>
                </c:pt>
                <c:pt idx="972">
                  <c:v>67</c:v>
                </c:pt>
                <c:pt idx="973">
                  <c:v>24</c:v>
                </c:pt>
                <c:pt idx="974">
                  <c:v>71</c:v>
                </c:pt>
                <c:pt idx="975">
                  <c:v>21</c:v>
                </c:pt>
                <c:pt idx="976">
                  <c:v>11</c:v>
                </c:pt>
                <c:pt idx="977">
                  <c:v>84</c:v>
                </c:pt>
                <c:pt idx="978">
                  <c:v>23</c:v>
                </c:pt>
                <c:pt idx="979">
                  <c:v>45</c:v>
                </c:pt>
                <c:pt idx="980">
                  <c:v>42</c:v>
                </c:pt>
                <c:pt idx="981">
                  <c:v>0</c:v>
                </c:pt>
                <c:pt idx="982">
                  <c:v>26</c:v>
                </c:pt>
                <c:pt idx="983">
                  <c:v>49</c:v>
                </c:pt>
                <c:pt idx="984">
                  <c:v>54</c:v>
                </c:pt>
                <c:pt idx="985">
                  <c:v>6</c:v>
                </c:pt>
                <c:pt idx="986">
                  <c:v>86</c:v>
                </c:pt>
                <c:pt idx="987">
                  <c:v>21</c:v>
                </c:pt>
                <c:pt idx="988">
                  <c:v>69</c:v>
                </c:pt>
                <c:pt idx="989">
                  <c:v>12</c:v>
                </c:pt>
                <c:pt idx="990">
                  <c:v>1</c:v>
                </c:pt>
                <c:pt idx="991">
                  <c:v>31</c:v>
                </c:pt>
                <c:pt idx="992">
                  <c:v>52</c:v>
                </c:pt>
                <c:pt idx="993">
                  <c:v>12</c:v>
                </c:pt>
                <c:pt idx="994">
                  <c:v>0</c:v>
                </c:pt>
                <c:pt idx="995">
                  <c:v>92</c:v>
                </c:pt>
                <c:pt idx="996">
                  <c:v>31</c:v>
                </c:pt>
                <c:pt idx="997">
                  <c:v>43</c:v>
                </c:pt>
                <c:pt idx="998">
                  <c:v>91</c:v>
                </c:pt>
                <c:pt idx="999">
                  <c:v>15</c:v>
                </c:pt>
                <c:pt idx="1000">
                  <c:v>36</c:v>
                </c:pt>
                <c:pt idx="1001">
                  <c:v>0</c:v>
                </c:pt>
                <c:pt idx="1002">
                  <c:v>55</c:v>
                </c:pt>
                <c:pt idx="1003">
                  <c:v>44</c:v>
                </c:pt>
                <c:pt idx="1004">
                  <c:v>90</c:v>
                </c:pt>
                <c:pt idx="1005">
                  <c:v>90</c:v>
                </c:pt>
                <c:pt idx="1006">
                  <c:v>0</c:v>
                </c:pt>
                <c:pt idx="1007">
                  <c:v>21</c:v>
                </c:pt>
                <c:pt idx="1008">
                  <c:v>23</c:v>
                </c:pt>
                <c:pt idx="1009">
                  <c:v>90</c:v>
                </c:pt>
                <c:pt idx="1010">
                  <c:v>25</c:v>
                </c:pt>
                <c:pt idx="1011">
                  <c:v>11</c:v>
                </c:pt>
                <c:pt idx="1012">
                  <c:v>23</c:v>
                </c:pt>
                <c:pt idx="1013">
                  <c:v>62</c:v>
                </c:pt>
                <c:pt idx="1014">
                  <c:v>53</c:v>
                </c:pt>
                <c:pt idx="1015">
                  <c:v>25</c:v>
                </c:pt>
                <c:pt idx="1016">
                  <c:v>55</c:v>
                </c:pt>
                <c:pt idx="1017">
                  <c:v>73</c:v>
                </c:pt>
                <c:pt idx="1018">
                  <c:v>93</c:v>
                </c:pt>
                <c:pt idx="1019">
                  <c:v>39</c:v>
                </c:pt>
                <c:pt idx="1020">
                  <c:v>0</c:v>
                </c:pt>
                <c:pt idx="1021">
                  <c:v>7</c:v>
                </c:pt>
                <c:pt idx="1022">
                  <c:v>37</c:v>
                </c:pt>
                <c:pt idx="1023">
                  <c:v>89</c:v>
                </c:pt>
                <c:pt idx="1024">
                  <c:v>0</c:v>
                </c:pt>
                <c:pt idx="1025">
                  <c:v>64</c:v>
                </c:pt>
                <c:pt idx="1026">
                  <c:v>44</c:v>
                </c:pt>
                <c:pt idx="1027">
                  <c:v>87</c:v>
                </c:pt>
                <c:pt idx="1028">
                  <c:v>38</c:v>
                </c:pt>
                <c:pt idx="1029">
                  <c:v>1</c:v>
                </c:pt>
                <c:pt idx="1030">
                  <c:v>66</c:v>
                </c:pt>
                <c:pt idx="1031">
                  <c:v>36</c:v>
                </c:pt>
                <c:pt idx="1032">
                  <c:v>56</c:v>
                </c:pt>
                <c:pt idx="1033">
                  <c:v>0</c:v>
                </c:pt>
                <c:pt idx="1034">
                  <c:v>46</c:v>
                </c:pt>
                <c:pt idx="1035">
                  <c:v>28</c:v>
                </c:pt>
                <c:pt idx="1036">
                  <c:v>73</c:v>
                </c:pt>
                <c:pt idx="1037">
                  <c:v>34</c:v>
                </c:pt>
                <c:pt idx="1038">
                  <c:v>91</c:v>
                </c:pt>
                <c:pt idx="1039">
                  <c:v>22</c:v>
                </c:pt>
                <c:pt idx="1040">
                  <c:v>2</c:v>
                </c:pt>
                <c:pt idx="1041">
                  <c:v>36</c:v>
                </c:pt>
                <c:pt idx="1042">
                  <c:v>85</c:v>
                </c:pt>
                <c:pt idx="1043">
                  <c:v>15</c:v>
                </c:pt>
                <c:pt idx="1044">
                  <c:v>45</c:v>
                </c:pt>
                <c:pt idx="1045">
                  <c:v>3</c:v>
                </c:pt>
                <c:pt idx="1046">
                  <c:v>0</c:v>
                </c:pt>
                <c:pt idx="1047">
                  <c:v>96</c:v>
                </c:pt>
                <c:pt idx="1048">
                  <c:v>9</c:v>
                </c:pt>
                <c:pt idx="1049">
                  <c:v>89</c:v>
                </c:pt>
                <c:pt idx="1050">
                  <c:v>71</c:v>
                </c:pt>
                <c:pt idx="1051">
                  <c:v>21</c:v>
                </c:pt>
                <c:pt idx="1052">
                  <c:v>24</c:v>
                </c:pt>
                <c:pt idx="1053">
                  <c:v>53</c:v>
                </c:pt>
                <c:pt idx="1054">
                  <c:v>25</c:v>
                </c:pt>
                <c:pt idx="1055">
                  <c:v>53</c:v>
                </c:pt>
                <c:pt idx="1056">
                  <c:v>31</c:v>
                </c:pt>
              </c:numCache>
            </c:numRef>
          </c:xVal>
          <c:yVal>
            <c:numRef>
              <c:f>Transactions!$AF$2:$AF$20002</c:f>
              <c:numCache>
                <c:formatCode>[$$-409]#,##0.00</c:formatCode>
                <c:ptCount val="1408"/>
                <c:pt idx="0">
                  <c:v>198.29000000000002</c:v>
                </c:pt>
                <c:pt idx="1">
                  <c:v>4.8</c:v>
                </c:pt>
                <c:pt idx="2">
                  <c:v>547.28</c:v>
                </c:pt>
                <c:pt idx="3">
                  <c:v>1069.5500000000002</c:v>
                </c:pt>
                <c:pt idx="4">
                  <c:v>309.80999999999995</c:v>
                </c:pt>
                <c:pt idx="5">
                  <c:v>547.28</c:v>
                </c:pt>
                <c:pt idx="6">
                  <c:v>14.229999999999997</c:v>
                </c:pt>
                <c:pt idx="7">
                  <c:v>547.28</c:v>
                </c:pt>
                <c:pt idx="8">
                  <c:v>14.229999999999997</c:v>
                </c:pt>
                <c:pt idx="9">
                  <c:v>110.56</c:v>
                </c:pt>
                <c:pt idx="10">
                  <c:v>64.92999999999995</c:v>
                </c:pt>
                <c:pt idx="11">
                  <c:v>957.02</c:v>
                </c:pt>
                <c:pt idx="12">
                  <c:v>91.15</c:v>
                </c:pt>
                <c:pt idx="13">
                  <c:v>1230.3000000000002</c:v>
                </c:pt>
                <c:pt idx="14">
                  <c:v>1630.25</c:v>
                </c:pt>
                <c:pt idx="15">
                  <c:v>830.2399999999999</c:v>
                </c:pt>
                <c:pt idx="16">
                  <c:v>327.9799999999999</c:v>
                </c:pt>
                <c:pt idx="17">
                  <c:v>41.129999999999995</c:v>
                </c:pt>
                <c:pt idx="18">
                  <c:v>15.080000000000005</c:v>
                </c:pt>
                <c:pt idx="19">
                  <c:v>75.139999999999986</c:v>
                </c:pt>
                <c:pt idx="20">
                  <c:v>1660.88</c:v>
                </c:pt>
                <c:pt idx="21">
                  <c:v>139.2299999999999</c:v>
                </c:pt>
                <c:pt idx="22">
                  <c:v>771.12</c:v>
                </c:pt>
                <c:pt idx="23">
                  <c:v>1028.76</c:v>
                </c:pt>
                <c:pt idx="24">
                  <c:v>1055.82</c:v>
                </c:pt>
                <c:pt idx="25">
                  <c:v>445.20999999999992</c:v>
                </c:pt>
                <c:pt idx="26">
                  <c:v>812.44</c:v>
                </c:pt>
                <c:pt idx="27">
                  <c:v>409.86000000000013</c:v>
                </c:pt>
                <c:pt idx="28">
                  <c:v>1630.25</c:v>
                </c:pt>
                <c:pt idx="29">
                  <c:v>114.93</c:v>
                </c:pt>
                <c:pt idx="30">
                  <c:v>189.27999999999997</c:v>
                </c:pt>
                <c:pt idx="31">
                  <c:v>1702.5499999999997</c:v>
                </c:pt>
                <c:pt idx="32">
                  <c:v>745.94</c:v>
                </c:pt>
                <c:pt idx="33">
                  <c:v>693.76</c:v>
                </c:pt>
                <c:pt idx="34">
                  <c:v>17.869999999999997</c:v>
                </c:pt>
                <c:pt idx="35">
                  <c:v>1230.27</c:v>
                </c:pt>
                <c:pt idx="36">
                  <c:v>456.44999999999993</c:v>
                </c:pt>
                <c:pt idx="37">
                  <c:v>41.129999999999995</c:v>
                </c:pt>
                <c:pt idx="38">
                  <c:v>182.81000000000017</c:v>
                </c:pt>
                <c:pt idx="39">
                  <c:v>189.27999999999997</c:v>
                </c:pt>
                <c:pt idx="40">
                  <c:v>817.36</c:v>
                </c:pt>
                <c:pt idx="41">
                  <c:v>903.11</c:v>
                </c:pt>
                <c:pt idx="42">
                  <c:v>812.44</c:v>
                </c:pt>
                <c:pt idx="43">
                  <c:v>179.44</c:v>
                </c:pt>
                <c:pt idx="44">
                  <c:v>1660.88</c:v>
                </c:pt>
                <c:pt idx="45">
                  <c:v>1230.3000000000002</c:v>
                </c:pt>
                <c:pt idx="46">
                  <c:v>25.089999999999989</c:v>
                </c:pt>
                <c:pt idx="47">
                  <c:v>64.92999999999995</c:v>
                </c:pt>
                <c:pt idx="48">
                  <c:v>152.54999999999995</c:v>
                </c:pt>
                <c:pt idx="49">
                  <c:v>64.92999999999995</c:v>
                </c:pt>
                <c:pt idx="50">
                  <c:v>72.599999999999966</c:v>
                </c:pt>
                <c:pt idx="51">
                  <c:v>957.02</c:v>
                </c:pt>
                <c:pt idx="52">
                  <c:v>1383.6100000000001</c:v>
                </c:pt>
                <c:pt idx="53">
                  <c:v>751.02</c:v>
                </c:pt>
                <c:pt idx="54">
                  <c:v>17.869999999999997</c:v>
                </c:pt>
                <c:pt idx="55">
                  <c:v>1612.25</c:v>
                </c:pt>
                <c:pt idx="56">
                  <c:v>198.22000000000003</c:v>
                </c:pt>
                <c:pt idx="57">
                  <c:v>15.080000000000005</c:v>
                </c:pt>
                <c:pt idx="58">
                  <c:v>830.2399999999999</c:v>
                </c:pt>
                <c:pt idx="59">
                  <c:v>693.76</c:v>
                </c:pt>
                <c:pt idx="60">
                  <c:v>1544.6100000000001</c:v>
                </c:pt>
                <c:pt idx="61">
                  <c:v>459.46000000000015</c:v>
                </c:pt>
                <c:pt idx="62">
                  <c:v>1612.25</c:v>
                </c:pt>
                <c:pt idx="63">
                  <c:v>128.45999999999992</c:v>
                </c:pt>
                <c:pt idx="64">
                  <c:v>1702.5499999999997</c:v>
                </c:pt>
                <c:pt idx="65">
                  <c:v>91.15</c:v>
                </c:pt>
                <c:pt idx="66">
                  <c:v>199.09999999999991</c:v>
                </c:pt>
                <c:pt idx="67">
                  <c:v>327.9799999999999</c:v>
                </c:pt>
                <c:pt idx="68">
                  <c:v>737.17000000000007</c:v>
                </c:pt>
                <c:pt idx="69">
                  <c:v>187.38999999999987</c:v>
                </c:pt>
                <c:pt idx="70">
                  <c:v>15.080000000000005</c:v>
                </c:pt>
                <c:pt idx="71">
                  <c:v>1660.88</c:v>
                </c:pt>
                <c:pt idx="72">
                  <c:v>431.33000000000004</c:v>
                </c:pt>
                <c:pt idx="73">
                  <c:v>25.089999999999989</c:v>
                </c:pt>
                <c:pt idx="74">
                  <c:v>830.2399999999999</c:v>
                </c:pt>
                <c:pt idx="75">
                  <c:v>903.11</c:v>
                </c:pt>
                <c:pt idx="76">
                  <c:v>451.65000000000009</c:v>
                </c:pt>
                <c:pt idx="77">
                  <c:v>139.2299999999999</c:v>
                </c:pt>
                <c:pt idx="78">
                  <c:v>199.09999999999991</c:v>
                </c:pt>
                <c:pt idx="79">
                  <c:v>409.86000000000013</c:v>
                </c:pt>
                <c:pt idx="80">
                  <c:v>827.15999999999985</c:v>
                </c:pt>
                <c:pt idx="81">
                  <c:v>450.77</c:v>
                </c:pt>
                <c:pt idx="82">
                  <c:v>327.9799999999999</c:v>
                </c:pt>
                <c:pt idx="83">
                  <c:v>104.24000000000001</c:v>
                </c:pt>
                <c:pt idx="84">
                  <c:v>1305.25</c:v>
                </c:pt>
                <c:pt idx="85">
                  <c:v>737.56999999999994</c:v>
                </c:pt>
                <c:pt idx="86">
                  <c:v>1010.02</c:v>
                </c:pt>
                <c:pt idx="87">
                  <c:v>872.8900000000001</c:v>
                </c:pt>
                <c:pt idx="88">
                  <c:v>431.33000000000004</c:v>
                </c:pt>
                <c:pt idx="89">
                  <c:v>64.509999999999991</c:v>
                </c:pt>
                <c:pt idx="90">
                  <c:v>110.56</c:v>
                </c:pt>
                <c:pt idx="91">
                  <c:v>745.94</c:v>
                </c:pt>
                <c:pt idx="92">
                  <c:v>139.2299999999999</c:v>
                </c:pt>
                <c:pt idx="93">
                  <c:v>45.960000000000008</c:v>
                </c:pt>
                <c:pt idx="94">
                  <c:v>144.26</c:v>
                </c:pt>
                <c:pt idx="95">
                  <c:v>45.960000000000008</c:v>
                </c:pt>
                <c:pt idx="96">
                  <c:v>583.2700000000001</c:v>
                </c:pt>
                <c:pt idx="97">
                  <c:v>817.36</c:v>
                </c:pt>
                <c:pt idx="98">
                  <c:v>1702.5499999999997</c:v>
                </c:pt>
                <c:pt idx="99">
                  <c:v>737.56999999999994</c:v>
                </c:pt>
                <c:pt idx="100">
                  <c:v>583.2700000000001</c:v>
                </c:pt>
                <c:pt idx="101">
                  <c:v>547.28</c:v>
                </c:pt>
                <c:pt idx="102">
                  <c:v>1544.6100000000001</c:v>
                </c:pt>
                <c:pt idx="103">
                  <c:v>75.480000000000018</c:v>
                </c:pt>
                <c:pt idx="104">
                  <c:v>872.8900000000001</c:v>
                </c:pt>
                <c:pt idx="105">
                  <c:v>957.02</c:v>
                </c:pt>
                <c:pt idx="106">
                  <c:v>75.139999999999986</c:v>
                </c:pt>
                <c:pt idx="107">
                  <c:v>802.26</c:v>
                </c:pt>
                <c:pt idx="108">
                  <c:v>299.27</c:v>
                </c:pt>
                <c:pt idx="109">
                  <c:v>690.49</c:v>
                </c:pt>
                <c:pt idx="110">
                  <c:v>451.65000000000009</c:v>
                </c:pt>
                <c:pt idx="111">
                  <c:v>751.02</c:v>
                </c:pt>
                <c:pt idx="112">
                  <c:v>431.33000000000004</c:v>
                </c:pt>
                <c:pt idx="113">
                  <c:v>90.099999999999966</c:v>
                </c:pt>
                <c:pt idx="114">
                  <c:v>1230.3000000000002</c:v>
                </c:pt>
                <c:pt idx="115">
                  <c:v>903.11</c:v>
                </c:pt>
                <c:pt idx="116">
                  <c:v>693.76</c:v>
                </c:pt>
                <c:pt idx="117">
                  <c:v>1295.43</c:v>
                </c:pt>
                <c:pt idx="118">
                  <c:v>75.139999999999986</c:v>
                </c:pt>
                <c:pt idx="119">
                  <c:v>834.93999999999994</c:v>
                </c:pt>
                <c:pt idx="120">
                  <c:v>641.64</c:v>
                </c:pt>
                <c:pt idx="121">
                  <c:v>72.599999999999966</c:v>
                </c:pt>
                <c:pt idx="122">
                  <c:v>502.47</c:v>
                </c:pt>
                <c:pt idx="123">
                  <c:v>1295.43</c:v>
                </c:pt>
                <c:pt idx="124">
                  <c:v>812.44</c:v>
                </c:pt>
                <c:pt idx="125">
                  <c:v>4.8</c:v>
                </c:pt>
                <c:pt idx="126">
                  <c:v>509.97</c:v>
                </c:pt>
                <c:pt idx="127">
                  <c:v>641.64</c:v>
                </c:pt>
                <c:pt idx="128">
                  <c:v>91.15</c:v>
                </c:pt>
                <c:pt idx="129">
                  <c:v>1544.6100000000001</c:v>
                </c:pt>
                <c:pt idx="130">
                  <c:v>437.46</c:v>
                </c:pt>
                <c:pt idx="131">
                  <c:v>745.94</c:v>
                </c:pt>
                <c:pt idx="132">
                  <c:v>1103.43</c:v>
                </c:pt>
                <c:pt idx="133">
                  <c:v>431.33000000000004</c:v>
                </c:pt>
                <c:pt idx="134">
                  <c:v>1055.82</c:v>
                </c:pt>
                <c:pt idx="135">
                  <c:v>45.960000000000008</c:v>
                </c:pt>
                <c:pt idx="136">
                  <c:v>1660.88</c:v>
                </c:pt>
                <c:pt idx="137">
                  <c:v>709.34</c:v>
                </c:pt>
                <c:pt idx="138">
                  <c:v>75.75</c:v>
                </c:pt>
                <c:pt idx="139">
                  <c:v>737.17000000000007</c:v>
                </c:pt>
                <c:pt idx="140">
                  <c:v>64.509999999999991</c:v>
                </c:pt>
                <c:pt idx="141">
                  <c:v>456.44999999999993</c:v>
                </c:pt>
                <c:pt idx="142">
                  <c:v>745.94</c:v>
                </c:pt>
                <c:pt idx="143">
                  <c:v>1592.19</c:v>
                </c:pt>
                <c:pt idx="144">
                  <c:v>143.82</c:v>
                </c:pt>
                <c:pt idx="145">
                  <c:v>812.44</c:v>
                </c:pt>
                <c:pt idx="146">
                  <c:v>195.33999999999992</c:v>
                </c:pt>
                <c:pt idx="147">
                  <c:v>1702.5499999999997</c:v>
                </c:pt>
                <c:pt idx="148">
                  <c:v>817.36</c:v>
                </c:pt>
                <c:pt idx="149">
                  <c:v>448.67999999999995</c:v>
                </c:pt>
                <c:pt idx="150">
                  <c:v>1592.19</c:v>
                </c:pt>
                <c:pt idx="151">
                  <c:v>1215.3399999999999</c:v>
                </c:pt>
                <c:pt idx="152">
                  <c:v>1103.43</c:v>
                </c:pt>
                <c:pt idx="153">
                  <c:v>144.26</c:v>
                </c:pt>
                <c:pt idx="154">
                  <c:v>957.02</c:v>
                </c:pt>
                <c:pt idx="155">
                  <c:v>445.20999999999992</c:v>
                </c:pt>
                <c:pt idx="156">
                  <c:v>114.93</c:v>
                </c:pt>
                <c:pt idx="157">
                  <c:v>771.12</c:v>
                </c:pt>
                <c:pt idx="158">
                  <c:v>64.509999999999991</c:v>
                </c:pt>
                <c:pt idx="159">
                  <c:v>812.44</c:v>
                </c:pt>
                <c:pt idx="160">
                  <c:v>356.5</c:v>
                </c:pt>
                <c:pt idx="161">
                  <c:v>114.93</c:v>
                </c:pt>
                <c:pt idx="162">
                  <c:v>167.20999999999998</c:v>
                </c:pt>
                <c:pt idx="163">
                  <c:v>1215.3399999999999</c:v>
                </c:pt>
                <c:pt idx="164">
                  <c:v>198.29000000000002</c:v>
                </c:pt>
                <c:pt idx="165">
                  <c:v>1702.5499999999997</c:v>
                </c:pt>
                <c:pt idx="166">
                  <c:v>737.56999999999994</c:v>
                </c:pt>
                <c:pt idx="167">
                  <c:v>75.139999999999986</c:v>
                </c:pt>
                <c:pt idx="168">
                  <c:v>209.84000000000003</c:v>
                </c:pt>
                <c:pt idx="169">
                  <c:v>309.80999999999995</c:v>
                </c:pt>
                <c:pt idx="170">
                  <c:v>1702.5499999999997</c:v>
                </c:pt>
                <c:pt idx="171">
                  <c:v>143.35999999999999</c:v>
                </c:pt>
                <c:pt idx="172">
                  <c:v>1230.3000000000002</c:v>
                </c:pt>
                <c:pt idx="173">
                  <c:v>817.36</c:v>
                </c:pt>
                <c:pt idx="174">
                  <c:v>155.65000000000009</c:v>
                </c:pt>
                <c:pt idx="175">
                  <c:v>90.099999999999966</c:v>
                </c:pt>
                <c:pt idx="176">
                  <c:v>155.65000000000009</c:v>
                </c:pt>
                <c:pt idx="177">
                  <c:v>139.2299999999999</c:v>
                </c:pt>
                <c:pt idx="178">
                  <c:v>299.27</c:v>
                </c:pt>
                <c:pt idx="179">
                  <c:v>187.38999999999987</c:v>
                </c:pt>
                <c:pt idx="180">
                  <c:v>195.33999999999992</c:v>
                </c:pt>
                <c:pt idx="181">
                  <c:v>641.64</c:v>
                </c:pt>
                <c:pt idx="182">
                  <c:v>133.7800000000002</c:v>
                </c:pt>
                <c:pt idx="183">
                  <c:v>1055.82</c:v>
                </c:pt>
                <c:pt idx="184">
                  <c:v>903.11</c:v>
                </c:pt>
                <c:pt idx="185">
                  <c:v>641.64</c:v>
                </c:pt>
                <c:pt idx="186">
                  <c:v>1028.76</c:v>
                </c:pt>
                <c:pt idx="187">
                  <c:v>1660.88</c:v>
                </c:pt>
                <c:pt idx="188">
                  <c:v>91.15</c:v>
                </c:pt>
                <c:pt idx="189">
                  <c:v>129.01</c:v>
                </c:pt>
                <c:pt idx="190">
                  <c:v>64.509999999999991</c:v>
                </c:pt>
                <c:pt idx="191">
                  <c:v>1055.82</c:v>
                </c:pt>
                <c:pt idx="192">
                  <c:v>459.46000000000015</c:v>
                </c:pt>
                <c:pt idx="193">
                  <c:v>64.92999999999995</c:v>
                </c:pt>
                <c:pt idx="194">
                  <c:v>110.56</c:v>
                </c:pt>
                <c:pt idx="195">
                  <c:v>1103.43</c:v>
                </c:pt>
                <c:pt idx="196">
                  <c:v>690.49</c:v>
                </c:pt>
                <c:pt idx="197">
                  <c:v>110.56</c:v>
                </c:pt>
                <c:pt idx="198">
                  <c:v>1630.25</c:v>
                </c:pt>
                <c:pt idx="199">
                  <c:v>143.82</c:v>
                </c:pt>
                <c:pt idx="200">
                  <c:v>583.2700000000001</c:v>
                </c:pt>
                <c:pt idx="201">
                  <c:v>15.080000000000005</c:v>
                </c:pt>
                <c:pt idx="202">
                  <c:v>64.92999999999995</c:v>
                </c:pt>
                <c:pt idx="203">
                  <c:v>182.81000000000017</c:v>
                </c:pt>
                <c:pt idx="204">
                  <c:v>25.089999999999989</c:v>
                </c:pt>
                <c:pt idx="205">
                  <c:v>309.80999999999995</c:v>
                </c:pt>
                <c:pt idx="206">
                  <c:v>110.80999999999995</c:v>
                </c:pt>
                <c:pt idx="207">
                  <c:v>187.38999999999987</c:v>
                </c:pt>
                <c:pt idx="208">
                  <c:v>90.099999999999966</c:v>
                </c:pt>
                <c:pt idx="209">
                  <c:v>110.80999999999995</c:v>
                </c:pt>
                <c:pt idx="210">
                  <c:v>448.67999999999995</c:v>
                </c:pt>
                <c:pt idx="211">
                  <c:v>745.94</c:v>
                </c:pt>
                <c:pt idx="212">
                  <c:v>110.80999999999995</c:v>
                </c:pt>
                <c:pt idx="213">
                  <c:v>1702.5499999999997</c:v>
                </c:pt>
                <c:pt idx="214">
                  <c:v>448.67999999999995</c:v>
                </c:pt>
                <c:pt idx="215">
                  <c:v>114.93</c:v>
                </c:pt>
                <c:pt idx="216">
                  <c:v>133.7800000000002</c:v>
                </c:pt>
                <c:pt idx="217">
                  <c:v>187.38999999999987</c:v>
                </c:pt>
                <c:pt idx="218">
                  <c:v>1230.27</c:v>
                </c:pt>
                <c:pt idx="219">
                  <c:v>817.36</c:v>
                </c:pt>
                <c:pt idx="220">
                  <c:v>834.93999999999994</c:v>
                </c:pt>
                <c:pt idx="221">
                  <c:v>114.93</c:v>
                </c:pt>
                <c:pt idx="222">
                  <c:v>128.45999999999992</c:v>
                </c:pt>
                <c:pt idx="223">
                  <c:v>128.45999999999992</c:v>
                </c:pt>
                <c:pt idx="224">
                  <c:v>195.33999999999992</c:v>
                </c:pt>
                <c:pt idx="225">
                  <c:v>903.11</c:v>
                </c:pt>
                <c:pt idx="226">
                  <c:v>1279.3999999999999</c:v>
                </c:pt>
                <c:pt idx="227">
                  <c:v>198.22000000000003</c:v>
                </c:pt>
                <c:pt idx="228">
                  <c:v>17.869999999999997</c:v>
                </c:pt>
                <c:pt idx="229">
                  <c:v>17.869999999999997</c:v>
                </c:pt>
                <c:pt idx="230">
                  <c:v>198.22000000000003</c:v>
                </c:pt>
                <c:pt idx="231">
                  <c:v>129.01</c:v>
                </c:pt>
                <c:pt idx="232">
                  <c:v>1660.88</c:v>
                </c:pt>
                <c:pt idx="233">
                  <c:v>179.44</c:v>
                </c:pt>
                <c:pt idx="234">
                  <c:v>1295.43</c:v>
                </c:pt>
                <c:pt idx="235">
                  <c:v>830.2399999999999</c:v>
                </c:pt>
                <c:pt idx="236">
                  <c:v>693.76</c:v>
                </c:pt>
                <c:pt idx="237">
                  <c:v>547.28</c:v>
                </c:pt>
                <c:pt idx="238">
                  <c:v>75.75</c:v>
                </c:pt>
                <c:pt idx="239">
                  <c:v>448.67999999999995</c:v>
                </c:pt>
                <c:pt idx="240">
                  <c:v>709.34</c:v>
                </c:pt>
                <c:pt idx="241">
                  <c:v>1612.25</c:v>
                </c:pt>
                <c:pt idx="242">
                  <c:v>690.49</c:v>
                </c:pt>
                <c:pt idx="243">
                  <c:v>133.38</c:v>
                </c:pt>
                <c:pt idx="244">
                  <c:v>1069.5500000000002</c:v>
                </c:pt>
                <c:pt idx="245">
                  <c:v>437.46</c:v>
                </c:pt>
                <c:pt idx="246">
                  <c:v>14.229999999999997</c:v>
                </c:pt>
                <c:pt idx="247">
                  <c:v>1702.5499999999997</c:v>
                </c:pt>
                <c:pt idx="248">
                  <c:v>179.44</c:v>
                </c:pt>
                <c:pt idx="249">
                  <c:v>1305.25</c:v>
                </c:pt>
                <c:pt idx="250">
                  <c:v>75.75</c:v>
                </c:pt>
                <c:pt idx="251">
                  <c:v>75.139999999999986</c:v>
                </c:pt>
                <c:pt idx="252">
                  <c:v>327.9799999999999</c:v>
                </c:pt>
                <c:pt idx="253">
                  <c:v>64.92999999999995</c:v>
                </c:pt>
                <c:pt idx="254">
                  <c:v>4.8</c:v>
                </c:pt>
                <c:pt idx="255">
                  <c:v>198.22000000000003</c:v>
                </c:pt>
                <c:pt idx="256">
                  <c:v>182.81000000000017</c:v>
                </c:pt>
                <c:pt idx="257">
                  <c:v>133.7800000000002</c:v>
                </c:pt>
                <c:pt idx="258">
                  <c:v>737.17000000000007</c:v>
                </c:pt>
                <c:pt idx="259">
                  <c:v>1215.3399999999999</c:v>
                </c:pt>
                <c:pt idx="260">
                  <c:v>771.12</c:v>
                </c:pt>
                <c:pt idx="261">
                  <c:v>583.2700000000001</c:v>
                </c:pt>
                <c:pt idx="262">
                  <c:v>1612.25</c:v>
                </c:pt>
                <c:pt idx="263">
                  <c:v>448.67999999999995</c:v>
                </c:pt>
                <c:pt idx="264">
                  <c:v>139.2299999999999</c:v>
                </c:pt>
                <c:pt idx="265">
                  <c:v>50.66</c:v>
                </c:pt>
                <c:pt idx="266">
                  <c:v>1230.3000000000002</c:v>
                </c:pt>
                <c:pt idx="267">
                  <c:v>1230.3000000000002</c:v>
                </c:pt>
                <c:pt idx="268">
                  <c:v>450.77</c:v>
                </c:pt>
                <c:pt idx="269">
                  <c:v>4.8</c:v>
                </c:pt>
                <c:pt idx="270">
                  <c:v>745.94</c:v>
                </c:pt>
                <c:pt idx="271">
                  <c:v>356.5</c:v>
                </c:pt>
                <c:pt idx="272">
                  <c:v>1660.88</c:v>
                </c:pt>
                <c:pt idx="273">
                  <c:v>43.97</c:v>
                </c:pt>
                <c:pt idx="274">
                  <c:v>1305.25</c:v>
                </c:pt>
                <c:pt idx="275">
                  <c:v>299.27</c:v>
                </c:pt>
                <c:pt idx="276">
                  <c:v>1702.5499999999997</c:v>
                </c:pt>
                <c:pt idx="277">
                  <c:v>1055.82</c:v>
                </c:pt>
                <c:pt idx="278">
                  <c:v>1660.88</c:v>
                </c:pt>
                <c:pt idx="279">
                  <c:v>64.92999999999995</c:v>
                </c:pt>
                <c:pt idx="280">
                  <c:v>15.080000000000005</c:v>
                </c:pt>
                <c:pt idx="281">
                  <c:v>1069.5500000000002</c:v>
                </c:pt>
                <c:pt idx="282">
                  <c:v>209.84000000000003</c:v>
                </c:pt>
                <c:pt idx="283">
                  <c:v>1702.5499999999997</c:v>
                </c:pt>
                <c:pt idx="284">
                  <c:v>693.76</c:v>
                </c:pt>
                <c:pt idx="285">
                  <c:v>437.46</c:v>
                </c:pt>
                <c:pt idx="286">
                  <c:v>128.45999999999992</c:v>
                </c:pt>
                <c:pt idx="287">
                  <c:v>209.84000000000003</c:v>
                </c:pt>
                <c:pt idx="288">
                  <c:v>187.38999999999987</c:v>
                </c:pt>
                <c:pt idx="289">
                  <c:v>128.45999999999992</c:v>
                </c:pt>
                <c:pt idx="290">
                  <c:v>198.29000000000002</c:v>
                </c:pt>
                <c:pt idx="291">
                  <c:v>4.8</c:v>
                </c:pt>
                <c:pt idx="292">
                  <c:v>198.22000000000003</c:v>
                </c:pt>
                <c:pt idx="293">
                  <c:v>737.17000000000007</c:v>
                </c:pt>
                <c:pt idx="294">
                  <c:v>129.01</c:v>
                </c:pt>
                <c:pt idx="295">
                  <c:v>1230.27</c:v>
                </c:pt>
                <c:pt idx="296">
                  <c:v>75.75</c:v>
                </c:pt>
                <c:pt idx="297">
                  <c:v>110.56</c:v>
                </c:pt>
                <c:pt idx="298">
                  <c:v>574.62000000000012</c:v>
                </c:pt>
                <c:pt idx="299">
                  <c:v>709.34</c:v>
                </c:pt>
                <c:pt idx="300">
                  <c:v>144.26</c:v>
                </c:pt>
                <c:pt idx="301">
                  <c:v>1612.25</c:v>
                </c:pt>
                <c:pt idx="302">
                  <c:v>179.44</c:v>
                </c:pt>
                <c:pt idx="303">
                  <c:v>1592.19</c:v>
                </c:pt>
                <c:pt idx="304">
                  <c:v>64.92999999999995</c:v>
                </c:pt>
                <c:pt idx="305">
                  <c:v>217.51</c:v>
                </c:pt>
                <c:pt idx="306">
                  <c:v>1103.43</c:v>
                </c:pt>
                <c:pt idx="307">
                  <c:v>641.64</c:v>
                </c:pt>
                <c:pt idx="308">
                  <c:v>709.34</c:v>
                </c:pt>
                <c:pt idx="309">
                  <c:v>104.24000000000001</c:v>
                </c:pt>
                <c:pt idx="310">
                  <c:v>129.01</c:v>
                </c:pt>
                <c:pt idx="311">
                  <c:v>1702.5499999999997</c:v>
                </c:pt>
                <c:pt idx="312">
                  <c:v>502.47</c:v>
                </c:pt>
                <c:pt idx="313">
                  <c:v>50.66</c:v>
                </c:pt>
                <c:pt idx="314">
                  <c:v>75.75</c:v>
                </c:pt>
                <c:pt idx="315">
                  <c:v>167.20999999999998</c:v>
                </c:pt>
                <c:pt idx="316">
                  <c:v>4.8</c:v>
                </c:pt>
                <c:pt idx="317">
                  <c:v>64.92999999999995</c:v>
                </c:pt>
                <c:pt idx="318">
                  <c:v>155.65000000000009</c:v>
                </c:pt>
                <c:pt idx="319">
                  <c:v>143.82</c:v>
                </c:pt>
                <c:pt idx="320">
                  <c:v>693.76</c:v>
                </c:pt>
                <c:pt idx="321">
                  <c:v>812.44</c:v>
                </c:pt>
                <c:pt idx="322">
                  <c:v>771.12</c:v>
                </c:pt>
                <c:pt idx="323">
                  <c:v>459.46000000000015</c:v>
                </c:pt>
                <c:pt idx="324">
                  <c:v>209.84000000000003</c:v>
                </c:pt>
                <c:pt idx="325">
                  <c:v>167.20999999999998</c:v>
                </c:pt>
                <c:pt idx="326">
                  <c:v>129.01</c:v>
                </c:pt>
                <c:pt idx="327">
                  <c:v>167.20999999999998</c:v>
                </c:pt>
                <c:pt idx="328">
                  <c:v>509.97</c:v>
                </c:pt>
                <c:pt idx="329">
                  <c:v>1215.3399999999999</c:v>
                </c:pt>
                <c:pt idx="330">
                  <c:v>1028.76</c:v>
                </c:pt>
                <c:pt idx="331">
                  <c:v>1383.6100000000001</c:v>
                </c:pt>
                <c:pt idx="332">
                  <c:v>451.65000000000009</c:v>
                </c:pt>
                <c:pt idx="333">
                  <c:v>448.67999999999995</c:v>
                </c:pt>
                <c:pt idx="334">
                  <c:v>709.34</c:v>
                </c:pt>
                <c:pt idx="335">
                  <c:v>4.8</c:v>
                </c:pt>
                <c:pt idx="336">
                  <c:v>709.34</c:v>
                </c:pt>
                <c:pt idx="337">
                  <c:v>690.49</c:v>
                </c:pt>
                <c:pt idx="338">
                  <c:v>1010.02</c:v>
                </c:pt>
                <c:pt idx="339">
                  <c:v>75.480000000000018</c:v>
                </c:pt>
                <c:pt idx="340">
                  <c:v>1103.43</c:v>
                </c:pt>
                <c:pt idx="341">
                  <c:v>903.11</c:v>
                </c:pt>
                <c:pt idx="342">
                  <c:v>1230.3000000000002</c:v>
                </c:pt>
                <c:pt idx="343">
                  <c:v>1028.76</c:v>
                </c:pt>
                <c:pt idx="344">
                  <c:v>72.599999999999966</c:v>
                </c:pt>
                <c:pt idx="345">
                  <c:v>75.139999999999986</c:v>
                </c:pt>
                <c:pt idx="346">
                  <c:v>182.81000000000017</c:v>
                </c:pt>
                <c:pt idx="347">
                  <c:v>189.27999999999997</c:v>
                </c:pt>
                <c:pt idx="348">
                  <c:v>144.26</c:v>
                </c:pt>
                <c:pt idx="349">
                  <c:v>1660.88</c:v>
                </c:pt>
                <c:pt idx="350">
                  <c:v>50.66</c:v>
                </c:pt>
                <c:pt idx="351">
                  <c:v>450.77</c:v>
                </c:pt>
                <c:pt idx="352">
                  <c:v>1230.27</c:v>
                </c:pt>
                <c:pt idx="353">
                  <c:v>1408.91</c:v>
                </c:pt>
                <c:pt idx="354">
                  <c:v>217.51</c:v>
                </c:pt>
                <c:pt idx="355">
                  <c:v>1055.82</c:v>
                </c:pt>
                <c:pt idx="356">
                  <c:v>64.92999999999995</c:v>
                </c:pt>
                <c:pt idx="357">
                  <c:v>75.75</c:v>
                </c:pt>
                <c:pt idx="358">
                  <c:v>1279.3999999999999</c:v>
                </c:pt>
                <c:pt idx="359">
                  <c:v>189.27999999999997</c:v>
                </c:pt>
                <c:pt idx="360">
                  <c:v>72.599999999999966</c:v>
                </c:pt>
                <c:pt idx="361">
                  <c:v>75.75</c:v>
                </c:pt>
                <c:pt idx="362">
                  <c:v>182.81000000000017</c:v>
                </c:pt>
                <c:pt idx="363">
                  <c:v>104.24000000000001</c:v>
                </c:pt>
                <c:pt idx="364">
                  <c:v>189.27999999999997</c:v>
                </c:pt>
                <c:pt idx="365">
                  <c:v>75.139999999999986</c:v>
                </c:pt>
                <c:pt idx="366">
                  <c:v>745.94</c:v>
                </c:pt>
                <c:pt idx="367">
                  <c:v>450.77</c:v>
                </c:pt>
                <c:pt idx="368">
                  <c:v>437.46</c:v>
                </c:pt>
                <c:pt idx="369">
                  <c:v>91.15</c:v>
                </c:pt>
                <c:pt idx="370">
                  <c:v>709.34</c:v>
                </c:pt>
                <c:pt idx="371">
                  <c:v>309.80999999999995</c:v>
                </c:pt>
                <c:pt idx="372">
                  <c:v>43.97</c:v>
                </c:pt>
                <c:pt idx="373">
                  <c:v>129.01</c:v>
                </c:pt>
                <c:pt idx="374">
                  <c:v>75.139999999999986</c:v>
                </c:pt>
                <c:pt idx="375">
                  <c:v>1230.27</c:v>
                </c:pt>
                <c:pt idx="376">
                  <c:v>1010.02</c:v>
                </c:pt>
                <c:pt idx="377">
                  <c:v>133.38</c:v>
                </c:pt>
                <c:pt idx="378">
                  <c:v>1279.3999999999999</c:v>
                </c:pt>
                <c:pt idx="379">
                  <c:v>14.229999999999997</c:v>
                </c:pt>
                <c:pt idx="380">
                  <c:v>751.02</c:v>
                </c:pt>
                <c:pt idx="381">
                  <c:v>187.38999999999987</c:v>
                </c:pt>
                <c:pt idx="382">
                  <c:v>75.75</c:v>
                </c:pt>
                <c:pt idx="383">
                  <c:v>179.44</c:v>
                </c:pt>
                <c:pt idx="384">
                  <c:v>143.82</c:v>
                </c:pt>
                <c:pt idx="385">
                  <c:v>745.94</c:v>
                </c:pt>
                <c:pt idx="386">
                  <c:v>209.84000000000003</c:v>
                </c:pt>
                <c:pt idx="387">
                  <c:v>1305.25</c:v>
                </c:pt>
                <c:pt idx="388">
                  <c:v>64.92999999999995</c:v>
                </c:pt>
                <c:pt idx="389">
                  <c:v>431.33000000000004</c:v>
                </c:pt>
                <c:pt idx="390">
                  <c:v>17.869999999999997</c:v>
                </c:pt>
                <c:pt idx="391">
                  <c:v>299.27</c:v>
                </c:pt>
                <c:pt idx="392">
                  <c:v>144.26</c:v>
                </c:pt>
                <c:pt idx="393">
                  <c:v>90.099999999999966</c:v>
                </c:pt>
                <c:pt idx="394">
                  <c:v>409.86000000000013</c:v>
                </c:pt>
                <c:pt idx="395">
                  <c:v>1383.6100000000001</c:v>
                </c:pt>
                <c:pt idx="396">
                  <c:v>1010.02</c:v>
                </c:pt>
                <c:pt idx="397">
                  <c:v>1702.5499999999997</c:v>
                </c:pt>
                <c:pt idx="398">
                  <c:v>437.46</c:v>
                </c:pt>
                <c:pt idx="399">
                  <c:v>1279.3999999999999</c:v>
                </c:pt>
                <c:pt idx="400">
                  <c:v>1592.19</c:v>
                </c:pt>
                <c:pt idx="401">
                  <c:v>17.869999999999997</c:v>
                </c:pt>
                <c:pt idx="402">
                  <c:v>1069.5500000000002</c:v>
                </c:pt>
                <c:pt idx="403">
                  <c:v>583.2700000000001</c:v>
                </c:pt>
                <c:pt idx="404">
                  <c:v>834.93999999999994</c:v>
                </c:pt>
                <c:pt idx="405">
                  <c:v>179.44</c:v>
                </c:pt>
                <c:pt idx="406">
                  <c:v>471.6</c:v>
                </c:pt>
                <c:pt idx="407">
                  <c:v>14.229999999999997</c:v>
                </c:pt>
                <c:pt idx="408">
                  <c:v>802.26</c:v>
                </c:pt>
                <c:pt idx="409">
                  <c:v>583.2700000000001</c:v>
                </c:pt>
                <c:pt idx="410">
                  <c:v>1010.02</c:v>
                </c:pt>
                <c:pt idx="411">
                  <c:v>1215.3399999999999</c:v>
                </c:pt>
                <c:pt idx="412">
                  <c:v>574.62000000000012</c:v>
                </c:pt>
                <c:pt idx="413">
                  <c:v>217.51</c:v>
                </c:pt>
                <c:pt idx="414">
                  <c:v>167.20999999999998</c:v>
                </c:pt>
                <c:pt idx="415">
                  <c:v>198.22000000000003</c:v>
                </c:pt>
                <c:pt idx="416">
                  <c:v>41.129999999999995</c:v>
                </c:pt>
                <c:pt idx="417">
                  <c:v>802.26</c:v>
                </c:pt>
                <c:pt idx="418">
                  <c:v>471.6</c:v>
                </c:pt>
                <c:pt idx="419">
                  <c:v>641.64</c:v>
                </c:pt>
                <c:pt idx="420">
                  <c:v>90.099999999999966</c:v>
                </c:pt>
                <c:pt idx="421">
                  <c:v>198.29000000000002</c:v>
                </c:pt>
                <c:pt idx="422">
                  <c:v>827.15999999999985</c:v>
                </c:pt>
                <c:pt idx="423">
                  <c:v>693.76</c:v>
                </c:pt>
                <c:pt idx="424">
                  <c:v>737.17000000000007</c:v>
                </c:pt>
                <c:pt idx="425">
                  <c:v>1055.82</c:v>
                </c:pt>
                <c:pt idx="426">
                  <c:v>751.02</c:v>
                </c:pt>
                <c:pt idx="427">
                  <c:v>409.86000000000013</c:v>
                </c:pt>
                <c:pt idx="428">
                  <c:v>641.64</c:v>
                </c:pt>
                <c:pt idx="429">
                  <c:v>737.17000000000007</c:v>
                </c:pt>
                <c:pt idx="430">
                  <c:v>834.93999999999994</c:v>
                </c:pt>
                <c:pt idx="431">
                  <c:v>1230.27</c:v>
                </c:pt>
                <c:pt idx="432">
                  <c:v>690.49</c:v>
                </c:pt>
                <c:pt idx="433">
                  <c:v>547.28</c:v>
                </c:pt>
                <c:pt idx="434">
                  <c:v>91.15</c:v>
                </c:pt>
                <c:pt idx="435">
                  <c:v>437.46</c:v>
                </c:pt>
                <c:pt idx="436">
                  <c:v>72.599999999999966</c:v>
                </c:pt>
                <c:pt idx="437">
                  <c:v>144.26</c:v>
                </c:pt>
                <c:pt idx="438">
                  <c:v>409.86000000000013</c:v>
                </c:pt>
                <c:pt idx="439">
                  <c:v>43.97</c:v>
                </c:pt>
                <c:pt idx="440">
                  <c:v>1383.6100000000001</c:v>
                </c:pt>
                <c:pt idx="441">
                  <c:v>129.01</c:v>
                </c:pt>
                <c:pt idx="442">
                  <c:v>45.960000000000008</c:v>
                </c:pt>
                <c:pt idx="443">
                  <c:v>179.44</c:v>
                </c:pt>
                <c:pt idx="444">
                  <c:v>75.139999999999986</c:v>
                </c:pt>
                <c:pt idx="445">
                  <c:v>1055.82</c:v>
                </c:pt>
                <c:pt idx="446">
                  <c:v>459.46000000000015</c:v>
                </c:pt>
                <c:pt idx="447">
                  <c:v>872.8900000000001</c:v>
                </c:pt>
                <c:pt idx="448">
                  <c:v>198.22000000000003</c:v>
                </c:pt>
                <c:pt idx="449">
                  <c:v>1230.3000000000002</c:v>
                </c:pt>
                <c:pt idx="450">
                  <c:v>1069.5500000000002</c:v>
                </c:pt>
                <c:pt idx="451">
                  <c:v>431.33000000000004</c:v>
                </c:pt>
                <c:pt idx="452">
                  <c:v>812.44</c:v>
                </c:pt>
                <c:pt idx="453">
                  <c:v>299.27</c:v>
                </c:pt>
                <c:pt idx="454">
                  <c:v>217.51</c:v>
                </c:pt>
                <c:pt idx="455">
                  <c:v>1305.25</c:v>
                </c:pt>
                <c:pt idx="456">
                  <c:v>751.02</c:v>
                </c:pt>
                <c:pt idx="457">
                  <c:v>209.84000000000003</c:v>
                </c:pt>
                <c:pt idx="458">
                  <c:v>114.93</c:v>
                </c:pt>
                <c:pt idx="459">
                  <c:v>1055.82</c:v>
                </c:pt>
                <c:pt idx="460">
                  <c:v>459.46000000000015</c:v>
                </c:pt>
                <c:pt idx="461">
                  <c:v>872.8900000000001</c:v>
                </c:pt>
                <c:pt idx="462">
                  <c:v>448.67999999999995</c:v>
                </c:pt>
                <c:pt idx="463">
                  <c:v>709.34</c:v>
                </c:pt>
                <c:pt idx="464">
                  <c:v>1702.5499999999997</c:v>
                </c:pt>
                <c:pt idx="465">
                  <c:v>1103.43</c:v>
                </c:pt>
                <c:pt idx="466">
                  <c:v>1612.25</c:v>
                </c:pt>
                <c:pt idx="467">
                  <c:v>737.56999999999994</c:v>
                </c:pt>
                <c:pt idx="468">
                  <c:v>431.33000000000004</c:v>
                </c:pt>
                <c:pt idx="469">
                  <c:v>737.56999999999994</c:v>
                </c:pt>
                <c:pt idx="470">
                  <c:v>64.92999999999995</c:v>
                </c:pt>
                <c:pt idx="471">
                  <c:v>217.51</c:v>
                </c:pt>
                <c:pt idx="472">
                  <c:v>110.56</c:v>
                </c:pt>
                <c:pt idx="473">
                  <c:v>445.20999999999992</c:v>
                </c:pt>
                <c:pt idx="474">
                  <c:v>199.09999999999991</c:v>
                </c:pt>
                <c:pt idx="475">
                  <c:v>437.46</c:v>
                </c:pt>
                <c:pt idx="476">
                  <c:v>448.67999999999995</c:v>
                </c:pt>
                <c:pt idx="477">
                  <c:v>64.509999999999991</c:v>
                </c:pt>
                <c:pt idx="478">
                  <c:v>114.93</c:v>
                </c:pt>
                <c:pt idx="479">
                  <c:v>751.02</c:v>
                </c:pt>
                <c:pt idx="480">
                  <c:v>1305.25</c:v>
                </c:pt>
                <c:pt idx="481">
                  <c:v>75.480000000000018</c:v>
                </c:pt>
                <c:pt idx="482">
                  <c:v>502.47</c:v>
                </c:pt>
                <c:pt idx="483">
                  <c:v>1055.82</c:v>
                </c:pt>
                <c:pt idx="484">
                  <c:v>75.480000000000018</c:v>
                </c:pt>
                <c:pt idx="485">
                  <c:v>1028.76</c:v>
                </c:pt>
                <c:pt idx="486">
                  <c:v>448.67999999999995</c:v>
                </c:pt>
                <c:pt idx="487">
                  <c:v>64.509999999999991</c:v>
                </c:pt>
                <c:pt idx="488">
                  <c:v>1215.3399999999999</c:v>
                </c:pt>
                <c:pt idx="489">
                  <c:v>1069.5500000000002</c:v>
                </c:pt>
                <c:pt idx="490">
                  <c:v>309.80999999999995</c:v>
                </c:pt>
                <c:pt idx="491">
                  <c:v>1592.19</c:v>
                </c:pt>
                <c:pt idx="492">
                  <c:v>64.92999999999995</c:v>
                </c:pt>
                <c:pt idx="493">
                  <c:v>1279.3999999999999</c:v>
                </c:pt>
                <c:pt idx="494">
                  <c:v>574.62000000000012</c:v>
                </c:pt>
                <c:pt idx="495">
                  <c:v>409.86000000000013</c:v>
                </c:pt>
                <c:pt idx="496">
                  <c:v>737.17000000000007</c:v>
                </c:pt>
                <c:pt idx="497">
                  <c:v>456.44999999999993</c:v>
                </c:pt>
                <c:pt idx="498">
                  <c:v>693.76</c:v>
                </c:pt>
                <c:pt idx="499">
                  <c:v>1279.3999999999999</c:v>
                </c:pt>
                <c:pt idx="500">
                  <c:v>143.82</c:v>
                </c:pt>
                <c:pt idx="501">
                  <c:v>448.67999999999995</c:v>
                </c:pt>
                <c:pt idx="502">
                  <c:v>1295.43</c:v>
                </c:pt>
                <c:pt idx="503">
                  <c:v>129.01</c:v>
                </c:pt>
                <c:pt idx="504">
                  <c:v>459.46000000000015</c:v>
                </c:pt>
                <c:pt idx="505">
                  <c:v>143.82</c:v>
                </c:pt>
                <c:pt idx="506">
                  <c:v>41.129999999999995</c:v>
                </c:pt>
                <c:pt idx="507">
                  <c:v>1055.82</c:v>
                </c:pt>
                <c:pt idx="508">
                  <c:v>1069.5500000000002</c:v>
                </c:pt>
                <c:pt idx="509">
                  <c:v>448.67999999999995</c:v>
                </c:pt>
                <c:pt idx="510">
                  <c:v>43.97</c:v>
                </c:pt>
                <c:pt idx="511">
                  <c:v>75.139999999999986</c:v>
                </c:pt>
                <c:pt idx="512">
                  <c:v>1408.91</c:v>
                </c:pt>
                <c:pt idx="513">
                  <c:v>1702.5499999999997</c:v>
                </c:pt>
                <c:pt idx="514">
                  <c:v>957.02</c:v>
                </c:pt>
                <c:pt idx="515">
                  <c:v>139.2299999999999</c:v>
                </c:pt>
                <c:pt idx="516">
                  <c:v>133.38</c:v>
                </c:pt>
                <c:pt idx="517">
                  <c:v>1592.19</c:v>
                </c:pt>
                <c:pt idx="518">
                  <c:v>451.65000000000009</c:v>
                </c:pt>
                <c:pt idx="519">
                  <c:v>445.20999999999992</c:v>
                </c:pt>
                <c:pt idx="520">
                  <c:v>450.77</c:v>
                </c:pt>
                <c:pt idx="521">
                  <c:v>217.51</c:v>
                </c:pt>
                <c:pt idx="522">
                  <c:v>583.2700000000001</c:v>
                </c:pt>
                <c:pt idx="523">
                  <c:v>834.93999999999994</c:v>
                </c:pt>
                <c:pt idx="524">
                  <c:v>139.2299999999999</c:v>
                </c:pt>
                <c:pt idx="525">
                  <c:v>1055.82</c:v>
                </c:pt>
                <c:pt idx="526">
                  <c:v>110.56</c:v>
                </c:pt>
                <c:pt idx="527">
                  <c:v>751.02</c:v>
                </c:pt>
                <c:pt idx="528">
                  <c:v>209.84000000000003</c:v>
                </c:pt>
                <c:pt idx="529">
                  <c:v>217.51</c:v>
                </c:pt>
                <c:pt idx="530">
                  <c:v>574.62000000000012</c:v>
                </c:pt>
                <c:pt idx="531">
                  <c:v>502.47</c:v>
                </c:pt>
                <c:pt idx="532">
                  <c:v>834.93999999999994</c:v>
                </c:pt>
                <c:pt idx="533">
                  <c:v>152.54999999999995</c:v>
                </c:pt>
                <c:pt idx="534">
                  <c:v>179.44</c:v>
                </c:pt>
                <c:pt idx="535">
                  <c:v>195.33999999999992</c:v>
                </c:pt>
                <c:pt idx="536">
                  <c:v>1660.88</c:v>
                </c:pt>
                <c:pt idx="537">
                  <c:v>450.77</c:v>
                </c:pt>
                <c:pt idx="538">
                  <c:v>771.12</c:v>
                </c:pt>
                <c:pt idx="539">
                  <c:v>167.20999999999998</c:v>
                </c:pt>
                <c:pt idx="540">
                  <c:v>1295.43</c:v>
                </c:pt>
                <c:pt idx="541">
                  <c:v>57.72999999999999</c:v>
                </c:pt>
                <c:pt idx="542">
                  <c:v>57.72999999999999</c:v>
                </c:pt>
                <c:pt idx="543">
                  <c:v>110.80999999999995</c:v>
                </c:pt>
                <c:pt idx="544">
                  <c:v>198.22000000000003</c:v>
                </c:pt>
                <c:pt idx="545">
                  <c:v>737.56999999999994</c:v>
                </c:pt>
                <c:pt idx="546">
                  <c:v>64.509999999999991</c:v>
                </c:pt>
                <c:pt idx="547">
                  <c:v>91.15</c:v>
                </c:pt>
                <c:pt idx="548">
                  <c:v>437.46</c:v>
                </c:pt>
                <c:pt idx="549">
                  <c:v>957.02</c:v>
                </c:pt>
                <c:pt idx="550">
                  <c:v>198.22000000000003</c:v>
                </c:pt>
                <c:pt idx="551">
                  <c:v>1295.43</c:v>
                </c:pt>
                <c:pt idx="552">
                  <c:v>1215.3399999999999</c:v>
                </c:pt>
                <c:pt idx="553">
                  <c:v>448.67999999999995</c:v>
                </c:pt>
                <c:pt idx="554">
                  <c:v>75.139999999999986</c:v>
                </c:pt>
                <c:pt idx="555">
                  <c:v>574.62000000000012</c:v>
                </c:pt>
                <c:pt idx="556">
                  <c:v>583.2700000000001</c:v>
                </c:pt>
                <c:pt idx="557">
                  <c:v>547.28</c:v>
                </c:pt>
                <c:pt idx="558">
                  <c:v>431.33000000000004</c:v>
                </c:pt>
                <c:pt idx="559">
                  <c:v>817.36</c:v>
                </c:pt>
                <c:pt idx="560">
                  <c:v>143.35999999999999</c:v>
                </c:pt>
                <c:pt idx="561">
                  <c:v>198.22000000000003</c:v>
                </c:pt>
                <c:pt idx="562">
                  <c:v>50.66</c:v>
                </c:pt>
                <c:pt idx="563">
                  <c:v>1592.19</c:v>
                </c:pt>
                <c:pt idx="564">
                  <c:v>456.44999999999993</c:v>
                </c:pt>
                <c:pt idx="565">
                  <c:v>133.38</c:v>
                </c:pt>
                <c:pt idx="566">
                  <c:v>817.36</c:v>
                </c:pt>
                <c:pt idx="567">
                  <c:v>133.38</c:v>
                </c:pt>
                <c:pt idx="568">
                  <c:v>1630.25</c:v>
                </c:pt>
                <c:pt idx="569">
                  <c:v>641.64</c:v>
                </c:pt>
                <c:pt idx="570">
                  <c:v>143.35999999999999</c:v>
                </c:pt>
                <c:pt idx="571">
                  <c:v>431.33000000000004</c:v>
                </c:pt>
                <c:pt idx="572">
                  <c:v>139.2299999999999</c:v>
                </c:pt>
                <c:pt idx="573">
                  <c:v>299.27</c:v>
                </c:pt>
                <c:pt idx="574">
                  <c:v>57.72999999999999</c:v>
                </c:pt>
                <c:pt idx="575">
                  <c:v>690.49</c:v>
                </c:pt>
                <c:pt idx="576">
                  <c:v>144.26</c:v>
                </c:pt>
                <c:pt idx="577">
                  <c:v>745.94</c:v>
                </c:pt>
                <c:pt idx="578">
                  <c:v>198.22000000000003</c:v>
                </c:pt>
                <c:pt idx="579">
                  <c:v>152.54999999999995</c:v>
                </c:pt>
                <c:pt idx="580">
                  <c:v>209.84000000000003</c:v>
                </c:pt>
                <c:pt idx="581">
                  <c:v>198.29000000000002</c:v>
                </c:pt>
                <c:pt idx="582">
                  <c:v>1408.91</c:v>
                </c:pt>
                <c:pt idx="583">
                  <c:v>25.089999999999989</c:v>
                </c:pt>
                <c:pt idx="584">
                  <c:v>445.20999999999992</c:v>
                </c:pt>
                <c:pt idx="585">
                  <c:v>690.49</c:v>
                </c:pt>
                <c:pt idx="586">
                  <c:v>75.480000000000018</c:v>
                </c:pt>
                <c:pt idx="587">
                  <c:v>1069.5500000000002</c:v>
                </c:pt>
                <c:pt idx="588">
                  <c:v>1069.5500000000002</c:v>
                </c:pt>
                <c:pt idx="589">
                  <c:v>45.960000000000008</c:v>
                </c:pt>
                <c:pt idx="590">
                  <c:v>709.34</c:v>
                </c:pt>
                <c:pt idx="591">
                  <c:v>129.01</c:v>
                </c:pt>
                <c:pt idx="592">
                  <c:v>128.45999999999992</c:v>
                </c:pt>
                <c:pt idx="593">
                  <c:v>547.28</c:v>
                </c:pt>
                <c:pt idx="594">
                  <c:v>709.34</c:v>
                </c:pt>
                <c:pt idx="595">
                  <c:v>709.34</c:v>
                </c:pt>
                <c:pt idx="596">
                  <c:v>4.8</c:v>
                </c:pt>
                <c:pt idx="597">
                  <c:v>50.66</c:v>
                </c:pt>
                <c:pt idx="598">
                  <c:v>43.97</c:v>
                </c:pt>
                <c:pt idx="599">
                  <c:v>817.36</c:v>
                </c:pt>
                <c:pt idx="600">
                  <c:v>15.080000000000005</c:v>
                </c:pt>
                <c:pt idx="601">
                  <c:v>1305.25</c:v>
                </c:pt>
                <c:pt idx="602">
                  <c:v>1028.76</c:v>
                </c:pt>
                <c:pt idx="603">
                  <c:v>709.34</c:v>
                </c:pt>
                <c:pt idx="604">
                  <c:v>693.76</c:v>
                </c:pt>
                <c:pt idx="605">
                  <c:v>41.129999999999995</c:v>
                </c:pt>
                <c:pt idx="606">
                  <c:v>737.17000000000007</c:v>
                </c:pt>
                <c:pt idx="607">
                  <c:v>75.480000000000018</c:v>
                </c:pt>
                <c:pt idx="608">
                  <c:v>179.44</c:v>
                </c:pt>
                <c:pt idx="609">
                  <c:v>187.38999999999987</c:v>
                </c:pt>
                <c:pt idx="610">
                  <c:v>445.20999999999992</c:v>
                </c:pt>
                <c:pt idx="611">
                  <c:v>64.509999999999991</c:v>
                </c:pt>
                <c:pt idx="612">
                  <c:v>872.8900000000001</c:v>
                </c:pt>
                <c:pt idx="613">
                  <c:v>690.49</c:v>
                </c:pt>
                <c:pt idx="614">
                  <c:v>57.72999999999999</c:v>
                </c:pt>
                <c:pt idx="615">
                  <c:v>448.67999999999995</c:v>
                </c:pt>
                <c:pt idx="616">
                  <c:v>139.2299999999999</c:v>
                </c:pt>
                <c:pt idx="617">
                  <c:v>583.2700000000001</c:v>
                </c:pt>
                <c:pt idx="618">
                  <c:v>471.6</c:v>
                </c:pt>
                <c:pt idx="619">
                  <c:v>114.93</c:v>
                </c:pt>
                <c:pt idx="620">
                  <c:v>1055.82</c:v>
                </c:pt>
                <c:pt idx="621">
                  <c:v>152.54999999999995</c:v>
                </c:pt>
                <c:pt idx="622">
                  <c:v>448.67999999999995</c:v>
                </c:pt>
                <c:pt idx="623">
                  <c:v>299.27</c:v>
                </c:pt>
                <c:pt idx="624">
                  <c:v>129.01</c:v>
                </c:pt>
                <c:pt idx="625">
                  <c:v>75.480000000000018</c:v>
                </c:pt>
                <c:pt idx="626">
                  <c:v>15.080000000000005</c:v>
                </c:pt>
                <c:pt idx="627">
                  <c:v>817.36</c:v>
                </c:pt>
                <c:pt idx="628">
                  <c:v>445.20999999999992</c:v>
                </c:pt>
                <c:pt idx="629">
                  <c:v>445.20999999999992</c:v>
                </c:pt>
                <c:pt idx="630">
                  <c:v>737.56999999999994</c:v>
                </c:pt>
                <c:pt idx="631">
                  <c:v>356.5</c:v>
                </c:pt>
                <c:pt idx="632">
                  <c:v>1010.02</c:v>
                </c:pt>
                <c:pt idx="633">
                  <c:v>209.84000000000003</c:v>
                </c:pt>
                <c:pt idx="634">
                  <c:v>167.20999999999998</c:v>
                </c:pt>
                <c:pt idx="635">
                  <c:v>834.93999999999994</c:v>
                </c:pt>
                <c:pt idx="636">
                  <c:v>745.94</c:v>
                </c:pt>
                <c:pt idx="637">
                  <c:v>4.8</c:v>
                </c:pt>
                <c:pt idx="638">
                  <c:v>1408.91</c:v>
                </c:pt>
                <c:pt idx="639">
                  <c:v>1630.25</c:v>
                </c:pt>
                <c:pt idx="640">
                  <c:v>91.15</c:v>
                </c:pt>
                <c:pt idx="641">
                  <c:v>45.960000000000008</c:v>
                </c:pt>
                <c:pt idx="642">
                  <c:v>709.34</c:v>
                </c:pt>
                <c:pt idx="643">
                  <c:v>1103.43</c:v>
                </c:pt>
                <c:pt idx="644">
                  <c:v>144.26</c:v>
                </c:pt>
                <c:pt idx="645">
                  <c:v>1592.19</c:v>
                </c:pt>
                <c:pt idx="646">
                  <c:v>1230.27</c:v>
                </c:pt>
                <c:pt idx="647">
                  <c:v>309.80999999999995</c:v>
                </c:pt>
                <c:pt idx="648">
                  <c:v>217.51</c:v>
                </c:pt>
                <c:pt idx="649">
                  <c:v>1295.43</c:v>
                </c:pt>
                <c:pt idx="650">
                  <c:v>471.6</c:v>
                </c:pt>
                <c:pt idx="651">
                  <c:v>1230.27</c:v>
                </c:pt>
                <c:pt idx="652">
                  <c:v>574.62000000000012</c:v>
                </c:pt>
                <c:pt idx="653">
                  <c:v>209.84000000000003</c:v>
                </c:pt>
                <c:pt idx="654">
                  <c:v>1069.5500000000002</c:v>
                </c:pt>
                <c:pt idx="655">
                  <c:v>143.35999999999999</c:v>
                </c:pt>
                <c:pt idx="656">
                  <c:v>1305.25</c:v>
                </c:pt>
                <c:pt idx="657">
                  <c:v>195.33999999999992</c:v>
                </c:pt>
                <c:pt idx="658">
                  <c:v>451.65000000000009</c:v>
                </c:pt>
                <c:pt idx="659">
                  <c:v>817.36</c:v>
                </c:pt>
                <c:pt idx="660">
                  <c:v>128.45999999999992</c:v>
                </c:pt>
                <c:pt idx="661">
                  <c:v>817.36</c:v>
                </c:pt>
                <c:pt idx="662">
                  <c:v>1295.43</c:v>
                </c:pt>
                <c:pt idx="663">
                  <c:v>135.84999999999997</c:v>
                </c:pt>
                <c:pt idx="664">
                  <c:v>167.20999999999998</c:v>
                </c:pt>
                <c:pt idx="665">
                  <c:v>448.67999999999995</c:v>
                </c:pt>
                <c:pt idx="666">
                  <c:v>872.8900000000001</c:v>
                </c:pt>
                <c:pt idx="667">
                  <c:v>1630.25</c:v>
                </c:pt>
                <c:pt idx="668">
                  <c:v>1702.5499999999997</c:v>
                </c:pt>
                <c:pt idx="669">
                  <c:v>445.20999999999992</c:v>
                </c:pt>
                <c:pt idx="670">
                  <c:v>830.2399999999999</c:v>
                </c:pt>
                <c:pt idx="671">
                  <c:v>309.80999999999995</c:v>
                </c:pt>
                <c:pt idx="672">
                  <c:v>1230.27</c:v>
                </c:pt>
                <c:pt idx="673">
                  <c:v>129.01</c:v>
                </c:pt>
                <c:pt idx="674">
                  <c:v>409.86000000000013</c:v>
                </c:pt>
                <c:pt idx="675">
                  <c:v>737.56999999999994</c:v>
                </c:pt>
                <c:pt idx="676">
                  <c:v>1544.6100000000001</c:v>
                </c:pt>
                <c:pt idx="677">
                  <c:v>209.84000000000003</c:v>
                </c:pt>
                <c:pt idx="678">
                  <c:v>57.72999999999999</c:v>
                </c:pt>
                <c:pt idx="679">
                  <c:v>709.34</c:v>
                </c:pt>
                <c:pt idx="680">
                  <c:v>195.33999999999992</c:v>
                </c:pt>
                <c:pt idx="681">
                  <c:v>409.86000000000013</c:v>
                </c:pt>
                <c:pt idx="682">
                  <c:v>1069.5500000000002</c:v>
                </c:pt>
                <c:pt idx="683">
                  <c:v>139.2299999999999</c:v>
                </c:pt>
                <c:pt idx="684">
                  <c:v>872.8900000000001</c:v>
                </c:pt>
                <c:pt idx="685">
                  <c:v>15.080000000000005</c:v>
                </c:pt>
                <c:pt idx="686">
                  <c:v>128.45999999999992</c:v>
                </c:pt>
                <c:pt idx="687">
                  <c:v>110.56</c:v>
                </c:pt>
                <c:pt idx="688">
                  <c:v>1010.02</c:v>
                </c:pt>
                <c:pt idx="689">
                  <c:v>179.44</c:v>
                </c:pt>
                <c:pt idx="690">
                  <c:v>574.62000000000012</c:v>
                </c:pt>
                <c:pt idx="691">
                  <c:v>25.089999999999989</c:v>
                </c:pt>
                <c:pt idx="692">
                  <c:v>903.11</c:v>
                </c:pt>
                <c:pt idx="693">
                  <c:v>309.80999999999995</c:v>
                </c:pt>
                <c:pt idx="694">
                  <c:v>133.7800000000002</c:v>
                </c:pt>
                <c:pt idx="695">
                  <c:v>133.38</c:v>
                </c:pt>
                <c:pt idx="696">
                  <c:v>827.15999999999985</c:v>
                </c:pt>
                <c:pt idx="697">
                  <c:v>104.24000000000001</c:v>
                </c:pt>
                <c:pt idx="698">
                  <c:v>199.09999999999991</c:v>
                </c:pt>
                <c:pt idx="699">
                  <c:v>1702.5499999999997</c:v>
                </c:pt>
                <c:pt idx="700">
                  <c:v>57.72999999999999</c:v>
                </c:pt>
                <c:pt idx="701">
                  <c:v>356.5</c:v>
                </c:pt>
                <c:pt idx="702">
                  <c:v>445.20999999999992</c:v>
                </c:pt>
                <c:pt idx="703">
                  <c:v>356.5</c:v>
                </c:pt>
                <c:pt idx="704">
                  <c:v>152.54999999999995</c:v>
                </c:pt>
                <c:pt idx="705">
                  <c:v>25.089999999999989</c:v>
                </c:pt>
                <c:pt idx="706">
                  <c:v>1383.6100000000001</c:v>
                </c:pt>
                <c:pt idx="707">
                  <c:v>152.54999999999995</c:v>
                </c:pt>
                <c:pt idx="708">
                  <c:v>1702.5499999999997</c:v>
                </c:pt>
                <c:pt idx="709">
                  <c:v>135.84999999999997</c:v>
                </c:pt>
                <c:pt idx="710">
                  <c:v>445.20999999999992</c:v>
                </c:pt>
                <c:pt idx="711">
                  <c:v>209.84000000000003</c:v>
                </c:pt>
                <c:pt idx="712">
                  <c:v>957.02</c:v>
                </c:pt>
                <c:pt idx="713">
                  <c:v>1295.43</c:v>
                </c:pt>
                <c:pt idx="714">
                  <c:v>1660.88</c:v>
                </c:pt>
                <c:pt idx="715">
                  <c:v>737.17000000000007</c:v>
                </c:pt>
                <c:pt idx="716">
                  <c:v>830.2399999999999</c:v>
                </c:pt>
                <c:pt idx="717">
                  <c:v>75.139999999999986</c:v>
                </c:pt>
                <c:pt idx="718">
                  <c:v>409.86000000000013</c:v>
                </c:pt>
                <c:pt idx="719">
                  <c:v>198.29000000000002</c:v>
                </c:pt>
                <c:pt idx="720">
                  <c:v>812.44</c:v>
                </c:pt>
                <c:pt idx="721">
                  <c:v>43.97</c:v>
                </c:pt>
                <c:pt idx="722">
                  <c:v>1055.82</c:v>
                </c:pt>
                <c:pt idx="723">
                  <c:v>431.33000000000004</c:v>
                </c:pt>
                <c:pt idx="724">
                  <c:v>198.22000000000003</c:v>
                </c:pt>
                <c:pt idx="725">
                  <c:v>459.46000000000015</c:v>
                </c:pt>
                <c:pt idx="726">
                  <c:v>110.80999999999995</c:v>
                </c:pt>
                <c:pt idx="727">
                  <c:v>1592.19</c:v>
                </c:pt>
                <c:pt idx="728">
                  <c:v>737.17000000000007</c:v>
                </c:pt>
                <c:pt idx="729">
                  <c:v>139.2299999999999</c:v>
                </c:pt>
                <c:pt idx="730">
                  <c:v>1103.43</c:v>
                </c:pt>
                <c:pt idx="731">
                  <c:v>830.2399999999999</c:v>
                </c:pt>
                <c:pt idx="732">
                  <c:v>1383.6100000000001</c:v>
                </c:pt>
                <c:pt idx="733">
                  <c:v>1279.3999999999999</c:v>
                </c:pt>
                <c:pt idx="734">
                  <c:v>1702.5499999999997</c:v>
                </c:pt>
                <c:pt idx="735">
                  <c:v>152.54999999999995</c:v>
                </c:pt>
                <c:pt idx="736">
                  <c:v>431.33000000000004</c:v>
                </c:pt>
                <c:pt idx="737">
                  <c:v>1295.43</c:v>
                </c:pt>
                <c:pt idx="738">
                  <c:v>437.46</c:v>
                </c:pt>
                <c:pt idx="739">
                  <c:v>1069.5500000000002</c:v>
                </c:pt>
                <c:pt idx="740">
                  <c:v>17.869999999999997</c:v>
                </c:pt>
                <c:pt idx="741">
                  <c:v>1383.6100000000001</c:v>
                </c:pt>
                <c:pt idx="742">
                  <c:v>133.38</c:v>
                </c:pt>
                <c:pt idx="743">
                  <c:v>1069.5500000000002</c:v>
                </c:pt>
                <c:pt idx="744">
                  <c:v>1069.5500000000002</c:v>
                </c:pt>
                <c:pt idx="745">
                  <c:v>1660.88</c:v>
                </c:pt>
                <c:pt idx="746">
                  <c:v>693.76</c:v>
                </c:pt>
                <c:pt idx="747">
                  <c:v>64.92999999999995</c:v>
                </c:pt>
                <c:pt idx="748">
                  <c:v>110.56</c:v>
                </c:pt>
                <c:pt idx="749">
                  <c:v>45.960000000000008</c:v>
                </c:pt>
                <c:pt idx="750">
                  <c:v>75.75</c:v>
                </c:pt>
                <c:pt idx="751">
                  <c:v>471.6</c:v>
                </c:pt>
                <c:pt idx="752">
                  <c:v>179.44</c:v>
                </c:pt>
                <c:pt idx="753">
                  <c:v>1279.3999999999999</c:v>
                </c:pt>
                <c:pt idx="754">
                  <c:v>459.46000000000015</c:v>
                </c:pt>
                <c:pt idx="755">
                  <c:v>771.12</c:v>
                </c:pt>
                <c:pt idx="756">
                  <c:v>114.93</c:v>
                </c:pt>
                <c:pt idx="757">
                  <c:v>143.82</c:v>
                </c:pt>
                <c:pt idx="758">
                  <c:v>299.27</c:v>
                </c:pt>
                <c:pt idx="759">
                  <c:v>641.64</c:v>
                </c:pt>
                <c:pt idx="760">
                  <c:v>179.44</c:v>
                </c:pt>
                <c:pt idx="761">
                  <c:v>64.509999999999991</c:v>
                </c:pt>
                <c:pt idx="762">
                  <c:v>1215.3399999999999</c:v>
                </c:pt>
                <c:pt idx="763">
                  <c:v>144.26</c:v>
                </c:pt>
                <c:pt idx="764">
                  <c:v>198.29000000000002</c:v>
                </c:pt>
                <c:pt idx="765">
                  <c:v>143.35999999999999</c:v>
                </c:pt>
                <c:pt idx="766">
                  <c:v>198.22000000000003</c:v>
                </c:pt>
                <c:pt idx="767">
                  <c:v>812.44</c:v>
                </c:pt>
                <c:pt idx="768">
                  <c:v>903.11</c:v>
                </c:pt>
                <c:pt idx="769">
                  <c:v>45.960000000000008</c:v>
                </c:pt>
                <c:pt idx="770">
                  <c:v>1383.6100000000001</c:v>
                </c:pt>
                <c:pt idx="771">
                  <c:v>709.34</c:v>
                </c:pt>
                <c:pt idx="772">
                  <c:v>144.26</c:v>
                </c:pt>
                <c:pt idx="773">
                  <c:v>745.94</c:v>
                </c:pt>
                <c:pt idx="774">
                  <c:v>1305.25</c:v>
                </c:pt>
                <c:pt idx="775">
                  <c:v>437.46</c:v>
                </c:pt>
                <c:pt idx="776">
                  <c:v>179.44</c:v>
                </c:pt>
                <c:pt idx="777">
                  <c:v>128.45999999999992</c:v>
                </c:pt>
                <c:pt idx="778">
                  <c:v>751.02</c:v>
                </c:pt>
                <c:pt idx="779">
                  <c:v>957.02</c:v>
                </c:pt>
                <c:pt idx="780">
                  <c:v>75.139999999999986</c:v>
                </c:pt>
                <c:pt idx="781">
                  <c:v>1295.43</c:v>
                </c:pt>
                <c:pt idx="782">
                  <c:v>1279.3999999999999</c:v>
                </c:pt>
                <c:pt idx="783">
                  <c:v>217.51</c:v>
                </c:pt>
                <c:pt idx="784">
                  <c:v>1630.25</c:v>
                </c:pt>
                <c:pt idx="785">
                  <c:v>128.45999999999992</c:v>
                </c:pt>
                <c:pt idx="786">
                  <c:v>448.67999999999995</c:v>
                </c:pt>
                <c:pt idx="787">
                  <c:v>431.33000000000004</c:v>
                </c:pt>
                <c:pt idx="788">
                  <c:v>1295.43</c:v>
                </c:pt>
                <c:pt idx="789">
                  <c:v>1702.5499999999997</c:v>
                </c:pt>
                <c:pt idx="790">
                  <c:v>451.65000000000009</c:v>
                </c:pt>
                <c:pt idx="791">
                  <c:v>1305.25</c:v>
                </c:pt>
                <c:pt idx="792">
                  <c:v>75.139999999999986</c:v>
                </c:pt>
                <c:pt idx="793">
                  <c:v>693.76</c:v>
                </c:pt>
                <c:pt idx="794">
                  <c:v>1408.91</c:v>
                </c:pt>
                <c:pt idx="795">
                  <c:v>75.480000000000018</c:v>
                </c:pt>
                <c:pt idx="796">
                  <c:v>1630.25</c:v>
                </c:pt>
                <c:pt idx="797">
                  <c:v>1028.76</c:v>
                </c:pt>
                <c:pt idx="798">
                  <c:v>155.65000000000009</c:v>
                </c:pt>
                <c:pt idx="799">
                  <c:v>502.47</c:v>
                </c:pt>
                <c:pt idx="800">
                  <c:v>1612.25</c:v>
                </c:pt>
                <c:pt idx="801">
                  <c:v>167.20999999999998</c:v>
                </c:pt>
                <c:pt idx="802">
                  <c:v>143.82</c:v>
                </c:pt>
                <c:pt idx="803">
                  <c:v>309.80999999999995</c:v>
                </c:pt>
                <c:pt idx="804">
                  <c:v>1408.91</c:v>
                </c:pt>
                <c:pt idx="805">
                  <c:v>459.46000000000015</c:v>
                </c:pt>
                <c:pt idx="806">
                  <c:v>133.38</c:v>
                </c:pt>
                <c:pt idx="807">
                  <c:v>1544.6100000000001</c:v>
                </c:pt>
                <c:pt idx="808">
                  <c:v>1010.02</c:v>
                </c:pt>
                <c:pt idx="809">
                  <c:v>709.34</c:v>
                </c:pt>
                <c:pt idx="810">
                  <c:v>1630.25</c:v>
                </c:pt>
                <c:pt idx="811">
                  <c:v>509.97</c:v>
                </c:pt>
                <c:pt idx="812">
                  <c:v>143.35999999999999</c:v>
                </c:pt>
                <c:pt idx="813">
                  <c:v>1010.02</c:v>
                </c:pt>
                <c:pt idx="814">
                  <c:v>72.599999999999966</c:v>
                </c:pt>
                <c:pt idx="815">
                  <c:v>199.09999999999991</c:v>
                </c:pt>
                <c:pt idx="816">
                  <c:v>641.64</c:v>
                </c:pt>
                <c:pt idx="817">
                  <c:v>1028.76</c:v>
                </c:pt>
                <c:pt idx="818">
                  <c:v>195.33999999999992</c:v>
                </c:pt>
                <c:pt idx="819">
                  <c:v>409.86000000000013</c:v>
                </c:pt>
                <c:pt idx="820">
                  <c:v>409.86000000000013</c:v>
                </c:pt>
                <c:pt idx="821">
                  <c:v>547.28</c:v>
                </c:pt>
                <c:pt idx="822">
                  <c:v>409.86000000000013</c:v>
                </c:pt>
                <c:pt idx="823">
                  <c:v>872.8900000000001</c:v>
                </c:pt>
                <c:pt idx="824">
                  <c:v>471.6</c:v>
                </c:pt>
                <c:pt idx="825">
                  <c:v>91.15</c:v>
                </c:pt>
                <c:pt idx="826">
                  <c:v>693.76</c:v>
                </c:pt>
                <c:pt idx="827">
                  <c:v>135.84999999999997</c:v>
                </c:pt>
                <c:pt idx="828">
                  <c:v>1592.19</c:v>
                </c:pt>
                <c:pt idx="829">
                  <c:v>64.509999999999991</c:v>
                </c:pt>
                <c:pt idx="830">
                  <c:v>1279.3999999999999</c:v>
                </c:pt>
                <c:pt idx="831">
                  <c:v>143.82</c:v>
                </c:pt>
                <c:pt idx="832">
                  <c:v>745.94</c:v>
                </c:pt>
                <c:pt idx="833">
                  <c:v>143.82</c:v>
                </c:pt>
                <c:pt idx="834">
                  <c:v>431.33000000000004</c:v>
                </c:pt>
                <c:pt idx="835">
                  <c:v>91.15</c:v>
                </c:pt>
                <c:pt idx="836">
                  <c:v>1660.88</c:v>
                </c:pt>
                <c:pt idx="837">
                  <c:v>1215.3399999999999</c:v>
                </c:pt>
                <c:pt idx="838">
                  <c:v>1383.6100000000001</c:v>
                </c:pt>
                <c:pt idx="839">
                  <c:v>903.11</c:v>
                </c:pt>
                <c:pt idx="840">
                  <c:v>1055.82</c:v>
                </c:pt>
                <c:pt idx="841">
                  <c:v>1630.25</c:v>
                </c:pt>
                <c:pt idx="842">
                  <c:v>1103.43</c:v>
                </c:pt>
                <c:pt idx="843">
                  <c:v>217.51</c:v>
                </c:pt>
                <c:pt idx="844">
                  <c:v>1103.43</c:v>
                </c:pt>
                <c:pt idx="845">
                  <c:v>1069.5500000000002</c:v>
                </c:pt>
                <c:pt idx="846">
                  <c:v>144.26</c:v>
                </c:pt>
                <c:pt idx="847">
                  <c:v>451.65000000000009</c:v>
                </c:pt>
                <c:pt idx="848">
                  <c:v>1702.5499999999997</c:v>
                </c:pt>
                <c:pt idx="849">
                  <c:v>327.9799999999999</c:v>
                </c:pt>
                <c:pt idx="850">
                  <c:v>1702.5499999999997</c:v>
                </c:pt>
                <c:pt idx="851">
                  <c:v>189.27999999999997</c:v>
                </c:pt>
                <c:pt idx="852">
                  <c:v>737.56999999999994</c:v>
                </c:pt>
                <c:pt idx="853">
                  <c:v>15.080000000000005</c:v>
                </c:pt>
                <c:pt idx="854">
                  <c:v>802.26</c:v>
                </c:pt>
                <c:pt idx="855">
                  <c:v>693.76</c:v>
                </c:pt>
                <c:pt idx="856">
                  <c:v>64.509999999999991</c:v>
                </c:pt>
                <c:pt idx="857">
                  <c:v>771.12</c:v>
                </c:pt>
                <c:pt idx="858">
                  <c:v>128.45999999999992</c:v>
                </c:pt>
                <c:pt idx="859">
                  <c:v>133.7800000000002</c:v>
                </c:pt>
                <c:pt idx="860">
                  <c:v>72.599999999999966</c:v>
                </c:pt>
                <c:pt idx="861">
                  <c:v>179.44</c:v>
                </c:pt>
                <c:pt idx="862">
                  <c:v>139.2299999999999</c:v>
                </c:pt>
                <c:pt idx="863">
                  <c:v>957.02</c:v>
                </c:pt>
                <c:pt idx="864">
                  <c:v>817.36</c:v>
                </c:pt>
                <c:pt idx="865">
                  <c:v>445.20999999999992</c:v>
                </c:pt>
                <c:pt idx="866">
                  <c:v>451.65000000000009</c:v>
                </c:pt>
                <c:pt idx="867">
                  <c:v>1702.5499999999997</c:v>
                </c:pt>
                <c:pt idx="868">
                  <c:v>14.229999999999997</c:v>
                </c:pt>
                <c:pt idx="869">
                  <c:v>1103.43</c:v>
                </c:pt>
                <c:pt idx="870">
                  <c:v>827.15999999999985</c:v>
                </c:pt>
                <c:pt idx="871">
                  <c:v>110.56</c:v>
                </c:pt>
                <c:pt idx="872">
                  <c:v>110.56</c:v>
                </c:pt>
                <c:pt idx="873">
                  <c:v>195.33999999999992</c:v>
                </c:pt>
                <c:pt idx="874">
                  <c:v>437.46</c:v>
                </c:pt>
                <c:pt idx="875">
                  <c:v>445.20999999999992</c:v>
                </c:pt>
                <c:pt idx="876">
                  <c:v>1230.3000000000002</c:v>
                </c:pt>
                <c:pt idx="877">
                  <c:v>356.5</c:v>
                </c:pt>
                <c:pt idx="878">
                  <c:v>75.480000000000018</c:v>
                </c:pt>
                <c:pt idx="879">
                  <c:v>45.960000000000008</c:v>
                </c:pt>
                <c:pt idx="880">
                  <c:v>114.93</c:v>
                </c:pt>
                <c:pt idx="881">
                  <c:v>1295.43</c:v>
                </c:pt>
                <c:pt idx="882">
                  <c:v>802.26</c:v>
                </c:pt>
                <c:pt idx="883">
                  <c:v>64.509999999999991</c:v>
                </c:pt>
                <c:pt idx="884">
                  <c:v>139.2299999999999</c:v>
                </c:pt>
                <c:pt idx="885">
                  <c:v>45.960000000000008</c:v>
                </c:pt>
                <c:pt idx="886">
                  <c:v>189.27999999999997</c:v>
                </c:pt>
                <c:pt idx="887">
                  <c:v>817.36</c:v>
                </c:pt>
                <c:pt idx="888">
                  <c:v>437.46</c:v>
                </c:pt>
                <c:pt idx="889">
                  <c:v>1660.88</c:v>
                </c:pt>
                <c:pt idx="890">
                  <c:v>198.29000000000002</c:v>
                </c:pt>
                <c:pt idx="891">
                  <c:v>15.080000000000005</c:v>
                </c:pt>
                <c:pt idx="892">
                  <c:v>1630.25</c:v>
                </c:pt>
                <c:pt idx="893">
                  <c:v>128.45999999999992</c:v>
                </c:pt>
                <c:pt idx="894">
                  <c:v>356.5</c:v>
                </c:pt>
                <c:pt idx="895">
                  <c:v>1010.02</c:v>
                </c:pt>
                <c:pt idx="896">
                  <c:v>445.20999999999992</c:v>
                </c:pt>
                <c:pt idx="897">
                  <c:v>448.67999999999995</c:v>
                </c:pt>
                <c:pt idx="898">
                  <c:v>459.46000000000015</c:v>
                </c:pt>
                <c:pt idx="899">
                  <c:v>1010.02</c:v>
                </c:pt>
                <c:pt idx="900">
                  <c:v>15.080000000000005</c:v>
                </c:pt>
                <c:pt idx="901">
                  <c:v>182.81000000000017</c:v>
                </c:pt>
                <c:pt idx="902">
                  <c:v>75.480000000000018</c:v>
                </c:pt>
                <c:pt idx="903">
                  <c:v>574.62000000000012</c:v>
                </c:pt>
                <c:pt idx="904">
                  <c:v>90.099999999999966</c:v>
                </c:pt>
                <c:pt idx="905">
                  <c:v>57.72999999999999</c:v>
                </c:pt>
                <c:pt idx="906">
                  <c:v>64.509999999999991</c:v>
                </c:pt>
                <c:pt idx="907">
                  <c:v>217.51</c:v>
                </c:pt>
                <c:pt idx="908">
                  <c:v>187.38999999999987</c:v>
                </c:pt>
                <c:pt idx="909">
                  <c:v>957.02</c:v>
                </c:pt>
                <c:pt idx="910">
                  <c:v>1279.3999999999999</c:v>
                </c:pt>
                <c:pt idx="911">
                  <c:v>459.46000000000015</c:v>
                </c:pt>
                <c:pt idx="912">
                  <c:v>309.80999999999995</c:v>
                </c:pt>
                <c:pt idx="913">
                  <c:v>133.7800000000002</c:v>
                </c:pt>
                <c:pt idx="914">
                  <c:v>690.49</c:v>
                </c:pt>
                <c:pt idx="915">
                  <c:v>1383.6100000000001</c:v>
                </c:pt>
                <c:pt idx="916">
                  <c:v>1055.82</c:v>
                </c:pt>
                <c:pt idx="917">
                  <c:v>450.77</c:v>
                </c:pt>
                <c:pt idx="918">
                  <c:v>90.099999999999966</c:v>
                </c:pt>
                <c:pt idx="919">
                  <c:v>209.84000000000003</c:v>
                </c:pt>
                <c:pt idx="920">
                  <c:v>1592.19</c:v>
                </c:pt>
                <c:pt idx="921">
                  <c:v>903.11</c:v>
                </c:pt>
                <c:pt idx="922">
                  <c:v>17.869999999999997</c:v>
                </c:pt>
                <c:pt idx="923">
                  <c:v>167.20999999999998</c:v>
                </c:pt>
                <c:pt idx="924">
                  <c:v>75.75</c:v>
                </c:pt>
                <c:pt idx="925">
                  <c:v>737.17000000000007</c:v>
                </c:pt>
                <c:pt idx="926">
                  <c:v>751.02</c:v>
                </c:pt>
                <c:pt idx="927">
                  <c:v>903.11</c:v>
                </c:pt>
                <c:pt idx="928">
                  <c:v>1230.3000000000002</c:v>
                </c:pt>
                <c:pt idx="929">
                  <c:v>547.28</c:v>
                </c:pt>
                <c:pt idx="930">
                  <c:v>1028.76</c:v>
                </c:pt>
                <c:pt idx="931">
                  <c:v>751.02</c:v>
                </c:pt>
                <c:pt idx="932">
                  <c:v>189.27999999999997</c:v>
                </c:pt>
                <c:pt idx="933">
                  <c:v>90.099999999999966</c:v>
                </c:pt>
                <c:pt idx="934">
                  <c:v>91.15</c:v>
                </c:pt>
                <c:pt idx="935">
                  <c:v>309.80999999999995</c:v>
                </c:pt>
                <c:pt idx="936">
                  <c:v>217.51</c:v>
                </c:pt>
                <c:pt idx="937">
                  <c:v>182.81000000000017</c:v>
                </c:pt>
                <c:pt idx="938">
                  <c:v>745.94</c:v>
                </c:pt>
                <c:pt idx="939">
                  <c:v>75.480000000000018</c:v>
                </c:pt>
                <c:pt idx="940">
                  <c:v>1702.5499999999997</c:v>
                </c:pt>
                <c:pt idx="941">
                  <c:v>1055.82</c:v>
                </c:pt>
                <c:pt idx="942">
                  <c:v>448.67999999999995</c:v>
                </c:pt>
                <c:pt idx="943">
                  <c:v>1069.5500000000002</c:v>
                </c:pt>
                <c:pt idx="944">
                  <c:v>737.56999999999994</c:v>
                </c:pt>
                <c:pt idx="945">
                  <c:v>1010.02</c:v>
                </c:pt>
                <c:pt idx="946">
                  <c:v>771.12</c:v>
                </c:pt>
                <c:pt idx="947">
                  <c:v>1702.5499999999997</c:v>
                </c:pt>
                <c:pt idx="948">
                  <c:v>1592.19</c:v>
                </c:pt>
                <c:pt idx="949">
                  <c:v>827.15999999999985</c:v>
                </c:pt>
                <c:pt idx="950">
                  <c:v>1383.6100000000001</c:v>
                </c:pt>
                <c:pt idx="951">
                  <c:v>1295.43</c:v>
                </c:pt>
                <c:pt idx="952">
                  <c:v>143.82</c:v>
                </c:pt>
                <c:pt idx="953">
                  <c:v>1028.76</c:v>
                </c:pt>
                <c:pt idx="954">
                  <c:v>195.33999999999992</c:v>
                </c:pt>
                <c:pt idx="955">
                  <c:v>690.49</c:v>
                </c:pt>
                <c:pt idx="956">
                  <c:v>75.139999999999986</c:v>
                </c:pt>
                <c:pt idx="957">
                  <c:v>199.09999999999991</c:v>
                </c:pt>
                <c:pt idx="958">
                  <c:v>64.92999999999995</c:v>
                </c:pt>
                <c:pt idx="959">
                  <c:v>110.80999999999995</c:v>
                </c:pt>
                <c:pt idx="960">
                  <c:v>139.2299999999999</c:v>
                </c:pt>
                <c:pt idx="961">
                  <c:v>834.93999999999994</c:v>
                </c:pt>
                <c:pt idx="962">
                  <c:v>155.65000000000009</c:v>
                </c:pt>
                <c:pt idx="963">
                  <c:v>448.67999999999995</c:v>
                </c:pt>
                <c:pt idx="964">
                  <c:v>771.12</c:v>
                </c:pt>
                <c:pt idx="965">
                  <c:v>43.97</c:v>
                </c:pt>
                <c:pt idx="966">
                  <c:v>75.480000000000018</c:v>
                </c:pt>
                <c:pt idx="967">
                  <c:v>75.480000000000018</c:v>
                </c:pt>
                <c:pt idx="968">
                  <c:v>91.15</c:v>
                </c:pt>
                <c:pt idx="969">
                  <c:v>45.960000000000008</c:v>
                </c:pt>
                <c:pt idx="970">
                  <c:v>17.869999999999997</c:v>
                </c:pt>
                <c:pt idx="971">
                  <c:v>1544.6100000000001</c:v>
                </c:pt>
                <c:pt idx="972">
                  <c:v>167.20999999999998</c:v>
                </c:pt>
                <c:pt idx="973">
                  <c:v>957.02</c:v>
                </c:pt>
                <c:pt idx="974">
                  <c:v>737.17000000000007</c:v>
                </c:pt>
                <c:pt idx="975">
                  <c:v>690.49</c:v>
                </c:pt>
                <c:pt idx="976">
                  <c:v>509.97</c:v>
                </c:pt>
                <c:pt idx="977">
                  <c:v>198.22000000000003</c:v>
                </c:pt>
                <c:pt idx="978">
                  <c:v>75.75</c:v>
                </c:pt>
                <c:pt idx="979">
                  <c:v>745.94</c:v>
                </c:pt>
                <c:pt idx="980">
                  <c:v>199.09999999999991</c:v>
                </c:pt>
                <c:pt idx="981">
                  <c:v>90.099999999999966</c:v>
                </c:pt>
                <c:pt idx="982">
                  <c:v>1230.3000000000002</c:v>
                </c:pt>
                <c:pt idx="983">
                  <c:v>133.38</c:v>
                </c:pt>
                <c:pt idx="984">
                  <c:v>1279.3999999999999</c:v>
                </c:pt>
                <c:pt idx="985">
                  <c:v>91.15</c:v>
                </c:pt>
                <c:pt idx="986">
                  <c:v>110.56</c:v>
                </c:pt>
                <c:pt idx="987">
                  <c:v>690.49</c:v>
                </c:pt>
                <c:pt idx="988">
                  <c:v>198.22000000000003</c:v>
                </c:pt>
                <c:pt idx="989">
                  <c:v>1069.5500000000002</c:v>
                </c:pt>
                <c:pt idx="990">
                  <c:v>448.67999999999995</c:v>
                </c:pt>
                <c:pt idx="991">
                  <c:v>57.72999999999999</c:v>
                </c:pt>
                <c:pt idx="992">
                  <c:v>450.77</c:v>
                </c:pt>
                <c:pt idx="993">
                  <c:v>1069.5500000000002</c:v>
                </c:pt>
                <c:pt idx="994">
                  <c:v>75.480000000000018</c:v>
                </c:pt>
                <c:pt idx="995">
                  <c:v>1630.25</c:v>
                </c:pt>
                <c:pt idx="996">
                  <c:v>547.28</c:v>
                </c:pt>
                <c:pt idx="997">
                  <c:v>502.47</c:v>
                </c:pt>
                <c:pt idx="998">
                  <c:v>25.089999999999989</c:v>
                </c:pt>
                <c:pt idx="999">
                  <c:v>209.84000000000003</c:v>
                </c:pt>
                <c:pt idx="1000">
                  <c:v>437.46</c:v>
                </c:pt>
                <c:pt idx="1001">
                  <c:v>104.24000000000001</c:v>
                </c:pt>
                <c:pt idx="1002">
                  <c:v>1295.43</c:v>
                </c:pt>
                <c:pt idx="1003">
                  <c:v>1660.88</c:v>
                </c:pt>
                <c:pt idx="1004">
                  <c:v>72.599999999999966</c:v>
                </c:pt>
                <c:pt idx="1005">
                  <c:v>72.599999999999966</c:v>
                </c:pt>
                <c:pt idx="1006">
                  <c:v>45.960000000000008</c:v>
                </c:pt>
                <c:pt idx="1007">
                  <c:v>690.49</c:v>
                </c:pt>
                <c:pt idx="1008">
                  <c:v>75.75</c:v>
                </c:pt>
                <c:pt idx="1009">
                  <c:v>72.599999999999966</c:v>
                </c:pt>
                <c:pt idx="1010">
                  <c:v>802.26</c:v>
                </c:pt>
                <c:pt idx="1011">
                  <c:v>509.97</c:v>
                </c:pt>
                <c:pt idx="1012">
                  <c:v>75.75</c:v>
                </c:pt>
                <c:pt idx="1013">
                  <c:v>179.44</c:v>
                </c:pt>
                <c:pt idx="1014">
                  <c:v>693.76</c:v>
                </c:pt>
                <c:pt idx="1015">
                  <c:v>802.26</c:v>
                </c:pt>
                <c:pt idx="1016">
                  <c:v>1295.43</c:v>
                </c:pt>
                <c:pt idx="1017">
                  <c:v>1612.25</c:v>
                </c:pt>
                <c:pt idx="1018">
                  <c:v>834.93999999999994</c:v>
                </c:pt>
                <c:pt idx="1019">
                  <c:v>1230.27</c:v>
                </c:pt>
                <c:pt idx="1020">
                  <c:v>72.599999999999966</c:v>
                </c:pt>
                <c:pt idx="1021">
                  <c:v>745.94</c:v>
                </c:pt>
                <c:pt idx="1022">
                  <c:v>1544.6100000000001</c:v>
                </c:pt>
                <c:pt idx="1023">
                  <c:v>1305.25</c:v>
                </c:pt>
                <c:pt idx="1024">
                  <c:v>43.97</c:v>
                </c:pt>
                <c:pt idx="1025">
                  <c:v>872.8900000000001</c:v>
                </c:pt>
                <c:pt idx="1026">
                  <c:v>1660.88</c:v>
                </c:pt>
                <c:pt idx="1027">
                  <c:v>471.6</c:v>
                </c:pt>
                <c:pt idx="1028">
                  <c:v>751.02</c:v>
                </c:pt>
                <c:pt idx="1029">
                  <c:v>448.67999999999995</c:v>
                </c:pt>
                <c:pt idx="1030">
                  <c:v>64.92999999999995</c:v>
                </c:pt>
                <c:pt idx="1031">
                  <c:v>437.46</c:v>
                </c:pt>
                <c:pt idx="1032">
                  <c:v>45.960000000000008</c:v>
                </c:pt>
                <c:pt idx="1033">
                  <c:v>135.84999999999997</c:v>
                </c:pt>
                <c:pt idx="1034">
                  <c:v>1215.3399999999999</c:v>
                </c:pt>
                <c:pt idx="1035">
                  <c:v>133.7800000000002</c:v>
                </c:pt>
                <c:pt idx="1036">
                  <c:v>1612.25</c:v>
                </c:pt>
                <c:pt idx="1037">
                  <c:v>309.80999999999995</c:v>
                </c:pt>
                <c:pt idx="1038">
                  <c:v>25.089999999999989</c:v>
                </c:pt>
                <c:pt idx="1039">
                  <c:v>15.080000000000005</c:v>
                </c:pt>
                <c:pt idx="1040">
                  <c:v>17.869999999999997</c:v>
                </c:pt>
                <c:pt idx="1041">
                  <c:v>1215.3399999999999</c:v>
                </c:pt>
                <c:pt idx="1042">
                  <c:v>547.28</c:v>
                </c:pt>
                <c:pt idx="1043">
                  <c:v>209.84000000000003</c:v>
                </c:pt>
                <c:pt idx="1044">
                  <c:v>745.94</c:v>
                </c:pt>
                <c:pt idx="1045">
                  <c:v>1702.5499999999997</c:v>
                </c:pt>
                <c:pt idx="1046">
                  <c:v>25.089999999999989</c:v>
                </c:pt>
                <c:pt idx="1047">
                  <c:v>129.01</c:v>
                </c:pt>
                <c:pt idx="1048">
                  <c:v>75.139999999999986</c:v>
                </c:pt>
                <c:pt idx="1049">
                  <c:v>1230.27</c:v>
                </c:pt>
                <c:pt idx="1050">
                  <c:v>737.17000000000007</c:v>
                </c:pt>
                <c:pt idx="1051">
                  <c:v>690.49</c:v>
                </c:pt>
                <c:pt idx="1052">
                  <c:v>957.02</c:v>
                </c:pt>
                <c:pt idx="1053">
                  <c:v>509.97</c:v>
                </c:pt>
                <c:pt idx="1054">
                  <c:v>709.34</c:v>
                </c:pt>
                <c:pt idx="1055">
                  <c:v>509.97</c:v>
                </c:pt>
                <c:pt idx="1056">
                  <c:v>57.72999999999999</c:v>
                </c:pt>
              </c:numCache>
            </c:numRef>
          </c:yVal>
          <c:smooth val="0"/>
          <c:extLst>
            <c:ext xmlns:c16="http://schemas.microsoft.com/office/drawing/2014/chart" uri="{C3380CC4-5D6E-409C-BE32-E72D297353CC}">
              <c16:uniqueId val="{00000000-BA37-3D48-A5BD-9044A152562D}"/>
            </c:ext>
          </c:extLst>
        </c:ser>
        <c:dLbls>
          <c:showLegendKey val="0"/>
          <c:showVal val="0"/>
          <c:showCatName val="0"/>
          <c:showSerName val="0"/>
          <c:showPercent val="0"/>
          <c:showBubbleSize val="0"/>
        </c:dLbls>
        <c:axId val="1144507744"/>
        <c:axId val="1794925008"/>
      </c:scatterChart>
      <c:valAx>
        <c:axId val="114450774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GB"/>
                  <a:t>Frequency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94925008"/>
        <c:crosses val="autoZero"/>
        <c:crossBetween val="midCat"/>
      </c:valAx>
      <c:valAx>
        <c:axId val="179492500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GB"/>
                  <a:t>Monetary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409]#,##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45077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Transactions!$AG$1</c:f>
              <c:strCache>
                <c:ptCount val="1"/>
                <c:pt idx="0">
                  <c:v>product_id</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Transactions!$AD$2:$AD$20002</c:f>
              <c:numCache>
                <c:formatCode>General</c:formatCode>
                <c:ptCount val="1408"/>
                <c:pt idx="0">
                  <c:v>321</c:v>
                </c:pt>
                <c:pt idx="1">
                  <c:v>309</c:v>
                </c:pt>
                <c:pt idx="2">
                  <c:v>307</c:v>
                </c:pt>
                <c:pt idx="3">
                  <c:v>263</c:v>
                </c:pt>
                <c:pt idx="4">
                  <c:v>183</c:v>
                </c:pt>
                <c:pt idx="5">
                  <c:v>146</c:v>
                </c:pt>
                <c:pt idx="6">
                  <c:v>93</c:v>
                </c:pt>
                <c:pt idx="7">
                  <c:v>62</c:v>
                </c:pt>
                <c:pt idx="8">
                  <c:v>359</c:v>
                </c:pt>
                <c:pt idx="9">
                  <c:v>278</c:v>
                </c:pt>
                <c:pt idx="10">
                  <c:v>261</c:v>
                </c:pt>
                <c:pt idx="11">
                  <c:v>232</c:v>
                </c:pt>
                <c:pt idx="12">
                  <c:v>128</c:v>
                </c:pt>
                <c:pt idx="13">
                  <c:v>80</c:v>
                </c:pt>
                <c:pt idx="14">
                  <c:v>50</c:v>
                </c:pt>
                <c:pt idx="15">
                  <c:v>343</c:v>
                </c:pt>
                <c:pt idx="16">
                  <c:v>318</c:v>
                </c:pt>
                <c:pt idx="17">
                  <c:v>317</c:v>
                </c:pt>
                <c:pt idx="18">
                  <c:v>253</c:v>
                </c:pt>
                <c:pt idx="19">
                  <c:v>241</c:v>
                </c:pt>
                <c:pt idx="20">
                  <c:v>235</c:v>
                </c:pt>
                <c:pt idx="21">
                  <c:v>211</c:v>
                </c:pt>
                <c:pt idx="22">
                  <c:v>193</c:v>
                </c:pt>
                <c:pt idx="23">
                  <c:v>164</c:v>
                </c:pt>
                <c:pt idx="24">
                  <c:v>125</c:v>
                </c:pt>
                <c:pt idx="25">
                  <c:v>10</c:v>
                </c:pt>
                <c:pt idx="26">
                  <c:v>244</c:v>
                </c:pt>
                <c:pt idx="27">
                  <c:v>235</c:v>
                </c:pt>
                <c:pt idx="28">
                  <c:v>218</c:v>
                </c:pt>
                <c:pt idx="29">
                  <c:v>209</c:v>
                </c:pt>
                <c:pt idx="30">
                  <c:v>207</c:v>
                </c:pt>
                <c:pt idx="31">
                  <c:v>86</c:v>
                </c:pt>
                <c:pt idx="32">
                  <c:v>74</c:v>
                </c:pt>
                <c:pt idx="33">
                  <c:v>42</c:v>
                </c:pt>
                <c:pt idx="34">
                  <c:v>24</c:v>
                </c:pt>
                <c:pt idx="35">
                  <c:v>20</c:v>
                </c:pt>
                <c:pt idx="36">
                  <c:v>11</c:v>
                </c:pt>
                <c:pt idx="37">
                  <c:v>322</c:v>
                </c:pt>
                <c:pt idx="38">
                  <c:v>311</c:v>
                </c:pt>
                <c:pt idx="39">
                  <c:v>231</c:v>
                </c:pt>
                <c:pt idx="40">
                  <c:v>198</c:v>
                </c:pt>
                <c:pt idx="41">
                  <c:v>181</c:v>
                </c:pt>
                <c:pt idx="42">
                  <c:v>131</c:v>
                </c:pt>
                <c:pt idx="43">
                  <c:v>116</c:v>
                </c:pt>
                <c:pt idx="44">
                  <c:v>88</c:v>
                </c:pt>
                <c:pt idx="45">
                  <c:v>87</c:v>
                </c:pt>
                <c:pt idx="46">
                  <c:v>46</c:v>
                </c:pt>
                <c:pt idx="47">
                  <c:v>0</c:v>
                </c:pt>
                <c:pt idx="48">
                  <c:v>266</c:v>
                </c:pt>
                <c:pt idx="49">
                  <c:v>228</c:v>
                </c:pt>
                <c:pt idx="50">
                  <c:v>194</c:v>
                </c:pt>
                <c:pt idx="51">
                  <c:v>85</c:v>
                </c:pt>
                <c:pt idx="52">
                  <c:v>78</c:v>
                </c:pt>
                <c:pt idx="53">
                  <c:v>69</c:v>
                </c:pt>
                <c:pt idx="54">
                  <c:v>66</c:v>
                </c:pt>
                <c:pt idx="55">
                  <c:v>315</c:v>
                </c:pt>
                <c:pt idx="56">
                  <c:v>299</c:v>
                </c:pt>
                <c:pt idx="57">
                  <c:v>295</c:v>
                </c:pt>
                <c:pt idx="58">
                  <c:v>294</c:v>
                </c:pt>
                <c:pt idx="59">
                  <c:v>284</c:v>
                </c:pt>
                <c:pt idx="60">
                  <c:v>133</c:v>
                </c:pt>
                <c:pt idx="61">
                  <c:v>131</c:v>
                </c:pt>
                <c:pt idx="62">
                  <c:v>89</c:v>
                </c:pt>
                <c:pt idx="63">
                  <c:v>330</c:v>
                </c:pt>
                <c:pt idx="64">
                  <c:v>327</c:v>
                </c:pt>
                <c:pt idx="65">
                  <c:v>297</c:v>
                </c:pt>
                <c:pt idx="66">
                  <c:v>282</c:v>
                </c:pt>
                <c:pt idx="67">
                  <c:v>240</c:v>
                </c:pt>
                <c:pt idx="68">
                  <c:v>198</c:v>
                </c:pt>
                <c:pt idx="69">
                  <c:v>178</c:v>
                </c:pt>
                <c:pt idx="70">
                  <c:v>161</c:v>
                </c:pt>
                <c:pt idx="71">
                  <c:v>160</c:v>
                </c:pt>
                <c:pt idx="72">
                  <c:v>122</c:v>
                </c:pt>
                <c:pt idx="73">
                  <c:v>83</c:v>
                </c:pt>
                <c:pt idx="74">
                  <c:v>80</c:v>
                </c:pt>
                <c:pt idx="75">
                  <c:v>44</c:v>
                </c:pt>
                <c:pt idx="76">
                  <c:v>22</c:v>
                </c:pt>
                <c:pt idx="77">
                  <c:v>286</c:v>
                </c:pt>
                <c:pt idx="78">
                  <c:v>224</c:v>
                </c:pt>
                <c:pt idx="79">
                  <c:v>170</c:v>
                </c:pt>
                <c:pt idx="80">
                  <c:v>155</c:v>
                </c:pt>
                <c:pt idx="81">
                  <c:v>42</c:v>
                </c:pt>
                <c:pt idx="82">
                  <c:v>11</c:v>
                </c:pt>
                <c:pt idx="83">
                  <c:v>306</c:v>
                </c:pt>
                <c:pt idx="84">
                  <c:v>268</c:v>
                </c:pt>
                <c:pt idx="85">
                  <c:v>243</c:v>
                </c:pt>
                <c:pt idx="86">
                  <c:v>194</c:v>
                </c:pt>
                <c:pt idx="87">
                  <c:v>159</c:v>
                </c:pt>
                <c:pt idx="88">
                  <c:v>158</c:v>
                </c:pt>
                <c:pt idx="89">
                  <c:v>156</c:v>
                </c:pt>
                <c:pt idx="90">
                  <c:v>154</c:v>
                </c:pt>
                <c:pt idx="91">
                  <c:v>129</c:v>
                </c:pt>
                <c:pt idx="92">
                  <c:v>35</c:v>
                </c:pt>
                <c:pt idx="93">
                  <c:v>321</c:v>
                </c:pt>
                <c:pt idx="94">
                  <c:v>292</c:v>
                </c:pt>
                <c:pt idx="95">
                  <c:v>283</c:v>
                </c:pt>
                <c:pt idx="96">
                  <c:v>251</c:v>
                </c:pt>
                <c:pt idx="97">
                  <c:v>205</c:v>
                </c:pt>
                <c:pt idx="98">
                  <c:v>178</c:v>
                </c:pt>
                <c:pt idx="99">
                  <c:v>151</c:v>
                </c:pt>
                <c:pt idx="100">
                  <c:v>90</c:v>
                </c:pt>
                <c:pt idx="101">
                  <c:v>82</c:v>
                </c:pt>
                <c:pt idx="102">
                  <c:v>71</c:v>
                </c:pt>
                <c:pt idx="103">
                  <c:v>64</c:v>
                </c:pt>
                <c:pt idx="104">
                  <c:v>48</c:v>
                </c:pt>
                <c:pt idx="105">
                  <c:v>33</c:v>
                </c:pt>
                <c:pt idx="106">
                  <c:v>357</c:v>
                </c:pt>
                <c:pt idx="107">
                  <c:v>351</c:v>
                </c:pt>
                <c:pt idx="108">
                  <c:v>297</c:v>
                </c:pt>
                <c:pt idx="109">
                  <c:v>254</c:v>
                </c:pt>
                <c:pt idx="110">
                  <c:v>245</c:v>
                </c:pt>
                <c:pt idx="111">
                  <c:v>186</c:v>
                </c:pt>
                <c:pt idx="112">
                  <c:v>145</c:v>
                </c:pt>
                <c:pt idx="113">
                  <c:v>134</c:v>
                </c:pt>
                <c:pt idx="114">
                  <c:v>125</c:v>
                </c:pt>
                <c:pt idx="115">
                  <c:v>113</c:v>
                </c:pt>
                <c:pt idx="116">
                  <c:v>111</c:v>
                </c:pt>
                <c:pt idx="117">
                  <c:v>31</c:v>
                </c:pt>
                <c:pt idx="118">
                  <c:v>19</c:v>
                </c:pt>
                <c:pt idx="119">
                  <c:v>10</c:v>
                </c:pt>
                <c:pt idx="120">
                  <c:v>301</c:v>
                </c:pt>
                <c:pt idx="121">
                  <c:v>283</c:v>
                </c:pt>
                <c:pt idx="122">
                  <c:v>263</c:v>
                </c:pt>
                <c:pt idx="123">
                  <c:v>241</c:v>
                </c:pt>
                <c:pt idx="124">
                  <c:v>190</c:v>
                </c:pt>
                <c:pt idx="125">
                  <c:v>175</c:v>
                </c:pt>
                <c:pt idx="126">
                  <c:v>103</c:v>
                </c:pt>
                <c:pt idx="127">
                  <c:v>70</c:v>
                </c:pt>
                <c:pt idx="128">
                  <c:v>66</c:v>
                </c:pt>
                <c:pt idx="129">
                  <c:v>42</c:v>
                </c:pt>
                <c:pt idx="130">
                  <c:v>21</c:v>
                </c:pt>
                <c:pt idx="131">
                  <c:v>339</c:v>
                </c:pt>
                <c:pt idx="132">
                  <c:v>302</c:v>
                </c:pt>
                <c:pt idx="133">
                  <c:v>248</c:v>
                </c:pt>
                <c:pt idx="134">
                  <c:v>247</c:v>
                </c:pt>
                <c:pt idx="135">
                  <c:v>236</c:v>
                </c:pt>
                <c:pt idx="136">
                  <c:v>206</c:v>
                </c:pt>
                <c:pt idx="137">
                  <c:v>171</c:v>
                </c:pt>
                <c:pt idx="138">
                  <c:v>148</c:v>
                </c:pt>
                <c:pt idx="139">
                  <c:v>138</c:v>
                </c:pt>
                <c:pt idx="140">
                  <c:v>131</c:v>
                </c:pt>
                <c:pt idx="141">
                  <c:v>124</c:v>
                </c:pt>
                <c:pt idx="142">
                  <c:v>106</c:v>
                </c:pt>
                <c:pt idx="143">
                  <c:v>103</c:v>
                </c:pt>
                <c:pt idx="144">
                  <c:v>76</c:v>
                </c:pt>
                <c:pt idx="145">
                  <c:v>55</c:v>
                </c:pt>
                <c:pt idx="146">
                  <c:v>50</c:v>
                </c:pt>
                <c:pt idx="147">
                  <c:v>47</c:v>
                </c:pt>
                <c:pt idx="148">
                  <c:v>13</c:v>
                </c:pt>
                <c:pt idx="149">
                  <c:v>343</c:v>
                </c:pt>
                <c:pt idx="150">
                  <c:v>282</c:v>
                </c:pt>
                <c:pt idx="151">
                  <c:v>272</c:v>
                </c:pt>
                <c:pt idx="152">
                  <c:v>259</c:v>
                </c:pt>
                <c:pt idx="153">
                  <c:v>199</c:v>
                </c:pt>
                <c:pt idx="154">
                  <c:v>164</c:v>
                </c:pt>
                <c:pt idx="155">
                  <c:v>159</c:v>
                </c:pt>
                <c:pt idx="156">
                  <c:v>153</c:v>
                </c:pt>
                <c:pt idx="157">
                  <c:v>133</c:v>
                </c:pt>
                <c:pt idx="158">
                  <c:v>58</c:v>
                </c:pt>
                <c:pt idx="159">
                  <c:v>29</c:v>
                </c:pt>
                <c:pt idx="160">
                  <c:v>350</c:v>
                </c:pt>
                <c:pt idx="161">
                  <c:v>292</c:v>
                </c:pt>
                <c:pt idx="162">
                  <c:v>275</c:v>
                </c:pt>
                <c:pt idx="163">
                  <c:v>260</c:v>
                </c:pt>
                <c:pt idx="164">
                  <c:v>240</c:v>
                </c:pt>
                <c:pt idx="165">
                  <c:v>221</c:v>
                </c:pt>
                <c:pt idx="166">
                  <c:v>208</c:v>
                </c:pt>
                <c:pt idx="167">
                  <c:v>196</c:v>
                </c:pt>
                <c:pt idx="168">
                  <c:v>89</c:v>
                </c:pt>
                <c:pt idx="169">
                  <c:v>75</c:v>
                </c:pt>
                <c:pt idx="170">
                  <c:v>68</c:v>
                </c:pt>
                <c:pt idx="171">
                  <c:v>62</c:v>
                </c:pt>
                <c:pt idx="172">
                  <c:v>39</c:v>
                </c:pt>
                <c:pt idx="173">
                  <c:v>361</c:v>
                </c:pt>
                <c:pt idx="174">
                  <c:v>254</c:v>
                </c:pt>
                <c:pt idx="175">
                  <c:v>236</c:v>
                </c:pt>
                <c:pt idx="176">
                  <c:v>206</c:v>
                </c:pt>
                <c:pt idx="177">
                  <c:v>137</c:v>
                </c:pt>
                <c:pt idx="178">
                  <c:v>134</c:v>
                </c:pt>
                <c:pt idx="179">
                  <c:v>99</c:v>
                </c:pt>
                <c:pt idx="180">
                  <c:v>78</c:v>
                </c:pt>
                <c:pt idx="181">
                  <c:v>9</c:v>
                </c:pt>
                <c:pt idx="182">
                  <c:v>262</c:v>
                </c:pt>
                <c:pt idx="183">
                  <c:v>237</c:v>
                </c:pt>
                <c:pt idx="184">
                  <c:v>191</c:v>
                </c:pt>
                <c:pt idx="185">
                  <c:v>187</c:v>
                </c:pt>
                <c:pt idx="186">
                  <c:v>187</c:v>
                </c:pt>
                <c:pt idx="187">
                  <c:v>158</c:v>
                </c:pt>
                <c:pt idx="188">
                  <c:v>119</c:v>
                </c:pt>
                <c:pt idx="189">
                  <c:v>101</c:v>
                </c:pt>
                <c:pt idx="190">
                  <c:v>29</c:v>
                </c:pt>
                <c:pt idx="191">
                  <c:v>26</c:v>
                </c:pt>
                <c:pt idx="192">
                  <c:v>20</c:v>
                </c:pt>
                <c:pt idx="193">
                  <c:v>9</c:v>
                </c:pt>
                <c:pt idx="194">
                  <c:v>242</c:v>
                </c:pt>
                <c:pt idx="195">
                  <c:v>234</c:v>
                </c:pt>
                <c:pt idx="196">
                  <c:v>227</c:v>
                </c:pt>
                <c:pt idx="197">
                  <c:v>187</c:v>
                </c:pt>
                <c:pt idx="198">
                  <c:v>135</c:v>
                </c:pt>
                <c:pt idx="199">
                  <c:v>8</c:v>
                </c:pt>
                <c:pt idx="200">
                  <c:v>310</c:v>
                </c:pt>
                <c:pt idx="201">
                  <c:v>296</c:v>
                </c:pt>
                <c:pt idx="202">
                  <c:v>265</c:v>
                </c:pt>
                <c:pt idx="203">
                  <c:v>247</c:v>
                </c:pt>
                <c:pt idx="204">
                  <c:v>196</c:v>
                </c:pt>
                <c:pt idx="205">
                  <c:v>120</c:v>
                </c:pt>
                <c:pt idx="206">
                  <c:v>91</c:v>
                </c:pt>
                <c:pt idx="207">
                  <c:v>82</c:v>
                </c:pt>
                <c:pt idx="208">
                  <c:v>72</c:v>
                </c:pt>
                <c:pt idx="209">
                  <c:v>30</c:v>
                </c:pt>
                <c:pt idx="210">
                  <c:v>355</c:v>
                </c:pt>
                <c:pt idx="211">
                  <c:v>346</c:v>
                </c:pt>
                <c:pt idx="212">
                  <c:v>334</c:v>
                </c:pt>
                <c:pt idx="213">
                  <c:v>324</c:v>
                </c:pt>
                <c:pt idx="214">
                  <c:v>309</c:v>
                </c:pt>
                <c:pt idx="215">
                  <c:v>199</c:v>
                </c:pt>
                <c:pt idx="216">
                  <c:v>175</c:v>
                </c:pt>
                <c:pt idx="217">
                  <c:v>164</c:v>
                </c:pt>
                <c:pt idx="218">
                  <c:v>148</c:v>
                </c:pt>
                <c:pt idx="219">
                  <c:v>82</c:v>
                </c:pt>
                <c:pt idx="220">
                  <c:v>70</c:v>
                </c:pt>
                <c:pt idx="221">
                  <c:v>45</c:v>
                </c:pt>
                <c:pt idx="222">
                  <c:v>347</c:v>
                </c:pt>
                <c:pt idx="223">
                  <c:v>246</c:v>
                </c:pt>
                <c:pt idx="224">
                  <c:v>221</c:v>
                </c:pt>
                <c:pt idx="225">
                  <c:v>175</c:v>
                </c:pt>
                <c:pt idx="226">
                  <c:v>95</c:v>
                </c:pt>
                <c:pt idx="227">
                  <c:v>68</c:v>
                </c:pt>
                <c:pt idx="228">
                  <c:v>39</c:v>
                </c:pt>
                <c:pt idx="229">
                  <c:v>7</c:v>
                </c:pt>
                <c:pt idx="230">
                  <c:v>290</c:v>
                </c:pt>
                <c:pt idx="231">
                  <c:v>288</c:v>
                </c:pt>
                <c:pt idx="232">
                  <c:v>287</c:v>
                </c:pt>
                <c:pt idx="233">
                  <c:v>241</c:v>
                </c:pt>
                <c:pt idx="234">
                  <c:v>235</c:v>
                </c:pt>
                <c:pt idx="235">
                  <c:v>209</c:v>
                </c:pt>
                <c:pt idx="236">
                  <c:v>198</c:v>
                </c:pt>
                <c:pt idx="237">
                  <c:v>186</c:v>
                </c:pt>
                <c:pt idx="238">
                  <c:v>82</c:v>
                </c:pt>
                <c:pt idx="239">
                  <c:v>69</c:v>
                </c:pt>
                <c:pt idx="240">
                  <c:v>53</c:v>
                </c:pt>
                <c:pt idx="241">
                  <c:v>0</c:v>
                </c:pt>
                <c:pt idx="242">
                  <c:v>319</c:v>
                </c:pt>
                <c:pt idx="243">
                  <c:v>298</c:v>
                </c:pt>
                <c:pt idx="244">
                  <c:v>273</c:v>
                </c:pt>
                <c:pt idx="245">
                  <c:v>268</c:v>
                </c:pt>
                <c:pt idx="246">
                  <c:v>236</c:v>
                </c:pt>
                <c:pt idx="247">
                  <c:v>221</c:v>
                </c:pt>
                <c:pt idx="248">
                  <c:v>192</c:v>
                </c:pt>
                <c:pt idx="249">
                  <c:v>131</c:v>
                </c:pt>
                <c:pt idx="250">
                  <c:v>65</c:v>
                </c:pt>
                <c:pt idx="251">
                  <c:v>65</c:v>
                </c:pt>
                <c:pt idx="252">
                  <c:v>31</c:v>
                </c:pt>
                <c:pt idx="253">
                  <c:v>342</c:v>
                </c:pt>
                <c:pt idx="254">
                  <c:v>341</c:v>
                </c:pt>
                <c:pt idx="255">
                  <c:v>323</c:v>
                </c:pt>
                <c:pt idx="256">
                  <c:v>316</c:v>
                </c:pt>
                <c:pt idx="257">
                  <c:v>252</c:v>
                </c:pt>
                <c:pt idx="258">
                  <c:v>177</c:v>
                </c:pt>
                <c:pt idx="259">
                  <c:v>167</c:v>
                </c:pt>
                <c:pt idx="260">
                  <c:v>80</c:v>
                </c:pt>
                <c:pt idx="261">
                  <c:v>76</c:v>
                </c:pt>
                <c:pt idx="262">
                  <c:v>12</c:v>
                </c:pt>
                <c:pt idx="263">
                  <c:v>9</c:v>
                </c:pt>
                <c:pt idx="264">
                  <c:v>334</c:v>
                </c:pt>
                <c:pt idx="265">
                  <c:v>262</c:v>
                </c:pt>
                <c:pt idx="266">
                  <c:v>228</c:v>
                </c:pt>
                <c:pt idx="267">
                  <c:v>178</c:v>
                </c:pt>
                <c:pt idx="268">
                  <c:v>143</c:v>
                </c:pt>
                <c:pt idx="269">
                  <c:v>122</c:v>
                </c:pt>
                <c:pt idx="270">
                  <c:v>100</c:v>
                </c:pt>
                <c:pt idx="271">
                  <c:v>100</c:v>
                </c:pt>
                <c:pt idx="272">
                  <c:v>67</c:v>
                </c:pt>
                <c:pt idx="273">
                  <c:v>186</c:v>
                </c:pt>
                <c:pt idx="274">
                  <c:v>132</c:v>
                </c:pt>
                <c:pt idx="275">
                  <c:v>126</c:v>
                </c:pt>
                <c:pt idx="276">
                  <c:v>67</c:v>
                </c:pt>
                <c:pt idx="277">
                  <c:v>42</c:v>
                </c:pt>
                <c:pt idx="278">
                  <c:v>2</c:v>
                </c:pt>
                <c:pt idx="279">
                  <c:v>349</c:v>
                </c:pt>
                <c:pt idx="280">
                  <c:v>345</c:v>
                </c:pt>
                <c:pt idx="281">
                  <c:v>309</c:v>
                </c:pt>
                <c:pt idx="282">
                  <c:v>307</c:v>
                </c:pt>
                <c:pt idx="283">
                  <c:v>291</c:v>
                </c:pt>
                <c:pt idx="284">
                  <c:v>211</c:v>
                </c:pt>
                <c:pt idx="285">
                  <c:v>187</c:v>
                </c:pt>
                <c:pt idx="286">
                  <c:v>124</c:v>
                </c:pt>
                <c:pt idx="287">
                  <c:v>106</c:v>
                </c:pt>
                <c:pt idx="288">
                  <c:v>40</c:v>
                </c:pt>
                <c:pt idx="289">
                  <c:v>38</c:v>
                </c:pt>
                <c:pt idx="290">
                  <c:v>27</c:v>
                </c:pt>
                <c:pt idx="291">
                  <c:v>13</c:v>
                </c:pt>
                <c:pt idx="292">
                  <c:v>322</c:v>
                </c:pt>
                <c:pt idx="293">
                  <c:v>312</c:v>
                </c:pt>
                <c:pt idx="294">
                  <c:v>277</c:v>
                </c:pt>
                <c:pt idx="295">
                  <c:v>227</c:v>
                </c:pt>
                <c:pt idx="296">
                  <c:v>132</c:v>
                </c:pt>
                <c:pt idx="297">
                  <c:v>69</c:v>
                </c:pt>
                <c:pt idx="298">
                  <c:v>56</c:v>
                </c:pt>
                <c:pt idx="299">
                  <c:v>31</c:v>
                </c:pt>
                <c:pt idx="300">
                  <c:v>349</c:v>
                </c:pt>
                <c:pt idx="301">
                  <c:v>340</c:v>
                </c:pt>
                <c:pt idx="302">
                  <c:v>257</c:v>
                </c:pt>
                <c:pt idx="303">
                  <c:v>197</c:v>
                </c:pt>
                <c:pt idx="304">
                  <c:v>155</c:v>
                </c:pt>
                <c:pt idx="305">
                  <c:v>148</c:v>
                </c:pt>
                <c:pt idx="306">
                  <c:v>139</c:v>
                </c:pt>
                <c:pt idx="307">
                  <c:v>103</c:v>
                </c:pt>
                <c:pt idx="308">
                  <c:v>95</c:v>
                </c:pt>
                <c:pt idx="309">
                  <c:v>29</c:v>
                </c:pt>
                <c:pt idx="310">
                  <c:v>294</c:v>
                </c:pt>
                <c:pt idx="311">
                  <c:v>273</c:v>
                </c:pt>
                <c:pt idx="312">
                  <c:v>270</c:v>
                </c:pt>
                <c:pt idx="313">
                  <c:v>242</c:v>
                </c:pt>
                <c:pt idx="314">
                  <c:v>233</c:v>
                </c:pt>
                <c:pt idx="315">
                  <c:v>211</c:v>
                </c:pt>
                <c:pt idx="316">
                  <c:v>158</c:v>
                </c:pt>
                <c:pt idx="317">
                  <c:v>152</c:v>
                </c:pt>
                <c:pt idx="318">
                  <c:v>142</c:v>
                </c:pt>
                <c:pt idx="319">
                  <c:v>90</c:v>
                </c:pt>
                <c:pt idx="320">
                  <c:v>80</c:v>
                </c:pt>
                <c:pt idx="321">
                  <c:v>26</c:v>
                </c:pt>
                <c:pt idx="322">
                  <c:v>12</c:v>
                </c:pt>
                <c:pt idx="323">
                  <c:v>338</c:v>
                </c:pt>
                <c:pt idx="324">
                  <c:v>203</c:v>
                </c:pt>
                <c:pt idx="325">
                  <c:v>178</c:v>
                </c:pt>
                <c:pt idx="326">
                  <c:v>159</c:v>
                </c:pt>
                <c:pt idx="327">
                  <c:v>157</c:v>
                </c:pt>
                <c:pt idx="328">
                  <c:v>153</c:v>
                </c:pt>
                <c:pt idx="329">
                  <c:v>79</c:v>
                </c:pt>
                <c:pt idx="330">
                  <c:v>40</c:v>
                </c:pt>
                <c:pt idx="331">
                  <c:v>331</c:v>
                </c:pt>
                <c:pt idx="332">
                  <c:v>307</c:v>
                </c:pt>
                <c:pt idx="333">
                  <c:v>249</c:v>
                </c:pt>
                <c:pt idx="334">
                  <c:v>242</c:v>
                </c:pt>
                <c:pt idx="335">
                  <c:v>233</c:v>
                </c:pt>
                <c:pt idx="336">
                  <c:v>176</c:v>
                </c:pt>
                <c:pt idx="337">
                  <c:v>84</c:v>
                </c:pt>
                <c:pt idx="338">
                  <c:v>342</c:v>
                </c:pt>
                <c:pt idx="339">
                  <c:v>331</c:v>
                </c:pt>
                <c:pt idx="340">
                  <c:v>234</c:v>
                </c:pt>
                <c:pt idx="341">
                  <c:v>221</c:v>
                </c:pt>
                <c:pt idx="342">
                  <c:v>155</c:v>
                </c:pt>
                <c:pt idx="343">
                  <c:v>132</c:v>
                </c:pt>
                <c:pt idx="344">
                  <c:v>33</c:v>
                </c:pt>
                <c:pt idx="345">
                  <c:v>32</c:v>
                </c:pt>
                <c:pt idx="346">
                  <c:v>6</c:v>
                </c:pt>
                <c:pt idx="347">
                  <c:v>5</c:v>
                </c:pt>
                <c:pt idx="348">
                  <c:v>363</c:v>
                </c:pt>
                <c:pt idx="349">
                  <c:v>337</c:v>
                </c:pt>
                <c:pt idx="350">
                  <c:v>330</c:v>
                </c:pt>
                <c:pt idx="351">
                  <c:v>312</c:v>
                </c:pt>
                <c:pt idx="352">
                  <c:v>288</c:v>
                </c:pt>
                <c:pt idx="353">
                  <c:v>283</c:v>
                </c:pt>
                <c:pt idx="354">
                  <c:v>270</c:v>
                </c:pt>
                <c:pt idx="355">
                  <c:v>239</c:v>
                </c:pt>
                <c:pt idx="356">
                  <c:v>171</c:v>
                </c:pt>
                <c:pt idx="357">
                  <c:v>124</c:v>
                </c:pt>
                <c:pt idx="358">
                  <c:v>70</c:v>
                </c:pt>
                <c:pt idx="359">
                  <c:v>15</c:v>
                </c:pt>
                <c:pt idx="360">
                  <c:v>13</c:v>
                </c:pt>
                <c:pt idx="361">
                  <c:v>1</c:v>
                </c:pt>
                <c:pt idx="362">
                  <c:v>343</c:v>
                </c:pt>
                <c:pt idx="363">
                  <c:v>293</c:v>
                </c:pt>
                <c:pt idx="364">
                  <c:v>261</c:v>
                </c:pt>
                <c:pt idx="365">
                  <c:v>170</c:v>
                </c:pt>
                <c:pt idx="366">
                  <c:v>111</c:v>
                </c:pt>
                <c:pt idx="367">
                  <c:v>101</c:v>
                </c:pt>
                <c:pt idx="368">
                  <c:v>25</c:v>
                </c:pt>
                <c:pt idx="369">
                  <c:v>22</c:v>
                </c:pt>
                <c:pt idx="370">
                  <c:v>306</c:v>
                </c:pt>
                <c:pt idx="371">
                  <c:v>265</c:v>
                </c:pt>
                <c:pt idx="372">
                  <c:v>247</c:v>
                </c:pt>
                <c:pt idx="373">
                  <c:v>191</c:v>
                </c:pt>
                <c:pt idx="374">
                  <c:v>186</c:v>
                </c:pt>
                <c:pt idx="375">
                  <c:v>169</c:v>
                </c:pt>
                <c:pt idx="376">
                  <c:v>91</c:v>
                </c:pt>
                <c:pt idx="377">
                  <c:v>47</c:v>
                </c:pt>
                <c:pt idx="378">
                  <c:v>19</c:v>
                </c:pt>
                <c:pt idx="379">
                  <c:v>359</c:v>
                </c:pt>
                <c:pt idx="380">
                  <c:v>305</c:v>
                </c:pt>
                <c:pt idx="381">
                  <c:v>249</c:v>
                </c:pt>
                <c:pt idx="382">
                  <c:v>200</c:v>
                </c:pt>
                <c:pt idx="383">
                  <c:v>173</c:v>
                </c:pt>
                <c:pt idx="384">
                  <c:v>121</c:v>
                </c:pt>
                <c:pt idx="385">
                  <c:v>46</c:v>
                </c:pt>
                <c:pt idx="386">
                  <c:v>33</c:v>
                </c:pt>
                <c:pt idx="387">
                  <c:v>276</c:v>
                </c:pt>
                <c:pt idx="388">
                  <c:v>260</c:v>
                </c:pt>
                <c:pt idx="389">
                  <c:v>257</c:v>
                </c:pt>
                <c:pt idx="390">
                  <c:v>230</c:v>
                </c:pt>
                <c:pt idx="391">
                  <c:v>210</c:v>
                </c:pt>
                <c:pt idx="392">
                  <c:v>69</c:v>
                </c:pt>
                <c:pt idx="393">
                  <c:v>27</c:v>
                </c:pt>
                <c:pt idx="394">
                  <c:v>24</c:v>
                </c:pt>
                <c:pt idx="395">
                  <c:v>7</c:v>
                </c:pt>
                <c:pt idx="396">
                  <c:v>330</c:v>
                </c:pt>
                <c:pt idx="397">
                  <c:v>312</c:v>
                </c:pt>
                <c:pt idx="398">
                  <c:v>301</c:v>
                </c:pt>
                <c:pt idx="399">
                  <c:v>301</c:v>
                </c:pt>
                <c:pt idx="400">
                  <c:v>278</c:v>
                </c:pt>
                <c:pt idx="401">
                  <c:v>204</c:v>
                </c:pt>
                <c:pt idx="402">
                  <c:v>198</c:v>
                </c:pt>
                <c:pt idx="403">
                  <c:v>194</c:v>
                </c:pt>
                <c:pt idx="404">
                  <c:v>175</c:v>
                </c:pt>
                <c:pt idx="405">
                  <c:v>154</c:v>
                </c:pt>
                <c:pt idx="406">
                  <c:v>117</c:v>
                </c:pt>
                <c:pt idx="407">
                  <c:v>115</c:v>
                </c:pt>
                <c:pt idx="408">
                  <c:v>56</c:v>
                </c:pt>
                <c:pt idx="409">
                  <c:v>46</c:v>
                </c:pt>
                <c:pt idx="410">
                  <c:v>43</c:v>
                </c:pt>
                <c:pt idx="411">
                  <c:v>22</c:v>
                </c:pt>
                <c:pt idx="412">
                  <c:v>14</c:v>
                </c:pt>
                <c:pt idx="413">
                  <c:v>299</c:v>
                </c:pt>
                <c:pt idx="414">
                  <c:v>174</c:v>
                </c:pt>
                <c:pt idx="415">
                  <c:v>165</c:v>
                </c:pt>
                <c:pt idx="416">
                  <c:v>159</c:v>
                </c:pt>
                <c:pt idx="417">
                  <c:v>116</c:v>
                </c:pt>
                <c:pt idx="418">
                  <c:v>48</c:v>
                </c:pt>
                <c:pt idx="419">
                  <c:v>39</c:v>
                </c:pt>
                <c:pt idx="420">
                  <c:v>330</c:v>
                </c:pt>
                <c:pt idx="421">
                  <c:v>252</c:v>
                </c:pt>
                <c:pt idx="422">
                  <c:v>92</c:v>
                </c:pt>
                <c:pt idx="423">
                  <c:v>67</c:v>
                </c:pt>
                <c:pt idx="424">
                  <c:v>56</c:v>
                </c:pt>
                <c:pt idx="425">
                  <c:v>40</c:v>
                </c:pt>
                <c:pt idx="426">
                  <c:v>361</c:v>
                </c:pt>
                <c:pt idx="427">
                  <c:v>339</c:v>
                </c:pt>
                <c:pt idx="428">
                  <c:v>339</c:v>
                </c:pt>
                <c:pt idx="429">
                  <c:v>254</c:v>
                </c:pt>
                <c:pt idx="430">
                  <c:v>198</c:v>
                </c:pt>
                <c:pt idx="431">
                  <c:v>140</c:v>
                </c:pt>
                <c:pt idx="432">
                  <c:v>119</c:v>
                </c:pt>
                <c:pt idx="433">
                  <c:v>112</c:v>
                </c:pt>
                <c:pt idx="434">
                  <c:v>111</c:v>
                </c:pt>
                <c:pt idx="435">
                  <c:v>109</c:v>
                </c:pt>
                <c:pt idx="436">
                  <c:v>90</c:v>
                </c:pt>
                <c:pt idx="437">
                  <c:v>17</c:v>
                </c:pt>
                <c:pt idx="438">
                  <c:v>317</c:v>
                </c:pt>
                <c:pt idx="439">
                  <c:v>315</c:v>
                </c:pt>
                <c:pt idx="440">
                  <c:v>307</c:v>
                </c:pt>
                <c:pt idx="441">
                  <c:v>273</c:v>
                </c:pt>
                <c:pt idx="442">
                  <c:v>264</c:v>
                </c:pt>
                <c:pt idx="443">
                  <c:v>150</c:v>
                </c:pt>
                <c:pt idx="444">
                  <c:v>140</c:v>
                </c:pt>
                <c:pt idx="445">
                  <c:v>90</c:v>
                </c:pt>
                <c:pt idx="446">
                  <c:v>12</c:v>
                </c:pt>
                <c:pt idx="447">
                  <c:v>265</c:v>
                </c:pt>
                <c:pt idx="448">
                  <c:v>249</c:v>
                </c:pt>
                <c:pt idx="449">
                  <c:v>246</c:v>
                </c:pt>
                <c:pt idx="450">
                  <c:v>213</c:v>
                </c:pt>
                <c:pt idx="451">
                  <c:v>160</c:v>
                </c:pt>
                <c:pt idx="452">
                  <c:v>75</c:v>
                </c:pt>
                <c:pt idx="453">
                  <c:v>21</c:v>
                </c:pt>
                <c:pt idx="454">
                  <c:v>18</c:v>
                </c:pt>
                <c:pt idx="455">
                  <c:v>0</c:v>
                </c:pt>
                <c:pt idx="456">
                  <c:v>302</c:v>
                </c:pt>
                <c:pt idx="457">
                  <c:v>276</c:v>
                </c:pt>
                <c:pt idx="458">
                  <c:v>171</c:v>
                </c:pt>
                <c:pt idx="459">
                  <c:v>151</c:v>
                </c:pt>
                <c:pt idx="460">
                  <c:v>150</c:v>
                </c:pt>
                <c:pt idx="461">
                  <c:v>149</c:v>
                </c:pt>
                <c:pt idx="462">
                  <c:v>117</c:v>
                </c:pt>
                <c:pt idx="463">
                  <c:v>117</c:v>
                </c:pt>
                <c:pt idx="464">
                  <c:v>90</c:v>
                </c:pt>
                <c:pt idx="465">
                  <c:v>52</c:v>
                </c:pt>
                <c:pt idx="466">
                  <c:v>17</c:v>
                </c:pt>
                <c:pt idx="467">
                  <c:v>285</c:v>
                </c:pt>
                <c:pt idx="468">
                  <c:v>229</c:v>
                </c:pt>
                <c:pt idx="469">
                  <c:v>166</c:v>
                </c:pt>
                <c:pt idx="470">
                  <c:v>13</c:v>
                </c:pt>
                <c:pt idx="471">
                  <c:v>322</c:v>
                </c:pt>
                <c:pt idx="472">
                  <c:v>285</c:v>
                </c:pt>
                <c:pt idx="473">
                  <c:v>251</c:v>
                </c:pt>
                <c:pt idx="474">
                  <c:v>184</c:v>
                </c:pt>
                <c:pt idx="475">
                  <c:v>168</c:v>
                </c:pt>
                <c:pt idx="476">
                  <c:v>144</c:v>
                </c:pt>
                <c:pt idx="477">
                  <c:v>54</c:v>
                </c:pt>
                <c:pt idx="478">
                  <c:v>52</c:v>
                </c:pt>
                <c:pt idx="479">
                  <c:v>32</c:v>
                </c:pt>
                <c:pt idx="480">
                  <c:v>318</c:v>
                </c:pt>
                <c:pt idx="481">
                  <c:v>309</c:v>
                </c:pt>
                <c:pt idx="482">
                  <c:v>304</c:v>
                </c:pt>
                <c:pt idx="483">
                  <c:v>275</c:v>
                </c:pt>
                <c:pt idx="484">
                  <c:v>250</c:v>
                </c:pt>
                <c:pt idx="485">
                  <c:v>169</c:v>
                </c:pt>
                <c:pt idx="486">
                  <c:v>145</c:v>
                </c:pt>
                <c:pt idx="487">
                  <c:v>143</c:v>
                </c:pt>
                <c:pt idx="488">
                  <c:v>137</c:v>
                </c:pt>
                <c:pt idx="489">
                  <c:v>38</c:v>
                </c:pt>
                <c:pt idx="490">
                  <c:v>27</c:v>
                </c:pt>
                <c:pt idx="491">
                  <c:v>346</c:v>
                </c:pt>
                <c:pt idx="492">
                  <c:v>294</c:v>
                </c:pt>
                <c:pt idx="493">
                  <c:v>284</c:v>
                </c:pt>
                <c:pt idx="494">
                  <c:v>274</c:v>
                </c:pt>
                <c:pt idx="495">
                  <c:v>267</c:v>
                </c:pt>
                <c:pt idx="496">
                  <c:v>234</c:v>
                </c:pt>
                <c:pt idx="497">
                  <c:v>216</c:v>
                </c:pt>
                <c:pt idx="498">
                  <c:v>209</c:v>
                </c:pt>
                <c:pt idx="499">
                  <c:v>165</c:v>
                </c:pt>
                <c:pt idx="500">
                  <c:v>129</c:v>
                </c:pt>
                <c:pt idx="501">
                  <c:v>87</c:v>
                </c:pt>
                <c:pt idx="502">
                  <c:v>82</c:v>
                </c:pt>
                <c:pt idx="503">
                  <c:v>77</c:v>
                </c:pt>
                <c:pt idx="504">
                  <c:v>295</c:v>
                </c:pt>
                <c:pt idx="505">
                  <c:v>289</c:v>
                </c:pt>
                <c:pt idx="506">
                  <c:v>282</c:v>
                </c:pt>
                <c:pt idx="507">
                  <c:v>258</c:v>
                </c:pt>
                <c:pt idx="508">
                  <c:v>254</c:v>
                </c:pt>
                <c:pt idx="509">
                  <c:v>219</c:v>
                </c:pt>
                <c:pt idx="510">
                  <c:v>183</c:v>
                </c:pt>
                <c:pt idx="511">
                  <c:v>112</c:v>
                </c:pt>
                <c:pt idx="512">
                  <c:v>20</c:v>
                </c:pt>
                <c:pt idx="513">
                  <c:v>8</c:v>
                </c:pt>
                <c:pt idx="514">
                  <c:v>1</c:v>
                </c:pt>
                <c:pt idx="515">
                  <c:v>362</c:v>
                </c:pt>
                <c:pt idx="516">
                  <c:v>331</c:v>
                </c:pt>
                <c:pt idx="517">
                  <c:v>324</c:v>
                </c:pt>
                <c:pt idx="518">
                  <c:v>308</c:v>
                </c:pt>
                <c:pt idx="519">
                  <c:v>289</c:v>
                </c:pt>
                <c:pt idx="520">
                  <c:v>281</c:v>
                </c:pt>
                <c:pt idx="521">
                  <c:v>272</c:v>
                </c:pt>
                <c:pt idx="522">
                  <c:v>172</c:v>
                </c:pt>
                <c:pt idx="523">
                  <c:v>125</c:v>
                </c:pt>
                <c:pt idx="524">
                  <c:v>76</c:v>
                </c:pt>
                <c:pt idx="525">
                  <c:v>75</c:v>
                </c:pt>
                <c:pt idx="526">
                  <c:v>53</c:v>
                </c:pt>
                <c:pt idx="527">
                  <c:v>49</c:v>
                </c:pt>
                <c:pt idx="528">
                  <c:v>362</c:v>
                </c:pt>
                <c:pt idx="529">
                  <c:v>349</c:v>
                </c:pt>
                <c:pt idx="530">
                  <c:v>339</c:v>
                </c:pt>
                <c:pt idx="531">
                  <c:v>338</c:v>
                </c:pt>
                <c:pt idx="532">
                  <c:v>320</c:v>
                </c:pt>
                <c:pt idx="533">
                  <c:v>320</c:v>
                </c:pt>
                <c:pt idx="534">
                  <c:v>319</c:v>
                </c:pt>
                <c:pt idx="535">
                  <c:v>315</c:v>
                </c:pt>
                <c:pt idx="536">
                  <c:v>313</c:v>
                </c:pt>
                <c:pt idx="537">
                  <c:v>297</c:v>
                </c:pt>
                <c:pt idx="538">
                  <c:v>283</c:v>
                </c:pt>
                <c:pt idx="539">
                  <c:v>255</c:v>
                </c:pt>
                <c:pt idx="540">
                  <c:v>225</c:v>
                </c:pt>
                <c:pt idx="541">
                  <c:v>216</c:v>
                </c:pt>
                <c:pt idx="542">
                  <c:v>194</c:v>
                </c:pt>
                <c:pt idx="543">
                  <c:v>162</c:v>
                </c:pt>
                <c:pt idx="544">
                  <c:v>101</c:v>
                </c:pt>
                <c:pt idx="545">
                  <c:v>59</c:v>
                </c:pt>
                <c:pt idx="546">
                  <c:v>44</c:v>
                </c:pt>
                <c:pt idx="547">
                  <c:v>40</c:v>
                </c:pt>
                <c:pt idx="548">
                  <c:v>40</c:v>
                </c:pt>
                <c:pt idx="549">
                  <c:v>18</c:v>
                </c:pt>
                <c:pt idx="550">
                  <c:v>13</c:v>
                </c:pt>
                <c:pt idx="551">
                  <c:v>323</c:v>
                </c:pt>
                <c:pt idx="552">
                  <c:v>306</c:v>
                </c:pt>
                <c:pt idx="553">
                  <c:v>300</c:v>
                </c:pt>
                <c:pt idx="554">
                  <c:v>237</c:v>
                </c:pt>
                <c:pt idx="555">
                  <c:v>189</c:v>
                </c:pt>
                <c:pt idx="556">
                  <c:v>12</c:v>
                </c:pt>
                <c:pt idx="557">
                  <c:v>356</c:v>
                </c:pt>
                <c:pt idx="558">
                  <c:v>339</c:v>
                </c:pt>
                <c:pt idx="559">
                  <c:v>276</c:v>
                </c:pt>
                <c:pt idx="560">
                  <c:v>260</c:v>
                </c:pt>
                <c:pt idx="561">
                  <c:v>259</c:v>
                </c:pt>
                <c:pt idx="562">
                  <c:v>255</c:v>
                </c:pt>
                <c:pt idx="563">
                  <c:v>46</c:v>
                </c:pt>
                <c:pt idx="564">
                  <c:v>279</c:v>
                </c:pt>
                <c:pt idx="565">
                  <c:v>149</c:v>
                </c:pt>
                <c:pt idx="566">
                  <c:v>245</c:v>
                </c:pt>
                <c:pt idx="567">
                  <c:v>232</c:v>
                </c:pt>
                <c:pt idx="568">
                  <c:v>230</c:v>
                </c:pt>
                <c:pt idx="569">
                  <c:v>213</c:v>
                </c:pt>
                <c:pt idx="570">
                  <c:v>137</c:v>
                </c:pt>
                <c:pt idx="571">
                  <c:v>125</c:v>
                </c:pt>
                <c:pt idx="572">
                  <c:v>93</c:v>
                </c:pt>
                <c:pt idx="573">
                  <c:v>72</c:v>
                </c:pt>
                <c:pt idx="574">
                  <c:v>27</c:v>
                </c:pt>
                <c:pt idx="575">
                  <c:v>14</c:v>
                </c:pt>
                <c:pt idx="576">
                  <c:v>148</c:v>
                </c:pt>
                <c:pt idx="577">
                  <c:v>141</c:v>
                </c:pt>
                <c:pt idx="578">
                  <c:v>119</c:v>
                </c:pt>
                <c:pt idx="579">
                  <c:v>63</c:v>
                </c:pt>
                <c:pt idx="580">
                  <c:v>53</c:v>
                </c:pt>
                <c:pt idx="581">
                  <c:v>19</c:v>
                </c:pt>
                <c:pt idx="582">
                  <c:v>352</c:v>
                </c:pt>
                <c:pt idx="583">
                  <c:v>334</c:v>
                </c:pt>
                <c:pt idx="584">
                  <c:v>298</c:v>
                </c:pt>
                <c:pt idx="585">
                  <c:v>289</c:v>
                </c:pt>
                <c:pt idx="586">
                  <c:v>220</c:v>
                </c:pt>
                <c:pt idx="587">
                  <c:v>203</c:v>
                </c:pt>
                <c:pt idx="588">
                  <c:v>168</c:v>
                </c:pt>
                <c:pt idx="589">
                  <c:v>125</c:v>
                </c:pt>
                <c:pt idx="590">
                  <c:v>119</c:v>
                </c:pt>
                <c:pt idx="591">
                  <c:v>85</c:v>
                </c:pt>
                <c:pt idx="592">
                  <c:v>12</c:v>
                </c:pt>
                <c:pt idx="593">
                  <c:v>235</c:v>
                </c:pt>
                <c:pt idx="594">
                  <c:v>225</c:v>
                </c:pt>
                <c:pt idx="595">
                  <c:v>184</c:v>
                </c:pt>
                <c:pt idx="596">
                  <c:v>155</c:v>
                </c:pt>
                <c:pt idx="597">
                  <c:v>145</c:v>
                </c:pt>
                <c:pt idx="598">
                  <c:v>92</c:v>
                </c:pt>
                <c:pt idx="599">
                  <c:v>60</c:v>
                </c:pt>
                <c:pt idx="600">
                  <c:v>2</c:v>
                </c:pt>
                <c:pt idx="601">
                  <c:v>306</c:v>
                </c:pt>
                <c:pt idx="602">
                  <c:v>221</c:v>
                </c:pt>
                <c:pt idx="603">
                  <c:v>221</c:v>
                </c:pt>
                <c:pt idx="604">
                  <c:v>106</c:v>
                </c:pt>
                <c:pt idx="605">
                  <c:v>78</c:v>
                </c:pt>
                <c:pt idx="606">
                  <c:v>76</c:v>
                </c:pt>
                <c:pt idx="607">
                  <c:v>55</c:v>
                </c:pt>
                <c:pt idx="608">
                  <c:v>53</c:v>
                </c:pt>
                <c:pt idx="609">
                  <c:v>28</c:v>
                </c:pt>
                <c:pt idx="610">
                  <c:v>7</c:v>
                </c:pt>
                <c:pt idx="611">
                  <c:v>326</c:v>
                </c:pt>
                <c:pt idx="612">
                  <c:v>236</c:v>
                </c:pt>
                <c:pt idx="613">
                  <c:v>210</c:v>
                </c:pt>
                <c:pt idx="614">
                  <c:v>193</c:v>
                </c:pt>
                <c:pt idx="615">
                  <c:v>169</c:v>
                </c:pt>
                <c:pt idx="616">
                  <c:v>123</c:v>
                </c:pt>
                <c:pt idx="617">
                  <c:v>108</c:v>
                </c:pt>
                <c:pt idx="618">
                  <c:v>100</c:v>
                </c:pt>
                <c:pt idx="619">
                  <c:v>318</c:v>
                </c:pt>
                <c:pt idx="620">
                  <c:v>244</c:v>
                </c:pt>
                <c:pt idx="621">
                  <c:v>180</c:v>
                </c:pt>
                <c:pt idx="622">
                  <c:v>166</c:v>
                </c:pt>
                <c:pt idx="623">
                  <c:v>129</c:v>
                </c:pt>
                <c:pt idx="624">
                  <c:v>302</c:v>
                </c:pt>
                <c:pt idx="625">
                  <c:v>269</c:v>
                </c:pt>
                <c:pt idx="626">
                  <c:v>267</c:v>
                </c:pt>
                <c:pt idx="627">
                  <c:v>247</c:v>
                </c:pt>
                <c:pt idx="628">
                  <c:v>190</c:v>
                </c:pt>
                <c:pt idx="629">
                  <c:v>186</c:v>
                </c:pt>
                <c:pt idx="630">
                  <c:v>135</c:v>
                </c:pt>
                <c:pt idx="631">
                  <c:v>132</c:v>
                </c:pt>
                <c:pt idx="632">
                  <c:v>122</c:v>
                </c:pt>
                <c:pt idx="633">
                  <c:v>116</c:v>
                </c:pt>
                <c:pt idx="634">
                  <c:v>44</c:v>
                </c:pt>
                <c:pt idx="635">
                  <c:v>33</c:v>
                </c:pt>
                <c:pt idx="636">
                  <c:v>322</c:v>
                </c:pt>
                <c:pt idx="637">
                  <c:v>251</c:v>
                </c:pt>
                <c:pt idx="638">
                  <c:v>231</c:v>
                </c:pt>
                <c:pt idx="639">
                  <c:v>206</c:v>
                </c:pt>
                <c:pt idx="640">
                  <c:v>148</c:v>
                </c:pt>
                <c:pt idx="641">
                  <c:v>144</c:v>
                </c:pt>
                <c:pt idx="642">
                  <c:v>142</c:v>
                </c:pt>
                <c:pt idx="643">
                  <c:v>136</c:v>
                </c:pt>
                <c:pt idx="644">
                  <c:v>99</c:v>
                </c:pt>
                <c:pt idx="645">
                  <c:v>99</c:v>
                </c:pt>
                <c:pt idx="646">
                  <c:v>84</c:v>
                </c:pt>
                <c:pt idx="647">
                  <c:v>82</c:v>
                </c:pt>
                <c:pt idx="648">
                  <c:v>63</c:v>
                </c:pt>
                <c:pt idx="649">
                  <c:v>42</c:v>
                </c:pt>
                <c:pt idx="650">
                  <c:v>41</c:v>
                </c:pt>
                <c:pt idx="651">
                  <c:v>36</c:v>
                </c:pt>
                <c:pt idx="652">
                  <c:v>313</c:v>
                </c:pt>
                <c:pt idx="653">
                  <c:v>281</c:v>
                </c:pt>
                <c:pt idx="654">
                  <c:v>261</c:v>
                </c:pt>
                <c:pt idx="655">
                  <c:v>157</c:v>
                </c:pt>
                <c:pt idx="656">
                  <c:v>102</c:v>
                </c:pt>
                <c:pt idx="657">
                  <c:v>83</c:v>
                </c:pt>
                <c:pt idx="658">
                  <c:v>80</c:v>
                </c:pt>
                <c:pt idx="659">
                  <c:v>73</c:v>
                </c:pt>
                <c:pt idx="660">
                  <c:v>11</c:v>
                </c:pt>
                <c:pt idx="661">
                  <c:v>352</c:v>
                </c:pt>
                <c:pt idx="662">
                  <c:v>336</c:v>
                </c:pt>
                <c:pt idx="663">
                  <c:v>325</c:v>
                </c:pt>
                <c:pt idx="664">
                  <c:v>306</c:v>
                </c:pt>
                <c:pt idx="665">
                  <c:v>300</c:v>
                </c:pt>
                <c:pt idx="666">
                  <c:v>297</c:v>
                </c:pt>
                <c:pt idx="667">
                  <c:v>285</c:v>
                </c:pt>
                <c:pt idx="668">
                  <c:v>285</c:v>
                </c:pt>
                <c:pt idx="669">
                  <c:v>242</c:v>
                </c:pt>
                <c:pt idx="670">
                  <c:v>221</c:v>
                </c:pt>
                <c:pt idx="671">
                  <c:v>208</c:v>
                </c:pt>
                <c:pt idx="672">
                  <c:v>203</c:v>
                </c:pt>
                <c:pt idx="673">
                  <c:v>124</c:v>
                </c:pt>
                <c:pt idx="674">
                  <c:v>98</c:v>
                </c:pt>
                <c:pt idx="675">
                  <c:v>79</c:v>
                </c:pt>
                <c:pt idx="676">
                  <c:v>73</c:v>
                </c:pt>
                <c:pt idx="677">
                  <c:v>64</c:v>
                </c:pt>
                <c:pt idx="678">
                  <c:v>59</c:v>
                </c:pt>
                <c:pt idx="679">
                  <c:v>32</c:v>
                </c:pt>
                <c:pt idx="680">
                  <c:v>355</c:v>
                </c:pt>
                <c:pt idx="681">
                  <c:v>352</c:v>
                </c:pt>
                <c:pt idx="682">
                  <c:v>333</c:v>
                </c:pt>
                <c:pt idx="683">
                  <c:v>295</c:v>
                </c:pt>
                <c:pt idx="684">
                  <c:v>285</c:v>
                </c:pt>
                <c:pt idx="685">
                  <c:v>248</c:v>
                </c:pt>
                <c:pt idx="686">
                  <c:v>194</c:v>
                </c:pt>
                <c:pt idx="687">
                  <c:v>177</c:v>
                </c:pt>
                <c:pt idx="688">
                  <c:v>174</c:v>
                </c:pt>
                <c:pt idx="689">
                  <c:v>59</c:v>
                </c:pt>
                <c:pt idx="690">
                  <c:v>49</c:v>
                </c:pt>
                <c:pt idx="691">
                  <c:v>271</c:v>
                </c:pt>
                <c:pt idx="692">
                  <c:v>240</c:v>
                </c:pt>
                <c:pt idx="693">
                  <c:v>233</c:v>
                </c:pt>
                <c:pt idx="694">
                  <c:v>181</c:v>
                </c:pt>
                <c:pt idx="695">
                  <c:v>154</c:v>
                </c:pt>
                <c:pt idx="696">
                  <c:v>128</c:v>
                </c:pt>
                <c:pt idx="697">
                  <c:v>109</c:v>
                </c:pt>
                <c:pt idx="698">
                  <c:v>29</c:v>
                </c:pt>
                <c:pt idx="699">
                  <c:v>26</c:v>
                </c:pt>
                <c:pt idx="700">
                  <c:v>23</c:v>
                </c:pt>
                <c:pt idx="701">
                  <c:v>19</c:v>
                </c:pt>
                <c:pt idx="702">
                  <c:v>363</c:v>
                </c:pt>
                <c:pt idx="703">
                  <c:v>324</c:v>
                </c:pt>
                <c:pt idx="704">
                  <c:v>280</c:v>
                </c:pt>
                <c:pt idx="705">
                  <c:v>261</c:v>
                </c:pt>
                <c:pt idx="706">
                  <c:v>237</c:v>
                </c:pt>
                <c:pt idx="707">
                  <c:v>174</c:v>
                </c:pt>
                <c:pt idx="708">
                  <c:v>174</c:v>
                </c:pt>
                <c:pt idx="709">
                  <c:v>148</c:v>
                </c:pt>
                <c:pt idx="710">
                  <c:v>143</c:v>
                </c:pt>
                <c:pt idx="711">
                  <c:v>127</c:v>
                </c:pt>
                <c:pt idx="712">
                  <c:v>123</c:v>
                </c:pt>
                <c:pt idx="713">
                  <c:v>66</c:v>
                </c:pt>
                <c:pt idx="714">
                  <c:v>28</c:v>
                </c:pt>
                <c:pt idx="715">
                  <c:v>2</c:v>
                </c:pt>
                <c:pt idx="716">
                  <c:v>335</c:v>
                </c:pt>
                <c:pt idx="717">
                  <c:v>298</c:v>
                </c:pt>
                <c:pt idx="718">
                  <c:v>283</c:v>
                </c:pt>
                <c:pt idx="719">
                  <c:v>273</c:v>
                </c:pt>
                <c:pt idx="720">
                  <c:v>266</c:v>
                </c:pt>
                <c:pt idx="721">
                  <c:v>229</c:v>
                </c:pt>
                <c:pt idx="722">
                  <c:v>136</c:v>
                </c:pt>
                <c:pt idx="723">
                  <c:v>76</c:v>
                </c:pt>
                <c:pt idx="724">
                  <c:v>20</c:v>
                </c:pt>
                <c:pt idx="725">
                  <c:v>343</c:v>
                </c:pt>
                <c:pt idx="726">
                  <c:v>270</c:v>
                </c:pt>
                <c:pt idx="727">
                  <c:v>259</c:v>
                </c:pt>
                <c:pt idx="728">
                  <c:v>160</c:v>
                </c:pt>
                <c:pt idx="729">
                  <c:v>136</c:v>
                </c:pt>
                <c:pt idx="730">
                  <c:v>106</c:v>
                </c:pt>
                <c:pt idx="731">
                  <c:v>68</c:v>
                </c:pt>
                <c:pt idx="732">
                  <c:v>338</c:v>
                </c:pt>
                <c:pt idx="733">
                  <c:v>268</c:v>
                </c:pt>
                <c:pt idx="734">
                  <c:v>250</c:v>
                </c:pt>
                <c:pt idx="735">
                  <c:v>201</c:v>
                </c:pt>
                <c:pt idx="736">
                  <c:v>136</c:v>
                </c:pt>
                <c:pt idx="737">
                  <c:v>63</c:v>
                </c:pt>
                <c:pt idx="738">
                  <c:v>344</c:v>
                </c:pt>
                <c:pt idx="739">
                  <c:v>319</c:v>
                </c:pt>
                <c:pt idx="740">
                  <c:v>317</c:v>
                </c:pt>
                <c:pt idx="741">
                  <c:v>310</c:v>
                </c:pt>
                <c:pt idx="742">
                  <c:v>247</c:v>
                </c:pt>
                <c:pt idx="743">
                  <c:v>191</c:v>
                </c:pt>
                <c:pt idx="744">
                  <c:v>160</c:v>
                </c:pt>
                <c:pt idx="745">
                  <c:v>26</c:v>
                </c:pt>
                <c:pt idx="746">
                  <c:v>318</c:v>
                </c:pt>
                <c:pt idx="747">
                  <c:v>314</c:v>
                </c:pt>
                <c:pt idx="748">
                  <c:v>302</c:v>
                </c:pt>
                <c:pt idx="749">
                  <c:v>178</c:v>
                </c:pt>
                <c:pt idx="750">
                  <c:v>156</c:v>
                </c:pt>
                <c:pt idx="751">
                  <c:v>121</c:v>
                </c:pt>
                <c:pt idx="752">
                  <c:v>121</c:v>
                </c:pt>
                <c:pt idx="753">
                  <c:v>116</c:v>
                </c:pt>
                <c:pt idx="754">
                  <c:v>92</c:v>
                </c:pt>
                <c:pt idx="755">
                  <c:v>86</c:v>
                </c:pt>
                <c:pt idx="756">
                  <c:v>51</c:v>
                </c:pt>
                <c:pt idx="757">
                  <c:v>363</c:v>
                </c:pt>
                <c:pt idx="758">
                  <c:v>329</c:v>
                </c:pt>
                <c:pt idx="759">
                  <c:v>316</c:v>
                </c:pt>
                <c:pt idx="760">
                  <c:v>307</c:v>
                </c:pt>
                <c:pt idx="761">
                  <c:v>135</c:v>
                </c:pt>
                <c:pt idx="762">
                  <c:v>116</c:v>
                </c:pt>
                <c:pt idx="763">
                  <c:v>69</c:v>
                </c:pt>
                <c:pt idx="764">
                  <c:v>17</c:v>
                </c:pt>
                <c:pt idx="765">
                  <c:v>332</c:v>
                </c:pt>
                <c:pt idx="766">
                  <c:v>241</c:v>
                </c:pt>
                <c:pt idx="767">
                  <c:v>236</c:v>
                </c:pt>
                <c:pt idx="768">
                  <c:v>153</c:v>
                </c:pt>
                <c:pt idx="769">
                  <c:v>141</c:v>
                </c:pt>
                <c:pt idx="770">
                  <c:v>136</c:v>
                </c:pt>
                <c:pt idx="771">
                  <c:v>33</c:v>
                </c:pt>
                <c:pt idx="772">
                  <c:v>31</c:v>
                </c:pt>
                <c:pt idx="773">
                  <c:v>320</c:v>
                </c:pt>
                <c:pt idx="774">
                  <c:v>307</c:v>
                </c:pt>
                <c:pt idx="775">
                  <c:v>304</c:v>
                </c:pt>
                <c:pt idx="776">
                  <c:v>172</c:v>
                </c:pt>
                <c:pt idx="777">
                  <c:v>117</c:v>
                </c:pt>
                <c:pt idx="778">
                  <c:v>112</c:v>
                </c:pt>
                <c:pt idx="779">
                  <c:v>93</c:v>
                </c:pt>
                <c:pt idx="780">
                  <c:v>85</c:v>
                </c:pt>
                <c:pt idx="781">
                  <c:v>354</c:v>
                </c:pt>
                <c:pt idx="782">
                  <c:v>283</c:v>
                </c:pt>
                <c:pt idx="783">
                  <c:v>279</c:v>
                </c:pt>
                <c:pt idx="784">
                  <c:v>263</c:v>
                </c:pt>
                <c:pt idx="785">
                  <c:v>256</c:v>
                </c:pt>
                <c:pt idx="786">
                  <c:v>243</c:v>
                </c:pt>
                <c:pt idx="787">
                  <c:v>217</c:v>
                </c:pt>
                <c:pt idx="788">
                  <c:v>107</c:v>
                </c:pt>
                <c:pt idx="789">
                  <c:v>77</c:v>
                </c:pt>
                <c:pt idx="790">
                  <c:v>25</c:v>
                </c:pt>
                <c:pt idx="791">
                  <c:v>324</c:v>
                </c:pt>
                <c:pt idx="792">
                  <c:v>317</c:v>
                </c:pt>
                <c:pt idx="793">
                  <c:v>314</c:v>
                </c:pt>
                <c:pt idx="794">
                  <c:v>307</c:v>
                </c:pt>
                <c:pt idx="795">
                  <c:v>307</c:v>
                </c:pt>
                <c:pt idx="796">
                  <c:v>301</c:v>
                </c:pt>
                <c:pt idx="797">
                  <c:v>237</c:v>
                </c:pt>
                <c:pt idx="798">
                  <c:v>190</c:v>
                </c:pt>
                <c:pt idx="799">
                  <c:v>130</c:v>
                </c:pt>
                <c:pt idx="800">
                  <c:v>111</c:v>
                </c:pt>
                <c:pt idx="801">
                  <c:v>72</c:v>
                </c:pt>
                <c:pt idx="802">
                  <c:v>71</c:v>
                </c:pt>
                <c:pt idx="803">
                  <c:v>18</c:v>
                </c:pt>
                <c:pt idx="804">
                  <c:v>5</c:v>
                </c:pt>
                <c:pt idx="805">
                  <c:v>333</c:v>
                </c:pt>
                <c:pt idx="806">
                  <c:v>281</c:v>
                </c:pt>
                <c:pt idx="807">
                  <c:v>277</c:v>
                </c:pt>
                <c:pt idx="808">
                  <c:v>257</c:v>
                </c:pt>
                <c:pt idx="809">
                  <c:v>225</c:v>
                </c:pt>
                <c:pt idx="810">
                  <c:v>219</c:v>
                </c:pt>
                <c:pt idx="811">
                  <c:v>180</c:v>
                </c:pt>
                <c:pt idx="812">
                  <c:v>167</c:v>
                </c:pt>
                <c:pt idx="813">
                  <c:v>323</c:v>
                </c:pt>
                <c:pt idx="814">
                  <c:v>315</c:v>
                </c:pt>
                <c:pt idx="815">
                  <c:v>291</c:v>
                </c:pt>
                <c:pt idx="816">
                  <c:v>262</c:v>
                </c:pt>
                <c:pt idx="817">
                  <c:v>234</c:v>
                </c:pt>
                <c:pt idx="818">
                  <c:v>229</c:v>
                </c:pt>
                <c:pt idx="819">
                  <c:v>202</c:v>
                </c:pt>
                <c:pt idx="820">
                  <c:v>184</c:v>
                </c:pt>
                <c:pt idx="821">
                  <c:v>94</c:v>
                </c:pt>
                <c:pt idx="822">
                  <c:v>80</c:v>
                </c:pt>
                <c:pt idx="823">
                  <c:v>360</c:v>
                </c:pt>
                <c:pt idx="824">
                  <c:v>346</c:v>
                </c:pt>
                <c:pt idx="825">
                  <c:v>280</c:v>
                </c:pt>
                <c:pt idx="826">
                  <c:v>203</c:v>
                </c:pt>
                <c:pt idx="827">
                  <c:v>193</c:v>
                </c:pt>
                <c:pt idx="828">
                  <c:v>179</c:v>
                </c:pt>
                <c:pt idx="829">
                  <c:v>162</c:v>
                </c:pt>
                <c:pt idx="830">
                  <c:v>154</c:v>
                </c:pt>
                <c:pt idx="831">
                  <c:v>126</c:v>
                </c:pt>
                <c:pt idx="832">
                  <c:v>119</c:v>
                </c:pt>
                <c:pt idx="833">
                  <c:v>76</c:v>
                </c:pt>
                <c:pt idx="834">
                  <c:v>71</c:v>
                </c:pt>
                <c:pt idx="835">
                  <c:v>57</c:v>
                </c:pt>
                <c:pt idx="836">
                  <c:v>321</c:v>
                </c:pt>
                <c:pt idx="837">
                  <c:v>316</c:v>
                </c:pt>
                <c:pt idx="838">
                  <c:v>311</c:v>
                </c:pt>
                <c:pt idx="839">
                  <c:v>278</c:v>
                </c:pt>
                <c:pt idx="840">
                  <c:v>266</c:v>
                </c:pt>
                <c:pt idx="841">
                  <c:v>221</c:v>
                </c:pt>
                <c:pt idx="842">
                  <c:v>208</c:v>
                </c:pt>
                <c:pt idx="843">
                  <c:v>203</c:v>
                </c:pt>
                <c:pt idx="844">
                  <c:v>202</c:v>
                </c:pt>
                <c:pt idx="845">
                  <c:v>192</c:v>
                </c:pt>
                <c:pt idx="846">
                  <c:v>173</c:v>
                </c:pt>
                <c:pt idx="847">
                  <c:v>156</c:v>
                </c:pt>
                <c:pt idx="848">
                  <c:v>151</c:v>
                </c:pt>
                <c:pt idx="849">
                  <c:v>145</c:v>
                </c:pt>
                <c:pt idx="850">
                  <c:v>130</c:v>
                </c:pt>
                <c:pt idx="851">
                  <c:v>106</c:v>
                </c:pt>
                <c:pt idx="852">
                  <c:v>90</c:v>
                </c:pt>
                <c:pt idx="853">
                  <c:v>82</c:v>
                </c:pt>
                <c:pt idx="854">
                  <c:v>71</c:v>
                </c:pt>
                <c:pt idx="855">
                  <c:v>47</c:v>
                </c:pt>
                <c:pt idx="856">
                  <c:v>359</c:v>
                </c:pt>
                <c:pt idx="857">
                  <c:v>349</c:v>
                </c:pt>
                <c:pt idx="858">
                  <c:v>344</c:v>
                </c:pt>
                <c:pt idx="859">
                  <c:v>333</c:v>
                </c:pt>
                <c:pt idx="860">
                  <c:v>289</c:v>
                </c:pt>
                <c:pt idx="861">
                  <c:v>287</c:v>
                </c:pt>
                <c:pt idx="862">
                  <c:v>286</c:v>
                </c:pt>
                <c:pt idx="863">
                  <c:v>269</c:v>
                </c:pt>
                <c:pt idx="864">
                  <c:v>233</c:v>
                </c:pt>
                <c:pt idx="865">
                  <c:v>233</c:v>
                </c:pt>
                <c:pt idx="866">
                  <c:v>205</c:v>
                </c:pt>
                <c:pt idx="867">
                  <c:v>163</c:v>
                </c:pt>
                <c:pt idx="868">
                  <c:v>162</c:v>
                </c:pt>
                <c:pt idx="869">
                  <c:v>161</c:v>
                </c:pt>
                <c:pt idx="870">
                  <c:v>151</c:v>
                </c:pt>
                <c:pt idx="871">
                  <c:v>122</c:v>
                </c:pt>
                <c:pt idx="872">
                  <c:v>109</c:v>
                </c:pt>
                <c:pt idx="873">
                  <c:v>87</c:v>
                </c:pt>
                <c:pt idx="874">
                  <c:v>38</c:v>
                </c:pt>
                <c:pt idx="875">
                  <c:v>26</c:v>
                </c:pt>
                <c:pt idx="876">
                  <c:v>8</c:v>
                </c:pt>
                <c:pt idx="877">
                  <c:v>7</c:v>
                </c:pt>
                <c:pt idx="878">
                  <c:v>341</c:v>
                </c:pt>
                <c:pt idx="879">
                  <c:v>340</c:v>
                </c:pt>
                <c:pt idx="880">
                  <c:v>339</c:v>
                </c:pt>
                <c:pt idx="881">
                  <c:v>331</c:v>
                </c:pt>
                <c:pt idx="882">
                  <c:v>268</c:v>
                </c:pt>
                <c:pt idx="883">
                  <c:v>190</c:v>
                </c:pt>
                <c:pt idx="884">
                  <c:v>89</c:v>
                </c:pt>
                <c:pt idx="885">
                  <c:v>71</c:v>
                </c:pt>
                <c:pt idx="886">
                  <c:v>40</c:v>
                </c:pt>
                <c:pt idx="887">
                  <c:v>16</c:v>
                </c:pt>
                <c:pt idx="888">
                  <c:v>336</c:v>
                </c:pt>
                <c:pt idx="889">
                  <c:v>310</c:v>
                </c:pt>
                <c:pt idx="890">
                  <c:v>249</c:v>
                </c:pt>
                <c:pt idx="891">
                  <c:v>246</c:v>
                </c:pt>
                <c:pt idx="892">
                  <c:v>201</c:v>
                </c:pt>
                <c:pt idx="893">
                  <c:v>158</c:v>
                </c:pt>
                <c:pt idx="894">
                  <c:v>112</c:v>
                </c:pt>
                <c:pt idx="895">
                  <c:v>30</c:v>
                </c:pt>
                <c:pt idx="896">
                  <c:v>18</c:v>
                </c:pt>
                <c:pt idx="897">
                  <c:v>8</c:v>
                </c:pt>
                <c:pt idx="898">
                  <c:v>354</c:v>
                </c:pt>
                <c:pt idx="899">
                  <c:v>333</c:v>
                </c:pt>
                <c:pt idx="900">
                  <c:v>318</c:v>
                </c:pt>
                <c:pt idx="901">
                  <c:v>264</c:v>
                </c:pt>
                <c:pt idx="902">
                  <c:v>257</c:v>
                </c:pt>
                <c:pt idx="903">
                  <c:v>185</c:v>
                </c:pt>
                <c:pt idx="904">
                  <c:v>164</c:v>
                </c:pt>
                <c:pt idx="905">
                  <c:v>79</c:v>
                </c:pt>
                <c:pt idx="906">
                  <c:v>78</c:v>
                </c:pt>
                <c:pt idx="907">
                  <c:v>363</c:v>
                </c:pt>
                <c:pt idx="908">
                  <c:v>272</c:v>
                </c:pt>
                <c:pt idx="909">
                  <c:v>263</c:v>
                </c:pt>
                <c:pt idx="910">
                  <c:v>148</c:v>
                </c:pt>
                <c:pt idx="911">
                  <c:v>138</c:v>
                </c:pt>
                <c:pt idx="912">
                  <c:v>121</c:v>
                </c:pt>
                <c:pt idx="913">
                  <c:v>87</c:v>
                </c:pt>
                <c:pt idx="914">
                  <c:v>68</c:v>
                </c:pt>
                <c:pt idx="915">
                  <c:v>65</c:v>
                </c:pt>
                <c:pt idx="916">
                  <c:v>43</c:v>
                </c:pt>
                <c:pt idx="917">
                  <c:v>344</c:v>
                </c:pt>
                <c:pt idx="918">
                  <c:v>324</c:v>
                </c:pt>
                <c:pt idx="919">
                  <c:v>302</c:v>
                </c:pt>
                <c:pt idx="920">
                  <c:v>296</c:v>
                </c:pt>
                <c:pt idx="921">
                  <c:v>291</c:v>
                </c:pt>
                <c:pt idx="922">
                  <c:v>268</c:v>
                </c:pt>
                <c:pt idx="923">
                  <c:v>261</c:v>
                </c:pt>
                <c:pt idx="924">
                  <c:v>253</c:v>
                </c:pt>
                <c:pt idx="925">
                  <c:v>238</c:v>
                </c:pt>
                <c:pt idx="926">
                  <c:v>219</c:v>
                </c:pt>
                <c:pt idx="927">
                  <c:v>168</c:v>
                </c:pt>
                <c:pt idx="928">
                  <c:v>112</c:v>
                </c:pt>
                <c:pt idx="929">
                  <c:v>108</c:v>
                </c:pt>
                <c:pt idx="930">
                  <c:v>81</c:v>
                </c:pt>
                <c:pt idx="931">
                  <c:v>298</c:v>
                </c:pt>
                <c:pt idx="932">
                  <c:v>294</c:v>
                </c:pt>
                <c:pt idx="933">
                  <c:v>265</c:v>
                </c:pt>
                <c:pt idx="934">
                  <c:v>249</c:v>
                </c:pt>
                <c:pt idx="935">
                  <c:v>237</c:v>
                </c:pt>
                <c:pt idx="936">
                  <c:v>213</c:v>
                </c:pt>
                <c:pt idx="937">
                  <c:v>206</c:v>
                </c:pt>
                <c:pt idx="938">
                  <c:v>169</c:v>
                </c:pt>
                <c:pt idx="939">
                  <c:v>66</c:v>
                </c:pt>
                <c:pt idx="940">
                  <c:v>37</c:v>
                </c:pt>
                <c:pt idx="941">
                  <c:v>329</c:v>
                </c:pt>
                <c:pt idx="942">
                  <c:v>284</c:v>
                </c:pt>
                <c:pt idx="943">
                  <c:v>271</c:v>
                </c:pt>
                <c:pt idx="944">
                  <c:v>260</c:v>
                </c:pt>
                <c:pt idx="945">
                  <c:v>225</c:v>
                </c:pt>
                <c:pt idx="946">
                  <c:v>202</c:v>
                </c:pt>
                <c:pt idx="947">
                  <c:v>164</c:v>
                </c:pt>
                <c:pt idx="948">
                  <c:v>138</c:v>
                </c:pt>
                <c:pt idx="949">
                  <c:v>124</c:v>
                </c:pt>
                <c:pt idx="950">
                  <c:v>98</c:v>
                </c:pt>
                <c:pt idx="951">
                  <c:v>46</c:v>
                </c:pt>
                <c:pt idx="952">
                  <c:v>35</c:v>
                </c:pt>
                <c:pt idx="953">
                  <c:v>10</c:v>
                </c:pt>
                <c:pt idx="954">
                  <c:v>331</c:v>
                </c:pt>
                <c:pt idx="955">
                  <c:v>315</c:v>
                </c:pt>
                <c:pt idx="956">
                  <c:v>241</c:v>
                </c:pt>
                <c:pt idx="957">
                  <c:v>219</c:v>
                </c:pt>
                <c:pt idx="958">
                  <c:v>181</c:v>
                </c:pt>
                <c:pt idx="959">
                  <c:v>158</c:v>
                </c:pt>
                <c:pt idx="960">
                  <c:v>154</c:v>
                </c:pt>
                <c:pt idx="961">
                  <c:v>121</c:v>
                </c:pt>
                <c:pt idx="962">
                  <c:v>19</c:v>
                </c:pt>
                <c:pt idx="963">
                  <c:v>13</c:v>
                </c:pt>
                <c:pt idx="964">
                  <c:v>339</c:v>
                </c:pt>
                <c:pt idx="965">
                  <c:v>332</c:v>
                </c:pt>
                <c:pt idx="966">
                  <c:v>312</c:v>
                </c:pt>
                <c:pt idx="967">
                  <c:v>230</c:v>
                </c:pt>
                <c:pt idx="968">
                  <c:v>220</c:v>
                </c:pt>
                <c:pt idx="969">
                  <c:v>149</c:v>
                </c:pt>
                <c:pt idx="970">
                  <c:v>52</c:v>
                </c:pt>
                <c:pt idx="971">
                  <c:v>27</c:v>
                </c:pt>
                <c:pt idx="972">
                  <c:v>351</c:v>
                </c:pt>
                <c:pt idx="973">
                  <c:v>270</c:v>
                </c:pt>
                <c:pt idx="974">
                  <c:v>266</c:v>
                </c:pt>
                <c:pt idx="975">
                  <c:v>193</c:v>
                </c:pt>
                <c:pt idx="976">
                  <c:v>185</c:v>
                </c:pt>
                <c:pt idx="977">
                  <c:v>184</c:v>
                </c:pt>
                <c:pt idx="978">
                  <c:v>75</c:v>
                </c:pt>
                <c:pt idx="979">
                  <c:v>73</c:v>
                </c:pt>
                <c:pt idx="980">
                  <c:v>41</c:v>
                </c:pt>
                <c:pt idx="981">
                  <c:v>362</c:v>
                </c:pt>
                <c:pt idx="982">
                  <c:v>344</c:v>
                </c:pt>
                <c:pt idx="983">
                  <c:v>213</c:v>
                </c:pt>
                <c:pt idx="984">
                  <c:v>207</c:v>
                </c:pt>
                <c:pt idx="985">
                  <c:v>189</c:v>
                </c:pt>
                <c:pt idx="986">
                  <c:v>152</c:v>
                </c:pt>
                <c:pt idx="987">
                  <c:v>150</c:v>
                </c:pt>
                <c:pt idx="988">
                  <c:v>90</c:v>
                </c:pt>
                <c:pt idx="989">
                  <c:v>51</c:v>
                </c:pt>
                <c:pt idx="990">
                  <c:v>35</c:v>
                </c:pt>
                <c:pt idx="991">
                  <c:v>33</c:v>
                </c:pt>
                <c:pt idx="992">
                  <c:v>16</c:v>
                </c:pt>
                <c:pt idx="993">
                  <c:v>360</c:v>
                </c:pt>
                <c:pt idx="994">
                  <c:v>354</c:v>
                </c:pt>
                <c:pt idx="995">
                  <c:v>293</c:v>
                </c:pt>
                <c:pt idx="996">
                  <c:v>259</c:v>
                </c:pt>
                <c:pt idx="997">
                  <c:v>204</c:v>
                </c:pt>
                <c:pt idx="998">
                  <c:v>74</c:v>
                </c:pt>
                <c:pt idx="999">
                  <c:v>71</c:v>
                </c:pt>
                <c:pt idx="1000">
                  <c:v>14</c:v>
                </c:pt>
                <c:pt idx="1001">
                  <c:v>0</c:v>
                </c:pt>
                <c:pt idx="1002">
                  <c:v>0</c:v>
                </c:pt>
                <c:pt idx="1003">
                  <c:v>288</c:v>
                </c:pt>
                <c:pt idx="1004">
                  <c:v>280</c:v>
                </c:pt>
                <c:pt idx="1005">
                  <c:v>275</c:v>
                </c:pt>
                <c:pt idx="1006">
                  <c:v>250</c:v>
                </c:pt>
                <c:pt idx="1007">
                  <c:v>245</c:v>
                </c:pt>
                <c:pt idx="1008">
                  <c:v>121</c:v>
                </c:pt>
                <c:pt idx="1009">
                  <c:v>120</c:v>
                </c:pt>
                <c:pt idx="1010">
                  <c:v>87</c:v>
                </c:pt>
                <c:pt idx="1011">
                  <c:v>67</c:v>
                </c:pt>
                <c:pt idx="1012">
                  <c:v>58</c:v>
                </c:pt>
                <c:pt idx="1013">
                  <c:v>37</c:v>
                </c:pt>
                <c:pt idx="1014">
                  <c:v>28</c:v>
                </c:pt>
                <c:pt idx="1015">
                  <c:v>9</c:v>
                </c:pt>
                <c:pt idx="1016">
                  <c:v>3</c:v>
                </c:pt>
                <c:pt idx="1017">
                  <c:v>361</c:v>
                </c:pt>
                <c:pt idx="1018">
                  <c:v>361</c:v>
                </c:pt>
                <c:pt idx="1019">
                  <c:v>287</c:v>
                </c:pt>
                <c:pt idx="1020">
                  <c:v>283</c:v>
                </c:pt>
                <c:pt idx="1021">
                  <c:v>261</c:v>
                </c:pt>
                <c:pt idx="1022">
                  <c:v>260</c:v>
                </c:pt>
                <c:pt idx="1023">
                  <c:v>243</c:v>
                </c:pt>
                <c:pt idx="1024">
                  <c:v>240</c:v>
                </c:pt>
                <c:pt idx="1025">
                  <c:v>236</c:v>
                </c:pt>
                <c:pt idx="1026">
                  <c:v>222</c:v>
                </c:pt>
                <c:pt idx="1027">
                  <c:v>218</c:v>
                </c:pt>
                <c:pt idx="1028">
                  <c:v>116</c:v>
                </c:pt>
                <c:pt idx="1029">
                  <c:v>76</c:v>
                </c:pt>
                <c:pt idx="1030">
                  <c:v>65</c:v>
                </c:pt>
                <c:pt idx="1031">
                  <c:v>357</c:v>
                </c:pt>
                <c:pt idx="1032">
                  <c:v>325</c:v>
                </c:pt>
                <c:pt idx="1033">
                  <c:v>284</c:v>
                </c:pt>
                <c:pt idx="1034">
                  <c:v>278</c:v>
                </c:pt>
                <c:pt idx="1035">
                  <c:v>278</c:v>
                </c:pt>
                <c:pt idx="1036">
                  <c:v>258</c:v>
                </c:pt>
                <c:pt idx="1037">
                  <c:v>239</c:v>
                </c:pt>
                <c:pt idx="1038">
                  <c:v>236</c:v>
                </c:pt>
                <c:pt idx="1039">
                  <c:v>223</c:v>
                </c:pt>
                <c:pt idx="1040">
                  <c:v>196</c:v>
                </c:pt>
                <c:pt idx="1041">
                  <c:v>173</c:v>
                </c:pt>
                <c:pt idx="1042">
                  <c:v>159</c:v>
                </c:pt>
                <c:pt idx="1043">
                  <c:v>148</c:v>
                </c:pt>
                <c:pt idx="1044">
                  <c:v>139</c:v>
                </c:pt>
                <c:pt idx="1045">
                  <c:v>136</c:v>
                </c:pt>
                <c:pt idx="1046">
                  <c:v>132</c:v>
                </c:pt>
                <c:pt idx="1047">
                  <c:v>132</c:v>
                </c:pt>
                <c:pt idx="1048">
                  <c:v>128</c:v>
                </c:pt>
                <c:pt idx="1049">
                  <c:v>111</c:v>
                </c:pt>
                <c:pt idx="1050">
                  <c:v>91</c:v>
                </c:pt>
                <c:pt idx="1051">
                  <c:v>81</c:v>
                </c:pt>
                <c:pt idx="1052">
                  <c:v>62</c:v>
                </c:pt>
                <c:pt idx="1053">
                  <c:v>51</c:v>
                </c:pt>
                <c:pt idx="1054">
                  <c:v>50</c:v>
                </c:pt>
                <c:pt idx="1055">
                  <c:v>36</c:v>
                </c:pt>
                <c:pt idx="1056">
                  <c:v>17</c:v>
                </c:pt>
                <c:pt idx="1057">
                  <c:v>363</c:v>
                </c:pt>
                <c:pt idx="1058">
                  <c:v>363</c:v>
                </c:pt>
                <c:pt idx="1059">
                  <c:v>360</c:v>
                </c:pt>
                <c:pt idx="1060">
                  <c:v>359</c:v>
                </c:pt>
                <c:pt idx="1061">
                  <c:v>359</c:v>
                </c:pt>
                <c:pt idx="1062">
                  <c:v>357</c:v>
                </c:pt>
                <c:pt idx="1063">
                  <c:v>356</c:v>
                </c:pt>
                <c:pt idx="1064">
                  <c:v>354</c:v>
                </c:pt>
                <c:pt idx="1065">
                  <c:v>354</c:v>
                </c:pt>
                <c:pt idx="1066">
                  <c:v>352</c:v>
                </c:pt>
                <c:pt idx="1067">
                  <c:v>352</c:v>
                </c:pt>
                <c:pt idx="1068">
                  <c:v>351</c:v>
                </c:pt>
                <c:pt idx="1069">
                  <c:v>349</c:v>
                </c:pt>
                <c:pt idx="1070">
                  <c:v>349</c:v>
                </c:pt>
                <c:pt idx="1071">
                  <c:v>348</c:v>
                </c:pt>
                <c:pt idx="1072">
                  <c:v>348</c:v>
                </c:pt>
                <c:pt idx="1073">
                  <c:v>346</c:v>
                </c:pt>
                <c:pt idx="1074">
                  <c:v>345</c:v>
                </c:pt>
                <c:pt idx="1075">
                  <c:v>344</c:v>
                </c:pt>
                <c:pt idx="1076">
                  <c:v>343</c:v>
                </c:pt>
                <c:pt idx="1077">
                  <c:v>341</c:v>
                </c:pt>
                <c:pt idx="1078">
                  <c:v>340</c:v>
                </c:pt>
                <c:pt idx="1079">
                  <c:v>339</c:v>
                </c:pt>
                <c:pt idx="1080">
                  <c:v>338</c:v>
                </c:pt>
                <c:pt idx="1081">
                  <c:v>337</c:v>
                </c:pt>
                <c:pt idx="1082">
                  <c:v>337</c:v>
                </c:pt>
                <c:pt idx="1083">
                  <c:v>335</c:v>
                </c:pt>
                <c:pt idx="1084">
                  <c:v>335</c:v>
                </c:pt>
                <c:pt idx="1085">
                  <c:v>333</c:v>
                </c:pt>
                <c:pt idx="1086">
                  <c:v>333</c:v>
                </c:pt>
                <c:pt idx="1087">
                  <c:v>332</c:v>
                </c:pt>
                <c:pt idx="1088">
                  <c:v>331</c:v>
                </c:pt>
                <c:pt idx="1089">
                  <c:v>331</c:v>
                </c:pt>
                <c:pt idx="1090">
                  <c:v>330</c:v>
                </c:pt>
                <c:pt idx="1091">
                  <c:v>328</c:v>
                </c:pt>
                <c:pt idx="1092">
                  <c:v>325</c:v>
                </c:pt>
                <c:pt idx="1093">
                  <c:v>324</c:v>
                </c:pt>
                <c:pt idx="1094">
                  <c:v>323</c:v>
                </c:pt>
                <c:pt idx="1095">
                  <c:v>323</c:v>
                </c:pt>
                <c:pt idx="1096">
                  <c:v>321</c:v>
                </c:pt>
                <c:pt idx="1097">
                  <c:v>319</c:v>
                </c:pt>
                <c:pt idx="1098">
                  <c:v>319</c:v>
                </c:pt>
                <c:pt idx="1099">
                  <c:v>319</c:v>
                </c:pt>
                <c:pt idx="1100">
                  <c:v>318</c:v>
                </c:pt>
                <c:pt idx="1101">
                  <c:v>316</c:v>
                </c:pt>
                <c:pt idx="1102">
                  <c:v>313</c:v>
                </c:pt>
                <c:pt idx="1103">
                  <c:v>313</c:v>
                </c:pt>
                <c:pt idx="1104">
                  <c:v>312</c:v>
                </c:pt>
                <c:pt idx="1105">
                  <c:v>312</c:v>
                </c:pt>
                <c:pt idx="1106">
                  <c:v>310</c:v>
                </c:pt>
                <c:pt idx="1107">
                  <c:v>310</c:v>
                </c:pt>
                <c:pt idx="1108">
                  <c:v>309</c:v>
                </c:pt>
                <c:pt idx="1109">
                  <c:v>308</c:v>
                </c:pt>
                <c:pt idx="1110">
                  <c:v>307</c:v>
                </c:pt>
                <c:pt idx="1111">
                  <c:v>306</c:v>
                </c:pt>
                <c:pt idx="1112">
                  <c:v>304</c:v>
                </c:pt>
                <c:pt idx="1113">
                  <c:v>302</c:v>
                </c:pt>
                <c:pt idx="1114">
                  <c:v>301</c:v>
                </c:pt>
                <c:pt idx="1115">
                  <c:v>298</c:v>
                </c:pt>
                <c:pt idx="1116">
                  <c:v>297</c:v>
                </c:pt>
                <c:pt idx="1117">
                  <c:v>297</c:v>
                </c:pt>
                <c:pt idx="1118">
                  <c:v>296</c:v>
                </c:pt>
                <c:pt idx="1119">
                  <c:v>294</c:v>
                </c:pt>
                <c:pt idx="1120">
                  <c:v>293</c:v>
                </c:pt>
                <c:pt idx="1121">
                  <c:v>292</c:v>
                </c:pt>
                <c:pt idx="1122">
                  <c:v>291</c:v>
                </c:pt>
                <c:pt idx="1123">
                  <c:v>290</c:v>
                </c:pt>
                <c:pt idx="1124">
                  <c:v>289</c:v>
                </c:pt>
                <c:pt idx="1125">
                  <c:v>288</c:v>
                </c:pt>
                <c:pt idx="1126">
                  <c:v>287</c:v>
                </c:pt>
                <c:pt idx="1127">
                  <c:v>286</c:v>
                </c:pt>
                <c:pt idx="1128">
                  <c:v>284</c:v>
                </c:pt>
                <c:pt idx="1129">
                  <c:v>284</c:v>
                </c:pt>
                <c:pt idx="1130">
                  <c:v>282</c:v>
                </c:pt>
                <c:pt idx="1131">
                  <c:v>282</c:v>
                </c:pt>
                <c:pt idx="1132">
                  <c:v>280</c:v>
                </c:pt>
                <c:pt idx="1133">
                  <c:v>279</c:v>
                </c:pt>
                <c:pt idx="1134">
                  <c:v>278</c:v>
                </c:pt>
                <c:pt idx="1135">
                  <c:v>278</c:v>
                </c:pt>
                <c:pt idx="1136">
                  <c:v>276</c:v>
                </c:pt>
                <c:pt idx="1137">
                  <c:v>273</c:v>
                </c:pt>
                <c:pt idx="1138">
                  <c:v>272</c:v>
                </c:pt>
                <c:pt idx="1139">
                  <c:v>272</c:v>
                </c:pt>
                <c:pt idx="1140">
                  <c:v>270</c:v>
                </c:pt>
                <c:pt idx="1141">
                  <c:v>268</c:v>
                </c:pt>
                <c:pt idx="1142">
                  <c:v>267</c:v>
                </c:pt>
                <c:pt idx="1143">
                  <c:v>267</c:v>
                </c:pt>
                <c:pt idx="1144">
                  <c:v>267</c:v>
                </c:pt>
                <c:pt idx="1145">
                  <c:v>266</c:v>
                </c:pt>
                <c:pt idx="1146">
                  <c:v>264</c:v>
                </c:pt>
                <c:pt idx="1147">
                  <c:v>263</c:v>
                </c:pt>
                <c:pt idx="1148">
                  <c:v>261</c:v>
                </c:pt>
                <c:pt idx="1149">
                  <c:v>260</c:v>
                </c:pt>
                <c:pt idx="1150">
                  <c:v>259</c:v>
                </c:pt>
                <c:pt idx="1151">
                  <c:v>259</c:v>
                </c:pt>
                <c:pt idx="1152">
                  <c:v>258</c:v>
                </c:pt>
                <c:pt idx="1153">
                  <c:v>257</c:v>
                </c:pt>
                <c:pt idx="1154">
                  <c:v>256</c:v>
                </c:pt>
                <c:pt idx="1155">
                  <c:v>256</c:v>
                </c:pt>
                <c:pt idx="1156">
                  <c:v>255</c:v>
                </c:pt>
                <c:pt idx="1157">
                  <c:v>255</c:v>
                </c:pt>
                <c:pt idx="1158">
                  <c:v>255</c:v>
                </c:pt>
                <c:pt idx="1159">
                  <c:v>254</c:v>
                </c:pt>
                <c:pt idx="1160">
                  <c:v>251</c:v>
                </c:pt>
                <c:pt idx="1161">
                  <c:v>250</c:v>
                </c:pt>
                <c:pt idx="1162">
                  <c:v>249</c:v>
                </c:pt>
                <c:pt idx="1163">
                  <c:v>248</c:v>
                </c:pt>
                <c:pt idx="1164">
                  <c:v>248</c:v>
                </c:pt>
                <c:pt idx="1165">
                  <c:v>247</c:v>
                </c:pt>
                <c:pt idx="1166">
                  <c:v>247</c:v>
                </c:pt>
                <c:pt idx="1167">
                  <c:v>246</c:v>
                </c:pt>
                <c:pt idx="1168">
                  <c:v>245</c:v>
                </c:pt>
                <c:pt idx="1169">
                  <c:v>244</c:v>
                </c:pt>
                <c:pt idx="1170">
                  <c:v>244</c:v>
                </c:pt>
                <c:pt idx="1171">
                  <c:v>244</c:v>
                </c:pt>
                <c:pt idx="1172">
                  <c:v>244</c:v>
                </c:pt>
                <c:pt idx="1173">
                  <c:v>244</c:v>
                </c:pt>
                <c:pt idx="1174">
                  <c:v>244</c:v>
                </c:pt>
                <c:pt idx="1175">
                  <c:v>243</c:v>
                </c:pt>
                <c:pt idx="1176">
                  <c:v>243</c:v>
                </c:pt>
                <c:pt idx="1177">
                  <c:v>243</c:v>
                </c:pt>
                <c:pt idx="1178">
                  <c:v>243</c:v>
                </c:pt>
                <c:pt idx="1179">
                  <c:v>240</c:v>
                </c:pt>
                <c:pt idx="1180">
                  <c:v>239</c:v>
                </c:pt>
                <c:pt idx="1181">
                  <c:v>239</c:v>
                </c:pt>
                <c:pt idx="1182">
                  <c:v>239</c:v>
                </c:pt>
                <c:pt idx="1183">
                  <c:v>238</c:v>
                </c:pt>
                <c:pt idx="1184">
                  <c:v>237</c:v>
                </c:pt>
                <c:pt idx="1185">
                  <c:v>236</c:v>
                </c:pt>
                <c:pt idx="1186">
                  <c:v>235</c:v>
                </c:pt>
                <c:pt idx="1187">
                  <c:v>234</c:v>
                </c:pt>
                <c:pt idx="1188">
                  <c:v>234</c:v>
                </c:pt>
                <c:pt idx="1189">
                  <c:v>234</c:v>
                </c:pt>
                <c:pt idx="1190">
                  <c:v>234</c:v>
                </c:pt>
                <c:pt idx="1191">
                  <c:v>233</c:v>
                </c:pt>
                <c:pt idx="1192">
                  <c:v>233</c:v>
                </c:pt>
                <c:pt idx="1193">
                  <c:v>233</c:v>
                </c:pt>
                <c:pt idx="1194">
                  <c:v>232</c:v>
                </c:pt>
                <c:pt idx="1195">
                  <c:v>230</c:v>
                </c:pt>
                <c:pt idx="1196">
                  <c:v>230</c:v>
                </c:pt>
                <c:pt idx="1197">
                  <c:v>228</c:v>
                </c:pt>
                <c:pt idx="1198">
                  <c:v>225</c:v>
                </c:pt>
                <c:pt idx="1199">
                  <c:v>224</c:v>
                </c:pt>
                <c:pt idx="1200">
                  <c:v>218</c:v>
                </c:pt>
                <c:pt idx="1201">
                  <c:v>218</c:v>
                </c:pt>
                <c:pt idx="1202">
                  <c:v>216</c:v>
                </c:pt>
                <c:pt idx="1203">
                  <c:v>215</c:v>
                </c:pt>
                <c:pt idx="1204">
                  <c:v>212</c:v>
                </c:pt>
                <c:pt idx="1205">
                  <c:v>211</c:v>
                </c:pt>
                <c:pt idx="1206">
                  <c:v>210</c:v>
                </c:pt>
                <c:pt idx="1207">
                  <c:v>208</c:v>
                </c:pt>
                <c:pt idx="1208">
                  <c:v>206</c:v>
                </c:pt>
                <c:pt idx="1209">
                  <c:v>203</c:v>
                </c:pt>
                <c:pt idx="1210">
                  <c:v>202</c:v>
                </c:pt>
                <c:pt idx="1211">
                  <c:v>201</c:v>
                </c:pt>
                <c:pt idx="1212">
                  <c:v>200</c:v>
                </c:pt>
                <c:pt idx="1213">
                  <c:v>198</c:v>
                </c:pt>
                <c:pt idx="1214">
                  <c:v>197</c:v>
                </c:pt>
                <c:pt idx="1215">
                  <c:v>196</c:v>
                </c:pt>
                <c:pt idx="1216">
                  <c:v>196</c:v>
                </c:pt>
                <c:pt idx="1217">
                  <c:v>196</c:v>
                </c:pt>
                <c:pt idx="1218">
                  <c:v>195</c:v>
                </c:pt>
                <c:pt idx="1219">
                  <c:v>194</c:v>
                </c:pt>
                <c:pt idx="1220">
                  <c:v>193</c:v>
                </c:pt>
                <c:pt idx="1221">
                  <c:v>193</c:v>
                </c:pt>
                <c:pt idx="1222">
                  <c:v>192</c:v>
                </c:pt>
                <c:pt idx="1223">
                  <c:v>187</c:v>
                </c:pt>
                <c:pt idx="1224">
                  <c:v>187</c:v>
                </c:pt>
                <c:pt idx="1225">
                  <c:v>186</c:v>
                </c:pt>
                <c:pt idx="1226">
                  <c:v>186</c:v>
                </c:pt>
                <c:pt idx="1227">
                  <c:v>186</c:v>
                </c:pt>
                <c:pt idx="1228">
                  <c:v>186</c:v>
                </c:pt>
                <c:pt idx="1229">
                  <c:v>185</c:v>
                </c:pt>
                <c:pt idx="1230">
                  <c:v>183</c:v>
                </c:pt>
                <c:pt idx="1231">
                  <c:v>183</c:v>
                </c:pt>
                <c:pt idx="1232">
                  <c:v>182</c:v>
                </c:pt>
                <c:pt idx="1233">
                  <c:v>181</c:v>
                </c:pt>
                <c:pt idx="1234">
                  <c:v>181</c:v>
                </c:pt>
                <c:pt idx="1235">
                  <c:v>180</c:v>
                </c:pt>
                <c:pt idx="1236">
                  <c:v>178</c:v>
                </c:pt>
                <c:pt idx="1237">
                  <c:v>177</c:v>
                </c:pt>
                <c:pt idx="1238">
                  <c:v>175</c:v>
                </c:pt>
                <c:pt idx="1239">
                  <c:v>175</c:v>
                </c:pt>
                <c:pt idx="1240">
                  <c:v>175</c:v>
                </c:pt>
                <c:pt idx="1241">
                  <c:v>174</c:v>
                </c:pt>
                <c:pt idx="1242">
                  <c:v>174</c:v>
                </c:pt>
                <c:pt idx="1243">
                  <c:v>174</c:v>
                </c:pt>
                <c:pt idx="1244">
                  <c:v>173</c:v>
                </c:pt>
                <c:pt idx="1245">
                  <c:v>168</c:v>
                </c:pt>
                <c:pt idx="1246">
                  <c:v>167</c:v>
                </c:pt>
                <c:pt idx="1247">
                  <c:v>162</c:v>
                </c:pt>
                <c:pt idx="1248">
                  <c:v>161</c:v>
                </c:pt>
                <c:pt idx="1249">
                  <c:v>161</c:v>
                </c:pt>
                <c:pt idx="1250">
                  <c:v>160</c:v>
                </c:pt>
                <c:pt idx="1251">
                  <c:v>159</c:v>
                </c:pt>
                <c:pt idx="1252">
                  <c:v>159</c:v>
                </c:pt>
                <c:pt idx="1253">
                  <c:v>159</c:v>
                </c:pt>
                <c:pt idx="1254">
                  <c:v>159</c:v>
                </c:pt>
                <c:pt idx="1255">
                  <c:v>158</c:v>
                </c:pt>
                <c:pt idx="1256">
                  <c:v>158</c:v>
                </c:pt>
                <c:pt idx="1257">
                  <c:v>157</c:v>
                </c:pt>
                <c:pt idx="1258">
                  <c:v>156</c:v>
                </c:pt>
                <c:pt idx="1259">
                  <c:v>155</c:v>
                </c:pt>
                <c:pt idx="1260">
                  <c:v>154</c:v>
                </c:pt>
                <c:pt idx="1261">
                  <c:v>154</c:v>
                </c:pt>
                <c:pt idx="1262">
                  <c:v>153</c:v>
                </c:pt>
                <c:pt idx="1263">
                  <c:v>152</c:v>
                </c:pt>
                <c:pt idx="1264">
                  <c:v>151</c:v>
                </c:pt>
                <c:pt idx="1265">
                  <c:v>150</c:v>
                </c:pt>
                <c:pt idx="1266">
                  <c:v>150</c:v>
                </c:pt>
                <c:pt idx="1267">
                  <c:v>150</c:v>
                </c:pt>
                <c:pt idx="1268">
                  <c:v>150</c:v>
                </c:pt>
                <c:pt idx="1269">
                  <c:v>149</c:v>
                </c:pt>
                <c:pt idx="1270">
                  <c:v>147</c:v>
                </c:pt>
                <c:pt idx="1271">
                  <c:v>145</c:v>
                </c:pt>
                <c:pt idx="1272">
                  <c:v>145</c:v>
                </c:pt>
                <c:pt idx="1273">
                  <c:v>144</c:v>
                </c:pt>
                <c:pt idx="1274">
                  <c:v>143</c:v>
                </c:pt>
                <c:pt idx="1275">
                  <c:v>142</c:v>
                </c:pt>
                <c:pt idx="1276">
                  <c:v>141</c:v>
                </c:pt>
                <c:pt idx="1277">
                  <c:v>137</c:v>
                </c:pt>
                <c:pt idx="1278">
                  <c:v>134</c:v>
                </c:pt>
                <c:pt idx="1279">
                  <c:v>132</c:v>
                </c:pt>
                <c:pt idx="1280">
                  <c:v>131</c:v>
                </c:pt>
                <c:pt idx="1281">
                  <c:v>130</c:v>
                </c:pt>
                <c:pt idx="1282">
                  <c:v>129</c:v>
                </c:pt>
                <c:pt idx="1283">
                  <c:v>128</c:v>
                </c:pt>
                <c:pt idx="1284">
                  <c:v>128</c:v>
                </c:pt>
                <c:pt idx="1285">
                  <c:v>127</c:v>
                </c:pt>
                <c:pt idx="1286">
                  <c:v>127</c:v>
                </c:pt>
                <c:pt idx="1287">
                  <c:v>127</c:v>
                </c:pt>
                <c:pt idx="1288">
                  <c:v>127</c:v>
                </c:pt>
                <c:pt idx="1289">
                  <c:v>126</c:v>
                </c:pt>
                <c:pt idx="1290">
                  <c:v>126</c:v>
                </c:pt>
                <c:pt idx="1291">
                  <c:v>125</c:v>
                </c:pt>
                <c:pt idx="1292">
                  <c:v>123</c:v>
                </c:pt>
                <c:pt idx="1293">
                  <c:v>120</c:v>
                </c:pt>
                <c:pt idx="1294">
                  <c:v>118</c:v>
                </c:pt>
                <c:pt idx="1295">
                  <c:v>118</c:v>
                </c:pt>
                <c:pt idx="1296">
                  <c:v>117</c:v>
                </c:pt>
                <c:pt idx="1297">
                  <c:v>113</c:v>
                </c:pt>
                <c:pt idx="1298">
                  <c:v>113</c:v>
                </c:pt>
                <c:pt idx="1299">
                  <c:v>112</c:v>
                </c:pt>
                <c:pt idx="1300">
                  <c:v>112</c:v>
                </c:pt>
                <c:pt idx="1301">
                  <c:v>112</c:v>
                </c:pt>
                <c:pt idx="1302">
                  <c:v>111</c:v>
                </c:pt>
                <c:pt idx="1303">
                  <c:v>111</c:v>
                </c:pt>
                <c:pt idx="1304">
                  <c:v>111</c:v>
                </c:pt>
                <c:pt idx="1305">
                  <c:v>110</c:v>
                </c:pt>
                <c:pt idx="1306">
                  <c:v>107</c:v>
                </c:pt>
                <c:pt idx="1307">
                  <c:v>106</c:v>
                </c:pt>
                <c:pt idx="1308">
                  <c:v>104</c:v>
                </c:pt>
                <c:pt idx="1309">
                  <c:v>103</c:v>
                </c:pt>
                <c:pt idx="1310">
                  <c:v>99</c:v>
                </c:pt>
                <c:pt idx="1311">
                  <c:v>98</c:v>
                </c:pt>
                <c:pt idx="1312">
                  <c:v>96</c:v>
                </c:pt>
                <c:pt idx="1313">
                  <c:v>95</c:v>
                </c:pt>
                <c:pt idx="1314">
                  <c:v>95</c:v>
                </c:pt>
                <c:pt idx="1315">
                  <c:v>95</c:v>
                </c:pt>
                <c:pt idx="1316">
                  <c:v>93</c:v>
                </c:pt>
                <c:pt idx="1317">
                  <c:v>93</c:v>
                </c:pt>
                <c:pt idx="1318">
                  <c:v>92</c:v>
                </c:pt>
                <c:pt idx="1319">
                  <c:v>92</c:v>
                </c:pt>
                <c:pt idx="1320">
                  <c:v>91</c:v>
                </c:pt>
                <c:pt idx="1321">
                  <c:v>90</c:v>
                </c:pt>
                <c:pt idx="1322">
                  <c:v>90</c:v>
                </c:pt>
                <c:pt idx="1323">
                  <c:v>89</c:v>
                </c:pt>
                <c:pt idx="1324">
                  <c:v>88</c:v>
                </c:pt>
                <c:pt idx="1325">
                  <c:v>86</c:v>
                </c:pt>
                <c:pt idx="1326">
                  <c:v>85</c:v>
                </c:pt>
                <c:pt idx="1327">
                  <c:v>85</c:v>
                </c:pt>
                <c:pt idx="1328">
                  <c:v>84</c:v>
                </c:pt>
                <c:pt idx="1329">
                  <c:v>84</c:v>
                </c:pt>
                <c:pt idx="1330">
                  <c:v>84</c:v>
                </c:pt>
                <c:pt idx="1331">
                  <c:v>82</c:v>
                </c:pt>
                <c:pt idx="1332">
                  <c:v>81</c:v>
                </c:pt>
                <c:pt idx="1333">
                  <c:v>77</c:v>
                </c:pt>
                <c:pt idx="1334">
                  <c:v>75</c:v>
                </c:pt>
                <c:pt idx="1335">
                  <c:v>75</c:v>
                </c:pt>
                <c:pt idx="1336">
                  <c:v>75</c:v>
                </c:pt>
                <c:pt idx="1337">
                  <c:v>74</c:v>
                </c:pt>
                <c:pt idx="1338">
                  <c:v>73</c:v>
                </c:pt>
                <c:pt idx="1339">
                  <c:v>73</c:v>
                </c:pt>
                <c:pt idx="1340">
                  <c:v>72</c:v>
                </c:pt>
                <c:pt idx="1341">
                  <c:v>72</c:v>
                </c:pt>
                <c:pt idx="1342">
                  <c:v>70</c:v>
                </c:pt>
                <c:pt idx="1343">
                  <c:v>69</c:v>
                </c:pt>
                <c:pt idx="1344">
                  <c:v>68</c:v>
                </c:pt>
                <c:pt idx="1345">
                  <c:v>67</c:v>
                </c:pt>
                <c:pt idx="1346">
                  <c:v>64</c:v>
                </c:pt>
                <c:pt idx="1347">
                  <c:v>63</c:v>
                </c:pt>
                <c:pt idx="1348">
                  <c:v>60</c:v>
                </c:pt>
                <c:pt idx="1349">
                  <c:v>58</c:v>
                </c:pt>
                <c:pt idx="1350">
                  <c:v>57</c:v>
                </c:pt>
                <c:pt idx="1351">
                  <c:v>57</c:v>
                </c:pt>
                <c:pt idx="1352">
                  <c:v>55</c:v>
                </c:pt>
                <c:pt idx="1353">
                  <c:v>55</c:v>
                </c:pt>
                <c:pt idx="1354">
                  <c:v>54</c:v>
                </c:pt>
                <c:pt idx="1355">
                  <c:v>54</c:v>
                </c:pt>
                <c:pt idx="1356">
                  <c:v>52</c:v>
                </c:pt>
                <c:pt idx="1357">
                  <c:v>51</c:v>
                </c:pt>
                <c:pt idx="1358">
                  <c:v>50</c:v>
                </c:pt>
                <c:pt idx="1359">
                  <c:v>47</c:v>
                </c:pt>
                <c:pt idx="1360">
                  <c:v>47</c:v>
                </c:pt>
                <c:pt idx="1361">
                  <c:v>45</c:v>
                </c:pt>
                <c:pt idx="1362">
                  <c:v>45</c:v>
                </c:pt>
                <c:pt idx="1363">
                  <c:v>44</c:v>
                </c:pt>
                <c:pt idx="1364">
                  <c:v>43</c:v>
                </c:pt>
                <c:pt idx="1365">
                  <c:v>43</c:v>
                </c:pt>
                <c:pt idx="1366">
                  <c:v>43</c:v>
                </c:pt>
                <c:pt idx="1367">
                  <c:v>43</c:v>
                </c:pt>
                <c:pt idx="1368">
                  <c:v>42</c:v>
                </c:pt>
                <c:pt idx="1369">
                  <c:v>42</c:v>
                </c:pt>
                <c:pt idx="1370">
                  <c:v>40</c:v>
                </c:pt>
                <c:pt idx="1371">
                  <c:v>40</c:v>
                </c:pt>
                <c:pt idx="1372">
                  <c:v>39</c:v>
                </c:pt>
                <c:pt idx="1373">
                  <c:v>38</c:v>
                </c:pt>
                <c:pt idx="1374">
                  <c:v>38</c:v>
                </c:pt>
                <c:pt idx="1375">
                  <c:v>37</c:v>
                </c:pt>
                <c:pt idx="1376">
                  <c:v>33</c:v>
                </c:pt>
                <c:pt idx="1377">
                  <c:v>32</c:v>
                </c:pt>
                <c:pt idx="1378">
                  <c:v>29</c:v>
                </c:pt>
                <c:pt idx="1379">
                  <c:v>28</c:v>
                </c:pt>
                <c:pt idx="1380">
                  <c:v>27</c:v>
                </c:pt>
                <c:pt idx="1381">
                  <c:v>26</c:v>
                </c:pt>
                <c:pt idx="1382">
                  <c:v>26</c:v>
                </c:pt>
                <c:pt idx="1383">
                  <c:v>22</c:v>
                </c:pt>
                <c:pt idx="1384">
                  <c:v>21</c:v>
                </c:pt>
                <c:pt idx="1385">
                  <c:v>20</c:v>
                </c:pt>
                <c:pt idx="1386">
                  <c:v>19</c:v>
                </c:pt>
                <c:pt idx="1387">
                  <c:v>19</c:v>
                </c:pt>
                <c:pt idx="1388">
                  <c:v>17</c:v>
                </c:pt>
                <c:pt idx="1389">
                  <c:v>17</c:v>
                </c:pt>
                <c:pt idx="1390">
                  <c:v>16</c:v>
                </c:pt>
                <c:pt idx="1391">
                  <c:v>16</c:v>
                </c:pt>
                <c:pt idx="1392">
                  <c:v>16</c:v>
                </c:pt>
                <c:pt idx="1393">
                  <c:v>16</c:v>
                </c:pt>
                <c:pt idx="1394">
                  <c:v>14</c:v>
                </c:pt>
                <c:pt idx="1395">
                  <c:v>11</c:v>
                </c:pt>
                <c:pt idx="1396">
                  <c:v>11</c:v>
                </c:pt>
                <c:pt idx="1397">
                  <c:v>10</c:v>
                </c:pt>
                <c:pt idx="1398">
                  <c:v>9</c:v>
                </c:pt>
                <c:pt idx="1399">
                  <c:v>8</c:v>
                </c:pt>
                <c:pt idx="1400">
                  <c:v>8</c:v>
                </c:pt>
                <c:pt idx="1401">
                  <c:v>5</c:v>
                </c:pt>
                <c:pt idx="1402">
                  <c:v>3</c:v>
                </c:pt>
                <c:pt idx="1403">
                  <c:v>2</c:v>
                </c:pt>
                <c:pt idx="1404">
                  <c:v>2</c:v>
                </c:pt>
                <c:pt idx="1405">
                  <c:v>1</c:v>
                </c:pt>
                <c:pt idx="1406">
                  <c:v>0</c:v>
                </c:pt>
                <c:pt idx="1407">
                  <c:v>0</c:v>
                </c:pt>
              </c:numCache>
            </c:numRef>
          </c:xVal>
          <c:yVal>
            <c:numRef>
              <c:f>Transactions!$AG$2:$AG$20002</c:f>
              <c:numCache>
                <c:formatCode>General</c:formatCode>
                <c:ptCount val="1408"/>
                <c:pt idx="0">
                  <c:v>0</c:v>
                </c:pt>
                <c:pt idx="1">
                  <c:v>0</c:v>
                </c:pt>
                <c:pt idx="2">
                  <c:v>31</c:v>
                </c:pt>
                <c:pt idx="3">
                  <c:v>12</c:v>
                </c:pt>
                <c:pt idx="4">
                  <c:v>34</c:v>
                </c:pt>
                <c:pt idx="5">
                  <c:v>31</c:v>
                </c:pt>
                <c:pt idx="6">
                  <c:v>0</c:v>
                </c:pt>
                <c:pt idx="7">
                  <c:v>85</c:v>
                </c:pt>
                <c:pt idx="8">
                  <c:v>61</c:v>
                </c:pt>
                <c:pt idx="9">
                  <c:v>86</c:v>
                </c:pt>
                <c:pt idx="10">
                  <c:v>66</c:v>
                </c:pt>
                <c:pt idx="11">
                  <c:v>52</c:v>
                </c:pt>
                <c:pt idx="12">
                  <c:v>6</c:v>
                </c:pt>
                <c:pt idx="13">
                  <c:v>26</c:v>
                </c:pt>
                <c:pt idx="14">
                  <c:v>57</c:v>
                </c:pt>
                <c:pt idx="15">
                  <c:v>100</c:v>
                </c:pt>
                <c:pt idx="16">
                  <c:v>59</c:v>
                </c:pt>
                <c:pt idx="17">
                  <c:v>0</c:v>
                </c:pt>
                <c:pt idx="18">
                  <c:v>22</c:v>
                </c:pt>
                <c:pt idx="19">
                  <c:v>9</c:v>
                </c:pt>
                <c:pt idx="20">
                  <c:v>77</c:v>
                </c:pt>
                <c:pt idx="21">
                  <c:v>80</c:v>
                </c:pt>
                <c:pt idx="22">
                  <c:v>58</c:v>
                </c:pt>
                <c:pt idx="23">
                  <c:v>65</c:v>
                </c:pt>
                <c:pt idx="24">
                  <c:v>78</c:v>
                </c:pt>
                <c:pt idx="25">
                  <c:v>77</c:v>
                </c:pt>
                <c:pt idx="26">
                  <c:v>74</c:v>
                </c:pt>
                <c:pt idx="27">
                  <c:v>17</c:v>
                </c:pt>
                <c:pt idx="28">
                  <c:v>57</c:v>
                </c:pt>
                <c:pt idx="29">
                  <c:v>5</c:v>
                </c:pt>
                <c:pt idx="30">
                  <c:v>47</c:v>
                </c:pt>
                <c:pt idx="31">
                  <c:v>3</c:v>
                </c:pt>
                <c:pt idx="32">
                  <c:v>7</c:v>
                </c:pt>
                <c:pt idx="33">
                  <c:v>53</c:v>
                </c:pt>
                <c:pt idx="34">
                  <c:v>2</c:v>
                </c:pt>
                <c:pt idx="35">
                  <c:v>39</c:v>
                </c:pt>
                <c:pt idx="36">
                  <c:v>99</c:v>
                </c:pt>
                <c:pt idx="37">
                  <c:v>95</c:v>
                </c:pt>
                <c:pt idx="38">
                  <c:v>16</c:v>
                </c:pt>
                <c:pt idx="39">
                  <c:v>99</c:v>
                </c:pt>
                <c:pt idx="40">
                  <c:v>88</c:v>
                </c:pt>
                <c:pt idx="41">
                  <c:v>35</c:v>
                </c:pt>
                <c:pt idx="42">
                  <c:v>48</c:v>
                </c:pt>
                <c:pt idx="43">
                  <c:v>62</c:v>
                </c:pt>
                <c:pt idx="44">
                  <c:v>44</c:v>
                </c:pt>
                <c:pt idx="45">
                  <c:v>63</c:v>
                </c:pt>
                <c:pt idx="46">
                  <c:v>91</c:v>
                </c:pt>
                <c:pt idx="47">
                  <c:v>2</c:v>
                </c:pt>
                <c:pt idx="48">
                  <c:v>14</c:v>
                </c:pt>
                <c:pt idx="49">
                  <c:v>66</c:v>
                </c:pt>
                <c:pt idx="50">
                  <c:v>90</c:v>
                </c:pt>
                <c:pt idx="51">
                  <c:v>52</c:v>
                </c:pt>
                <c:pt idx="52">
                  <c:v>63</c:v>
                </c:pt>
                <c:pt idx="53">
                  <c:v>38</c:v>
                </c:pt>
                <c:pt idx="54">
                  <c:v>2</c:v>
                </c:pt>
                <c:pt idx="55">
                  <c:v>73</c:v>
                </c:pt>
                <c:pt idx="56">
                  <c:v>69</c:v>
                </c:pt>
                <c:pt idx="57">
                  <c:v>22</c:v>
                </c:pt>
                <c:pt idx="58">
                  <c:v>100</c:v>
                </c:pt>
                <c:pt idx="59">
                  <c:v>98</c:v>
                </c:pt>
                <c:pt idx="60">
                  <c:v>37</c:v>
                </c:pt>
                <c:pt idx="61">
                  <c:v>18</c:v>
                </c:pt>
                <c:pt idx="62">
                  <c:v>73</c:v>
                </c:pt>
                <c:pt idx="63">
                  <c:v>76</c:v>
                </c:pt>
                <c:pt idx="64">
                  <c:v>3</c:v>
                </c:pt>
                <c:pt idx="65">
                  <c:v>0</c:v>
                </c:pt>
                <c:pt idx="66">
                  <c:v>42</c:v>
                </c:pt>
                <c:pt idx="67">
                  <c:v>59</c:v>
                </c:pt>
                <c:pt idx="68">
                  <c:v>71</c:v>
                </c:pt>
                <c:pt idx="69">
                  <c:v>28</c:v>
                </c:pt>
                <c:pt idx="70">
                  <c:v>22</c:v>
                </c:pt>
                <c:pt idx="71">
                  <c:v>44</c:v>
                </c:pt>
                <c:pt idx="72">
                  <c:v>32</c:v>
                </c:pt>
                <c:pt idx="73">
                  <c:v>91</c:v>
                </c:pt>
                <c:pt idx="74">
                  <c:v>100</c:v>
                </c:pt>
                <c:pt idx="75">
                  <c:v>35</c:v>
                </c:pt>
                <c:pt idx="76">
                  <c:v>4</c:v>
                </c:pt>
                <c:pt idx="77">
                  <c:v>80</c:v>
                </c:pt>
                <c:pt idx="78">
                  <c:v>42</c:v>
                </c:pt>
                <c:pt idx="79">
                  <c:v>17</c:v>
                </c:pt>
                <c:pt idx="80">
                  <c:v>74</c:v>
                </c:pt>
                <c:pt idx="81">
                  <c:v>52</c:v>
                </c:pt>
                <c:pt idx="82">
                  <c:v>59</c:v>
                </c:pt>
                <c:pt idx="83">
                  <c:v>41</c:v>
                </c:pt>
                <c:pt idx="84">
                  <c:v>17</c:v>
                </c:pt>
                <c:pt idx="85">
                  <c:v>79</c:v>
                </c:pt>
                <c:pt idx="86">
                  <c:v>1</c:v>
                </c:pt>
                <c:pt idx="87">
                  <c:v>80</c:v>
                </c:pt>
                <c:pt idx="88">
                  <c:v>50</c:v>
                </c:pt>
                <c:pt idx="89">
                  <c:v>61</c:v>
                </c:pt>
                <c:pt idx="90">
                  <c:v>0</c:v>
                </c:pt>
                <c:pt idx="91">
                  <c:v>7</c:v>
                </c:pt>
                <c:pt idx="92">
                  <c:v>95</c:v>
                </c:pt>
                <c:pt idx="93">
                  <c:v>56</c:v>
                </c:pt>
                <c:pt idx="94">
                  <c:v>33</c:v>
                </c:pt>
                <c:pt idx="95">
                  <c:v>0</c:v>
                </c:pt>
                <c:pt idx="96">
                  <c:v>40</c:v>
                </c:pt>
                <c:pt idx="97">
                  <c:v>88</c:v>
                </c:pt>
                <c:pt idx="98">
                  <c:v>38</c:v>
                </c:pt>
                <c:pt idx="99">
                  <c:v>79</c:v>
                </c:pt>
                <c:pt idx="100">
                  <c:v>40</c:v>
                </c:pt>
                <c:pt idx="101">
                  <c:v>85</c:v>
                </c:pt>
                <c:pt idx="102">
                  <c:v>37</c:v>
                </c:pt>
                <c:pt idx="103">
                  <c:v>84</c:v>
                </c:pt>
                <c:pt idx="104">
                  <c:v>80</c:v>
                </c:pt>
                <c:pt idx="105">
                  <c:v>24</c:v>
                </c:pt>
                <c:pt idx="106">
                  <c:v>9</c:v>
                </c:pt>
                <c:pt idx="107">
                  <c:v>51</c:v>
                </c:pt>
                <c:pt idx="108">
                  <c:v>6</c:v>
                </c:pt>
                <c:pt idx="109">
                  <c:v>21</c:v>
                </c:pt>
                <c:pt idx="110">
                  <c:v>4</c:v>
                </c:pt>
                <c:pt idx="111">
                  <c:v>13</c:v>
                </c:pt>
                <c:pt idx="112">
                  <c:v>32</c:v>
                </c:pt>
                <c:pt idx="113">
                  <c:v>72</c:v>
                </c:pt>
                <c:pt idx="114">
                  <c:v>63</c:v>
                </c:pt>
                <c:pt idx="115">
                  <c:v>27</c:v>
                </c:pt>
                <c:pt idx="116">
                  <c:v>98</c:v>
                </c:pt>
                <c:pt idx="117">
                  <c:v>55</c:v>
                </c:pt>
                <c:pt idx="118">
                  <c:v>9</c:v>
                </c:pt>
                <c:pt idx="119">
                  <c:v>93</c:v>
                </c:pt>
                <c:pt idx="120">
                  <c:v>96</c:v>
                </c:pt>
                <c:pt idx="121">
                  <c:v>0</c:v>
                </c:pt>
                <c:pt idx="122">
                  <c:v>81</c:v>
                </c:pt>
                <c:pt idx="123">
                  <c:v>40</c:v>
                </c:pt>
                <c:pt idx="124">
                  <c:v>48</c:v>
                </c:pt>
                <c:pt idx="125">
                  <c:v>19</c:v>
                </c:pt>
                <c:pt idx="126">
                  <c:v>11</c:v>
                </c:pt>
                <c:pt idx="127">
                  <c:v>96</c:v>
                </c:pt>
                <c:pt idx="128">
                  <c:v>6</c:v>
                </c:pt>
                <c:pt idx="129">
                  <c:v>37</c:v>
                </c:pt>
                <c:pt idx="130">
                  <c:v>90</c:v>
                </c:pt>
                <c:pt idx="131">
                  <c:v>7</c:v>
                </c:pt>
                <c:pt idx="132">
                  <c:v>10</c:v>
                </c:pt>
                <c:pt idx="133">
                  <c:v>50</c:v>
                </c:pt>
                <c:pt idx="134">
                  <c:v>12</c:v>
                </c:pt>
                <c:pt idx="135">
                  <c:v>56</c:v>
                </c:pt>
                <c:pt idx="136">
                  <c:v>44</c:v>
                </c:pt>
                <c:pt idx="137">
                  <c:v>82</c:v>
                </c:pt>
                <c:pt idx="138">
                  <c:v>56</c:v>
                </c:pt>
                <c:pt idx="139">
                  <c:v>71</c:v>
                </c:pt>
                <c:pt idx="140">
                  <c:v>81</c:v>
                </c:pt>
                <c:pt idx="141">
                  <c:v>99</c:v>
                </c:pt>
                <c:pt idx="142">
                  <c:v>7</c:v>
                </c:pt>
                <c:pt idx="143">
                  <c:v>87</c:v>
                </c:pt>
                <c:pt idx="144">
                  <c:v>18</c:v>
                </c:pt>
                <c:pt idx="145">
                  <c:v>74</c:v>
                </c:pt>
                <c:pt idx="146">
                  <c:v>20</c:v>
                </c:pt>
                <c:pt idx="147">
                  <c:v>3</c:v>
                </c:pt>
                <c:pt idx="148">
                  <c:v>88</c:v>
                </c:pt>
                <c:pt idx="149">
                  <c:v>35</c:v>
                </c:pt>
                <c:pt idx="150">
                  <c:v>68</c:v>
                </c:pt>
                <c:pt idx="151">
                  <c:v>46</c:v>
                </c:pt>
                <c:pt idx="152">
                  <c:v>21</c:v>
                </c:pt>
                <c:pt idx="153">
                  <c:v>33</c:v>
                </c:pt>
                <c:pt idx="154">
                  <c:v>24</c:v>
                </c:pt>
                <c:pt idx="155">
                  <c:v>77</c:v>
                </c:pt>
                <c:pt idx="156">
                  <c:v>19</c:v>
                </c:pt>
                <c:pt idx="157">
                  <c:v>58</c:v>
                </c:pt>
                <c:pt idx="158">
                  <c:v>81</c:v>
                </c:pt>
                <c:pt idx="159">
                  <c:v>48</c:v>
                </c:pt>
                <c:pt idx="160">
                  <c:v>45</c:v>
                </c:pt>
                <c:pt idx="161">
                  <c:v>5</c:v>
                </c:pt>
                <c:pt idx="162">
                  <c:v>0</c:v>
                </c:pt>
                <c:pt idx="163">
                  <c:v>46</c:v>
                </c:pt>
                <c:pt idx="164">
                  <c:v>0</c:v>
                </c:pt>
                <c:pt idx="165">
                  <c:v>3</c:v>
                </c:pt>
                <c:pt idx="166">
                  <c:v>79</c:v>
                </c:pt>
                <c:pt idx="167">
                  <c:v>9</c:v>
                </c:pt>
                <c:pt idx="168">
                  <c:v>15</c:v>
                </c:pt>
                <c:pt idx="169">
                  <c:v>86</c:v>
                </c:pt>
                <c:pt idx="170">
                  <c:v>3</c:v>
                </c:pt>
                <c:pt idx="171">
                  <c:v>98</c:v>
                </c:pt>
                <c:pt idx="172">
                  <c:v>26</c:v>
                </c:pt>
                <c:pt idx="173">
                  <c:v>88</c:v>
                </c:pt>
                <c:pt idx="174">
                  <c:v>59</c:v>
                </c:pt>
                <c:pt idx="175">
                  <c:v>72</c:v>
                </c:pt>
                <c:pt idx="176">
                  <c:v>92</c:v>
                </c:pt>
                <c:pt idx="177">
                  <c:v>80</c:v>
                </c:pt>
                <c:pt idx="178">
                  <c:v>30</c:v>
                </c:pt>
                <c:pt idx="179">
                  <c:v>8</c:v>
                </c:pt>
                <c:pt idx="180">
                  <c:v>20</c:v>
                </c:pt>
                <c:pt idx="181">
                  <c:v>94</c:v>
                </c:pt>
                <c:pt idx="182">
                  <c:v>28</c:v>
                </c:pt>
                <c:pt idx="183">
                  <c:v>78</c:v>
                </c:pt>
                <c:pt idx="184">
                  <c:v>35</c:v>
                </c:pt>
                <c:pt idx="185">
                  <c:v>96</c:v>
                </c:pt>
                <c:pt idx="186">
                  <c:v>65</c:v>
                </c:pt>
                <c:pt idx="187">
                  <c:v>44</c:v>
                </c:pt>
                <c:pt idx="188">
                  <c:v>6</c:v>
                </c:pt>
                <c:pt idx="189">
                  <c:v>96</c:v>
                </c:pt>
                <c:pt idx="190">
                  <c:v>81</c:v>
                </c:pt>
                <c:pt idx="191">
                  <c:v>78</c:v>
                </c:pt>
                <c:pt idx="192">
                  <c:v>18</c:v>
                </c:pt>
                <c:pt idx="193">
                  <c:v>2</c:v>
                </c:pt>
                <c:pt idx="194">
                  <c:v>86</c:v>
                </c:pt>
                <c:pt idx="195">
                  <c:v>10</c:v>
                </c:pt>
                <c:pt idx="196">
                  <c:v>21</c:v>
                </c:pt>
                <c:pt idx="197">
                  <c:v>86</c:v>
                </c:pt>
                <c:pt idx="198">
                  <c:v>92</c:v>
                </c:pt>
                <c:pt idx="199">
                  <c:v>18</c:v>
                </c:pt>
                <c:pt idx="200">
                  <c:v>93</c:v>
                </c:pt>
                <c:pt idx="201">
                  <c:v>22</c:v>
                </c:pt>
                <c:pt idx="202">
                  <c:v>2</c:v>
                </c:pt>
                <c:pt idx="203">
                  <c:v>16</c:v>
                </c:pt>
                <c:pt idx="204">
                  <c:v>91</c:v>
                </c:pt>
                <c:pt idx="205">
                  <c:v>34</c:v>
                </c:pt>
                <c:pt idx="206">
                  <c:v>27</c:v>
                </c:pt>
                <c:pt idx="207">
                  <c:v>8</c:v>
                </c:pt>
                <c:pt idx="208">
                  <c:v>72</c:v>
                </c:pt>
                <c:pt idx="209">
                  <c:v>0</c:v>
                </c:pt>
                <c:pt idx="210">
                  <c:v>1</c:v>
                </c:pt>
                <c:pt idx="211">
                  <c:v>45</c:v>
                </c:pt>
                <c:pt idx="212">
                  <c:v>27</c:v>
                </c:pt>
                <c:pt idx="213">
                  <c:v>38</c:v>
                </c:pt>
                <c:pt idx="214">
                  <c:v>1</c:v>
                </c:pt>
                <c:pt idx="215">
                  <c:v>5</c:v>
                </c:pt>
                <c:pt idx="216">
                  <c:v>9</c:v>
                </c:pt>
                <c:pt idx="217">
                  <c:v>8</c:v>
                </c:pt>
                <c:pt idx="218">
                  <c:v>39</c:v>
                </c:pt>
                <c:pt idx="219">
                  <c:v>88</c:v>
                </c:pt>
                <c:pt idx="220">
                  <c:v>29</c:v>
                </c:pt>
                <c:pt idx="221">
                  <c:v>19</c:v>
                </c:pt>
                <c:pt idx="222">
                  <c:v>91</c:v>
                </c:pt>
                <c:pt idx="223">
                  <c:v>76</c:v>
                </c:pt>
                <c:pt idx="224">
                  <c:v>20</c:v>
                </c:pt>
                <c:pt idx="225">
                  <c:v>35</c:v>
                </c:pt>
                <c:pt idx="226">
                  <c:v>54</c:v>
                </c:pt>
                <c:pt idx="227">
                  <c:v>69</c:v>
                </c:pt>
                <c:pt idx="228">
                  <c:v>2</c:v>
                </c:pt>
                <c:pt idx="229">
                  <c:v>2</c:v>
                </c:pt>
                <c:pt idx="230">
                  <c:v>84</c:v>
                </c:pt>
                <c:pt idx="231">
                  <c:v>96</c:v>
                </c:pt>
                <c:pt idx="232">
                  <c:v>44</c:v>
                </c:pt>
                <c:pt idx="233">
                  <c:v>62</c:v>
                </c:pt>
                <c:pt idx="234">
                  <c:v>55</c:v>
                </c:pt>
                <c:pt idx="235">
                  <c:v>100</c:v>
                </c:pt>
                <c:pt idx="236">
                  <c:v>53</c:v>
                </c:pt>
                <c:pt idx="237">
                  <c:v>31</c:v>
                </c:pt>
                <c:pt idx="238">
                  <c:v>23</c:v>
                </c:pt>
                <c:pt idx="239">
                  <c:v>1</c:v>
                </c:pt>
                <c:pt idx="240">
                  <c:v>82</c:v>
                </c:pt>
                <c:pt idx="241">
                  <c:v>73</c:v>
                </c:pt>
                <c:pt idx="242">
                  <c:v>21</c:v>
                </c:pt>
                <c:pt idx="243">
                  <c:v>0</c:v>
                </c:pt>
                <c:pt idx="244">
                  <c:v>34</c:v>
                </c:pt>
                <c:pt idx="245">
                  <c:v>36</c:v>
                </c:pt>
                <c:pt idx="246">
                  <c:v>61</c:v>
                </c:pt>
                <c:pt idx="247">
                  <c:v>3</c:v>
                </c:pt>
                <c:pt idx="248">
                  <c:v>62</c:v>
                </c:pt>
                <c:pt idx="249">
                  <c:v>89</c:v>
                </c:pt>
                <c:pt idx="250">
                  <c:v>23</c:v>
                </c:pt>
                <c:pt idx="251">
                  <c:v>9</c:v>
                </c:pt>
                <c:pt idx="252">
                  <c:v>59</c:v>
                </c:pt>
                <c:pt idx="253">
                  <c:v>66</c:v>
                </c:pt>
                <c:pt idx="254">
                  <c:v>19</c:v>
                </c:pt>
                <c:pt idx="255">
                  <c:v>84</c:v>
                </c:pt>
                <c:pt idx="256">
                  <c:v>16</c:v>
                </c:pt>
                <c:pt idx="257">
                  <c:v>28</c:v>
                </c:pt>
                <c:pt idx="258">
                  <c:v>71</c:v>
                </c:pt>
                <c:pt idx="259">
                  <c:v>36</c:v>
                </c:pt>
                <c:pt idx="260">
                  <c:v>58</c:v>
                </c:pt>
                <c:pt idx="261">
                  <c:v>40</c:v>
                </c:pt>
                <c:pt idx="262">
                  <c:v>73</c:v>
                </c:pt>
                <c:pt idx="263">
                  <c:v>35</c:v>
                </c:pt>
                <c:pt idx="264">
                  <c:v>80</c:v>
                </c:pt>
                <c:pt idx="265">
                  <c:v>97</c:v>
                </c:pt>
                <c:pt idx="266">
                  <c:v>26</c:v>
                </c:pt>
                <c:pt idx="267">
                  <c:v>26</c:v>
                </c:pt>
                <c:pt idx="268">
                  <c:v>52</c:v>
                </c:pt>
                <c:pt idx="269">
                  <c:v>19</c:v>
                </c:pt>
                <c:pt idx="270">
                  <c:v>7</c:v>
                </c:pt>
                <c:pt idx="271">
                  <c:v>45</c:v>
                </c:pt>
                <c:pt idx="272">
                  <c:v>44</c:v>
                </c:pt>
                <c:pt idx="273">
                  <c:v>50</c:v>
                </c:pt>
                <c:pt idx="274">
                  <c:v>89</c:v>
                </c:pt>
                <c:pt idx="275">
                  <c:v>6</c:v>
                </c:pt>
                <c:pt idx="276">
                  <c:v>3</c:v>
                </c:pt>
                <c:pt idx="277">
                  <c:v>78</c:v>
                </c:pt>
                <c:pt idx="278">
                  <c:v>44</c:v>
                </c:pt>
                <c:pt idx="279">
                  <c:v>66</c:v>
                </c:pt>
                <c:pt idx="280">
                  <c:v>22</c:v>
                </c:pt>
                <c:pt idx="281">
                  <c:v>34</c:v>
                </c:pt>
                <c:pt idx="282">
                  <c:v>41</c:v>
                </c:pt>
                <c:pt idx="283">
                  <c:v>3</c:v>
                </c:pt>
                <c:pt idx="284">
                  <c:v>53</c:v>
                </c:pt>
                <c:pt idx="285">
                  <c:v>36</c:v>
                </c:pt>
                <c:pt idx="286">
                  <c:v>76</c:v>
                </c:pt>
                <c:pt idx="287">
                  <c:v>41</c:v>
                </c:pt>
                <c:pt idx="288">
                  <c:v>8</c:v>
                </c:pt>
                <c:pt idx="289">
                  <c:v>76</c:v>
                </c:pt>
                <c:pt idx="290">
                  <c:v>0</c:v>
                </c:pt>
                <c:pt idx="291">
                  <c:v>19</c:v>
                </c:pt>
                <c:pt idx="292">
                  <c:v>69</c:v>
                </c:pt>
                <c:pt idx="293">
                  <c:v>14</c:v>
                </c:pt>
                <c:pt idx="294">
                  <c:v>96</c:v>
                </c:pt>
                <c:pt idx="295">
                  <c:v>39</c:v>
                </c:pt>
                <c:pt idx="296">
                  <c:v>23</c:v>
                </c:pt>
                <c:pt idx="297">
                  <c:v>0</c:v>
                </c:pt>
                <c:pt idx="298">
                  <c:v>13</c:v>
                </c:pt>
                <c:pt idx="299">
                  <c:v>25</c:v>
                </c:pt>
                <c:pt idx="300">
                  <c:v>33</c:v>
                </c:pt>
                <c:pt idx="301">
                  <c:v>73</c:v>
                </c:pt>
                <c:pt idx="302">
                  <c:v>0</c:v>
                </c:pt>
                <c:pt idx="303">
                  <c:v>87</c:v>
                </c:pt>
                <c:pt idx="304">
                  <c:v>66</c:v>
                </c:pt>
                <c:pt idx="305">
                  <c:v>60</c:v>
                </c:pt>
                <c:pt idx="306">
                  <c:v>10</c:v>
                </c:pt>
                <c:pt idx="307">
                  <c:v>94</c:v>
                </c:pt>
                <c:pt idx="308">
                  <c:v>25</c:v>
                </c:pt>
                <c:pt idx="309">
                  <c:v>41</c:v>
                </c:pt>
                <c:pt idx="310">
                  <c:v>96</c:v>
                </c:pt>
                <c:pt idx="311">
                  <c:v>3</c:v>
                </c:pt>
                <c:pt idx="312">
                  <c:v>43</c:v>
                </c:pt>
                <c:pt idx="313">
                  <c:v>97</c:v>
                </c:pt>
                <c:pt idx="314">
                  <c:v>23</c:v>
                </c:pt>
                <c:pt idx="315">
                  <c:v>67</c:v>
                </c:pt>
                <c:pt idx="316">
                  <c:v>0</c:v>
                </c:pt>
                <c:pt idx="317">
                  <c:v>66</c:v>
                </c:pt>
                <c:pt idx="318">
                  <c:v>92</c:v>
                </c:pt>
                <c:pt idx="319">
                  <c:v>18</c:v>
                </c:pt>
                <c:pt idx="320">
                  <c:v>98</c:v>
                </c:pt>
                <c:pt idx="321">
                  <c:v>74</c:v>
                </c:pt>
                <c:pt idx="322">
                  <c:v>58</c:v>
                </c:pt>
                <c:pt idx="323">
                  <c:v>82</c:v>
                </c:pt>
                <c:pt idx="324">
                  <c:v>15</c:v>
                </c:pt>
                <c:pt idx="325">
                  <c:v>0</c:v>
                </c:pt>
                <c:pt idx="326">
                  <c:v>76</c:v>
                </c:pt>
                <c:pt idx="327">
                  <c:v>0</c:v>
                </c:pt>
                <c:pt idx="328">
                  <c:v>11</c:v>
                </c:pt>
                <c:pt idx="329">
                  <c:v>46</c:v>
                </c:pt>
                <c:pt idx="330">
                  <c:v>65</c:v>
                </c:pt>
                <c:pt idx="331">
                  <c:v>4</c:v>
                </c:pt>
                <c:pt idx="332">
                  <c:v>4</c:v>
                </c:pt>
                <c:pt idx="333">
                  <c:v>1</c:v>
                </c:pt>
                <c:pt idx="334">
                  <c:v>82</c:v>
                </c:pt>
                <c:pt idx="335">
                  <c:v>0</c:v>
                </c:pt>
                <c:pt idx="336">
                  <c:v>82</c:v>
                </c:pt>
                <c:pt idx="337">
                  <c:v>67</c:v>
                </c:pt>
                <c:pt idx="338">
                  <c:v>75</c:v>
                </c:pt>
                <c:pt idx="339">
                  <c:v>84</c:v>
                </c:pt>
                <c:pt idx="340">
                  <c:v>10</c:v>
                </c:pt>
                <c:pt idx="341">
                  <c:v>35</c:v>
                </c:pt>
                <c:pt idx="342">
                  <c:v>26</c:v>
                </c:pt>
                <c:pt idx="343">
                  <c:v>65</c:v>
                </c:pt>
                <c:pt idx="344">
                  <c:v>90</c:v>
                </c:pt>
                <c:pt idx="345">
                  <c:v>9</c:v>
                </c:pt>
                <c:pt idx="346">
                  <c:v>16</c:v>
                </c:pt>
                <c:pt idx="347">
                  <c:v>99</c:v>
                </c:pt>
                <c:pt idx="348">
                  <c:v>33</c:v>
                </c:pt>
                <c:pt idx="349">
                  <c:v>44</c:v>
                </c:pt>
                <c:pt idx="350">
                  <c:v>97</c:v>
                </c:pt>
                <c:pt idx="351">
                  <c:v>52</c:v>
                </c:pt>
                <c:pt idx="352">
                  <c:v>89</c:v>
                </c:pt>
                <c:pt idx="353">
                  <c:v>79</c:v>
                </c:pt>
                <c:pt idx="354">
                  <c:v>60</c:v>
                </c:pt>
                <c:pt idx="355">
                  <c:v>78</c:v>
                </c:pt>
                <c:pt idx="356">
                  <c:v>2</c:v>
                </c:pt>
                <c:pt idx="357">
                  <c:v>56</c:v>
                </c:pt>
                <c:pt idx="358">
                  <c:v>54</c:v>
                </c:pt>
                <c:pt idx="359">
                  <c:v>99</c:v>
                </c:pt>
                <c:pt idx="360">
                  <c:v>90</c:v>
                </c:pt>
                <c:pt idx="361">
                  <c:v>56</c:v>
                </c:pt>
                <c:pt idx="362">
                  <c:v>16</c:v>
                </c:pt>
                <c:pt idx="363">
                  <c:v>41</c:v>
                </c:pt>
                <c:pt idx="364">
                  <c:v>47</c:v>
                </c:pt>
                <c:pt idx="365">
                  <c:v>9</c:v>
                </c:pt>
                <c:pt idx="366">
                  <c:v>45</c:v>
                </c:pt>
                <c:pt idx="367">
                  <c:v>52</c:v>
                </c:pt>
                <c:pt idx="368">
                  <c:v>36</c:v>
                </c:pt>
                <c:pt idx="369">
                  <c:v>6</c:v>
                </c:pt>
                <c:pt idx="370">
                  <c:v>25</c:v>
                </c:pt>
                <c:pt idx="371">
                  <c:v>34</c:v>
                </c:pt>
                <c:pt idx="372">
                  <c:v>50</c:v>
                </c:pt>
                <c:pt idx="373">
                  <c:v>96</c:v>
                </c:pt>
                <c:pt idx="374">
                  <c:v>9</c:v>
                </c:pt>
                <c:pt idx="375">
                  <c:v>39</c:v>
                </c:pt>
                <c:pt idx="376">
                  <c:v>75</c:v>
                </c:pt>
                <c:pt idx="377">
                  <c:v>49</c:v>
                </c:pt>
                <c:pt idx="378">
                  <c:v>54</c:v>
                </c:pt>
                <c:pt idx="379">
                  <c:v>61</c:v>
                </c:pt>
                <c:pt idx="380">
                  <c:v>38</c:v>
                </c:pt>
                <c:pt idx="381">
                  <c:v>28</c:v>
                </c:pt>
                <c:pt idx="382">
                  <c:v>56</c:v>
                </c:pt>
                <c:pt idx="383">
                  <c:v>62</c:v>
                </c:pt>
                <c:pt idx="384">
                  <c:v>18</c:v>
                </c:pt>
                <c:pt idx="385">
                  <c:v>45</c:v>
                </c:pt>
                <c:pt idx="386">
                  <c:v>15</c:v>
                </c:pt>
                <c:pt idx="387">
                  <c:v>89</c:v>
                </c:pt>
                <c:pt idx="388">
                  <c:v>66</c:v>
                </c:pt>
                <c:pt idx="389">
                  <c:v>32</c:v>
                </c:pt>
                <c:pt idx="390">
                  <c:v>0</c:v>
                </c:pt>
                <c:pt idx="391">
                  <c:v>30</c:v>
                </c:pt>
                <c:pt idx="392">
                  <c:v>33</c:v>
                </c:pt>
                <c:pt idx="393">
                  <c:v>72</c:v>
                </c:pt>
                <c:pt idx="394">
                  <c:v>17</c:v>
                </c:pt>
                <c:pt idx="395">
                  <c:v>63</c:v>
                </c:pt>
                <c:pt idx="396">
                  <c:v>75</c:v>
                </c:pt>
                <c:pt idx="397">
                  <c:v>3</c:v>
                </c:pt>
                <c:pt idx="398">
                  <c:v>36</c:v>
                </c:pt>
                <c:pt idx="399">
                  <c:v>54</c:v>
                </c:pt>
                <c:pt idx="400">
                  <c:v>68</c:v>
                </c:pt>
                <c:pt idx="401">
                  <c:v>2</c:v>
                </c:pt>
                <c:pt idx="402">
                  <c:v>12</c:v>
                </c:pt>
                <c:pt idx="403">
                  <c:v>40</c:v>
                </c:pt>
                <c:pt idx="404">
                  <c:v>93</c:v>
                </c:pt>
                <c:pt idx="405">
                  <c:v>62</c:v>
                </c:pt>
                <c:pt idx="406">
                  <c:v>87</c:v>
                </c:pt>
                <c:pt idx="407">
                  <c:v>61</c:v>
                </c:pt>
                <c:pt idx="408">
                  <c:v>25</c:v>
                </c:pt>
                <c:pt idx="409">
                  <c:v>40</c:v>
                </c:pt>
                <c:pt idx="410">
                  <c:v>75</c:v>
                </c:pt>
                <c:pt idx="411">
                  <c:v>36</c:v>
                </c:pt>
                <c:pt idx="412">
                  <c:v>13</c:v>
                </c:pt>
                <c:pt idx="413">
                  <c:v>60</c:v>
                </c:pt>
                <c:pt idx="414">
                  <c:v>67</c:v>
                </c:pt>
                <c:pt idx="415">
                  <c:v>69</c:v>
                </c:pt>
                <c:pt idx="416">
                  <c:v>0</c:v>
                </c:pt>
                <c:pt idx="417">
                  <c:v>51</c:v>
                </c:pt>
                <c:pt idx="418">
                  <c:v>87</c:v>
                </c:pt>
                <c:pt idx="419">
                  <c:v>94</c:v>
                </c:pt>
                <c:pt idx="420">
                  <c:v>0</c:v>
                </c:pt>
                <c:pt idx="421">
                  <c:v>70</c:v>
                </c:pt>
                <c:pt idx="422">
                  <c:v>74</c:v>
                </c:pt>
                <c:pt idx="423">
                  <c:v>53</c:v>
                </c:pt>
                <c:pt idx="424">
                  <c:v>71</c:v>
                </c:pt>
                <c:pt idx="425">
                  <c:v>78</c:v>
                </c:pt>
                <c:pt idx="426">
                  <c:v>38</c:v>
                </c:pt>
                <c:pt idx="427">
                  <c:v>17</c:v>
                </c:pt>
                <c:pt idx="428">
                  <c:v>94</c:v>
                </c:pt>
                <c:pt idx="429">
                  <c:v>71</c:v>
                </c:pt>
                <c:pt idx="430">
                  <c:v>93</c:v>
                </c:pt>
                <c:pt idx="431">
                  <c:v>39</c:v>
                </c:pt>
                <c:pt idx="432">
                  <c:v>21</c:v>
                </c:pt>
                <c:pt idx="433">
                  <c:v>85</c:v>
                </c:pt>
                <c:pt idx="434">
                  <c:v>6</c:v>
                </c:pt>
                <c:pt idx="435">
                  <c:v>36</c:v>
                </c:pt>
                <c:pt idx="436">
                  <c:v>0</c:v>
                </c:pt>
                <c:pt idx="437">
                  <c:v>33</c:v>
                </c:pt>
                <c:pt idx="438">
                  <c:v>17</c:v>
                </c:pt>
                <c:pt idx="439">
                  <c:v>50</c:v>
                </c:pt>
                <c:pt idx="440">
                  <c:v>63</c:v>
                </c:pt>
                <c:pt idx="441">
                  <c:v>96</c:v>
                </c:pt>
                <c:pt idx="442">
                  <c:v>56</c:v>
                </c:pt>
                <c:pt idx="443">
                  <c:v>62</c:v>
                </c:pt>
                <c:pt idx="444">
                  <c:v>9</c:v>
                </c:pt>
                <c:pt idx="445">
                  <c:v>78</c:v>
                </c:pt>
                <c:pt idx="446">
                  <c:v>82</c:v>
                </c:pt>
                <c:pt idx="447">
                  <c:v>64</c:v>
                </c:pt>
                <c:pt idx="448">
                  <c:v>84</c:v>
                </c:pt>
                <c:pt idx="449">
                  <c:v>26</c:v>
                </c:pt>
                <c:pt idx="450">
                  <c:v>12</c:v>
                </c:pt>
                <c:pt idx="451">
                  <c:v>32</c:v>
                </c:pt>
                <c:pt idx="452">
                  <c:v>48</c:v>
                </c:pt>
                <c:pt idx="453">
                  <c:v>30</c:v>
                </c:pt>
                <c:pt idx="454">
                  <c:v>64</c:v>
                </c:pt>
                <c:pt idx="455">
                  <c:v>89</c:v>
                </c:pt>
                <c:pt idx="456">
                  <c:v>38</c:v>
                </c:pt>
                <c:pt idx="457">
                  <c:v>41</c:v>
                </c:pt>
                <c:pt idx="458">
                  <c:v>5</c:v>
                </c:pt>
                <c:pt idx="459">
                  <c:v>12</c:v>
                </c:pt>
                <c:pt idx="460">
                  <c:v>18</c:v>
                </c:pt>
                <c:pt idx="461">
                  <c:v>64</c:v>
                </c:pt>
                <c:pt idx="462">
                  <c:v>35</c:v>
                </c:pt>
                <c:pt idx="463">
                  <c:v>25</c:v>
                </c:pt>
                <c:pt idx="464">
                  <c:v>3</c:v>
                </c:pt>
                <c:pt idx="465">
                  <c:v>10</c:v>
                </c:pt>
                <c:pt idx="466">
                  <c:v>73</c:v>
                </c:pt>
                <c:pt idx="467">
                  <c:v>79</c:v>
                </c:pt>
                <c:pt idx="468">
                  <c:v>32</c:v>
                </c:pt>
                <c:pt idx="469">
                  <c:v>79</c:v>
                </c:pt>
                <c:pt idx="470">
                  <c:v>2</c:v>
                </c:pt>
                <c:pt idx="471">
                  <c:v>60</c:v>
                </c:pt>
                <c:pt idx="472">
                  <c:v>86</c:v>
                </c:pt>
                <c:pt idx="473">
                  <c:v>77</c:v>
                </c:pt>
                <c:pt idx="474">
                  <c:v>42</c:v>
                </c:pt>
                <c:pt idx="475">
                  <c:v>36</c:v>
                </c:pt>
                <c:pt idx="476">
                  <c:v>1</c:v>
                </c:pt>
                <c:pt idx="477">
                  <c:v>81</c:v>
                </c:pt>
                <c:pt idx="478">
                  <c:v>5</c:v>
                </c:pt>
                <c:pt idx="479">
                  <c:v>38</c:v>
                </c:pt>
                <c:pt idx="480">
                  <c:v>89</c:v>
                </c:pt>
                <c:pt idx="481">
                  <c:v>0</c:v>
                </c:pt>
                <c:pt idx="482">
                  <c:v>81</c:v>
                </c:pt>
                <c:pt idx="483">
                  <c:v>78</c:v>
                </c:pt>
                <c:pt idx="484">
                  <c:v>84</c:v>
                </c:pt>
                <c:pt idx="485">
                  <c:v>54</c:v>
                </c:pt>
                <c:pt idx="486">
                  <c:v>1</c:v>
                </c:pt>
                <c:pt idx="487">
                  <c:v>81</c:v>
                </c:pt>
                <c:pt idx="488">
                  <c:v>46</c:v>
                </c:pt>
                <c:pt idx="489">
                  <c:v>12</c:v>
                </c:pt>
                <c:pt idx="490">
                  <c:v>34</c:v>
                </c:pt>
                <c:pt idx="491">
                  <c:v>68</c:v>
                </c:pt>
                <c:pt idx="492">
                  <c:v>2</c:v>
                </c:pt>
                <c:pt idx="493">
                  <c:v>15</c:v>
                </c:pt>
                <c:pt idx="494">
                  <c:v>13</c:v>
                </c:pt>
                <c:pt idx="495">
                  <c:v>17</c:v>
                </c:pt>
                <c:pt idx="496">
                  <c:v>71</c:v>
                </c:pt>
                <c:pt idx="497">
                  <c:v>99</c:v>
                </c:pt>
                <c:pt idx="498">
                  <c:v>53</c:v>
                </c:pt>
                <c:pt idx="499">
                  <c:v>54</c:v>
                </c:pt>
                <c:pt idx="500">
                  <c:v>18</c:v>
                </c:pt>
                <c:pt idx="501">
                  <c:v>1</c:v>
                </c:pt>
                <c:pt idx="502">
                  <c:v>40</c:v>
                </c:pt>
                <c:pt idx="503">
                  <c:v>96</c:v>
                </c:pt>
                <c:pt idx="504">
                  <c:v>82</c:v>
                </c:pt>
                <c:pt idx="505">
                  <c:v>18</c:v>
                </c:pt>
                <c:pt idx="506">
                  <c:v>95</c:v>
                </c:pt>
                <c:pt idx="507">
                  <c:v>78</c:v>
                </c:pt>
                <c:pt idx="508">
                  <c:v>34</c:v>
                </c:pt>
                <c:pt idx="509">
                  <c:v>1</c:v>
                </c:pt>
                <c:pt idx="510">
                  <c:v>50</c:v>
                </c:pt>
                <c:pt idx="511">
                  <c:v>9</c:v>
                </c:pt>
                <c:pt idx="512">
                  <c:v>83</c:v>
                </c:pt>
                <c:pt idx="513">
                  <c:v>38</c:v>
                </c:pt>
                <c:pt idx="514">
                  <c:v>24</c:v>
                </c:pt>
                <c:pt idx="515">
                  <c:v>80</c:v>
                </c:pt>
                <c:pt idx="516">
                  <c:v>49</c:v>
                </c:pt>
                <c:pt idx="517">
                  <c:v>68</c:v>
                </c:pt>
                <c:pt idx="518">
                  <c:v>4</c:v>
                </c:pt>
                <c:pt idx="519">
                  <c:v>77</c:v>
                </c:pt>
                <c:pt idx="520">
                  <c:v>58</c:v>
                </c:pt>
                <c:pt idx="521">
                  <c:v>60</c:v>
                </c:pt>
                <c:pt idx="522">
                  <c:v>40</c:v>
                </c:pt>
                <c:pt idx="523">
                  <c:v>93</c:v>
                </c:pt>
                <c:pt idx="524">
                  <c:v>80</c:v>
                </c:pt>
                <c:pt idx="525">
                  <c:v>78</c:v>
                </c:pt>
                <c:pt idx="526">
                  <c:v>86</c:v>
                </c:pt>
                <c:pt idx="527">
                  <c:v>38</c:v>
                </c:pt>
                <c:pt idx="528">
                  <c:v>15</c:v>
                </c:pt>
                <c:pt idx="529">
                  <c:v>60</c:v>
                </c:pt>
                <c:pt idx="530">
                  <c:v>13</c:v>
                </c:pt>
                <c:pt idx="531">
                  <c:v>81</c:v>
                </c:pt>
                <c:pt idx="532">
                  <c:v>93</c:v>
                </c:pt>
                <c:pt idx="533">
                  <c:v>14</c:v>
                </c:pt>
                <c:pt idx="534">
                  <c:v>0</c:v>
                </c:pt>
                <c:pt idx="535">
                  <c:v>11</c:v>
                </c:pt>
                <c:pt idx="536">
                  <c:v>44</c:v>
                </c:pt>
                <c:pt idx="537">
                  <c:v>58</c:v>
                </c:pt>
                <c:pt idx="538">
                  <c:v>58</c:v>
                </c:pt>
                <c:pt idx="539">
                  <c:v>67</c:v>
                </c:pt>
                <c:pt idx="540">
                  <c:v>55</c:v>
                </c:pt>
                <c:pt idx="541">
                  <c:v>31</c:v>
                </c:pt>
                <c:pt idx="542">
                  <c:v>0</c:v>
                </c:pt>
                <c:pt idx="543">
                  <c:v>27</c:v>
                </c:pt>
                <c:pt idx="544">
                  <c:v>84</c:v>
                </c:pt>
                <c:pt idx="545">
                  <c:v>43</c:v>
                </c:pt>
                <c:pt idx="546">
                  <c:v>81</c:v>
                </c:pt>
                <c:pt idx="547">
                  <c:v>0</c:v>
                </c:pt>
                <c:pt idx="548">
                  <c:v>90</c:v>
                </c:pt>
                <c:pt idx="549">
                  <c:v>24</c:v>
                </c:pt>
                <c:pt idx="550">
                  <c:v>69</c:v>
                </c:pt>
                <c:pt idx="551">
                  <c:v>40</c:v>
                </c:pt>
                <c:pt idx="552">
                  <c:v>36</c:v>
                </c:pt>
                <c:pt idx="553">
                  <c:v>35</c:v>
                </c:pt>
                <c:pt idx="554">
                  <c:v>9</c:v>
                </c:pt>
                <c:pt idx="555">
                  <c:v>66</c:v>
                </c:pt>
                <c:pt idx="556">
                  <c:v>40</c:v>
                </c:pt>
                <c:pt idx="557">
                  <c:v>85</c:v>
                </c:pt>
                <c:pt idx="558">
                  <c:v>32</c:v>
                </c:pt>
                <c:pt idx="559">
                  <c:v>88</c:v>
                </c:pt>
                <c:pt idx="560">
                  <c:v>0</c:v>
                </c:pt>
                <c:pt idx="561">
                  <c:v>69</c:v>
                </c:pt>
                <c:pt idx="562">
                  <c:v>97</c:v>
                </c:pt>
                <c:pt idx="563">
                  <c:v>68</c:v>
                </c:pt>
                <c:pt idx="564">
                  <c:v>99</c:v>
                </c:pt>
                <c:pt idx="565">
                  <c:v>49</c:v>
                </c:pt>
                <c:pt idx="566">
                  <c:v>88</c:v>
                </c:pt>
                <c:pt idx="567">
                  <c:v>0</c:v>
                </c:pt>
                <c:pt idx="568">
                  <c:v>92</c:v>
                </c:pt>
                <c:pt idx="569">
                  <c:v>96</c:v>
                </c:pt>
                <c:pt idx="570">
                  <c:v>98</c:v>
                </c:pt>
                <c:pt idx="571">
                  <c:v>50</c:v>
                </c:pt>
                <c:pt idx="572">
                  <c:v>80</c:v>
                </c:pt>
                <c:pt idx="573">
                  <c:v>30</c:v>
                </c:pt>
                <c:pt idx="574">
                  <c:v>31</c:v>
                </c:pt>
                <c:pt idx="575">
                  <c:v>67</c:v>
                </c:pt>
                <c:pt idx="576">
                  <c:v>33</c:v>
                </c:pt>
                <c:pt idx="577">
                  <c:v>7</c:v>
                </c:pt>
                <c:pt idx="578">
                  <c:v>84</c:v>
                </c:pt>
                <c:pt idx="579">
                  <c:v>14</c:v>
                </c:pt>
                <c:pt idx="580">
                  <c:v>15</c:v>
                </c:pt>
                <c:pt idx="581">
                  <c:v>70</c:v>
                </c:pt>
                <c:pt idx="582">
                  <c:v>83</c:v>
                </c:pt>
                <c:pt idx="583">
                  <c:v>91</c:v>
                </c:pt>
                <c:pt idx="584">
                  <c:v>77</c:v>
                </c:pt>
                <c:pt idx="585">
                  <c:v>67</c:v>
                </c:pt>
                <c:pt idx="586">
                  <c:v>84</c:v>
                </c:pt>
                <c:pt idx="587">
                  <c:v>12</c:v>
                </c:pt>
                <c:pt idx="588">
                  <c:v>12</c:v>
                </c:pt>
                <c:pt idx="589">
                  <c:v>56</c:v>
                </c:pt>
                <c:pt idx="590">
                  <c:v>25</c:v>
                </c:pt>
                <c:pt idx="591">
                  <c:v>96</c:v>
                </c:pt>
                <c:pt idx="592">
                  <c:v>76</c:v>
                </c:pt>
                <c:pt idx="593">
                  <c:v>31</c:v>
                </c:pt>
                <c:pt idx="594">
                  <c:v>25</c:v>
                </c:pt>
                <c:pt idx="595">
                  <c:v>25</c:v>
                </c:pt>
                <c:pt idx="596">
                  <c:v>19</c:v>
                </c:pt>
                <c:pt idx="597">
                  <c:v>97</c:v>
                </c:pt>
                <c:pt idx="598">
                  <c:v>50</c:v>
                </c:pt>
                <c:pt idx="599">
                  <c:v>88</c:v>
                </c:pt>
                <c:pt idx="600">
                  <c:v>22</c:v>
                </c:pt>
                <c:pt idx="601">
                  <c:v>89</c:v>
                </c:pt>
                <c:pt idx="602">
                  <c:v>65</c:v>
                </c:pt>
                <c:pt idx="603">
                  <c:v>82</c:v>
                </c:pt>
                <c:pt idx="604">
                  <c:v>53</c:v>
                </c:pt>
                <c:pt idx="605">
                  <c:v>95</c:v>
                </c:pt>
                <c:pt idx="606">
                  <c:v>14</c:v>
                </c:pt>
                <c:pt idx="607">
                  <c:v>84</c:v>
                </c:pt>
                <c:pt idx="608">
                  <c:v>62</c:v>
                </c:pt>
                <c:pt idx="609">
                  <c:v>8</c:v>
                </c:pt>
                <c:pt idx="610">
                  <c:v>69</c:v>
                </c:pt>
                <c:pt idx="611">
                  <c:v>81</c:v>
                </c:pt>
                <c:pt idx="612">
                  <c:v>64</c:v>
                </c:pt>
                <c:pt idx="613">
                  <c:v>21</c:v>
                </c:pt>
                <c:pt idx="614">
                  <c:v>31</c:v>
                </c:pt>
                <c:pt idx="615">
                  <c:v>1</c:v>
                </c:pt>
                <c:pt idx="616">
                  <c:v>80</c:v>
                </c:pt>
                <c:pt idx="617">
                  <c:v>40</c:v>
                </c:pt>
                <c:pt idx="618">
                  <c:v>32</c:v>
                </c:pt>
                <c:pt idx="619">
                  <c:v>5</c:v>
                </c:pt>
                <c:pt idx="620">
                  <c:v>78</c:v>
                </c:pt>
                <c:pt idx="621">
                  <c:v>14</c:v>
                </c:pt>
                <c:pt idx="622">
                  <c:v>1</c:v>
                </c:pt>
                <c:pt idx="623">
                  <c:v>30</c:v>
                </c:pt>
                <c:pt idx="624">
                  <c:v>96</c:v>
                </c:pt>
                <c:pt idx="625">
                  <c:v>0</c:v>
                </c:pt>
                <c:pt idx="626">
                  <c:v>22</c:v>
                </c:pt>
                <c:pt idx="627">
                  <c:v>88</c:v>
                </c:pt>
                <c:pt idx="628">
                  <c:v>69</c:v>
                </c:pt>
                <c:pt idx="629">
                  <c:v>77</c:v>
                </c:pt>
                <c:pt idx="630">
                  <c:v>79</c:v>
                </c:pt>
                <c:pt idx="631">
                  <c:v>45</c:v>
                </c:pt>
                <c:pt idx="632">
                  <c:v>75</c:v>
                </c:pt>
                <c:pt idx="633">
                  <c:v>15</c:v>
                </c:pt>
                <c:pt idx="634">
                  <c:v>67</c:v>
                </c:pt>
                <c:pt idx="635">
                  <c:v>93</c:v>
                </c:pt>
                <c:pt idx="636">
                  <c:v>7</c:v>
                </c:pt>
                <c:pt idx="637">
                  <c:v>19</c:v>
                </c:pt>
                <c:pt idx="638">
                  <c:v>79</c:v>
                </c:pt>
                <c:pt idx="639">
                  <c:v>57</c:v>
                </c:pt>
                <c:pt idx="640">
                  <c:v>0</c:v>
                </c:pt>
                <c:pt idx="641">
                  <c:v>56</c:v>
                </c:pt>
                <c:pt idx="642">
                  <c:v>82</c:v>
                </c:pt>
                <c:pt idx="643">
                  <c:v>10</c:v>
                </c:pt>
                <c:pt idx="644">
                  <c:v>7</c:v>
                </c:pt>
                <c:pt idx="645">
                  <c:v>68</c:v>
                </c:pt>
                <c:pt idx="646">
                  <c:v>39</c:v>
                </c:pt>
                <c:pt idx="647">
                  <c:v>34</c:v>
                </c:pt>
                <c:pt idx="648">
                  <c:v>64</c:v>
                </c:pt>
                <c:pt idx="649">
                  <c:v>55</c:v>
                </c:pt>
                <c:pt idx="650">
                  <c:v>87</c:v>
                </c:pt>
                <c:pt idx="651">
                  <c:v>39</c:v>
                </c:pt>
                <c:pt idx="652">
                  <c:v>13</c:v>
                </c:pt>
                <c:pt idx="653">
                  <c:v>15</c:v>
                </c:pt>
                <c:pt idx="654">
                  <c:v>12</c:v>
                </c:pt>
                <c:pt idx="655">
                  <c:v>98</c:v>
                </c:pt>
                <c:pt idx="656">
                  <c:v>89</c:v>
                </c:pt>
                <c:pt idx="657">
                  <c:v>20</c:v>
                </c:pt>
                <c:pt idx="658">
                  <c:v>4</c:v>
                </c:pt>
                <c:pt idx="659">
                  <c:v>88</c:v>
                </c:pt>
                <c:pt idx="660">
                  <c:v>76</c:v>
                </c:pt>
                <c:pt idx="661">
                  <c:v>88</c:v>
                </c:pt>
                <c:pt idx="662">
                  <c:v>55</c:v>
                </c:pt>
                <c:pt idx="663">
                  <c:v>0</c:v>
                </c:pt>
                <c:pt idx="664">
                  <c:v>67</c:v>
                </c:pt>
                <c:pt idx="665">
                  <c:v>1</c:v>
                </c:pt>
                <c:pt idx="666">
                  <c:v>64</c:v>
                </c:pt>
                <c:pt idx="667">
                  <c:v>57</c:v>
                </c:pt>
                <c:pt idx="668">
                  <c:v>3</c:v>
                </c:pt>
                <c:pt idx="669">
                  <c:v>77</c:v>
                </c:pt>
                <c:pt idx="670">
                  <c:v>100</c:v>
                </c:pt>
                <c:pt idx="671">
                  <c:v>86</c:v>
                </c:pt>
                <c:pt idx="672">
                  <c:v>39</c:v>
                </c:pt>
                <c:pt idx="673">
                  <c:v>76</c:v>
                </c:pt>
                <c:pt idx="674">
                  <c:v>17</c:v>
                </c:pt>
                <c:pt idx="675">
                  <c:v>79</c:v>
                </c:pt>
                <c:pt idx="676">
                  <c:v>37</c:v>
                </c:pt>
                <c:pt idx="677">
                  <c:v>15</c:v>
                </c:pt>
                <c:pt idx="678">
                  <c:v>31</c:v>
                </c:pt>
                <c:pt idx="679">
                  <c:v>25</c:v>
                </c:pt>
                <c:pt idx="680">
                  <c:v>11</c:v>
                </c:pt>
                <c:pt idx="681">
                  <c:v>62</c:v>
                </c:pt>
                <c:pt idx="682">
                  <c:v>12</c:v>
                </c:pt>
                <c:pt idx="683">
                  <c:v>95</c:v>
                </c:pt>
                <c:pt idx="684">
                  <c:v>64</c:v>
                </c:pt>
                <c:pt idx="685">
                  <c:v>0</c:v>
                </c:pt>
                <c:pt idx="686">
                  <c:v>76</c:v>
                </c:pt>
                <c:pt idx="687">
                  <c:v>86</c:v>
                </c:pt>
                <c:pt idx="688">
                  <c:v>75</c:v>
                </c:pt>
                <c:pt idx="689">
                  <c:v>0</c:v>
                </c:pt>
                <c:pt idx="690">
                  <c:v>66</c:v>
                </c:pt>
                <c:pt idx="691">
                  <c:v>91</c:v>
                </c:pt>
                <c:pt idx="692">
                  <c:v>35</c:v>
                </c:pt>
                <c:pt idx="693">
                  <c:v>34</c:v>
                </c:pt>
                <c:pt idx="694">
                  <c:v>28</c:v>
                </c:pt>
                <c:pt idx="695">
                  <c:v>49</c:v>
                </c:pt>
                <c:pt idx="696">
                  <c:v>85</c:v>
                </c:pt>
                <c:pt idx="697">
                  <c:v>0</c:v>
                </c:pt>
                <c:pt idx="698">
                  <c:v>42</c:v>
                </c:pt>
                <c:pt idx="699">
                  <c:v>3</c:v>
                </c:pt>
                <c:pt idx="700">
                  <c:v>31</c:v>
                </c:pt>
                <c:pt idx="701">
                  <c:v>45</c:v>
                </c:pt>
                <c:pt idx="702">
                  <c:v>69</c:v>
                </c:pt>
                <c:pt idx="703">
                  <c:v>45</c:v>
                </c:pt>
                <c:pt idx="704">
                  <c:v>14</c:v>
                </c:pt>
                <c:pt idx="705">
                  <c:v>91</c:v>
                </c:pt>
                <c:pt idx="706">
                  <c:v>63</c:v>
                </c:pt>
                <c:pt idx="707">
                  <c:v>14</c:v>
                </c:pt>
                <c:pt idx="708">
                  <c:v>38</c:v>
                </c:pt>
                <c:pt idx="709">
                  <c:v>0</c:v>
                </c:pt>
                <c:pt idx="710">
                  <c:v>77</c:v>
                </c:pt>
                <c:pt idx="711">
                  <c:v>15</c:v>
                </c:pt>
                <c:pt idx="712">
                  <c:v>24</c:v>
                </c:pt>
                <c:pt idx="713">
                  <c:v>55</c:v>
                </c:pt>
                <c:pt idx="714">
                  <c:v>44</c:v>
                </c:pt>
                <c:pt idx="715">
                  <c:v>71</c:v>
                </c:pt>
                <c:pt idx="716">
                  <c:v>100</c:v>
                </c:pt>
                <c:pt idx="717">
                  <c:v>9</c:v>
                </c:pt>
                <c:pt idx="718">
                  <c:v>17</c:v>
                </c:pt>
                <c:pt idx="719">
                  <c:v>0</c:v>
                </c:pt>
                <c:pt idx="720">
                  <c:v>48</c:v>
                </c:pt>
                <c:pt idx="721">
                  <c:v>50</c:v>
                </c:pt>
                <c:pt idx="722">
                  <c:v>12</c:v>
                </c:pt>
                <c:pt idx="723">
                  <c:v>32</c:v>
                </c:pt>
                <c:pt idx="724">
                  <c:v>69</c:v>
                </c:pt>
                <c:pt idx="725">
                  <c:v>18</c:v>
                </c:pt>
                <c:pt idx="726">
                  <c:v>27</c:v>
                </c:pt>
                <c:pt idx="727">
                  <c:v>87</c:v>
                </c:pt>
                <c:pt idx="728">
                  <c:v>14</c:v>
                </c:pt>
                <c:pt idx="729">
                  <c:v>80</c:v>
                </c:pt>
                <c:pt idx="730">
                  <c:v>21</c:v>
                </c:pt>
                <c:pt idx="731">
                  <c:v>100</c:v>
                </c:pt>
                <c:pt idx="732">
                  <c:v>63</c:v>
                </c:pt>
                <c:pt idx="733">
                  <c:v>54</c:v>
                </c:pt>
                <c:pt idx="734">
                  <c:v>3</c:v>
                </c:pt>
                <c:pt idx="735">
                  <c:v>14</c:v>
                </c:pt>
                <c:pt idx="736">
                  <c:v>32</c:v>
                </c:pt>
                <c:pt idx="737">
                  <c:v>55</c:v>
                </c:pt>
                <c:pt idx="738">
                  <c:v>36</c:v>
                </c:pt>
                <c:pt idx="739">
                  <c:v>12</c:v>
                </c:pt>
                <c:pt idx="740">
                  <c:v>2</c:v>
                </c:pt>
                <c:pt idx="741">
                  <c:v>4</c:v>
                </c:pt>
                <c:pt idx="742">
                  <c:v>0</c:v>
                </c:pt>
                <c:pt idx="743">
                  <c:v>12</c:v>
                </c:pt>
                <c:pt idx="744">
                  <c:v>12</c:v>
                </c:pt>
                <c:pt idx="745">
                  <c:v>44</c:v>
                </c:pt>
                <c:pt idx="746">
                  <c:v>53</c:v>
                </c:pt>
                <c:pt idx="747">
                  <c:v>66</c:v>
                </c:pt>
                <c:pt idx="748">
                  <c:v>86</c:v>
                </c:pt>
                <c:pt idx="749">
                  <c:v>56</c:v>
                </c:pt>
                <c:pt idx="750">
                  <c:v>23</c:v>
                </c:pt>
                <c:pt idx="751">
                  <c:v>87</c:v>
                </c:pt>
                <c:pt idx="752">
                  <c:v>62</c:v>
                </c:pt>
                <c:pt idx="753">
                  <c:v>54</c:v>
                </c:pt>
                <c:pt idx="754">
                  <c:v>82</c:v>
                </c:pt>
                <c:pt idx="755">
                  <c:v>72</c:v>
                </c:pt>
                <c:pt idx="756">
                  <c:v>5</c:v>
                </c:pt>
                <c:pt idx="757">
                  <c:v>18</c:v>
                </c:pt>
                <c:pt idx="758">
                  <c:v>30</c:v>
                </c:pt>
                <c:pt idx="759">
                  <c:v>94</c:v>
                </c:pt>
                <c:pt idx="760">
                  <c:v>62</c:v>
                </c:pt>
                <c:pt idx="761">
                  <c:v>81</c:v>
                </c:pt>
                <c:pt idx="762">
                  <c:v>46</c:v>
                </c:pt>
                <c:pt idx="763">
                  <c:v>7</c:v>
                </c:pt>
                <c:pt idx="764">
                  <c:v>70</c:v>
                </c:pt>
                <c:pt idx="765">
                  <c:v>0</c:v>
                </c:pt>
                <c:pt idx="766">
                  <c:v>69</c:v>
                </c:pt>
                <c:pt idx="767">
                  <c:v>48</c:v>
                </c:pt>
                <c:pt idx="768">
                  <c:v>35</c:v>
                </c:pt>
                <c:pt idx="769">
                  <c:v>0</c:v>
                </c:pt>
                <c:pt idx="770">
                  <c:v>4</c:v>
                </c:pt>
                <c:pt idx="771">
                  <c:v>82</c:v>
                </c:pt>
                <c:pt idx="772">
                  <c:v>7</c:v>
                </c:pt>
                <c:pt idx="773">
                  <c:v>7</c:v>
                </c:pt>
                <c:pt idx="774">
                  <c:v>89</c:v>
                </c:pt>
                <c:pt idx="775">
                  <c:v>90</c:v>
                </c:pt>
                <c:pt idx="776">
                  <c:v>0</c:v>
                </c:pt>
                <c:pt idx="777">
                  <c:v>91</c:v>
                </c:pt>
                <c:pt idx="778">
                  <c:v>13</c:v>
                </c:pt>
                <c:pt idx="779">
                  <c:v>24</c:v>
                </c:pt>
                <c:pt idx="780">
                  <c:v>97</c:v>
                </c:pt>
                <c:pt idx="781">
                  <c:v>40</c:v>
                </c:pt>
                <c:pt idx="782">
                  <c:v>15</c:v>
                </c:pt>
                <c:pt idx="783">
                  <c:v>60</c:v>
                </c:pt>
                <c:pt idx="784">
                  <c:v>92</c:v>
                </c:pt>
                <c:pt idx="785">
                  <c:v>76</c:v>
                </c:pt>
                <c:pt idx="786">
                  <c:v>35</c:v>
                </c:pt>
                <c:pt idx="787">
                  <c:v>32</c:v>
                </c:pt>
                <c:pt idx="788">
                  <c:v>55</c:v>
                </c:pt>
                <c:pt idx="789">
                  <c:v>3</c:v>
                </c:pt>
                <c:pt idx="790">
                  <c:v>4</c:v>
                </c:pt>
                <c:pt idx="791">
                  <c:v>89</c:v>
                </c:pt>
                <c:pt idx="792">
                  <c:v>9</c:v>
                </c:pt>
                <c:pt idx="793">
                  <c:v>53</c:v>
                </c:pt>
                <c:pt idx="794">
                  <c:v>83</c:v>
                </c:pt>
                <c:pt idx="795">
                  <c:v>84</c:v>
                </c:pt>
                <c:pt idx="796">
                  <c:v>92</c:v>
                </c:pt>
                <c:pt idx="797">
                  <c:v>65</c:v>
                </c:pt>
                <c:pt idx="798">
                  <c:v>92</c:v>
                </c:pt>
                <c:pt idx="799">
                  <c:v>43</c:v>
                </c:pt>
                <c:pt idx="800">
                  <c:v>73</c:v>
                </c:pt>
                <c:pt idx="801">
                  <c:v>67</c:v>
                </c:pt>
                <c:pt idx="802">
                  <c:v>18</c:v>
                </c:pt>
                <c:pt idx="803">
                  <c:v>86</c:v>
                </c:pt>
                <c:pt idx="804">
                  <c:v>79</c:v>
                </c:pt>
                <c:pt idx="805">
                  <c:v>82</c:v>
                </c:pt>
                <c:pt idx="806">
                  <c:v>49</c:v>
                </c:pt>
                <c:pt idx="807">
                  <c:v>37</c:v>
                </c:pt>
                <c:pt idx="808">
                  <c:v>75</c:v>
                </c:pt>
                <c:pt idx="809">
                  <c:v>25</c:v>
                </c:pt>
                <c:pt idx="810">
                  <c:v>57</c:v>
                </c:pt>
                <c:pt idx="811">
                  <c:v>11</c:v>
                </c:pt>
                <c:pt idx="812">
                  <c:v>98</c:v>
                </c:pt>
                <c:pt idx="813">
                  <c:v>1</c:v>
                </c:pt>
                <c:pt idx="814">
                  <c:v>0</c:v>
                </c:pt>
                <c:pt idx="815">
                  <c:v>42</c:v>
                </c:pt>
                <c:pt idx="816">
                  <c:v>94</c:v>
                </c:pt>
                <c:pt idx="817">
                  <c:v>65</c:v>
                </c:pt>
                <c:pt idx="818">
                  <c:v>20</c:v>
                </c:pt>
                <c:pt idx="819">
                  <c:v>17</c:v>
                </c:pt>
                <c:pt idx="820">
                  <c:v>17</c:v>
                </c:pt>
                <c:pt idx="821">
                  <c:v>85</c:v>
                </c:pt>
                <c:pt idx="822">
                  <c:v>62</c:v>
                </c:pt>
                <c:pt idx="823">
                  <c:v>80</c:v>
                </c:pt>
                <c:pt idx="824">
                  <c:v>32</c:v>
                </c:pt>
                <c:pt idx="825">
                  <c:v>0</c:v>
                </c:pt>
                <c:pt idx="826">
                  <c:v>53</c:v>
                </c:pt>
                <c:pt idx="827">
                  <c:v>29</c:v>
                </c:pt>
                <c:pt idx="828">
                  <c:v>68</c:v>
                </c:pt>
                <c:pt idx="829">
                  <c:v>81</c:v>
                </c:pt>
                <c:pt idx="830">
                  <c:v>54</c:v>
                </c:pt>
                <c:pt idx="831">
                  <c:v>22</c:v>
                </c:pt>
                <c:pt idx="832">
                  <c:v>45</c:v>
                </c:pt>
                <c:pt idx="833">
                  <c:v>18</c:v>
                </c:pt>
                <c:pt idx="834">
                  <c:v>32</c:v>
                </c:pt>
                <c:pt idx="835">
                  <c:v>6</c:v>
                </c:pt>
                <c:pt idx="836">
                  <c:v>77</c:v>
                </c:pt>
                <c:pt idx="837">
                  <c:v>46</c:v>
                </c:pt>
                <c:pt idx="838">
                  <c:v>4</c:v>
                </c:pt>
                <c:pt idx="839">
                  <c:v>35</c:v>
                </c:pt>
                <c:pt idx="840">
                  <c:v>78</c:v>
                </c:pt>
                <c:pt idx="841">
                  <c:v>57</c:v>
                </c:pt>
                <c:pt idx="842">
                  <c:v>10</c:v>
                </c:pt>
                <c:pt idx="843">
                  <c:v>60</c:v>
                </c:pt>
                <c:pt idx="844">
                  <c:v>10</c:v>
                </c:pt>
                <c:pt idx="845">
                  <c:v>12</c:v>
                </c:pt>
                <c:pt idx="846">
                  <c:v>33</c:v>
                </c:pt>
                <c:pt idx="847">
                  <c:v>4</c:v>
                </c:pt>
                <c:pt idx="848">
                  <c:v>3</c:v>
                </c:pt>
                <c:pt idx="849">
                  <c:v>59</c:v>
                </c:pt>
                <c:pt idx="850">
                  <c:v>3</c:v>
                </c:pt>
                <c:pt idx="851">
                  <c:v>99</c:v>
                </c:pt>
                <c:pt idx="852">
                  <c:v>43</c:v>
                </c:pt>
                <c:pt idx="853">
                  <c:v>22</c:v>
                </c:pt>
                <c:pt idx="854">
                  <c:v>51</c:v>
                </c:pt>
                <c:pt idx="855">
                  <c:v>53</c:v>
                </c:pt>
                <c:pt idx="856">
                  <c:v>81</c:v>
                </c:pt>
                <c:pt idx="857">
                  <c:v>58</c:v>
                </c:pt>
                <c:pt idx="858">
                  <c:v>91</c:v>
                </c:pt>
                <c:pt idx="859">
                  <c:v>9</c:v>
                </c:pt>
                <c:pt idx="860">
                  <c:v>90</c:v>
                </c:pt>
                <c:pt idx="861">
                  <c:v>62</c:v>
                </c:pt>
                <c:pt idx="862">
                  <c:v>80</c:v>
                </c:pt>
                <c:pt idx="863">
                  <c:v>52</c:v>
                </c:pt>
                <c:pt idx="864">
                  <c:v>88</c:v>
                </c:pt>
                <c:pt idx="865">
                  <c:v>69</c:v>
                </c:pt>
                <c:pt idx="866">
                  <c:v>4</c:v>
                </c:pt>
                <c:pt idx="867">
                  <c:v>3</c:v>
                </c:pt>
                <c:pt idx="868">
                  <c:v>61</c:v>
                </c:pt>
                <c:pt idx="869">
                  <c:v>10</c:v>
                </c:pt>
                <c:pt idx="870">
                  <c:v>74</c:v>
                </c:pt>
                <c:pt idx="871">
                  <c:v>0</c:v>
                </c:pt>
                <c:pt idx="872">
                  <c:v>86</c:v>
                </c:pt>
                <c:pt idx="873">
                  <c:v>20</c:v>
                </c:pt>
                <c:pt idx="874">
                  <c:v>36</c:v>
                </c:pt>
                <c:pt idx="875">
                  <c:v>77</c:v>
                </c:pt>
                <c:pt idx="876">
                  <c:v>26</c:v>
                </c:pt>
                <c:pt idx="877">
                  <c:v>45</c:v>
                </c:pt>
                <c:pt idx="878">
                  <c:v>84</c:v>
                </c:pt>
                <c:pt idx="879">
                  <c:v>0</c:v>
                </c:pt>
                <c:pt idx="880">
                  <c:v>5</c:v>
                </c:pt>
                <c:pt idx="881">
                  <c:v>55</c:v>
                </c:pt>
                <c:pt idx="882">
                  <c:v>25</c:v>
                </c:pt>
                <c:pt idx="883">
                  <c:v>81</c:v>
                </c:pt>
                <c:pt idx="884">
                  <c:v>80</c:v>
                </c:pt>
                <c:pt idx="885">
                  <c:v>56</c:v>
                </c:pt>
                <c:pt idx="886">
                  <c:v>47</c:v>
                </c:pt>
                <c:pt idx="887">
                  <c:v>88</c:v>
                </c:pt>
                <c:pt idx="888">
                  <c:v>36</c:v>
                </c:pt>
                <c:pt idx="889">
                  <c:v>44</c:v>
                </c:pt>
                <c:pt idx="890">
                  <c:v>70</c:v>
                </c:pt>
                <c:pt idx="891">
                  <c:v>22</c:v>
                </c:pt>
                <c:pt idx="892">
                  <c:v>57</c:v>
                </c:pt>
                <c:pt idx="893">
                  <c:v>91</c:v>
                </c:pt>
                <c:pt idx="894">
                  <c:v>45</c:v>
                </c:pt>
                <c:pt idx="895">
                  <c:v>75</c:v>
                </c:pt>
                <c:pt idx="896">
                  <c:v>77</c:v>
                </c:pt>
                <c:pt idx="897">
                  <c:v>1</c:v>
                </c:pt>
                <c:pt idx="898">
                  <c:v>82</c:v>
                </c:pt>
                <c:pt idx="899">
                  <c:v>75</c:v>
                </c:pt>
                <c:pt idx="900">
                  <c:v>22</c:v>
                </c:pt>
                <c:pt idx="901">
                  <c:v>88</c:v>
                </c:pt>
                <c:pt idx="902">
                  <c:v>84</c:v>
                </c:pt>
                <c:pt idx="903">
                  <c:v>66</c:v>
                </c:pt>
                <c:pt idx="904">
                  <c:v>72</c:v>
                </c:pt>
                <c:pt idx="905">
                  <c:v>31</c:v>
                </c:pt>
                <c:pt idx="906">
                  <c:v>61</c:v>
                </c:pt>
                <c:pt idx="907">
                  <c:v>60</c:v>
                </c:pt>
                <c:pt idx="908">
                  <c:v>8</c:v>
                </c:pt>
                <c:pt idx="909">
                  <c:v>24</c:v>
                </c:pt>
                <c:pt idx="910">
                  <c:v>54</c:v>
                </c:pt>
                <c:pt idx="911">
                  <c:v>82</c:v>
                </c:pt>
                <c:pt idx="912">
                  <c:v>34</c:v>
                </c:pt>
                <c:pt idx="913">
                  <c:v>28</c:v>
                </c:pt>
                <c:pt idx="914">
                  <c:v>67</c:v>
                </c:pt>
                <c:pt idx="915">
                  <c:v>63</c:v>
                </c:pt>
                <c:pt idx="916">
                  <c:v>78</c:v>
                </c:pt>
                <c:pt idx="917">
                  <c:v>52</c:v>
                </c:pt>
                <c:pt idx="918">
                  <c:v>72</c:v>
                </c:pt>
                <c:pt idx="919">
                  <c:v>15</c:v>
                </c:pt>
                <c:pt idx="920">
                  <c:v>68</c:v>
                </c:pt>
                <c:pt idx="921">
                  <c:v>35</c:v>
                </c:pt>
                <c:pt idx="922">
                  <c:v>2</c:v>
                </c:pt>
                <c:pt idx="923">
                  <c:v>67</c:v>
                </c:pt>
                <c:pt idx="924">
                  <c:v>23</c:v>
                </c:pt>
                <c:pt idx="925">
                  <c:v>71</c:v>
                </c:pt>
                <c:pt idx="926">
                  <c:v>38</c:v>
                </c:pt>
                <c:pt idx="927">
                  <c:v>35</c:v>
                </c:pt>
                <c:pt idx="928">
                  <c:v>26</c:v>
                </c:pt>
                <c:pt idx="929">
                  <c:v>31</c:v>
                </c:pt>
                <c:pt idx="930">
                  <c:v>65</c:v>
                </c:pt>
                <c:pt idx="931">
                  <c:v>38</c:v>
                </c:pt>
                <c:pt idx="932">
                  <c:v>47</c:v>
                </c:pt>
                <c:pt idx="933">
                  <c:v>0</c:v>
                </c:pt>
                <c:pt idx="934">
                  <c:v>6</c:v>
                </c:pt>
                <c:pt idx="935">
                  <c:v>34</c:v>
                </c:pt>
                <c:pt idx="936">
                  <c:v>60</c:v>
                </c:pt>
                <c:pt idx="937">
                  <c:v>16</c:v>
                </c:pt>
                <c:pt idx="938">
                  <c:v>7</c:v>
                </c:pt>
                <c:pt idx="939">
                  <c:v>84</c:v>
                </c:pt>
                <c:pt idx="940">
                  <c:v>3</c:v>
                </c:pt>
                <c:pt idx="941">
                  <c:v>78</c:v>
                </c:pt>
                <c:pt idx="942">
                  <c:v>1</c:v>
                </c:pt>
                <c:pt idx="943">
                  <c:v>12</c:v>
                </c:pt>
                <c:pt idx="944">
                  <c:v>79</c:v>
                </c:pt>
                <c:pt idx="945">
                  <c:v>1</c:v>
                </c:pt>
                <c:pt idx="946">
                  <c:v>58</c:v>
                </c:pt>
                <c:pt idx="947">
                  <c:v>3</c:v>
                </c:pt>
                <c:pt idx="948">
                  <c:v>68</c:v>
                </c:pt>
                <c:pt idx="949">
                  <c:v>74</c:v>
                </c:pt>
                <c:pt idx="950">
                  <c:v>63</c:v>
                </c:pt>
                <c:pt idx="951">
                  <c:v>40</c:v>
                </c:pt>
                <c:pt idx="952">
                  <c:v>22</c:v>
                </c:pt>
                <c:pt idx="953">
                  <c:v>65</c:v>
                </c:pt>
                <c:pt idx="954">
                  <c:v>20</c:v>
                </c:pt>
                <c:pt idx="955">
                  <c:v>21</c:v>
                </c:pt>
                <c:pt idx="956">
                  <c:v>9</c:v>
                </c:pt>
                <c:pt idx="957">
                  <c:v>42</c:v>
                </c:pt>
                <c:pt idx="958">
                  <c:v>2</c:v>
                </c:pt>
                <c:pt idx="959">
                  <c:v>27</c:v>
                </c:pt>
                <c:pt idx="960">
                  <c:v>95</c:v>
                </c:pt>
                <c:pt idx="961">
                  <c:v>93</c:v>
                </c:pt>
                <c:pt idx="962">
                  <c:v>92</c:v>
                </c:pt>
                <c:pt idx="963">
                  <c:v>35</c:v>
                </c:pt>
                <c:pt idx="964">
                  <c:v>58</c:v>
                </c:pt>
                <c:pt idx="965">
                  <c:v>50</c:v>
                </c:pt>
                <c:pt idx="966">
                  <c:v>84</c:v>
                </c:pt>
                <c:pt idx="967">
                  <c:v>0</c:v>
                </c:pt>
                <c:pt idx="968">
                  <c:v>6</c:v>
                </c:pt>
                <c:pt idx="969">
                  <c:v>56</c:v>
                </c:pt>
                <c:pt idx="970">
                  <c:v>2</c:v>
                </c:pt>
                <c:pt idx="971">
                  <c:v>37</c:v>
                </c:pt>
                <c:pt idx="972">
                  <c:v>67</c:v>
                </c:pt>
                <c:pt idx="973">
                  <c:v>24</c:v>
                </c:pt>
                <c:pt idx="974">
                  <c:v>71</c:v>
                </c:pt>
                <c:pt idx="975">
                  <c:v>21</c:v>
                </c:pt>
                <c:pt idx="976">
                  <c:v>11</c:v>
                </c:pt>
                <c:pt idx="977">
                  <c:v>84</c:v>
                </c:pt>
                <c:pt idx="978">
                  <c:v>23</c:v>
                </c:pt>
                <c:pt idx="979">
                  <c:v>45</c:v>
                </c:pt>
                <c:pt idx="980">
                  <c:v>42</c:v>
                </c:pt>
                <c:pt idx="981">
                  <c:v>0</c:v>
                </c:pt>
                <c:pt idx="982">
                  <c:v>26</c:v>
                </c:pt>
                <c:pt idx="983">
                  <c:v>49</c:v>
                </c:pt>
                <c:pt idx="984">
                  <c:v>54</c:v>
                </c:pt>
                <c:pt idx="985">
                  <c:v>6</c:v>
                </c:pt>
                <c:pt idx="986">
                  <c:v>86</c:v>
                </c:pt>
                <c:pt idx="987">
                  <c:v>21</c:v>
                </c:pt>
                <c:pt idx="988">
                  <c:v>69</c:v>
                </c:pt>
                <c:pt idx="989">
                  <c:v>12</c:v>
                </c:pt>
                <c:pt idx="990">
                  <c:v>1</c:v>
                </c:pt>
                <c:pt idx="991">
                  <c:v>31</c:v>
                </c:pt>
                <c:pt idx="992">
                  <c:v>52</c:v>
                </c:pt>
                <c:pt idx="993">
                  <c:v>12</c:v>
                </c:pt>
                <c:pt idx="994">
                  <c:v>0</c:v>
                </c:pt>
                <c:pt idx="995">
                  <c:v>92</c:v>
                </c:pt>
                <c:pt idx="996">
                  <c:v>31</c:v>
                </c:pt>
                <c:pt idx="997">
                  <c:v>43</c:v>
                </c:pt>
                <c:pt idx="998">
                  <c:v>91</c:v>
                </c:pt>
                <c:pt idx="999">
                  <c:v>15</c:v>
                </c:pt>
                <c:pt idx="1000">
                  <c:v>36</c:v>
                </c:pt>
                <c:pt idx="1001">
                  <c:v>0</c:v>
                </c:pt>
                <c:pt idx="1002">
                  <c:v>55</c:v>
                </c:pt>
                <c:pt idx="1003">
                  <c:v>44</c:v>
                </c:pt>
                <c:pt idx="1004">
                  <c:v>90</c:v>
                </c:pt>
                <c:pt idx="1005">
                  <c:v>90</c:v>
                </c:pt>
                <c:pt idx="1006">
                  <c:v>0</c:v>
                </c:pt>
                <c:pt idx="1007">
                  <c:v>21</c:v>
                </c:pt>
                <c:pt idx="1008">
                  <c:v>23</c:v>
                </c:pt>
                <c:pt idx="1009">
                  <c:v>90</c:v>
                </c:pt>
                <c:pt idx="1010">
                  <c:v>25</c:v>
                </c:pt>
                <c:pt idx="1011">
                  <c:v>11</c:v>
                </c:pt>
                <c:pt idx="1012">
                  <c:v>23</c:v>
                </c:pt>
                <c:pt idx="1013">
                  <c:v>62</c:v>
                </c:pt>
                <c:pt idx="1014">
                  <c:v>53</c:v>
                </c:pt>
                <c:pt idx="1015">
                  <c:v>25</c:v>
                </c:pt>
                <c:pt idx="1016">
                  <c:v>55</c:v>
                </c:pt>
                <c:pt idx="1017">
                  <c:v>73</c:v>
                </c:pt>
                <c:pt idx="1018">
                  <c:v>93</c:v>
                </c:pt>
                <c:pt idx="1019">
                  <c:v>39</c:v>
                </c:pt>
                <c:pt idx="1020">
                  <c:v>0</c:v>
                </c:pt>
                <c:pt idx="1021">
                  <c:v>7</c:v>
                </c:pt>
                <c:pt idx="1022">
                  <c:v>37</c:v>
                </c:pt>
                <c:pt idx="1023">
                  <c:v>89</c:v>
                </c:pt>
                <c:pt idx="1024">
                  <c:v>0</c:v>
                </c:pt>
                <c:pt idx="1025">
                  <c:v>64</c:v>
                </c:pt>
                <c:pt idx="1026">
                  <c:v>44</c:v>
                </c:pt>
                <c:pt idx="1027">
                  <c:v>87</c:v>
                </c:pt>
                <c:pt idx="1028">
                  <c:v>38</c:v>
                </c:pt>
                <c:pt idx="1029">
                  <c:v>1</c:v>
                </c:pt>
                <c:pt idx="1030">
                  <c:v>66</c:v>
                </c:pt>
                <c:pt idx="1031">
                  <c:v>36</c:v>
                </c:pt>
                <c:pt idx="1032">
                  <c:v>56</c:v>
                </c:pt>
                <c:pt idx="1033">
                  <c:v>0</c:v>
                </c:pt>
                <c:pt idx="1034">
                  <c:v>46</c:v>
                </c:pt>
                <c:pt idx="1035">
                  <c:v>28</c:v>
                </c:pt>
                <c:pt idx="1036">
                  <c:v>73</c:v>
                </c:pt>
                <c:pt idx="1037">
                  <c:v>34</c:v>
                </c:pt>
                <c:pt idx="1038">
                  <c:v>91</c:v>
                </c:pt>
                <c:pt idx="1039">
                  <c:v>22</c:v>
                </c:pt>
                <c:pt idx="1040">
                  <c:v>2</c:v>
                </c:pt>
                <c:pt idx="1041">
                  <c:v>36</c:v>
                </c:pt>
                <c:pt idx="1042">
                  <c:v>85</c:v>
                </c:pt>
                <c:pt idx="1043">
                  <c:v>15</c:v>
                </c:pt>
                <c:pt idx="1044">
                  <c:v>45</c:v>
                </c:pt>
                <c:pt idx="1045">
                  <c:v>3</c:v>
                </c:pt>
                <c:pt idx="1046">
                  <c:v>0</c:v>
                </c:pt>
                <c:pt idx="1047">
                  <c:v>96</c:v>
                </c:pt>
                <c:pt idx="1048">
                  <c:v>9</c:v>
                </c:pt>
                <c:pt idx="1049">
                  <c:v>89</c:v>
                </c:pt>
                <c:pt idx="1050">
                  <c:v>71</c:v>
                </c:pt>
                <c:pt idx="1051">
                  <c:v>21</c:v>
                </c:pt>
                <c:pt idx="1052">
                  <c:v>24</c:v>
                </c:pt>
                <c:pt idx="1053">
                  <c:v>53</c:v>
                </c:pt>
                <c:pt idx="1054">
                  <c:v>25</c:v>
                </c:pt>
                <c:pt idx="1055">
                  <c:v>53</c:v>
                </c:pt>
                <c:pt idx="1056">
                  <c:v>31</c:v>
                </c:pt>
              </c:numCache>
            </c:numRef>
          </c:yVal>
          <c:smooth val="0"/>
          <c:extLst>
            <c:ext xmlns:c16="http://schemas.microsoft.com/office/drawing/2014/chart" uri="{C3380CC4-5D6E-409C-BE32-E72D297353CC}">
              <c16:uniqueId val="{00000000-92F6-4E4D-8514-70F1C19BF3B0}"/>
            </c:ext>
          </c:extLst>
        </c:ser>
        <c:dLbls>
          <c:showLegendKey val="0"/>
          <c:showVal val="0"/>
          <c:showCatName val="0"/>
          <c:showSerName val="0"/>
          <c:showPercent val="0"/>
          <c:showBubbleSize val="0"/>
        </c:dLbls>
        <c:axId val="1115784672"/>
        <c:axId val="1820670400"/>
      </c:scatterChart>
      <c:valAx>
        <c:axId val="1115784672"/>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GB"/>
                  <a:t>Recency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20670400"/>
        <c:crosses val="autoZero"/>
        <c:crossBetween val="midCat"/>
      </c:valAx>
      <c:valAx>
        <c:axId val="182067040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GB"/>
                  <a:t>Frequency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157846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task 2copy roh.xlsx]Sheet6!PivotTable19</c:name>
    <c:fmtId val="1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Customer</a:t>
            </a:r>
            <a:r>
              <a:rPr lang="en-US" baseline="0"/>
              <a:t> Distribution</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8414964061402557"/>
          <c:y val="8.4314640800522977E-2"/>
          <c:w val="0.4415391748225192"/>
          <c:h val="0.8511126830741983"/>
        </c:manualLayout>
      </c:layout>
      <c:barChart>
        <c:barDir val="bar"/>
        <c:grouping val="clustered"/>
        <c:varyColors val="0"/>
        <c:ser>
          <c:idx val="0"/>
          <c:order val="0"/>
          <c:tx>
            <c:strRef>
              <c:f>Sheet6!$B$3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Sheet6!$A$4:$A$15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Sheet6!$B$4:$B$15</c:f>
              <c:numCache>
                <c:formatCode>General</c:formatCode>
                <c:ptCount val="11"/>
                <c:pt idx="0">
                  <c:v>398</c:v>
                </c:pt>
                <c:pt idx="1">
                  <c:v>220</c:v>
                </c:pt>
                <c:pt idx="2">
                  <c:v>322</c:v>
                </c:pt>
                <c:pt idx="3">
                  <c:v>248</c:v>
                </c:pt>
                <c:pt idx="4">
                  <c:v>302</c:v>
                </c:pt>
                <c:pt idx="5">
                  <c:v>451</c:v>
                </c:pt>
                <c:pt idx="6">
                  <c:v>309</c:v>
                </c:pt>
                <c:pt idx="7">
                  <c:v>215</c:v>
                </c:pt>
                <c:pt idx="8">
                  <c:v>341</c:v>
                </c:pt>
                <c:pt idx="9">
                  <c:v>431</c:v>
                </c:pt>
                <c:pt idx="10">
                  <c:v>255</c:v>
                </c:pt>
              </c:numCache>
            </c:numRef>
          </c:val>
          <c:extLst>
            <c:ext xmlns:c16="http://schemas.microsoft.com/office/drawing/2014/chart" uri="{C3380CC4-5D6E-409C-BE32-E72D297353CC}">
              <c16:uniqueId val="{00000000-92DD-EA43-BC0E-FDAB853CC053}"/>
            </c:ext>
          </c:extLst>
        </c:ser>
        <c:dLbls>
          <c:dLblPos val="ctr"/>
          <c:showLegendKey val="0"/>
          <c:showVal val="1"/>
          <c:showCatName val="0"/>
          <c:showSerName val="0"/>
          <c:showPercent val="0"/>
          <c:showBubbleSize val="0"/>
        </c:dLbls>
        <c:gapWidth val="150"/>
        <c:axId val="186004799"/>
        <c:axId val="501105455"/>
      </c:barChart>
      <c:catAx>
        <c:axId val="18600479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01105455"/>
        <c:crosses val="autoZero"/>
        <c:auto val="1"/>
        <c:lblAlgn val="ctr"/>
        <c:lblOffset val="100"/>
        <c:noMultiLvlLbl val="0"/>
      </c:catAx>
      <c:valAx>
        <c:axId val="501105455"/>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8600479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task 2copy roh.xlsx]Sheet6!PivotTable19</c:name>
    <c:fmtId val="1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Distribution of customers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2"/>
          </a:solidFill>
          <a:ln>
            <a:noFill/>
          </a:ln>
          <a:effectLst>
            <a:outerShdw blurRad="254000" sx="102000" sy="102000" algn="ctr" rotWithShape="0">
              <a:prstClr val="black">
                <a:alpha val="20000"/>
              </a:prstClr>
            </a:outerShdw>
          </a:effectLst>
        </c:spPr>
      </c:pivotFmt>
      <c:pivotFmt>
        <c:idx val="16"/>
        <c:spPr>
          <a:solidFill>
            <a:schemeClr val="accent3"/>
          </a:solidFill>
          <a:ln>
            <a:noFill/>
          </a:ln>
          <a:effectLst>
            <a:outerShdw blurRad="254000" sx="102000" sy="102000" algn="ctr" rotWithShape="0">
              <a:prstClr val="black">
                <a:alpha val="20000"/>
              </a:prstClr>
            </a:outerShdw>
          </a:effectLst>
        </c:spPr>
      </c:pivotFmt>
      <c:pivotFmt>
        <c:idx val="17"/>
        <c:spPr>
          <a:solidFill>
            <a:schemeClr val="accent4"/>
          </a:solidFill>
          <a:ln>
            <a:noFill/>
          </a:ln>
          <a:effectLst>
            <a:outerShdw blurRad="254000" sx="102000" sy="102000" algn="ctr" rotWithShape="0">
              <a:prstClr val="black">
                <a:alpha val="20000"/>
              </a:prstClr>
            </a:outerShdw>
          </a:effectLst>
        </c:spPr>
      </c:pivotFmt>
      <c:pivotFmt>
        <c:idx val="18"/>
        <c:spPr>
          <a:solidFill>
            <a:schemeClr val="accent5"/>
          </a:solidFill>
          <a:ln>
            <a:noFill/>
          </a:ln>
          <a:effectLst>
            <a:outerShdw blurRad="254000" sx="102000" sy="102000" algn="ctr" rotWithShape="0">
              <a:prstClr val="black">
                <a:alpha val="20000"/>
              </a:prstClr>
            </a:outerShdw>
          </a:effectLst>
        </c:spPr>
      </c:pivotFmt>
      <c:pivotFmt>
        <c:idx val="19"/>
        <c:spPr>
          <a:solidFill>
            <a:schemeClr val="accent6"/>
          </a:solidFill>
          <a:ln>
            <a:noFill/>
          </a:ln>
          <a:effectLst>
            <a:outerShdw blurRad="254000" sx="102000" sy="102000" algn="ctr" rotWithShape="0">
              <a:prstClr val="black">
                <a:alpha val="20000"/>
              </a:prstClr>
            </a:outerShdw>
          </a:effectLst>
        </c:spPr>
      </c:pivotFmt>
      <c:pivotFmt>
        <c:idx val="20"/>
        <c:spPr>
          <a:solidFill>
            <a:schemeClr val="accent1">
              <a:lumMod val="60000"/>
            </a:schemeClr>
          </a:solidFill>
          <a:ln>
            <a:noFill/>
          </a:ln>
          <a:effectLst>
            <a:outerShdw blurRad="254000" sx="102000" sy="102000" algn="ctr" rotWithShape="0">
              <a:prstClr val="black">
                <a:alpha val="20000"/>
              </a:prstClr>
            </a:outerShdw>
          </a:effectLst>
        </c:spPr>
      </c:pivotFmt>
      <c:pivotFmt>
        <c:idx val="21"/>
        <c:spPr>
          <a:solidFill>
            <a:schemeClr val="accent2">
              <a:lumMod val="60000"/>
            </a:schemeClr>
          </a:solidFill>
          <a:ln>
            <a:noFill/>
          </a:ln>
          <a:effectLst>
            <a:outerShdw blurRad="254000" sx="102000" sy="102000" algn="ctr" rotWithShape="0">
              <a:prstClr val="black">
                <a:alpha val="20000"/>
              </a:prstClr>
            </a:outerShdw>
          </a:effectLst>
        </c:spPr>
      </c:pivotFmt>
      <c:pivotFmt>
        <c:idx val="22"/>
        <c:spPr>
          <a:solidFill>
            <a:schemeClr val="accent3">
              <a:lumMod val="60000"/>
            </a:schemeClr>
          </a:solidFill>
          <a:ln>
            <a:noFill/>
          </a:ln>
          <a:effectLst>
            <a:outerShdw blurRad="254000" sx="102000" sy="102000" algn="ctr" rotWithShape="0">
              <a:prstClr val="black">
                <a:alpha val="20000"/>
              </a:prstClr>
            </a:outerShdw>
          </a:effectLst>
        </c:spPr>
      </c:pivotFmt>
      <c:pivotFmt>
        <c:idx val="23"/>
        <c:spPr>
          <a:solidFill>
            <a:schemeClr val="accent4">
              <a:lumMod val="60000"/>
            </a:schemeClr>
          </a:solidFill>
          <a:ln>
            <a:noFill/>
          </a:ln>
          <a:effectLst>
            <a:outerShdw blurRad="254000" sx="102000" sy="102000" algn="ctr" rotWithShape="0">
              <a:prstClr val="black">
                <a:alpha val="20000"/>
              </a:prstClr>
            </a:outerShdw>
          </a:effectLst>
        </c:spPr>
      </c:pivotFmt>
      <c:pivotFmt>
        <c:idx val="24"/>
        <c:spPr>
          <a:solidFill>
            <a:schemeClr val="accent5">
              <a:lumMod val="60000"/>
            </a:schemeClr>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Sheet6!$B$3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5F4-C742-8FB4-84E7C4FAF4E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5F4-C742-8FB4-84E7C4FAF4E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5F4-C742-8FB4-84E7C4FAF4E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5F4-C742-8FB4-84E7C4FAF4E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5F4-C742-8FB4-84E7C4FAF4E3}"/>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5F4-C742-8FB4-84E7C4FAF4E3}"/>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5F4-C742-8FB4-84E7C4FAF4E3}"/>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05F4-C742-8FB4-84E7C4FAF4E3}"/>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05F4-C742-8FB4-84E7C4FAF4E3}"/>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05F4-C742-8FB4-84E7C4FAF4E3}"/>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05F4-C742-8FB4-84E7C4FAF4E3}"/>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Sheet6!$A$4:$A$15</c:f>
              <c:strCache>
                <c:ptCount val="11"/>
                <c:pt idx="0">
                  <c:v>Almost Lost Customer</c:v>
                </c:pt>
                <c:pt idx="1">
                  <c:v>Becoming Loyal</c:v>
                </c:pt>
                <c:pt idx="2">
                  <c:v>Evasive Customer</c:v>
                </c:pt>
                <c:pt idx="3">
                  <c:v>High Risk Customer</c:v>
                </c:pt>
                <c:pt idx="4">
                  <c:v>Late Bloomer</c:v>
                </c:pt>
                <c:pt idx="5">
                  <c:v>Losing Customer</c:v>
                </c:pt>
                <c:pt idx="6">
                  <c:v>Lost Customer</c:v>
                </c:pt>
                <c:pt idx="7">
                  <c:v>Platinum Customer</c:v>
                </c:pt>
                <c:pt idx="8">
                  <c:v>Potential Customer</c:v>
                </c:pt>
                <c:pt idx="9">
                  <c:v>Recent Customer</c:v>
                </c:pt>
                <c:pt idx="10">
                  <c:v>Very Loyal</c:v>
                </c:pt>
              </c:strCache>
            </c:strRef>
          </c:cat>
          <c:val>
            <c:numRef>
              <c:f>Sheet6!$B$4:$B$15</c:f>
              <c:numCache>
                <c:formatCode>General</c:formatCode>
                <c:ptCount val="11"/>
                <c:pt idx="0">
                  <c:v>398</c:v>
                </c:pt>
                <c:pt idx="1">
                  <c:v>220</c:v>
                </c:pt>
                <c:pt idx="2">
                  <c:v>322</c:v>
                </c:pt>
                <c:pt idx="3">
                  <c:v>248</c:v>
                </c:pt>
                <c:pt idx="4">
                  <c:v>302</c:v>
                </c:pt>
                <c:pt idx="5">
                  <c:v>451</c:v>
                </c:pt>
                <c:pt idx="6">
                  <c:v>309</c:v>
                </c:pt>
                <c:pt idx="7">
                  <c:v>215</c:v>
                </c:pt>
                <c:pt idx="8">
                  <c:v>341</c:v>
                </c:pt>
                <c:pt idx="9">
                  <c:v>431</c:v>
                </c:pt>
                <c:pt idx="10">
                  <c:v>255</c:v>
                </c:pt>
              </c:numCache>
            </c:numRef>
          </c:val>
          <c:extLst>
            <c:ext xmlns:c16="http://schemas.microsoft.com/office/drawing/2014/chart" uri="{C3380CC4-5D6E-409C-BE32-E72D297353CC}">
              <c16:uniqueId val="{00000016-05F4-C742-8FB4-84E7C4FAF4E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9.2576771653543305E-2"/>
          <c:y val="0.18096723868954759"/>
          <c:w val="0.77517147856517932"/>
          <c:h val="0.75627132801847508"/>
        </c:manualLayout>
      </c:layout>
      <c:barChart>
        <c:barDir val="col"/>
        <c:grouping val="clustered"/>
        <c:varyColors val="0"/>
        <c:ser>
          <c:idx val="0"/>
          <c:order val="0"/>
          <c:tx>
            <c:v>30</c:v>
          </c:tx>
          <c:spPr>
            <a:solidFill>
              <a:schemeClr val="accent1"/>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428</c:v>
              </c:pt>
            </c:numLit>
          </c:val>
          <c:extLst>
            <c:ext xmlns:c16="http://schemas.microsoft.com/office/drawing/2014/chart" uri="{C3380CC4-5D6E-409C-BE32-E72D297353CC}">
              <c16:uniqueId val="{00000000-010A-164A-A477-8E9F667F52C9}"/>
            </c:ext>
          </c:extLst>
        </c:ser>
        <c:ser>
          <c:idx val="1"/>
          <c:order val="1"/>
          <c:tx>
            <c:v>40</c:v>
          </c:tx>
          <c:spPr>
            <a:solidFill>
              <a:schemeClr val="accent2"/>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579</c:v>
              </c:pt>
            </c:numLit>
          </c:val>
          <c:extLst>
            <c:ext xmlns:c16="http://schemas.microsoft.com/office/drawing/2014/chart" uri="{C3380CC4-5D6E-409C-BE32-E72D297353CC}">
              <c16:uniqueId val="{00000001-010A-164A-A477-8E9F667F52C9}"/>
            </c:ext>
          </c:extLst>
        </c:ser>
        <c:ser>
          <c:idx val="2"/>
          <c:order val="2"/>
          <c:tx>
            <c:v>50</c:v>
          </c:tx>
          <c:spPr>
            <a:solidFill>
              <a:schemeClr val="accent3"/>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1028</c:v>
              </c:pt>
            </c:numLit>
          </c:val>
          <c:extLst>
            <c:ext xmlns:c16="http://schemas.microsoft.com/office/drawing/2014/chart" uri="{C3380CC4-5D6E-409C-BE32-E72D297353CC}">
              <c16:uniqueId val="{00000002-010A-164A-A477-8E9F667F52C9}"/>
            </c:ext>
          </c:extLst>
        </c:ser>
        <c:ser>
          <c:idx val="3"/>
          <c:order val="3"/>
          <c:tx>
            <c:v>60</c:v>
          </c:tx>
          <c:spPr>
            <a:solidFill>
              <a:schemeClr val="accent4"/>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616</c:v>
              </c:pt>
            </c:numLit>
          </c:val>
          <c:extLst>
            <c:ext xmlns:c16="http://schemas.microsoft.com/office/drawing/2014/chart" uri="{C3380CC4-5D6E-409C-BE32-E72D297353CC}">
              <c16:uniqueId val="{00000003-010A-164A-A477-8E9F667F52C9}"/>
            </c:ext>
          </c:extLst>
        </c:ser>
        <c:ser>
          <c:idx val="4"/>
          <c:order val="4"/>
          <c:tx>
            <c:v>70</c:v>
          </c:tx>
          <c:spPr>
            <a:solidFill>
              <a:schemeClr val="accent5"/>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518</c:v>
              </c:pt>
            </c:numLit>
          </c:val>
          <c:extLst>
            <c:ext xmlns:c16="http://schemas.microsoft.com/office/drawing/2014/chart" uri="{C3380CC4-5D6E-409C-BE32-E72D297353CC}">
              <c16:uniqueId val="{00000004-010A-164A-A477-8E9F667F52C9}"/>
            </c:ext>
          </c:extLst>
        </c:ser>
        <c:ser>
          <c:idx val="5"/>
          <c:order val="5"/>
          <c:tx>
            <c:v>80</c:v>
          </c:tx>
          <c:spPr>
            <a:solidFill>
              <a:schemeClr val="accent6"/>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16</c:v>
              </c:pt>
            </c:numLit>
          </c:val>
          <c:extLst>
            <c:ext xmlns:c16="http://schemas.microsoft.com/office/drawing/2014/chart" uri="{C3380CC4-5D6E-409C-BE32-E72D297353CC}">
              <c16:uniqueId val="{00000005-010A-164A-A477-8E9F667F52C9}"/>
            </c:ext>
          </c:extLst>
        </c:ser>
        <c:ser>
          <c:idx val="6"/>
          <c:order val="6"/>
          <c:tx>
            <c:v>90</c:v>
          </c:tx>
          <c:spPr>
            <a:solidFill>
              <a:schemeClr val="accent1">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2</c:v>
              </c:pt>
            </c:numLit>
          </c:val>
          <c:extLst>
            <c:ext xmlns:c16="http://schemas.microsoft.com/office/drawing/2014/chart" uri="{C3380CC4-5D6E-409C-BE32-E72D297353CC}">
              <c16:uniqueId val="{00000006-010A-164A-A477-8E9F667F52C9}"/>
            </c:ext>
          </c:extLst>
        </c:ser>
        <c:ser>
          <c:idx val="7"/>
          <c:order val="7"/>
          <c:tx>
            <c:v>100</c:v>
          </c:tx>
          <c:spPr>
            <a:solidFill>
              <a:schemeClr val="accent2">
                <a:lumMod val="60000"/>
              </a:schemeClr>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1"/>
              <c:pt idx="0">
                <c:v>Total</c:v>
              </c:pt>
            </c:strLit>
          </c:cat>
          <c:val>
            <c:numLit>
              <c:formatCode>General</c:formatCode>
              <c:ptCount val="1"/>
              <c:pt idx="0">
                <c:v>1</c:v>
              </c:pt>
            </c:numLit>
          </c:val>
          <c:extLst>
            <c:ext xmlns:c16="http://schemas.microsoft.com/office/drawing/2014/chart" uri="{C3380CC4-5D6E-409C-BE32-E72D297353CC}">
              <c16:uniqueId val="{00000007-010A-164A-A477-8E9F667F52C9}"/>
            </c:ext>
          </c:extLst>
        </c:ser>
        <c:dLbls>
          <c:showLegendKey val="0"/>
          <c:showVal val="0"/>
          <c:showCatName val="0"/>
          <c:showSerName val="0"/>
          <c:showPercent val="0"/>
          <c:showBubbleSize val="0"/>
        </c:dLbls>
        <c:gapWidth val="219"/>
        <c:overlap val="-27"/>
        <c:axId val="692689359"/>
        <c:axId val="1110200351"/>
      </c:barChart>
      <c:catAx>
        <c:axId val="692689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200351"/>
        <c:crosses val="autoZero"/>
        <c:auto val="1"/>
        <c:lblAlgn val="ctr"/>
        <c:lblOffset val="100"/>
        <c:noMultiLvlLbl val="0"/>
      </c:catAx>
      <c:valAx>
        <c:axId val="1110200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2689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489073697248519E-2"/>
          <c:y val="0.31095048329000663"/>
          <c:w val="0.78329611607537819"/>
          <c:h val="0.57739966211895821"/>
        </c:manualLayout>
      </c:layout>
      <c:barChart>
        <c:barDir val="col"/>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0.51991219818124801</c:v>
              </c:pt>
              <c:pt idx="1">
                <c:v>0.48008780181875194</c:v>
              </c:pt>
            </c:numLit>
          </c:val>
          <c:extLst>
            <c:ext xmlns:c16="http://schemas.microsoft.com/office/drawing/2014/chart" uri="{C3380CC4-5D6E-409C-BE32-E72D297353CC}">
              <c16:uniqueId val="{00000000-E230-DA4B-A38B-5C74F3A33093}"/>
            </c:ext>
          </c:extLst>
        </c:ser>
        <c:dLbls>
          <c:showLegendKey val="0"/>
          <c:showVal val="0"/>
          <c:showCatName val="0"/>
          <c:showSerName val="0"/>
          <c:showPercent val="0"/>
          <c:showBubbleSize val="0"/>
        </c:dLbls>
        <c:gapWidth val="75"/>
        <c:overlap val="40"/>
        <c:axId val="1558131519"/>
        <c:axId val="1516381295"/>
      </c:barChart>
      <c:catAx>
        <c:axId val="155813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381295"/>
        <c:crosses val="autoZero"/>
        <c:auto val="1"/>
        <c:lblAlgn val="ctr"/>
        <c:lblOffset val="100"/>
        <c:noMultiLvlLbl val="0"/>
      </c:catAx>
      <c:valAx>
        <c:axId val="151638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8131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323910820942374E-2"/>
          <c:y val="0.44800360892388447"/>
          <c:w val="0.79283536311947345"/>
          <c:h val="0.40647692475940506"/>
        </c:manualLayout>
      </c:layout>
      <c:barChart>
        <c:barDir val="col"/>
        <c:grouping val="clustered"/>
        <c:varyColors val="0"/>
        <c:ser>
          <c:idx val="0"/>
          <c:order val="0"/>
          <c:tx>
            <c:v>Total</c:v>
          </c:tx>
          <c:spPr>
            <a:solidFill>
              <a:schemeClr val="accent1"/>
            </a:solidFill>
            <a:ln>
              <a:noFill/>
            </a:ln>
            <a:effectLst/>
          </c:spPr>
          <c:invertIfNegative val="0"/>
          <c:cat>
            <c:strLit>
              <c:ptCount val="2"/>
              <c:pt idx="0">
                <c:v>Female</c:v>
              </c:pt>
              <c:pt idx="1">
                <c:v>Male</c:v>
              </c:pt>
            </c:strLit>
          </c:cat>
          <c:val>
            <c:numLit>
              <c:formatCode>General</c:formatCode>
              <c:ptCount val="2"/>
              <c:pt idx="0">
                <c:v>25212</c:v>
              </c:pt>
              <c:pt idx="1">
                <c:v>23765</c:v>
              </c:pt>
            </c:numLit>
          </c:val>
          <c:extLst>
            <c:ext xmlns:c16="http://schemas.microsoft.com/office/drawing/2014/chart" uri="{C3380CC4-5D6E-409C-BE32-E72D297353CC}">
              <c16:uniqueId val="{00000000-3460-4B4E-BFE7-090AF3E5D424}"/>
            </c:ext>
          </c:extLst>
        </c:ser>
        <c:dLbls>
          <c:showLegendKey val="0"/>
          <c:showVal val="0"/>
          <c:showCatName val="0"/>
          <c:showSerName val="0"/>
          <c:showPercent val="0"/>
          <c:showBubbleSize val="0"/>
        </c:dLbls>
        <c:gapWidth val="219"/>
        <c:overlap val="-27"/>
        <c:axId val="880470720"/>
        <c:axId val="1746386351"/>
      </c:barChart>
      <c:catAx>
        <c:axId val="880470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386351"/>
        <c:crosses val="autoZero"/>
        <c:auto val="1"/>
        <c:lblAlgn val="ctr"/>
        <c:lblOffset val="100"/>
        <c:noMultiLvlLbl val="0"/>
      </c:catAx>
      <c:valAx>
        <c:axId val="1746386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470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task 2copy roh.xlsx]Sheet2!PivotTable15</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Percentage of age categories by industry (New)</a:t>
            </a:r>
          </a:p>
        </c:rich>
      </c:tx>
      <c:layout>
        <c:manualLayout>
          <c:xMode val="edge"/>
          <c:yMode val="edge"/>
          <c:x val="0.11344244198717041"/>
          <c:y val="2.447702837311600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7"/>
      </c:pivotFmt>
      <c:pivotFmt>
        <c:idx val="2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2"/>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3"/>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4"/>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5"/>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6"/>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7"/>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8"/>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59"/>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3"/>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4"/>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5"/>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6"/>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7"/>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8"/>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69"/>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1"/>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7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8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9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6"/>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7"/>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8"/>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09"/>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1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11"/>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12"/>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13"/>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14"/>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
        <c:idx val="11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pivotFmt>
    </c:pivotFmts>
    <c:plotArea>
      <c:layout/>
      <c:pieChart>
        <c:varyColors val="1"/>
        <c:ser>
          <c:idx val="0"/>
          <c:order val="0"/>
          <c:tx>
            <c:strRef>
              <c:f>Sheet2!$B$3</c:f>
              <c:strCache>
                <c:ptCount val="1"/>
                <c:pt idx="0">
                  <c:v>Count of Age_ categories</c:v>
                </c:pt>
              </c:strCache>
            </c:strRef>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1-93DF-4B44-9FE5-8FA03DE719F8}"/>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3-93DF-4B44-9FE5-8FA03DE719F8}"/>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5-93DF-4B44-9FE5-8FA03DE719F8}"/>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7-93DF-4B44-9FE5-8FA03DE719F8}"/>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9-93DF-4B44-9FE5-8FA03DE719F8}"/>
              </c:ext>
            </c:extLst>
          </c:dPt>
          <c:dPt>
            <c:idx val="5"/>
            <c:bubble3D val="0"/>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B-93DF-4B44-9FE5-8FA03DE719F8}"/>
              </c:ext>
            </c:extLst>
          </c:dPt>
          <c:dPt>
            <c:idx val="6"/>
            <c:bubble3D val="0"/>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D-93DF-4B44-9FE5-8FA03DE719F8}"/>
              </c:ext>
            </c:extLst>
          </c:dPt>
          <c:dPt>
            <c:idx val="7"/>
            <c:bubble3D val="0"/>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F-93DF-4B44-9FE5-8FA03DE719F8}"/>
              </c:ext>
            </c:extLst>
          </c:dPt>
          <c:dPt>
            <c:idx val="8"/>
            <c:bubble3D val="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1-93DF-4B44-9FE5-8FA03DE719F8}"/>
              </c:ext>
            </c:extLst>
          </c:dPt>
          <c:dPt>
            <c:idx val="9"/>
            <c:bubble3D val="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3-93DF-4B44-9FE5-8FA03DE719F8}"/>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Sheet2!$B$4:$B$14</c:f>
              <c:numCache>
                <c:formatCode>General</c:formatCode>
                <c:ptCount val="10"/>
                <c:pt idx="0">
                  <c:v>23</c:v>
                </c:pt>
                <c:pt idx="1">
                  <c:v>32</c:v>
                </c:pt>
                <c:pt idx="2">
                  <c:v>182</c:v>
                </c:pt>
                <c:pt idx="3">
                  <c:v>135</c:v>
                </c:pt>
                <c:pt idx="4">
                  <c:v>29</c:v>
                </c:pt>
                <c:pt idx="5">
                  <c:v>171</c:v>
                </c:pt>
                <c:pt idx="6">
                  <c:v>137</c:v>
                </c:pt>
                <c:pt idx="7">
                  <c:v>49</c:v>
                </c:pt>
                <c:pt idx="8">
                  <c:v>73</c:v>
                </c:pt>
                <c:pt idx="9">
                  <c:v>21</c:v>
                </c:pt>
              </c:numCache>
            </c:numRef>
          </c:val>
          <c:extLst>
            <c:ext xmlns:c16="http://schemas.microsoft.com/office/drawing/2014/chart" uri="{C3380CC4-5D6E-409C-BE32-E72D297353CC}">
              <c16:uniqueId val="{00000014-93DF-4B44-9FE5-8FA03DE719F8}"/>
            </c:ext>
          </c:extLst>
        </c:ser>
        <c:ser>
          <c:idx val="1"/>
          <c:order val="1"/>
          <c:tx>
            <c:strRef>
              <c:f>Sheet2!$C$3</c:f>
              <c:strCache>
                <c:ptCount val="1"/>
                <c:pt idx="0">
                  <c:v>Count of Age</c:v>
                </c:pt>
              </c:strCache>
            </c:strRef>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6-93DF-4B44-9FE5-8FA03DE719F8}"/>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8-93DF-4B44-9FE5-8FA03DE719F8}"/>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A-93DF-4B44-9FE5-8FA03DE719F8}"/>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C-93DF-4B44-9FE5-8FA03DE719F8}"/>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E-93DF-4B44-9FE5-8FA03DE719F8}"/>
              </c:ext>
            </c:extLst>
          </c:dPt>
          <c:dPt>
            <c:idx val="5"/>
            <c:bubble3D val="0"/>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20-93DF-4B44-9FE5-8FA03DE719F8}"/>
              </c:ext>
            </c:extLst>
          </c:dPt>
          <c:dPt>
            <c:idx val="6"/>
            <c:bubble3D val="0"/>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22-93DF-4B44-9FE5-8FA03DE719F8}"/>
              </c:ext>
            </c:extLst>
          </c:dPt>
          <c:dPt>
            <c:idx val="7"/>
            <c:bubble3D val="0"/>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24-93DF-4B44-9FE5-8FA03DE719F8}"/>
              </c:ext>
            </c:extLst>
          </c:dPt>
          <c:dPt>
            <c:idx val="8"/>
            <c:bubble3D val="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26-93DF-4B44-9FE5-8FA03DE719F8}"/>
              </c:ext>
            </c:extLst>
          </c:dPt>
          <c:dPt>
            <c:idx val="9"/>
            <c:bubble3D val="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28-93DF-4B44-9FE5-8FA03DE719F8}"/>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Sheet2!$A$4:$A$14</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Sheet2!$C$4:$C$14</c:f>
              <c:numCache>
                <c:formatCode>General</c:formatCode>
                <c:ptCount val="10"/>
                <c:pt idx="0">
                  <c:v>23</c:v>
                </c:pt>
                <c:pt idx="1">
                  <c:v>32</c:v>
                </c:pt>
                <c:pt idx="2">
                  <c:v>182</c:v>
                </c:pt>
                <c:pt idx="3">
                  <c:v>135</c:v>
                </c:pt>
                <c:pt idx="4">
                  <c:v>29</c:v>
                </c:pt>
                <c:pt idx="5">
                  <c:v>171</c:v>
                </c:pt>
                <c:pt idx="6">
                  <c:v>137</c:v>
                </c:pt>
                <c:pt idx="7">
                  <c:v>49</c:v>
                </c:pt>
                <c:pt idx="8">
                  <c:v>73</c:v>
                </c:pt>
                <c:pt idx="9">
                  <c:v>21</c:v>
                </c:pt>
              </c:numCache>
            </c:numRef>
          </c:val>
          <c:extLst>
            <c:ext xmlns:c16="http://schemas.microsoft.com/office/drawing/2014/chart" uri="{C3380CC4-5D6E-409C-BE32-E72D297353CC}">
              <c16:uniqueId val="{00000029-93DF-4B44-9FE5-8FA03DE719F8}"/>
            </c:ext>
          </c:extLst>
        </c:ser>
        <c:dLbls>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a:t>
            </a:r>
            <a:r>
              <a:rPr lang="en-US" baseline="0"/>
              <a:t> of age categories by industry (old)</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pieChart>
        <c:varyColors val="1"/>
        <c:ser>
          <c:idx val="0"/>
          <c:order val="0"/>
          <c:tx>
            <c:v>Total</c:v>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1-25D6-F14E-ABFB-67B5E75A5A5D}"/>
              </c:ext>
            </c:extLst>
          </c:dPt>
          <c:dPt>
            <c:idx val="1"/>
            <c:bubble3D val="0"/>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3-25D6-F14E-ABFB-67B5E75A5A5D}"/>
              </c:ext>
            </c:extLst>
          </c:dPt>
          <c:dPt>
            <c:idx val="2"/>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5-25D6-F14E-ABFB-67B5E75A5A5D}"/>
              </c:ext>
            </c:extLst>
          </c:dPt>
          <c:dPt>
            <c:idx val="3"/>
            <c:bubble3D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7-25D6-F14E-ABFB-67B5E75A5A5D}"/>
              </c:ext>
            </c:extLst>
          </c:dPt>
          <c:dPt>
            <c:idx val="4"/>
            <c:bubble3D val="0"/>
            <c:spPr>
              <a:gradFill rotWithShape="1">
                <a:gsLst>
                  <a:gs pos="0">
                    <a:schemeClr val="accent5">
                      <a:tint val="100000"/>
                      <a:shade val="100000"/>
                      <a:satMod val="129999"/>
                    </a:schemeClr>
                  </a:gs>
                  <a:gs pos="100000">
                    <a:schemeClr val="accent5">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9-25D6-F14E-ABFB-67B5E75A5A5D}"/>
              </c:ext>
            </c:extLst>
          </c:dPt>
          <c:dPt>
            <c:idx val="5"/>
            <c:bubble3D val="0"/>
            <c:spPr>
              <a:gradFill rotWithShape="1">
                <a:gsLst>
                  <a:gs pos="0">
                    <a:schemeClr val="accent6">
                      <a:tint val="100000"/>
                      <a:shade val="100000"/>
                      <a:satMod val="129999"/>
                    </a:schemeClr>
                  </a:gs>
                  <a:gs pos="100000">
                    <a:schemeClr val="accent6">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B-25D6-F14E-ABFB-67B5E75A5A5D}"/>
              </c:ext>
            </c:extLst>
          </c:dPt>
          <c:dPt>
            <c:idx val="6"/>
            <c:bubble3D val="0"/>
            <c:spPr>
              <a:gradFill rotWithShape="1">
                <a:gsLst>
                  <a:gs pos="0">
                    <a:schemeClr val="accent1">
                      <a:lumMod val="60000"/>
                      <a:tint val="100000"/>
                      <a:shade val="100000"/>
                      <a:satMod val="129999"/>
                    </a:schemeClr>
                  </a:gs>
                  <a:gs pos="100000">
                    <a:schemeClr val="accent1">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D-25D6-F14E-ABFB-67B5E75A5A5D}"/>
              </c:ext>
            </c:extLst>
          </c:dPt>
          <c:dPt>
            <c:idx val="7"/>
            <c:bubble3D val="0"/>
            <c:spPr>
              <a:gradFill rotWithShape="1">
                <a:gsLst>
                  <a:gs pos="0">
                    <a:schemeClr val="accent2">
                      <a:lumMod val="60000"/>
                      <a:tint val="100000"/>
                      <a:shade val="100000"/>
                      <a:satMod val="129999"/>
                    </a:schemeClr>
                  </a:gs>
                  <a:gs pos="100000">
                    <a:schemeClr val="accent2">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0F-25D6-F14E-ABFB-67B5E75A5A5D}"/>
              </c:ext>
            </c:extLst>
          </c:dPt>
          <c:dPt>
            <c:idx val="8"/>
            <c:bubble3D val="0"/>
            <c:spPr>
              <a:gradFill rotWithShape="1">
                <a:gsLst>
                  <a:gs pos="0">
                    <a:schemeClr val="accent3">
                      <a:lumMod val="60000"/>
                      <a:tint val="100000"/>
                      <a:shade val="100000"/>
                      <a:satMod val="129999"/>
                    </a:schemeClr>
                  </a:gs>
                  <a:gs pos="100000">
                    <a:schemeClr val="accent3">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1-25D6-F14E-ABFB-67B5E75A5A5D}"/>
              </c:ext>
            </c:extLst>
          </c:dPt>
          <c:dPt>
            <c:idx val="9"/>
            <c:bubble3D val="0"/>
            <c:spPr>
              <a:gradFill rotWithShape="1">
                <a:gsLst>
                  <a:gs pos="0">
                    <a:schemeClr val="accent4">
                      <a:lumMod val="60000"/>
                      <a:tint val="100000"/>
                      <a:shade val="100000"/>
                      <a:satMod val="129999"/>
                    </a:schemeClr>
                  </a:gs>
                  <a:gs pos="100000">
                    <a:schemeClr val="accent4">
                      <a:lumMod val="60000"/>
                      <a:tint val="50000"/>
                      <a:shade val="100000"/>
                      <a:satMod val="350000"/>
                    </a:schemeClr>
                  </a:gs>
                </a:gsLst>
                <a:lin ang="16200000" scaled="0"/>
              </a:gradFill>
              <a:ln>
                <a:noFill/>
              </a:ln>
              <a:effectLst>
                <a:outerShdw blurRad="38100" dist="20000" dir="5400000" rotWithShape="0">
                  <a:srgbClr val="000000">
                    <a:alpha val="38000"/>
                  </a:srgbClr>
                </a:outerShdw>
              </a:effectLst>
            </c:spPr>
            <c:extLst>
              <c:ext xmlns:c16="http://schemas.microsoft.com/office/drawing/2014/chart" uri="{C3380CC4-5D6E-409C-BE32-E72D297353CC}">
                <c16:uniqueId val="{00000013-25D6-F14E-ABFB-67B5E75A5A5D}"/>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Lit>
              <c:ptCount val="10"/>
              <c:pt idx="0">
                <c:v>Agriculture</c:v>
              </c:pt>
              <c:pt idx="1">
                <c:v>Entertainment</c:v>
              </c:pt>
              <c:pt idx="2">
                <c:v>FinancialServices</c:v>
              </c:pt>
              <c:pt idx="3">
                <c:v>Health</c:v>
              </c:pt>
              <c:pt idx="4">
                <c:v>IT</c:v>
              </c:pt>
              <c:pt idx="5">
                <c:v>Manufacturing</c:v>
              </c:pt>
              <c:pt idx="6">
                <c:v>n/a</c:v>
              </c:pt>
              <c:pt idx="7">
                <c:v>Property</c:v>
              </c:pt>
              <c:pt idx="8">
                <c:v>Retail</c:v>
              </c:pt>
              <c:pt idx="9">
                <c:v>Telecommunications</c:v>
              </c:pt>
            </c:strLit>
          </c:cat>
          <c:val>
            <c:numLit>
              <c:formatCode>General</c:formatCode>
              <c:ptCount val="10"/>
              <c:pt idx="0">
                <c:v>5320</c:v>
              </c:pt>
              <c:pt idx="1">
                <c:v>8400</c:v>
              </c:pt>
              <c:pt idx="2">
                <c:v>32480</c:v>
              </c:pt>
              <c:pt idx="3">
                <c:v>31160</c:v>
              </c:pt>
              <c:pt idx="4">
                <c:v>7090</c:v>
              </c:pt>
              <c:pt idx="5">
                <c:v>43470</c:v>
              </c:pt>
              <c:pt idx="6">
                <c:v>32550</c:v>
              </c:pt>
              <c:pt idx="7">
                <c:v>9500</c:v>
              </c:pt>
              <c:pt idx="8">
                <c:v>17950</c:v>
              </c:pt>
              <c:pt idx="9">
                <c:v>4720</c:v>
              </c:pt>
            </c:numLit>
          </c:val>
          <c:extLst>
            <c:ext xmlns:c16="http://schemas.microsoft.com/office/drawing/2014/chart" uri="{C3380CC4-5D6E-409C-BE32-E72D297353CC}">
              <c16:uniqueId val="{00000014-25D6-F14E-ABFB-67B5E75A5A5D}"/>
            </c:ext>
          </c:extLst>
        </c:ser>
        <c:dLbls>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5.8765805207958967E-2"/>
          <c:y val="0.32209718995853487"/>
          <c:w val="0.72416914431339241"/>
          <c:h val="0.6101588434906684"/>
        </c:manualLayout>
      </c:layout>
      <c:barChart>
        <c:barDir val="col"/>
        <c:grouping val="stacked"/>
        <c:varyColors val="0"/>
        <c:ser>
          <c:idx val="0"/>
          <c:order val="0"/>
          <c:tx>
            <c:v>Affluent Customer</c:v>
          </c:tx>
          <c:spPr>
            <a:solidFill>
              <a:schemeClr val="accent1"/>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8"/>
              <c:pt idx="0">
                <c:v>30</c:v>
              </c:pt>
              <c:pt idx="1">
                <c:v>40</c:v>
              </c:pt>
              <c:pt idx="2">
                <c:v>50</c:v>
              </c:pt>
              <c:pt idx="3">
                <c:v>60</c:v>
              </c:pt>
              <c:pt idx="4">
                <c:v>70</c:v>
              </c:pt>
              <c:pt idx="5">
                <c:v>80</c:v>
              </c:pt>
              <c:pt idx="6">
                <c:v>90</c:v>
              </c:pt>
              <c:pt idx="7">
                <c:v>(blank)</c:v>
              </c:pt>
            </c:strLit>
          </c:cat>
          <c:val>
            <c:numLit>
              <c:formatCode>General</c:formatCode>
              <c:ptCount val="8"/>
              <c:pt idx="0">
                <c:v>36</c:v>
              </c:pt>
              <c:pt idx="1">
                <c:v>17</c:v>
              </c:pt>
              <c:pt idx="2">
                <c:v>45</c:v>
              </c:pt>
              <c:pt idx="3">
                <c:v>39</c:v>
              </c:pt>
              <c:pt idx="4">
                <c:v>31</c:v>
              </c:pt>
              <c:pt idx="5">
                <c:v>27</c:v>
              </c:pt>
              <c:pt idx="6">
                <c:v>10</c:v>
              </c:pt>
              <c:pt idx="7">
                <c:v>0</c:v>
              </c:pt>
            </c:numLit>
          </c:val>
          <c:extLst>
            <c:ext xmlns:c16="http://schemas.microsoft.com/office/drawing/2014/chart" uri="{C3380CC4-5D6E-409C-BE32-E72D297353CC}">
              <c16:uniqueId val="{00000000-10A3-B644-8CE5-6894A1F4F393}"/>
            </c:ext>
          </c:extLst>
        </c:ser>
        <c:ser>
          <c:idx val="1"/>
          <c:order val="1"/>
          <c:tx>
            <c:v>High Net Worth</c:v>
          </c:tx>
          <c:spPr>
            <a:solidFill>
              <a:schemeClr val="accent2"/>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8"/>
              <c:pt idx="0">
                <c:v>30</c:v>
              </c:pt>
              <c:pt idx="1">
                <c:v>40</c:v>
              </c:pt>
              <c:pt idx="2">
                <c:v>50</c:v>
              </c:pt>
              <c:pt idx="3">
                <c:v>60</c:v>
              </c:pt>
              <c:pt idx="4">
                <c:v>70</c:v>
              </c:pt>
              <c:pt idx="5">
                <c:v>80</c:v>
              </c:pt>
              <c:pt idx="6">
                <c:v>90</c:v>
              </c:pt>
              <c:pt idx="7">
                <c:v>(blank)</c:v>
              </c:pt>
            </c:strLit>
          </c:cat>
          <c:val>
            <c:numLit>
              <c:formatCode>General</c:formatCode>
              <c:ptCount val="8"/>
              <c:pt idx="0">
                <c:v>28</c:v>
              </c:pt>
              <c:pt idx="1">
                <c:v>31</c:v>
              </c:pt>
              <c:pt idx="2">
                <c:v>44</c:v>
              </c:pt>
              <c:pt idx="3">
                <c:v>32</c:v>
              </c:pt>
              <c:pt idx="4">
                <c:v>41</c:v>
              </c:pt>
              <c:pt idx="5">
                <c:v>29</c:v>
              </c:pt>
              <c:pt idx="6">
                <c:v>12</c:v>
              </c:pt>
              <c:pt idx="7">
                <c:v>0</c:v>
              </c:pt>
            </c:numLit>
          </c:val>
          <c:extLst>
            <c:ext xmlns:c16="http://schemas.microsoft.com/office/drawing/2014/chart" uri="{C3380CC4-5D6E-409C-BE32-E72D297353CC}">
              <c16:uniqueId val="{00000001-10A3-B644-8CE5-6894A1F4F393}"/>
            </c:ext>
          </c:extLst>
        </c:ser>
        <c:ser>
          <c:idx val="2"/>
          <c:order val="2"/>
          <c:tx>
            <c:v>Mass Customer</c:v>
          </c:tx>
          <c:spPr>
            <a:solidFill>
              <a:schemeClr val="accent3"/>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8"/>
              <c:pt idx="0">
                <c:v>30</c:v>
              </c:pt>
              <c:pt idx="1">
                <c:v>40</c:v>
              </c:pt>
              <c:pt idx="2">
                <c:v>50</c:v>
              </c:pt>
              <c:pt idx="3">
                <c:v>60</c:v>
              </c:pt>
              <c:pt idx="4">
                <c:v>70</c:v>
              </c:pt>
              <c:pt idx="5">
                <c:v>80</c:v>
              </c:pt>
              <c:pt idx="6">
                <c:v>90</c:v>
              </c:pt>
              <c:pt idx="7">
                <c:v>(blank)</c:v>
              </c:pt>
            </c:strLit>
          </c:cat>
          <c:val>
            <c:numLit>
              <c:formatCode>General</c:formatCode>
              <c:ptCount val="8"/>
              <c:pt idx="0">
                <c:v>59</c:v>
              </c:pt>
              <c:pt idx="1">
                <c:v>46</c:v>
              </c:pt>
              <c:pt idx="2">
                <c:v>88</c:v>
              </c:pt>
              <c:pt idx="3">
                <c:v>88</c:v>
              </c:pt>
              <c:pt idx="4">
                <c:v>74</c:v>
              </c:pt>
              <c:pt idx="5">
                <c:v>47</c:v>
              </c:pt>
              <c:pt idx="6">
                <c:v>28</c:v>
              </c:pt>
              <c:pt idx="7">
                <c:v>0</c:v>
              </c:pt>
            </c:numLit>
          </c:val>
          <c:extLst>
            <c:ext xmlns:c16="http://schemas.microsoft.com/office/drawing/2014/chart" uri="{C3380CC4-5D6E-409C-BE32-E72D297353CC}">
              <c16:uniqueId val="{00000002-10A3-B644-8CE5-6894A1F4F393}"/>
            </c:ext>
          </c:extLst>
        </c:ser>
        <c:dLbls>
          <c:showLegendKey val="0"/>
          <c:showVal val="0"/>
          <c:showCatName val="0"/>
          <c:showSerName val="0"/>
          <c:showPercent val="0"/>
          <c:showBubbleSize val="0"/>
        </c:dLbls>
        <c:gapWidth val="219"/>
        <c:overlap val="100"/>
        <c:axId val="411106848"/>
        <c:axId val="437028176"/>
      </c:barChart>
      <c:catAx>
        <c:axId val="411106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028176"/>
        <c:crosses val="autoZero"/>
        <c:auto val="1"/>
        <c:lblAlgn val="ctr"/>
        <c:lblOffset val="100"/>
        <c:noMultiLvlLbl val="0"/>
      </c:catAx>
      <c:valAx>
        <c:axId val="43702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106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4.5243767452391136E-2"/>
          <c:y val="0.15740740740740741"/>
          <c:w val="0.79162385851928252"/>
          <c:h val="0.74946741032370967"/>
        </c:manualLayout>
      </c:layout>
      <c:barChart>
        <c:barDir val="col"/>
        <c:grouping val="stacked"/>
        <c:varyColors val="0"/>
        <c:ser>
          <c:idx val="0"/>
          <c:order val="0"/>
          <c:tx>
            <c:v>AffluentCustomer</c:v>
          </c:tx>
          <c:spPr>
            <a:solidFill>
              <a:schemeClr val="accent1"/>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8"/>
              <c:pt idx="0">
                <c:v>30</c:v>
              </c:pt>
              <c:pt idx="1">
                <c:v>40</c:v>
              </c:pt>
              <c:pt idx="2">
                <c:v>50</c:v>
              </c:pt>
              <c:pt idx="3">
                <c:v>60</c:v>
              </c:pt>
              <c:pt idx="4">
                <c:v>70</c:v>
              </c:pt>
              <c:pt idx="5">
                <c:v>80</c:v>
              </c:pt>
              <c:pt idx="6">
                <c:v>90</c:v>
              </c:pt>
              <c:pt idx="7">
                <c:v>100</c:v>
              </c:pt>
            </c:strLit>
          </c:cat>
          <c:val>
            <c:numLit>
              <c:formatCode>General</c:formatCode>
              <c:ptCount val="8"/>
              <c:pt idx="0">
                <c:v>123</c:v>
              </c:pt>
              <c:pt idx="1">
                <c:v>138</c:v>
              </c:pt>
              <c:pt idx="2">
                <c:v>250</c:v>
              </c:pt>
              <c:pt idx="3">
                <c:v>158</c:v>
              </c:pt>
              <c:pt idx="4">
                <c:v>126</c:v>
              </c:pt>
              <c:pt idx="5">
                <c:v>4</c:v>
              </c:pt>
              <c:pt idx="6">
                <c:v>0</c:v>
              </c:pt>
              <c:pt idx="7">
                <c:v>1</c:v>
              </c:pt>
            </c:numLit>
          </c:val>
          <c:extLst>
            <c:ext xmlns:c16="http://schemas.microsoft.com/office/drawing/2014/chart" uri="{C3380CC4-5D6E-409C-BE32-E72D297353CC}">
              <c16:uniqueId val="{00000000-3FAE-A248-B7AE-5FC33EE31CE7}"/>
            </c:ext>
          </c:extLst>
        </c:ser>
        <c:ser>
          <c:idx val="1"/>
          <c:order val="1"/>
          <c:tx>
            <c:v>HighNetWorth</c:v>
          </c:tx>
          <c:spPr>
            <a:solidFill>
              <a:schemeClr val="accent2"/>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8"/>
              <c:pt idx="0">
                <c:v>30</c:v>
              </c:pt>
              <c:pt idx="1">
                <c:v>40</c:v>
              </c:pt>
              <c:pt idx="2">
                <c:v>50</c:v>
              </c:pt>
              <c:pt idx="3">
                <c:v>60</c:v>
              </c:pt>
              <c:pt idx="4">
                <c:v>70</c:v>
              </c:pt>
              <c:pt idx="5">
                <c:v>80</c:v>
              </c:pt>
              <c:pt idx="6">
                <c:v>90</c:v>
              </c:pt>
              <c:pt idx="7">
                <c:v>100</c:v>
              </c:pt>
            </c:strLit>
          </c:cat>
          <c:val>
            <c:numLit>
              <c:formatCode>General</c:formatCode>
              <c:ptCount val="8"/>
              <c:pt idx="0">
                <c:v>102</c:v>
              </c:pt>
              <c:pt idx="1">
                <c:v>152</c:v>
              </c:pt>
              <c:pt idx="2">
                <c:v>266</c:v>
              </c:pt>
              <c:pt idx="3">
                <c:v>153</c:v>
              </c:pt>
              <c:pt idx="4">
                <c:v>130</c:v>
              </c:pt>
              <c:pt idx="5">
                <c:v>4</c:v>
              </c:pt>
              <c:pt idx="6">
                <c:v>1</c:v>
              </c:pt>
              <c:pt idx="7">
                <c:v>0</c:v>
              </c:pt>
            </c:numLit>
          </c:val>
          <c:extLst>
            <c:ext xmlns:c16="http://schemas.microsoft.com/office/drawing/2014/chart" uri="{C3380CC4-5D6E-409C-BE32-E72D297353CC}">
              <c16:uniqueId val="{00000001-3FAE-A248-B7AE-5FC33EE31CE7}"/>
            </c:ext>
          </c:extLst>
        </c:ser>
        <c:ser>
          <c:idx val="2"/>
          <c:order val="2"/>
          <c:tx>
            <c:v>MassCustomer</c:v>
          </c:tx>
          <c:spPr>
            <a:solidFill>
              <a:schemeClr val="accent3"/>
            </a:solidFill>
            <a:ln>
              <a:noFill/>
            </a:ln>
            <a:effectLst/>
          </c:spPr>
          <c:invertIfNegative val="0"/>
          <c:dLbls>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Lit>
              <c:ptCount val="8"/>
              <c:pt idx="0">
                <c:v>30</c:v>
              </c:pt>
              <c:pt idx="1">
                <c:v>40</c:v>
              </c:pt>
              <c:pt idx="2">
                <c:v>50</c:v>
              </c:pt>
              <c:pt idx="3">
                <c:v>60</c:v>
              </c:pt>
              <c:pt idx="4">
                <c:v>70</c:v>
              </c:pt>
              <c:pt idx="5">
                <c:v>80</c:v>
              </c:pt>
              <c:pt idx="6">
                <c:v>90</c:v>
              </c:pt>
              <c:pt idx="7">
                <c:v>100</c:v>
              </c:pt>
            </c:strLit>
          </c:cat>
          <c:val>
            <c:numLit>
              <c:formatCode>General</c:formatCode>
              <c:ptCount val="8"/>
              <c:pt idx="0">
                <c:v>203</c:v>
              </c:pt>
              <c:pt idx="1">
                <c:v>289</c:v>
              </c:pt>
              <c:pt idx="2">
                <c:v>512</c:v>
              </c:pt>
              <c:pt idx="3">
                <c:v>305</c:v>
              </c:pt>
              <c:pt idx="4">
                <c:v>262</c:v>
              </c:pt>
              <c:pt idx="5">
                <c:v>8</c:v>
              </c:pt>
              <c:pt idx="6">
                <c:v>1</c:v>
              </c:pt>
              <c:pt idx="7">
                <c:v>0</c:v>
              </c:pt>
            </c:numLit>
          </c:val>
          <c:extLst>
            <c:ext xmlns:c16="http://schemas.microsoft.com/office/drawing/2014/chart" uri="{C3380CC4-5D6E-409C-BE32-E72D297353CC}">
              <c16:uniqueId val="{00000002-3FAE-A248-B7AE-5FC33EE31CE7}"/>
            </c:ext>
          </c:extLst>
        </c:ser>
        <c:dLbls>
          <c:showLegendKey val="0"/>
          <c:showVal val="0"/>
          <c:showCatName val="0"/>
          <c:showSerName val="0"/>
          <c:showPercent val="0"/>
          <c:showBubbleSize val="0"/>
        </c:dLbls>
        <c:gapWidth val="219"/>
        <c:overlap val="100"/>
        <c:axId val="1461570559"/>
        <c:axId val="1461546735"/>
      </c:barChart>
      <c:catAx>
        <c:axId val="146157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546735"/>
        <c:crosses val="autoZero"/>
        <c:auto val="1"/>
        <c:lblAlgn val="ctr"/>
        <c:lblOffset val="100"/>
        <c:noMultiLvlLbl val="0"/>
      </c:catAx>
      <c:valAx>
        <c:axId val="146154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570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673884514435702E-2"/>
          <c:y val="0.20623491757774881"/>
          <c:w val="0.74742147856517938"/>
          <c:h val="0.70063983458902168"/>
        </c:manualLayout>
      </c:layout>
      <c:barChart>
        <c:barDir val="col"/>
        <c:grouping val="clustered"/>
        <c:varyColors val="0"/>
        <c:ser>
          <c:idx val="0"/>
          <c:order val="0"/>
          <c:tx>
            <c:v>Female</c:v>
          </c:tx>
          <c:spPr>
            <a:solidFill>
              <a:schemeClr val="accent1"/>
            </a:solidFill>
            <a:ln>
              <a:noFill/>
            </a:ln>
            <a:effectLst/>
          </c:spPr>
          <c:invertIfNegative val="0"/>
          <c:cat>
            <c:strLit>
              <c:ptCount val="3"/>
              <c:pt idx="0">
                <c:v>NSW</c:v>
              </c:pt>
              <c:pt idx="1">
                <c:v>QLD</c:v>
              </c:pt>
              <c:pt idx="2">
                <c:v>VIC</c:v>
              </c:pt>
            </c:strLit>
          </c:cat>
          <c:val>
            <c:numLit>
              <c:formatCode>General</c:formatCode>
              <c:ptCount val="3"/>
              <c:pt idx="0">
                <c:v>353</c:v>
              </c:pt>
              <c:pt idx="1">
                <c:v>168</c:v>
              </c:pt>
              <c:pt idx="2">
                <c:v>211</c:v>
              </c:pt>
            </c:numLit>
          </c:val>
          <c:extLst>
            <c:ext xmlns:c16="http://schemas.microsoft.com/office/drawing/2014/chart" uri="{C3380CC4-5D6E-409C-BE32-E72D297353CC}">
              <c16:uniqueId val="{00000000-E0C0-0641-A34A-8A97B0F5EDA9}"/>
            </c:ext>
          </c:extLst>
        </c:ser>
        <c:ser>
          <c:idx val="1"/>
          <c:order val="1"/>
          <c:tx>
            <c:v>Male</c:v>
          </c:tx>
          <c:spPr>
            <a:solidFill>
              <a:schemeClr val="accent2"/>
            </a:solidFill>
            <a:ln>
              <a:noFill/>
            </a:ln>
            <a:effectLst/>
          </c:spPr>
          <c:invertIfNegative val="0"/>
          <c:cat>
            <c:strLit>
              <c:ptCount val="3"/>
              <c:pt idx="0">
                <c:v>NSW</c:v>
              </c:pt>
              <c:pt idx="1">
                <c:v>QLD</c:v>
              </c:pt>
              <c:pt idx="2">
                <c:v>VIC</c:v>
              </c:pt>
            </c:strLit>
          </c:cat>
          <c:val>
            <c:numLit>
              <c:formatCode>General</c:formatCode>
              <c:ptCount val="3"/>
              <c:pt idx="0">
                <c:v>364</c:v>
              </c:pt>
              <c:pt idx="1">
                <c:v>147</c:v>
              </c:pt>
              <c:pt idx="2">
                <c:v>166</c:v>
              </c:pt>
            </c:numLit>
          </c:val>
          <c:extLst>
            <c:ext xmlns:c16="http://schemas.microsoft.com/office/drawing/2014/chart" uri="{C3380CC4-5D6E-409C-BE32-E72D297353CC}">
              <c16:uniqueId val="{00000001-E0C0-0641-A34A-8A97B0F5EDA9}"/>
            </c:ext>
          </c:extLst>
        </c:ser>
        <c:dLbls>
          <c:showLegendKey val="0"/>
          <c:showVal val="0"/>
          <c:showCatName val="0"/>
          <c:showSerName val="0"/>
          <c:showPercent val="0"/>
          <c:showBubbleSize val="0"/>
        </c:dLbls>
        <c:gapWidth val="219"/>
        <c:overlap val="-27"/>
        <c:axId val="1350063327"/>
        <c:axId val="1519378351"/>
      </c:barChart>
      <c:catAx>
        <c:axId val="1350063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9378351"/>
        <c:crosses val="autoZero"/>
        <c:auto val="1"/>
        <c:lblAlgn val="ctr"/>
        <c:lblOffset val="100"/>
        <c:noMultiLvlLbl val="0"/>
      </c:catAx>
      <c:valAx>
        <c:axId val="151937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0063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0.09091</cdr:x>
      <cdr:y>0.03158</cdr:y>
    </cdr:from>
    <cdr:to>
      <cdr:x>0.84861</cdr:x>
      <cdr:y>0.13178</cdr:y>
    </cdr:to>
    <cdr:sp macro="" textlink="">
      <cdr:nvSpPr>
        <cdr:cNvPr id="2" name="TextBox 1">
          <a:extLst xmlns:a="http://schemas.openxmlformats.org/drawingml/2006/main">
            <a:ext uri="{FF2B5EF4-FFF2-40B4-BE49-F238E27FC236}">
              <a16:creationId xmlns:a16="http://schemas.microsoft.com/office/drawing/2014/main" id="{62B0F767-E6EE-FE91-0DCA-2724AF44F9F3}"/>
            </a:ext>
          </a:extLst>
        </cdr:cNvPr>
        <cdr:cNvSpPr txBox="1"/>
      </cdr:nvSpPr>
      <cdr:spPr>
        <a:xfrm xmlns:a="http://schemas.openxmlformats.org/drawingml/2006/main">
          <a:off x="338328" y="67892"/>
          <a:ext cx="2819866" cy="215444"/>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New customer age distribution</a:t>
          </a:r>
        </a:p>
      </cdr:txBody>
    </cdr:sp>
  </cdr:relSizeAnchor>
</c:userShapes>
</file>

<file path=ppt/drawings/drawing2.xml><?xml version="1.0" encoding="utf-8"?>
<c:userShapes xmlns:c="http://schemas.openxmlformats.org/drawingml/2006/chart">
  <cdr:relSizeAnchor xmlns:cdr="http://schemas.openxmlformats.org/drawingml/2006/chartDrawing">
    <cdr:from>
      <cdr:x>0.07685</cdr:x>
      <cdr:y>0.05402</cdr:y>
    </cdr:from>
    <cdr:to>
      <cdr:x>0.92917</cdr:x>
      <cdr:y>0.18195</cdr:y>
    </cdr:to>
    <cdr:sp macro="" textlink="">
      <cdr:nvSpPr>
        <cdr:cNvPr id="2" name="TextBox 1">
          <a:extLst xmlns:a="http://schemas.openxmlformats.org/drawingml/2006/main">
            <a:ext uri="{FF2B5EF4-FFF2-40B4-BE49-F238E27FC236}">
              <a16:creationId xmlns:a16="http://schemas.microsoft.com/office/drawing/2014/main" id="{1422511C-EA21-B3D9-9074-2247441F38C3}"/>
            </a:ext>
          </a:extLst>
        </cdr:cNvPr>
        <cdr:cNvSpPr txBox="1"/>
      </cdr:nvSpPr>
      <cdr:spPr>
        <a:xfrm xmlns:a="http://schemas.openxmlformats.org/drawingml/2006/main">
          <a:off x="261413" y="110418"/>
          <a:ext cx="2899222" cy="261493"/>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no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Old customer age distribution</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0.13747</cdr:y>
    </cdr:from>
    <cdr:to>
      <cdr:x>1</cdr:x>
      <cdr:y>0.26119</cdr:y>
    </cdr:to>
    <cdr:sp macro="" textlink="">
      <cdr:nvSpPr>
        <cdr:cNvPr id="2" name="TextBox 1">
          <a:extLst xmlns:a="http://schemas.openxmlformats.org/drawingml/2006/main">
            <a:ext uri="{FF2B5EF4-FFF2-40B4-BE49-F238E27FC236}">
              <a16:creationId xmlns:a16="http://schemas.microsoft.com/office/drawing/2014/main" id="{3188C801-C553-700E-57C8-D549AB965D6E}"/>
            </a:ext>
          </a:extLst>
        </cdr:cNvPr>
        <cdr:cNvSpPr txBox="1"/>
      </cdr:nvSpPr>
      <cdr:spPr>
        <a:xfrm xmlns:a="http://schemas.openxmlformats.org/drawingml/2006/main">
          <a:off x="0" y="283463"/>
          <a:ext cx="3931920" cy="255106"/>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no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Number of bike purchases based on gender (Percentage)</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0.08594</cdr:y>
    </cdr:from>
    <cdr:to>
      <cdr:x>1</cdr:x>
      <cdr:y>0.32155</cdr:y>
    </cdr:to>
    <cdr:sp macro="" textlink="">
      <cdr:nvSpPr>
        <cdr:cNvPr id="2" name="TextBox 1">
          <a:extLst xmlns:a="http://schemas.openxmlformats.org/drawingml/2006/main">
            <a:ext uri="{FF2B5EF4-FFF2-40B4-BE49-F238E27FC236}">
              <a16:creationId xmlns:a16="http://schemas.microsoft.com/office/drawing/2014/main" id="{1DAFAC1C-0714-6E6B-BD1C-25BEE9BA5412}"/>
            </a:ext>
          </a:extLst>
        </cdr:cNvPr>
        <cdr:cNvSpPr txBox="1"/>
      </cdr:nvSpPr>
      <cdr:spPr>
        <a:xfrm xmlns:a="http://schemas.openxmlformats.org/drawingml/2006/main">
          <a:off x="0" y="157167"/>
          <a:ext cx="3723136" cy="43088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Number of bike purchases by gender over last 3 years </a:t>
          </a:r>
        </a:p>
      </cdr:txBody>
    </cdr:sp>
  </cdr:relSizeAnchor>
</c:userShapes>
</file>

<file path=ppt/drawings/drawing5.xml><?xml version="1.0" encoding="utf-8"?>
<c:userShapes xmlns:c="http://schemas.openxmlformats.org/drawingml/2006/chart">
  <cdr:relSizeAnchor xmlns:cdr="http://schemas.openxmlformats.org/drawingml/2006/chartDrawing">
    <cdr:from>
      <cdr:x>0.02458</cdr:x>
      <cdr:y>0.08081</cdr:y>
    </cdr:from>
    <cdr:to>
      <cdr:x>0.91079</cdr:x>
      <cdr:y>0.20117</cdr:y>
    </cdr:to>
    <cdr:sp macro="" textlink="">
      <cdr:nvSpPr>
        <cdr:cNvPr id="2" name="TextBox 1">
          <a:extLst xmlns:a="http://schemas.openxmlformats.org/drawingml/2006/main">
            <a:ext uri="{FF2B5EF4-FFF2-40B4-BE49-F238E27FC236}">
              <a16:creationId xmlns:a16="http://schemas.microsoft.com/office/drawing/2014/main" id="{D34D585E-9908-96B0-50D6-9A2E0FACCE4C}"/>
            </a:ext>
          </a:extLst>
        </cdr:cNvPr>
        <cdr:cNvSpPr txBox="1"/>
      </cdr:nvSpPr>
      <cdr:spPr>
        <a:xfrm xmlns:a="http://schemas.openxmlformats.org/drawingml/2006/main">
          <a:off x="122729" y="289290"/>
          <a:ext cx="4424503" cy="43088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                     Count of ages of age category wise by        	wealth segment( NEW)</a:t>
          </a:r>
        </a:p>
      </cdr:txBody>
    </cdr:sp>
  </cdr:relSizeAnchor>
</c:userShapes>
</file>

<file path=ppt/drawings/drawing6.xml><?xml version="1.0" encoding="utf-8"?>
<c:userShapes xmlns:c="http://schemas.openxmlformats.org/drawingml/2006/chart">
  <cdr:relSizeAnchor xmlns:cdr="http://schemas.openxmlformats.org/drawingml/2006/chartDrawing">
    <cdr:from>
      <cdr:x>0.05039</cdr:x>
      <cdr:y>0.0198</cdr:y>
    </cdr:from>
    <cdr:to>
      <cdr:x>0.92847</cdr:x>
      <cdr:y>0.14257</cdr:y>
    </cdr:to>
    <cdr:sp macro="" textlink="">
      <cdr:nvSpPr>
        <cdr:cNvPr id="2" name="TextBox 1">
          <a:extLst xmlns:a="http://schemas.openxmlformats.org/drawingml/2006/main">
            <a:ext uri="{FF2B5EF4-FFF2-40B4-BE49-F238E27FC236}">
              <a16:creationId xmlns:a16="http://schemas.microsoft.com/office/drawing/2014/main" id="{DE723792-5F1D-D81F-8D13-BA615E432710}"/>
            </a:ext>
          </a:extLst>
        </cdr:cNvPr>
        <cdr:cNvSpPr txBox="1"/>
      </cdr:nvSpPr>
      <cdr:spPr>
        <a:xfrm xmlns:a="http://schemas.openxmlformats.org/drawingml/2006/main">
          <a:off x="205025" y="70882"/>
          <a:ext cx="3572975" cy="439501"/>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no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Count of ages based of age category wise by 	wealth segment (OLD)</a:t>
          </a:r>
        </a:p>
      </cdr:txBody>
    </cdr:sp>
  </cdr:relSizeAnchor>
</c:userShapes>
</file>

<file path=ppt/drawings/drawing7.xml><?xml version="1.0" encoding="utf-8"?>
<c:userShapes xmlns:c="http://schemas.openxmlformats.org/drawingml/2006/chart">
  <cdr:relSizeAnchor xmlns:cdr="http://schemas.openxmlformats.org/drawingml/2006/chartDrawing">
    <cdr:from>
      <cdr:x>0.17176</cdr:x>
      <cdr:y>0.06586</cdr:y>
    </cdr:from>
    <cdr:to>
      <cdr:x>0.93805</cdr:x>
      <cdr:y>0.12548</cdr:y>
    </cdr:to>
    <cdr:sp macro="" textlink="">
      <cdr:nvSpPr>
        <cdr:cNvPr id="2" name="TextBox 1">
          <a:extLst xmlns:a="http://schemas.openxmlformats.org/drawingml/2006/main">
            <a:ext uri="{FF2B5EF4-FFF2-40B4-BE49-F238E27FC236}">
              <a16:creationId xmlns:a16="http://schemas.microsoft.com/office/drawing/2014/main" id="{0AF0C32E-15D7-5F73-66BA-C5E794D47F62}"/>
            </a:ext>
          </a:extLst>
        </cdr:cNvPr>
        <cdr:cNvSpPr txBox="1"/>
      </cdr:nvSpPr>
      <cdr:spPr>
        <a:xfrm xmlns:a="http://schemas.openxmlformats.org/drawingml/2006/main">
          <a:off x="1127785" y="335386"/>
          <a:ext cx="5031384" cy="30362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a:ln>
                <a:noFill/>
              </a:ln>
              <a:solidFill>
                <a:srgbClr val="000000"/>
              </a:solidFill>
              <a:effectLst/>
              <a:uFillTx/>
              <a:latin typeface="Cambria"/>
              <a:ea typeface="Cambria"/>
              <a:cs typeface="Cambria"/>
              <a:sym typeface="Cambria"/>
            </a:rPr>
            <a:t>Number of cars owned in each state by gender</a:t>
          </a:r>
        </a:p>
      </cdr:txBody>
    </cdr:sp>
  </cdr:relSizeAnchor>
</c:userShapes>
</file>

<file path=ppt/drawings/drawing8.xml><?xml version="1.0" encoding="utf-8"?>
<c:userShapes xmlns:c="http://schemas.openxmlformats.org/drawingml/2006/chart">
  <cdr:relSizeAnchor xmlns:cdr="http://schemas.openxmlformats.org/drawingml/2006/chartDrawing">
    <cdr:from>
      <cdr:x>0.24233</cdr:x>
      <cdr:y>0.05788</cdr:y>
    </cdr:from>
    <cdr:to>
      <cdr:x>0.75646</cdr:x>
      <cdr:y>0.16052</cdr:y>
    </cdr:to>
    <cdr:sp macro="" textlink="">
      <cdr:nvSpPr>
        <cdr:cNvPr id="2" name="TextBox 1">
          <a:extLst xmlns:a="http://schemas.openxmlformats.org/drawingml/2006/main">
            <a:ext uri="{FF2B5EF4-FFF2-40B4-BE49-F238E27FC236}">
              <a16:creationId xmlns:a16="http://schemas.microsoft.com/office/drawing/2014/main" id="{2E166AF7-8F09-A32B-208A-6374E95E99BF}"/>
            </a:ext>
          </a:extLst>
        </cdr:cNvPr>
        <cdr:cNvSpPr txBox="1"/>
      </cdr:nvSpPr>
      <cdr:spPr>
        <a:xfrm xmlns:a="http://schemas.openxmlformats.org/drawingml/2006/main">
          <a:off x="1069520" y="242983"/>
          <a:ext cx="2269104" cy="430887"/>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rgbClr val="000000"/>
              </a:solidFill>
              <a:effectLst/>
              <a:uFillTx/>
              <a:latin typeface="Cambria"/>
              <a:ea typeface="Cambria"/>
              <a:cs typeface="Cambria"/>
              <a:sym typeface="Cambria"/>
            </a:rPr>
            <a:t>Customer Title based on the RFM values (Score)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kumimoji="0" lang="en-GB"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Count of different age categories based on industrial sector (Cont.)</a:t>
            </a:r>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7" name="TextBox 6">
            <a:extLst>
              <a:ext uri="{FF2B5EF4-FFF2-40B4-BE49-F238E27FC236}">
                <a16:creationId xmlns:a16="http://schemas.microsoft.com/office/drawing/2014/main" id="{7ADBB9F0-ACB1-DACB-D9C1-86758A33B184}"/>
              </a:ext>
            </a:extLst>
          </p:cNvPr>
          <p:cNvSpPr txBox="1"/>
          <p:nvPr/>
        </p:nvSpPr>
        <p:spPr>
          <a:xfrm>
            <a:off x="100584" y="2039112"/>
            <a:ext cx="904341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In all ages categories the largest number of customers classified as “Mass customer” based on wealth segment.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The second most important wealth category is “High Net Worth”.</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In the age categories of 40-49 and 50-59 the wealth segment of “Affluent Customer” overrides the ”Hight Net Worth” Customers.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3705204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7" name="TextBox 6">
            <a:extLst>
              <a:ext uri="{FF2B5EF4-FFF2-40B4-BE49-F238E27FC236}">
                <a16:creationId xmlns:a16="http://schemas.microsoft.com/office/drawing/2014/main" id="{7ADBB9F0-ACB1-DACB-D9C1-86758A33B184}"/>
              </a:ext>
            </a:extLst>
          </p:cNvPr>
          <p:cNvSpPr txBox="1"/>
          <p:nvPr/>
        </p:nvSpPr>
        <p:spPr>
          <a:xfrm>
            <a:off x="100584" y="2039112"/>
            <a:ext cx="904341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2" name="Chart 1">
            <a:extLst>
              <a:ext uri="{FF2B5EF4-FFF2-40B4-BE49-F238E27FC236}">
                <a16:creationId xmlns:a16="http://schemas.microsoft.com/office/drawing/2014/main" id="{83C76BB0-3793-1143-B0D3-A58EC1D23732}"/>
              </a:ext>
            </a:extLst>
          </p:cNvPr>
          <p:cNvGraphicFramePr>
            <a:graphicFrameLocks/>
          </p:cNvGraphicFramePr>
          <p:nvPr>
            <p:extLst>
              <p:ext uri="{D42A27DB-BD31-4B8C-83A1-F6EECF244321}">
                <p14:modId xmlns:p14="http://schemas.microsoft.com/office/powerpoint/2010/main" val="3642076043"/>
              </p:ext>
            </p:extLst>
          </p:nvPr>
        </p:nvGraphicFramePr>
        <p:xfrm>
          <a:off x="5568696" y="840001"/>
          <a:ext cx="3575304" cy="43035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8FC08E5-9102-2C2A-14FA-70393F59B4BD}"/>
              </a:ext>
            </a:extLst>
          </p:cNvPr>
          <p:cNvSpPr txBox="1"/>
          <p:nvPr/>
        </p:nvSpPr>
        <p:spPr>
          <a:xfrm>
            <a:off x="205025" y="960120"/>
            <a:ext cx="5153359"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N</a:t>
            </a:r>
            <a:r>
              <a:rPr lang="en-US" dirty="0"/>
              <a:t>SW is the most significant marketing wise because many customers (males/females) have car in this state.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VIC is the second most important state to target audience for sale and females have car owner than males in this state.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Similarly, the trend holds for the QLD state where females have more cars than males.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9298313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 and score (summary)</a:t>
            </a:r>
            <a:endParaRPr dirty="0"/>
          </a:p>
        </p:txBody>
      </p:sp>
      <p:sp>
        <p:nvSpPr>
          <p:cNvPr id="142" name="Shape 91"/>
          <p:cNvSpPr/>
          <p:nvPr/>
        </p:nvSpPr>
        <p:spPr>
          <a:xfrm>
            <a:off x="-15501" y="1878283"/>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6" name="TextBox 5">
            <a:extLst>
              <a:ext uri="{FF2B5EF4-FFF2-40B4-BE49-F238E27FC236}">
                <a16:creationId xmlns:a16="http://schemas.microsoft.com/office/drawing/2014/main" id="{13F03E96-7380-BB4B-FFD5-2D639FF7291C}"/>
              </a:ext>
            </a:extLst>
          </p:cNvPr>
          <p:cNvSpPr txBox="1"/>
          <p:nvPr/>
        </p:nvSpPr>
        <p:spPr>
          <a:xfrm>
            <a:off x="284420" y="1585067"/>
            <a:ext cx="4072719"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RFM analysis is used to elaborate the which customer a business should target to increase its revenue.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RFM (Recency, Frequency and monitoring) is used for targeting the high value customer in terms of business sales by using the three mentioned categories.</a:t>
            </a:r>
          </a:p>
        </p:txBody>
      </p:sp>
      <p:graphicFrame>
        <p:nvGraphicFramePr>
          <p:cNvPr id="7" name="Chart 6">
            <a:extLst>
              <a:ext uri="{FF2B5EF4-FFF2-40B4-BE49-F238E27FC236}">
                <a16:creationId xmlns:a16="http://schemas.microsoft.com/office/drawing/2014/main" id="{0AF8259B-2C5F-354A-83D4-2CC2BB96DCBD}"/>
              </a:ext>
            </a:extLst>
          </p:cNvPr>
          <p:cNvGraphicFramePr>
            <a:graphicFrameLocks/>
          </p:cNvGraphicFramePr>
          <p:nvPr>
            <p:extLst>
              <p:ext uri="{D42A27DB-BD31-4B8C-83A1-F6EECF244321}">
                <p14:modId xmlns:p14="http://schemas.microsoft.com/office/powerpoint/2010/main" val="1668163714"/>
              </p:ext>
            </p:extLst>
          </p:nvPr>
        </p:nvGraphicFramePr>
        <p:xfrm>
          <a:off x="4657060" y="820524"/>
          <a:ext cx="4413486" cy="419804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Recency vs Monetary</a:t>
            </a:r>
          </a:p>
        </p:txBody>
      </p:sp>
      <p:sp>
        <p:nvSpPr>
          <p:cNvPr id="142" name="Shape 91"/>
          <p:cNvSpPr/>
          <p:nvPr/>
        </p:nvSpPr>
        <p:spPr>
          <a:xfrm>
            <a:off x="-15501" y="1878283"/>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3" name="TextBox 2">
            <a:extLst>
              <a:ext uri="{FF2B5EF4-FFF2-40B4-BE49-F238E27FC236}">
                <a16:creationId xmlns:a16="http://schemas.microsoft.com/office/drawing/2014/main" id="{85D1FCC3-2781-0F50-324C-0693C0425F3F}"/>
              </a:ext>
            </a:extLst>
          </p:cNvPr>
          <p:cNvSpPr txBox="1"/>
          <p:nvPr/>
        </p:nvSpPr>
        <p:spPr>
          <a:xfrm>
            <a:off x="205025" y="1477926"/>
            <a:ext cx="4239384"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Recency against monetary means that how the recency effect the profit</a:t>
            </a:r>
            <a:r>
              <a:rPr lang="en-US" dirty="0"/>
              <a:t>. It is demonstrated that, the recent customer make more purchases and company make more profit than the customer who visited a while ago.</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It is showing that, the customer purchases the more items under the range of $200 and for the recency values ranging from 0-250 but after that the values for above this range make less profit.</a:t>
            </a:r>
          </a:p>
        </p:txBody>
      </p:sp>
      <p:graphicFrame>
        <p:nvGraphicFramePr>
          <p:cNvPr id="4" name="Chart 3">
            <a:extLst>
              <a:ext uri="{FF2B5EF4-FFF2-40B4-BE49-F238E27FC236}">
                <a16:creationId xmlns:a16="http://schemas.microsoft.com/office/drawing/2014/main" id="{24A079C8-3D75-CB4D-9402-55E53BD19D0F}"/>
              </a:ext>
            </a:extLst>
          </p:cNvPr>
          <p:cNvGraphicFramePr>
            <a:graphicFrameLocks/>
          </p:cNvGraphicFramePr>
          <p:nvPr>
            <p:extLst>
              <p:ext uri="{D42A27DB-BD31-4B8C-83A1-F6EECF244321}">
                <p14:modId xmlns:p14="http://schemas.microsoft.com/office/powerpoint/2010/main" val="63458093"/>
              </p:ext>
            </p:extLst>
          </p:nvPr>
        </p:nvGraphicFramePr>
        <p:xfrm>
          <a:off x="4444408" y="820525"/>
          <a:ext cx="4699592" cy="4322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55056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15501" y="1878283"/>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3" name="TextBox 2">
            <a:extLst>
              <a:ext uri="{FF2B5EF4-FFF2-40B4-BE49-F238E27FC236}">
                <a16:creationId xmlns:a16="http://schemas.microsoft.com/office/drawing/2014/main" id="{FAF97D7F-4CCF-69ED-5B18-BAD388613CC0}"/>
              </a:ext>
            </a:extLst>
          </p:cNvPr>
          <p:cNvSpPr txBox="1"/>
          <p:nvPr/>
        </p:nvSpPr>
        <p:spPr>
          <a:xfrm>
            <a:off x="0" y="887741"/>
            <a:ext cx="45720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2000" b="1" dirty="0"/>
              <a:t>  </a:t>
            </a:r>
            <a:r>
              <a:rPr kumimoji="0" lang="en-US" sz="2000" b="1" i="0" u="none" strike="noStrike" cap="none" spc="0" normalizeH="0" baseline="0" dirty="0">
                <a:ln>
                  <a:noFill/>
                </a:ln>
                <a:solidFill>
                  <a:srgbClr val="000000"/>
                </a:solidFill>
                <a:effectLst/>
                <a:uFillTx/>
                <a:latin typeface="+mn-lt"/>
                <a:ea typeface="+mn-ea"/>
                <a:cs typeface="+mn-cs"/>
                <a:sym typeface="Arial"/>
              </a:rPr>
              <a:t>Frequency vs monetary</a:t>
            </a:r>
          </a:p>
        </p:txBody>
      </p:sp>
      <p:sp>
        <p:nvSpPr>
          <p:cNvPr id="4" name="TextBox 3">
            <a:extLst>
              <a:ext uri="{FF2B5EF4-FFF2-40B4-BE49-F238E27FC236}">
                <a16:creationId xmlns:a16="http://schemas.microsoft.com/office/drawing/2014/main" id="{902972B1-D88A-F8CC-ACE5-F46419FE94DE}"/>
              </a:ext>
            </a:extLst>
          </p:cNvPr>
          <p:cNvSpPr txBox="1"/>
          <p:nvPr/>
        </p:nvSpPr>
        <p:spPr>
          <a:xfrm>
            <a:off x="106326" y="1212112"/>
            <a:ext cx="4381499"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We have divided the customers into the categories of platinum customers, very loyal, loss customer etc.</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This is the comparison between frequency vs monetary. It is showing in the figure that, the results show the positive trend for the frequency range between 0-20 and for under and equal $200 profit.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The trend shows that when the frequency increases the profit decreases.</a:t>
            </a:r>
          </a:p>
        </p:txBody>
      </p:sp>
      <p:graphicFrame>
        <p:nvGraphicFramePr>
          <p:cNvPr id="5" name="Chart 4">
            <a:extLst>
              <a:ext uri="{FF2B5EF4-FFF2-40B4-BE49-F238E27FC236}">
                <a16:creationId xmlns:a16="http://schemas.microsoft.com/office/drawing/2014/main" id="{DC700820-5120-2740-B335-C0E4720E5A7E}"/>
              </a:ext>
            </a:extLst>
          </p:cNvPr>
          <p:cNvGraphicFramePr>
            <a:graphicFrameLocks/>
          </p:cNvGraphicFramePr>
          <p:nvPr>
            <p:extLst>
              <p:ext uri="{D42A27DB-BD31-4B8C-83A1-F6EECF244321}">
                <p14:modId xmlns:p14="http://schemas.microsoft.com/office/powerpoint/2010/main" val="3426763963"/>
              </p:ext>
            </p:extLst>
          </p:nvPr>
        </p:nvGraphicFramePr>
        <p:xfrm>
          <a:off x="4487825" y="820524"/>
          <a:ext cx="4656175" cy="42405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14527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3006008"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Recency vs frequency</a:t>
            </a:r>
            <a:endParaRPr dirty="0"/>
          </a:p>
        </p:txBody>
      </p:sp>
      <p:sp>
        <p:nvSpPr>
          <p:cNvPr id="142" name="Shape 91"/>
          <p:cNvSpPr/>
          <p:nvPr/>
        </p:nvSpPr>
        <p:spPr>
          <a:xfrm>
            <a:off x="-15501" y="1878283"/>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2" name="Chart 1">
            <a:extLst>
              <a:ext uri="{FF2B5EF4-FFF2-40B4-BE49-F238E27FC236}">
                <a16:creationId xmlns:a16="http://schemas.microsoft.com/office/drawing/2014/main" id="{2221D229-F6E7-B843-A3DA-16AD117E1440}"/>
              </a:ext>
            </a:extLst>
          </p:cNvPr>
          <p:cNvGraphicFramePr>
            <a:graphicFrameLocks/>
          </p:cNvGraphicFramePr>
          <p:nvPr>
            <p:extLst>
              <p:ext uri="{D42A27DB-BD31-4B8C-83A1-F6EECF244321}">
                <p14:modId xmlns:p14="http://schemas.microsoft.com/office/powerpoint/2010/main" val="1487300940"/>
              </p:ext>
            </p:extLst>
          </p:nvPr>
        </p:nvGraphicFramePr>
        <p:xfrm>
          <a:off x="4994545" y="820524"/>
          <a:ext cx="4149455" cy="43229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0658ED8-1E8C-AA37-9B6A-0B71305EB2AB}"/>
              </a:ext>
            </a:extLst>
          </p:cNvPr>
          <p:cNvSpPr txBox="1"/>
          <p:nvPr/>
        </p:nvSpPr>
        <p:spPr>
          <a:xfrm>
            <a:off x="205025" y="1599626"/>
            <a:ext cx="4568994"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This chart shows the comparison about the customer recent visit and frequency of purchases.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This chart shows that, there are the strong relationship between the recency and frequency variables.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02454356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3006008"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15501" y="1878283"/>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3" name="TextBox 2">
            <a:extLst>
              <a:ext uri="{FF2B5EF4-FFF2-40B4-BE49-F238E27FC236}">
                <a16:creationId xmlns:a16="http://schemas.microsoft.com/office/drawing/2014/main" id="{50658ED8-1E8C-AA37-9B6A-0B71305EB2AB}"/>
              </a:ext>
            </a:extLst>
          </p:cNvPr>
          <p:cNvSpPr txBox="1"/>
          <p:nvPr/>
        </p:nvSpPr>
        <p:spPr>
          <a:xfrm>
            <a:off x="205025" y="1599626"/>
            <a:ext cx="45689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4" name="Chart 3">
            <a:extLst>
              <a:ext uri="{FF2B5EF4-FFF2-40B4-BE49-F238E27FC236}">
                <a16:creationId xmlns:a16="http://schemas.microsoft.com/office/drawing/2014/main" id="{70BD55E2-B998-6C4E-89CC-0577C6DFC11F}"/>
              </a:ext>
            </a:extLst>
          </p:cNvPr>
          <p:cNvGraphicFramePr>
            <a:graphicFrameLocks/>
          </p:cNvGraphicFramePr>
          <p:nvPr>
            <p:extLst>
              <p:ext uri="{D42A27DB-BD31-4B8C-83A1-F6EECF244321}">
                <p14:modId xmlns:p14="http://schemas.microsoft.com/office/powerpoint/2010/main" val="118536257"/>
              </p:ext>
            </p:extLst>
          </p:nvPr>
        </p:nvGraphicFramePr>
        <p:xfrm>
          <a:off x="0" y="820525"/>
          <a:ext cx="4339624" cy="43229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451424A-4B7A-3546-A1F5-2D177CEA7661}"/>
              </a:ext>
            </a:extLst>
          </p:cNvPr>
          <p:cNvGraphicFramePr>
            <a:graphicFrameLocks/>
          </p:cNvGraphicFramePr>
          <p:nvPr>
            <p:extLst>
              <p:ext uri="{D42A27DB-BD31-4B8C-83A1-F6EECF244321}">
                <p14:modId xmlns:p14="http://schemas.microsoft.com/office/powerpoint/2010/main" val="1840326252"/>
              </p:ext>
            </p:extLst>
          </p:nvPr>
        </p:nvGraphicFramePr>
        <p:xfrm>
          <a:off x="4339624" y="820525"/>
          <a:ext cx="4804375" cy="43229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60817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GB" dirty="0"/>
              <a:t>Interpretation</a:t>
            </a:r>
            <a:endParaRPr dirty="0"/>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5" name="Table 4">
            <a:extLst>
              <a:ext uri="{FF2B5EF4-FFF2-40B4-BE49-F238E27FC236}">
                <a16:creationId xmlns:a16="http://schemas.microsoft.com/office/drawing/2014/main" id="{2CAAFCDB-4F90-6EEB-40AA-AAC0A9FF328B}"/>
              </a:ext>
            </a:extLst>
          </p:cNvPr>
          <p:cNvGraphicFramePr>
            <a:graphicFrameLocks noGrp="1"/>
          </p:cNvGraphicFramePr>
          <p:nvPr>
            <p:extLst>
              <p:ext uri="{D42A27DB-BD31-4B8C-83A1-F6EECF244321}">
                <p14:modId xmlns:p14="http://schemas.microsoft.com/office/powerpoint/2010/main" val="1458251004"/>
              </p:ext>
            </p:extLst>
          </p:nvPr>
        </p:nvGraphicFramePr>
        <p:xfrm>
          <a:off x="31902" y="1306165"/>
          <a:ext cx="9143999" cy="4051404"/>
        </p:xfrm>
        <a:graphic>
          <a:graphicData uri="http://schemas.openxmlformats.org/drawingml/2006/table">
            <a:tbl>
              <a:tblPr firstRow="1" bandRow="1">
                <a:tableStyleId>{35758FB7-9AC5-4552-8A53-C91805E547FA}</a:tableStyleId>
              </a:tblPr>
              <a:tblGrid>
                <a:gridCol w="919074">
                  <a:extLst>
                    <a:ext uri="{9D8B030D-6E8A-4147-A177-3AD203B41FA5}">
                      <a16:colId xmlns:a16="http://schemas.microsoft.com/office/drawing/2014/main" val="972501972"/>
                    </a:ext>
                  </a:extLst>
                </a:gridCol>
                <a:gridCol w="2602897">
                  <a:extLst>
                    <a:ext uri="{9D8B030D-6E8A-4147-A177-3AD203B41FA5}">
                      <a16:colId xmlns:a16="http://schemas.microsoft.com/office/drawing/2014/main" val="219762899"/>
                    </a:ext>
                  </a:extLst>
                </a:gridCol>
                <a:gridCol w="2872995">
                  <a:extLst>
                    <a:ext uri="{9D8B030D-6E8A-4147-A177-3AD203B41FA5}">
                      <a16:colId xmlns:a16="http://schemas.microsoft.com/office/drawing/2014/main" val="157342177"/>
                    </a:ext>
                  </a:extLst>
                </a:gridCol>
                <a:gridCol w="2749033">
                  <a:extLst>
                    <a:ext uri="{9D8B030D-6E8A-4147-A177-3AD203B41FA5}">
                      <a16:colId xmlns:a16="http://schemas.microsoft.com/office/drawing/2014/main" val="1765702905"/>
                    </a:ext>
                  </a:extLst>
                </a:gridCol>
              </a:tblGrid>
              <a:tr h="462002">
                <a:tc>
                  <a:txBody>
                    <a:bodyPr/>
                    <a:lstStyle/>
                    <a:p>
                      <a:r>
                        <a:rPr lang="en-US" sz="1600" dirty="0">
                          <a:solidFill>
                            <a:schemeClr val="accent2"/>
                          </a:solidFill>
                        </a:rPr>
                        <a:t>Rank</a:t>
                      </a:r>
                    </a:p>
                  </a:txBody>
                  <a:tcPr/>
                </a:tc>
                <a:tc>
                  <a:txBody>
                    <a:bodyPr/>
                    <a:lstStyle/>
                    <a:p>
                      <a:r>
                        <a:rPr lang="en-US" sz="1400" dirty="0">
                          <a:solidFill>
                            <a:schemeClr val="tx1"/>
                          </a:solidFill>
                        </a:rPr>
                        <a:t>Customer Profiles</a:t>
                      </a:r>
                    </a:p>
                  </a:txBody>
                  <a:tcPr/>
                </a:tc>
                <a:tc>
                  <a:txBody>
                    <a:bodyPr/>
                    <a:lstStyle/>
                    <a:p>
                      <a:r>
                        <a:rPr lang="en-US" sz="1400" dirty="0">
                          <a:solidFill>
                            <a:schemeClr val="tx1"/>
                          </a:solidFill>
                        </a:rPr>
                        <a:t>Customer Selected</a:t>
                      </a:r>
                    </a:p>
                  </a:txBody>
                  <a:tcPr/>
                </a:tc>
                <a:tc>
                  <a:txBody>
                    <a:bodyPr/>
                    <a:lstStyle/>
                    <a:p>
                      <a:r>
                        <a:rPr lang="en-US" sz="1400" dirty="0">
                          <a:solidFill>
                            <a:schemeClr val="tx1"/>
                          </a:solidFill>
                        </a:rPr>
                        <a:t>Numbers of Selected Customers</a:t>
                      </a:r>
                    </a:p>
                  </a:txBody>
                  <a:tcPr/>
                </a:tc>
                <a:extLst>
                  <a:ext uri="{0D108BD9-81ED-4DB2-BD59-A6C34878D82A}">
                    <a16:rowId xmlns:a16="http://schemas.microsoft.com/office/drawing/2014/main" val="951542819"/>
                  </a:ext>
                </a:extLst>
              </a:tr>
              <a:tr h="321204">
                <a:tc>
                  <a:txBody>
                    <a:bodyPr/>
                    <a:lstStyle/>
                    <a:p>
                      <a:r>
                        <a:rPr lang="en-US" dirty="0"/>
                        <a:t>1.</a:t>
                      </a:r>
                    </a:p>
                  </a:txBody>
                  <a:tcPr/>
                </a:tc>
                <a:tc>
                  <a:txBody>
                    <a:bodyPr/>
                    <a:lstStyle/>
                    <a:p>
                      <a:r>
                        <a:rPr lang="en-US" dirty="0"/>
                        <a:t>Very Loyal Customers</a:t>
                      </a:r>
                    </a:p>
                  </a:txBody>
                  <a:tcPr/>
                </a:tc>
                <a:tc>
                  <a:txBody>
                    <a:bodyPr/>
                    <a:lstStyle/>
                    <a:p>
                      <a:r>
                        <a:rPr lang="en-US" dirty="0"/>
                        <a:t>Platinum Customers</a:t>
                      </a:r>
                    </a:p>
                  </a:txBody>
                  <a:tcPr/>
                </a:tc>
                <a:tc>
                  <a:txBody>
                    <a:bodyPr/>
                    <a:lstStyle/>
                    <a:p>
                      <a:r>
                        <a:rPr lang="en-US" dirty="0"/>
                        <a:t>215</a:t>
                      </a:r>
                    </a:p>
                  </a:txBody>
                  <a:tcPr/>
                </a:tc>
                <a:extLst>
                  <a:ext uri="{0D108BD9-81ED-4DB2-BD59-A6C34878D82A}">
                    <a16:rowId xmlns:a16="http://schemas.microsoft.com/office/drawing/2014/main" val="1532502576"/>
                  </a:ext>
                </a:extLst>
              </a:tr>
              <a:tr h="321204">
                <a:tc>
                  <a:txBody>
                    <a:bodyPr/>
                    <a:lstStyle/>
                    <a:p>
                      <a:endParaRPr lang="en-US"/>
                    </a:p>
                  </a:txBody>
                  <a:tcPr/>
                </a:tc>
                <a:tc>
                  <a:txBody>
                    <a:bodyPr/>
                    <a:lstStyle/>
                    <a:p>
                      <a:r>
                        <a:rPr lang="en-US" dirty="0"/>
                        <a:t>Recent Customers </a:t>
                      </a:r>
                    </a:p>
                  </a:txBody>
                  <a:tcPr/>
                </a:tc>
                <a:tc>
                  <a:txBody>
                    <a:bodyPr/>
                    <a:lstStyle/>
                    <a:p>
                      <a:r>
                        <a:rPr lang="en-US" dirty="0"/>
                        <a:t>Very Loyal Customers</a:t>
                      </a:r>
                    </a:p>
                  </a:txBody>
                  <a:tcPr/>
                </a:tc>
                <a:tc>
                  <a:txBody>
                    <a:bodyPr/>
                    <a:lstStyle/>
                    <a:p>
                      <a:r>
                        <a:rPr lang="en-US" dirty="0"/>
                        <a:t>255</a:t>
                      </a:r>
                    </a:p>
                  </a:txBody>
                  <a:tcPr/>
                </a:tc>
                <a:extLst>
                  <a:ext uri="{0D108BD9-81ED-4DB2-BD59-A6C34878D82A}">
                    <a16:rowId xmlns:a16="http://schemas.microsoft.com/office/drawing/2014/main" val="4139752940"/>
                  </a:ext>
                </a:extLst>
              </a:tr>
              <a:tr h="321204">
                <a:tc>
                  <a:txBody>
                    <a:bodyPr/>
                    <a:lstStyle/>
                    <a:p>
                      <a:endParaRPr lang="en-US"/>
                    </a:p>
                  </a:txBody>
                  <a:tcPr/>
                </a:tc>
                <a:tc>
                  <a:txBody>
                    <a:bodyPr/>
                    <a:lstStyle/>
                    <a:p>
                      <a:r>
                        <a:rPr lang="en-US" dirty="0"/>
                        <a:t>Potential Customers</a:t>
                      </a:r>
                    </a:p>
                  </a:txBody>
                  <a:tcPr/>
                </a:tc>
                <a:tc>
                  <a:txBody>
                    <a:bodyPr/>
                    <a:lstStyle/>
                    <a:p>
                      <a:r>
                        <a:rPr lang="en-US" dirty="0"/>
                        <a:t>Becoming Loyal Customers</a:t>
                      </a:r>
                    </a:p>
                  </a:txBody>
                  <a:tcPr/>
                </a:tc>
                <a:tc>
                  <a:txBody>
                    <a:bodyPr/>
                    <a:lstStyle/>
                    <a:p>
                      <a:r>
                        <a:rPr lang="en-US" dirty="0"/>
                        <a:t>220</a:t>
                      </a:r>
                    </a:p>
                  </a:txBody>
                  <a:tcPr/>
                </a:tc>
                <a:extLst>
                  <a:ext uri="{0D108BD9-81ED-4DB2-BD59-A6C34878D82A}">
                    <a16:rowId xmlns:a16="http://schemas.microsoft.com/office/drawing/2014/main" val="1660037774"/>
                  </a:ext>
                </a:extLst>
              </a:tr>
              <a:tr h="321204">
                <a:tc>
                  <a:txBody>
                    <a:bodyPr/>
                    <a:lstStyle/>
                    <a:p>
                      <a:endParaRPr lang="en-US"/>
                    </a:p>
                  </a:txBody>
                  <a:tcPr/>
                </a:tc>
                <a:tc>
                  <a:txBody>
                    <a:bodyPr/>
                    <a:lstStyle/>
                    <a:p>
                      <a:r>
                        <a:rPr lang="en-US" dirty="0"/>
                        <a:t>Platinum Customers</a:t>
                      </a:r>
                    </a:p>
                  </a:txBody>
                  <a:tcPr/>
                </a:tc>
                <a:tc>
                  <a:txBody>
                    <a:bodyPr/>
                    <a:lstStyle/>
                    <a:p>
                      <a:r>
                        <a:rPr lang="en-US" dirty="0"/>
                        <a:t>Recent Customers</a:t>
                      </a:r>
                    </a:p>
                  </a:txBody>
                  <a:tcPr/>
                </a:tc>
                <a:tc>
                  <a:txBody>
                    <a:bodyPr/>
                    <a:lstStyle/>
                    <a:p>
                      <a:r>
                        <a:rPr lang="en-US" dirty="0"/>
                        <a:t>431</a:t>
                      </a:r>
                    </a:p>
                  </a:txBody>
                  <a:tcPr/>
                </a:tc>
                <a:extLst>
                  <a:ext uri="{0D108BD9-81ED-4DB2-BD59-A6C34878D82A}">
                    <a16:rowId xmlns:a16="http://schemas.microsoft.com/office/drawing/2014/main" val="4237205565"/>
                  </a:ext>
                </a:extLst>
              </a:tr>
              <a:tr h="321204">
                <a:tc>
                  <a:txBody>
                    <a:bodyPr/>
                    <a:lstStyle/>
                    <a:p>
                      <a:endParaRPr lang="en-US"/>
                    </a:p>
                  </a:txBody>
                  <a:tcPr/>
                </a:tc>
                <a:tc>
                  <a:txBody>
                    <a:bodyPr/>
                    <a:lstStyle/>
                    <a:p>
                      <a:r>
                        <a:rPr lang="en-US" dirty="0"/>
                        <a:t>Lost Customers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516537462"/>
                  </a:ext>
                </a:extLst>
              </a:tr>
              <a:tr h="321204">
                <a:tc>
                  <a:txBody>
                    <a:bodyPr/>
                    <a:lstStyle/>
                    <a:p>
                      <a:endParaRPr lang="en-US"/>
                    </a:p>
                  </a:txBody>
                  <a:tcPr/>
                </a:tc>
                <a:tc>
                  <a:txBody>
                    <a:bodyPr/>
                    <a:lstStyle/>
                    <a:p>
                      <a:r>
                        <a:rPr lang="en-US" dirty="0"/>
                        <a:t>Loosing Customers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940868523"/>
                  </a:ext>
                </a:extLst>
              </a:tr>
              <a:tr h="321204">
                <a:tc>
                  <a:txBody>
                    <a:bodyPr/>
                    <a:lstStyle/>
                    <a:p>
                      <a:endParaRPr lang="en-US"/>
                    </a:p>
                  </a:txBody>
                  <a:tcPr/>
                </a:tc>
                <a:tc>
                  <a:txBody>
                    <a:bodyPr/>
                    <a:lstStyle/>
                    <a:p>
                      <a:r>
                        <a:rPr lang="en-US" dirty="0"/>
                        <a:t>Late Bloomer</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554454714"/>
                  </a:ext>
                </a:extLst>
              </a:tr>
              <a:tr h="321204">
                <a:tc>
                  <a:txBody>
                    <a:bodyPr/>
                    <a:lstStyle/>
                    <a:p>
                      <a:endParaRPr lang="en-US"/>
                    </a:p>
                  </a:txBody>
                  <a:tcPr/>
                </a:tc>
                <a:tc>
                  <a:txBody>
                    <a:bodyPr/>
                    <a:lstStyle/>
                    <a:p>
                      <a:r>
                        <a:rPr lang="en-US" dirty="0"/>
                        <a:t>High Risk Customers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967331588"/>
                  </a:ext>
                </a:extLst>
              </a:tr>
              <a:tr h="321204">
                <a:tc>
                  <a:txBody>
                    <a:bodyPr/>
                    <a:lstStyle/>
                    <a:p>
                      <a:endParaRPr lang="en-US"/>
                    </a:p>
                  </a:txBody>
                  <a:tcPr/>
                </a:tc>
                <a:tc>
                  <a:txBody>
                    <a:bodyPr/>
                    <a:lstStyle/>
                    <a:p>
                      <a:r>
                        <a:rPr lang="en-US" dirty="0"/>
                        <a:t>Evasive Customers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1270219138"/>
                  </a:ext>
                </a:extLst>
              </a:tr>
              <a:tr h="321204">
                <a:tc>
                  <a:txBody>
                    <a:bodyPr/>
                    <a:lstStyle/>
                    <a:p>
                      <a:endParaRPr lang="en-US"/>
                    </a:p>
                  </a:txBody>
                  <a:tcPr/>
                </a:tc>
                <a:tc>
                  <a:txBody>
                    <a:bodyPr/>
                    <a:lstStyle/>
                    <a:p>
                      <a:r>
                        <a:rPr lang="en-US" dirty="0"/>
                        <a:t>Becoming Loyal Customers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914237036"/>
                  </a:ext>
                </a:extLst>
              </a:tr>
              <a:tr h="321204">
                <a:tc>
                  <a:txBody>
                    <a:bodyPr/>
                    <a:lstStyle/>
                    <a:p>
                      <a:endParaRPr lang="en-US"/>
                    </a:p>
                  </a:txBody>
                  <a:tcPr/>
                </a:tc>
                <a:tc>
                  <a:txBody>
                    <a:bodyPr/>
                    <a:lstStyle/>
                    <a:p>
                      <a:r>
                        <a:rPr lang="en-US" dirty="0"/>
                        <a:t>Almost Lost Customers</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18178589"/>
                  </a:ext>
                </a:extLst>
              </a:tr>
            </a:tbl>
          </a:graphicData>
        </a:graphic>
      </p:graphicFrame>
      <p:sp>
        <p:nvSpPr>
          <p:cNvPr id="2" name="TextBox 1">
            <a:extLst>
              <a:ext uri="{FF2B5EF4-FFF2-40B4-BE49-F238E27FC236}">
                <a16:creationId xmlns:a16="http://schemas.microsoft.com/office/drawing/2014/main" id="{745DA4AB-74AB-5C32-258C-097E75D17877}"/>
              </a:ext>
            </a:extLst>
          </p:cNvPr>
          <p:cNvSpPr txBox="1"/>
          <p:nvPr/>
        </p:nvSpPr>
        <p:spPr>
          <a:xfrm>
            <a:off x="-15501" y="881108"/>
            <a:ext cx="878612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t>   Targeting 1000 New Customers</a:t>
            </a:r>
            <a:endParaRPr kumimoji="0" lang="en-US" sz="2000" b="1"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Interpretation</a:t>
            </a:r>
            <a:endParaRPr dirty="0"/>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2" name="TextBox 1">
            <a:extLst>
              <a:ext uri="{FF2B5EF4-FFF2-40B4-BE49-F238E27FC236}">
                <a16:creationId xmlns:a16="http://schemas.microsoft.com/office/drawing/2014/main" id="{745DA4AB-74AB-5C32-258C-097E75D17877}"/>
              </a:ext>
            </a:extLst>
          </p:cNvPr>
          <p:cNvSpPr txBox="1"/>
          <p:nvPr/>
        </p:nvSpPr>
        <p:spPr>
          <a:xfrm>
            <a:off x="-15501" y="881108"/>
            <a:ext cx="8786126"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Filter through the top 1000 customers by using the conditions of platinum, very loyal, becoming loyal, recent customers, loosing customers, lost customers etc.</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The customers that I discovered would have brought recently, brought more frequently in the past and tend to spend more than the other customers.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i="0" u="none" strike="noStrike" cap="none" spc="0" normalizeH="0" baseline="0" dirty="0">
                <a:ln>
                  <a:noFill/>
                </a:ln>
                <a:solidFill>
                  <a:srgbClr val="000000"/>
                </a:solidFill>
                <a:effectLst/>
                <a:uFillTx/>
                <a:latin typeface="+mn-lt"/>
                <a:ea typeface="+mn-ea"/>
                <a:cs typeface="+mn-cs"/>
                <a:sym typeface="Arial"/>
              </a:rPr>
              <a:t>The four highlighted categories of top customers are described above with the numerical values.</a:t>
            </a:r>
          </a:p>
        </p:txBody>
      </p:sp>
    </p:spTree>
    <p:extLst>
      <p:ext uri="{BB962C8B-B14F-4D97-AF65-F5344CB8AC3E}">
        <p14:creationId xmlns:p14="http://schemas.microsoft.com/office/powerpoint/2010/main" val="119894853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01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latin typeface="Times New Roman" panose="02020603050405020304" pitchFamily="18" charset="0"/>
                <a:cs typeface="Times New Roman" panose="02020603050405020304" pitchFamily="18" charset="0"/>
              </a:rPr>
              <a:t>Explore and identify the high value customers for </a:t>
            </a:r>
            <a:r>
              <a:rPr lang="en-GB" i="0" dirty="0">
                <a:solidFill>
                  <a:srgbClr val="000000"/>
                </a:solidFill>
                <a:effectLst/>
                <a:latin typeface="Times New Roman" panose="02020603050405020304" pitchFamily="18" charset="0"/>
                <a:cs typeface="Times New Roman" panose="02020603050405020304" pitchFamily="18" charset="0"/>
              </a:rPr>
              <a:t>Sprocket Central Pty Ltd.</a:t>
            </a:r>
            <a:endParaRPr dirty="0">
              <a:latin typeface="Times New Roman" panose="02020603050405020304" pitchFamily="18" charset="0"/>
              <a:cs typeface="Times New Roman" panose="02020603050405020304" pitchFamily="18" charset="0"/>
            </a:endParaRPr>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b="1" dirty="0"/>
          </a:p>
        </p:txBody>
      </p:sp>
      <p:sp>
        <p:nvSpPr>
          <p:cNvPr id="7" name="TextBox 6">
            <a:extLst>
              <a:ext uri="{FF2B5EF4-FFF2-40B4-BE49-F238E27FC236}">
                <a16:creationId xmlns:a16="http://schemas.microsoft.com/office/drawing/2014/main" id="{C1A0AB57-0F4B-08BA-A3B5-3C4450D5A4A7}"/>
              </a:ext>
            </a:extLst>
          </p:cNvPr>
          <p:cNvSpPr txBox="1"/>
          <p:nvPr/>
        </p:nvSpPr>
        <p:spPr>
          <a:xfrm>
            <a:off x="906492" y="1823136"/>
            <a:ext cx="343313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Problem statement</a:t>
            </a:r>
          </a:p>
        </p:txBody>
      </p:sp>
      <p:sp>
        <p:nvSpPr>
          <p:cNvPr id="11" name="TextBox 10">
            <a:extLst>
              <a:ext uri="{FF2B5EF4-FFF2-40B4-BE49-F238E27FC236}">
                <a16:creationId xmlns:a16="http://schemas.microsoft.com/office/drawing/2014/main" id="{2AF355EF-4DC5-15C5-A049-FAE79763E7B4}"/>
              </a:ext>
            </a:extLst>
          </p:cNvPr>
          <p:cNvSpPr txBox="1"/>
          <p:nvPr/>
        </p:nvSpPr>
        <p:spPr>
          <a:xfrm>
            <a:off x="85060" y="2164723"/>
            <a:ext cx="448694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chemeClr val="tx1"/>
                </a:solidFill>
                <a:effectLst/>
                <a:uFillTx/>
                <a:latin typeface="+mn-lt"/>
                <a:ea typeface="+mn-ea"/>
                <a:cs typeface="+mn-cs"/>
                <a:sym typeface="Arial"/>
              </a:rPr>
              <a:t>Sprocket central </a:t>
            </a:r>
            <a:r>
              <a:rPr lang="en-US" dirty="0">
                <a:solidFill>
                  <a:schemeClr val="tx1"/>
                </a:solidFill>
              </a:rPr>
              <a:t>P</a:t>
            </a:r>
            <a:r>
              <a:rPr kumimoji="0" lang="en-US" sz="1400" b="0" i="0" u="none" strike="noStrike" cap="none" spc="0" normalizeH="0" baseline="0" dirty="0">
                <a:ln>
                  <a:noFill/>
                </a:ln>
                <a:solidFill>
                  <a:schemeClr val="tx1"/>
                </a:solidFill>
                <a:effectLst/>
                <a:uFillTx/>
                <a:latin typeface="+mn-lt"/>
                <a:ea typeface="+mn-ea"/>
                <a:cs typeface="+mn-cs"/>
                <a:sym typeface="Arial"/>
              </a:rPr>
              <a:t>ty Ltd is the high-quality bikes and cycling </a:t>
            </a:r>
            <a:r>
              <a:rPr lang="en-GB" b="0" i="0" dirty="0">
                <a:solidFill>
                  <a:srgbClr val="000000"/>
                </a:solidFill>
                <a:effectLst/>
                <a:latin typeface="DM Sans" pitchFamily="2" charset="77"/>
              </a:rPr>
              <a:t>accessories</a:t>
            </a:r>
            <a:r>
              <a:rPr kumimoji="0" lang="en-US" sz="1400" b="0" i="0" u="none" strike="noStrike" cap="none" spc="0" normalizeH="0" baseline="0" dirty="0">
                <a:ln>
                  <a:noFill/>
                </a:ln>
                <a:solidFill>
                  <a:schemeClr val="tx1"/>
                </a:solidFill>
                <a:effectLst/>
                <a:uFillTx/>
                <a:latin typeface="+mn-lt"/>
                <a:ea typeface="+mn-ea"/>
                <a:cs typeface="+mn-cs"/>
                <a:sym typeface="Arial"/>
              </a:rPr>
              <a:t> selling company.</a:t>
            </a:r>
            <a:endParaRPr lang="en-US" dirty="0">
              <a:solidFill>
                <a:schemeClr val="tx1"/>
              </a:solidFil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solidFill>
                <a:schemeClr val="tx1"/>
              </a:solidFil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The marking team requires to boost it Seales.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solidFill>
                <a:schemeClr val="tx1"/>
              </a:solidFil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The company requires to analyze the data and based on customer purchasing habits, behaviors and revenue generated along with the other factors to point out top customers.</a:t>
            </a:r>
          </a:p>
        </p:txBody>
      </p:sp>
      <p:sp>
        <p:nvSpPr>
          <p:cNvPr id="14" name="TextBox 13">
            <a:extLst>
              <a:ext uri="{FF2B5EF4-FFF2-40B4-BE49-F238E27FC236}">
                <a16:creationId xmlns:a16="http://schemas.microsoft.com/office/drawing/2014/main" id="{2274924F-36A4-D46B-D26B-15BA45D3A411}"/>
              </a:ext>
            </a:extLst>
          </p:cNvPr>
          <p:cNvSpPr txBox="1"/>
          <p:nvPr/>
        </p:nvSpPr>
        <p:spPr>
          <a:xfrm>
            <a:off x="4691965" y="1774152"/>
            <a:ext cx="424701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               </a:t>
            </a:r>
            <a:r>
              <a:rPr kumimoji="0" lang="en-US" sz="1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Outline the data analysis approach</a:t>
            </a:r>
            <a:endParaRPr kumimoji="0" lang="en-US" sz="1400" b="1" i="0" u="none" strike="noStrike" cap="none" spc="0" normalizeH="0" baseline="0" dirty="0">
              <a:ln>
                <a:noFill/>
              </a:ln>
              <a:solidFill>
                <a:srgbClr val="000000"/>
              </a:solidFill>
              <a:effectLst/>
              <a:uFillTx/>
              <a:latin typeface="+mn-lt"/>
              <a:ea typeface="+mn-ea"/>
              <a:cs typeface="+mn-cs"/>
              <a:sym typeface="Arial"/>
            </a:endParaRPr>
          </a:p>
        </p:txBody>
      </p:sp>
      <p:sp>
        <p:nvSpPr>
          <p:cNvPr id="16" name="TextBox 15">
            <a:extLst>
              <a:ext uri="{FF2B5EF4-FFF2-40B4-BE49-F238E27FC236}">
                <a16:creationId xmlns:a16="http://schemas.microsoft.com/office/drawing/2014/main" id="{AF8FEAC5-C58A-5FB3-55D3-1746D3286C38}"/>
              </a:ext>
            </a:extLst>
          </p:cNvPr>
          <p:cNvSpPr txBox="1"/>
          <p:nvPr/>
        </p:nvSpPr>
        <p:spPr>
          <a:xfrm>
            <a:off x="5029200" y="2130911"/>
            <a:ext cx="390977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New and old customer age distribution.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Bike purchase history over 3 years b</a:t>
            </a:r>
            <a:r>
              <a:rPr lang="en-US" dirty="0"/>
              <a:t>y gender.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Job industry distribution.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Wealth segment by age category.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Number of cars owned or not owned by states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RFM analysis and 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Open Sans" panose="020B0606030504020204" pitchFamily="34" charset="0"/>
                <a:ea typeface="Open Sans" panose="020B0606030504020204" pitchFamily="34" charset="0"/>
                <a:cs typeface="Open Sans" panose="020B0606030504020204" pitchFamily="34" charset="0"/>
                <a:sym typeface="Arial"/>
              </a:rPr>
              <a:t>Data quality issues.</a:t>
            </a:r>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aphicFrame>
        <p:nvGraphicFramePr>
          <p:cNvPr id="5" name="Table 4">
            <a:extLst>
              <a:ext uri="{FF2B5EF4-FFF2-40B4-BE49-F238E27FC236}">
                <a16:creationId xmlns:a16="http://schemas.microsoft.com/office/drawing/2014/main" id="{8D1B8694-0381-6B30-D6AE-028888AFBD91}"/>
              </a:ext>
            </a:extLst>
          </p:cNvPr>
          <p:cNvGraphicFramePr>
            <a:graphicFrameLocks noGrp="1"/>
          </p:cNvGraphicFramePr>
          <p:nvPr>
            <p:extLst>
              <p:ext uri="{D42A27DB-BD31-4B8C-83A1-F6EECF244321}">
                <p14:modId xmlns:p14="http://schemas.microsoft.com/office/powerpoint/2010/main" val="3532831784"/>
              </p:ext>
            </p:extLst>
          </p:nvPr>
        </p:nvGraphicFramePr>
        <p:xfrm>
          <a:off x="118872" y="1689101"/>
          <a:ext cx="8820101" cy="3262457"/>
        </p:xfrm>
        <a:graphic>
          <a:graphicData uri="http://schemas.openxmlformats.org/drawingml/2006/table">
            <a:tbl>
              <a:tblPr firstRow="1" bandRow="1">
                <a:tableStyleId>{5940675A-B579-460E-94D1-54222C63F5DA}</a:tableStyleId>
              </a:tblPr>
              <a:tblGrid>
                <a:gridCol w="1075182">
                  <a:extLst>
                    <a:ext uri="{9D8B030D-6E8A-4147-A177-3AD203B41FA5}">
                      <a16:colId xmlns:a16="http://schemas.microsoft.com/office/drawing/2014/main" val="3865454929"/>
                    </a:ext>
                  </a:extLst>
                </a:gridCol>
                <a:gridCol w="1075182">
                  <a:extLst>
                    <a:ext uri="{9D8B030D-6E8A-4147-A177-3AD203B41FA5}">
                      <a16:colId xmlns:a16="http://schemas.microsoft.com/office/drawing/2014/main" val="3286388546"/>
                    </a:ext>
                  </a:extLst>
                </a:gridCol>
                <a:gridCol w="2369009">
                  <a:extLst>
                    <a:ext uri="{9D8B030D-6E8A-4147-A177-3AD203B41FA5}">
                      <a16:colId xmlns:a16="http://schemas.microsoft.com/office/drawing/2014/main" val="3768593850"/>
                    </a:ext>
                  </a:extLst>
                </a:gridCol>
                <a:gridCol w="1075182">
                  <a:extLst>
                    <a:ext uri="{9D8B030D-6E8A-4147-A177-3AD203B41FA5}">
                      <a16:colId xmlns:a16="http://schemas.microsoft.com/office/drawing/2014/main" val="1046368379"/>
                    </a:ext>
                  </a:extLst>
                </a:gridCol>
                <a:gridCol w="1075182">
                  <a:extLst>
                    <a:ext uri="{9D8B030D-6E8A-4147-A177-3AD203B41FA5}">
                      <a16:colId xmlns:a16="http://schemas.microsoft.com/office/drawing/2014/main" val="107359693"/>
                    </a:ext>
                  </a:extLst>
                </a:gridCol>
                <a:gridCol w="1075182">
                  <a:extLst>
                    <a:ext uri="{9D8B030D-6E8A-4147-A177-3AD203B41FA5}">
                      <a16:colId xmlns:a16="http://schemas.microsoft.com/office/drawing/2014/main" val="1840200374"/>
                    </a:ext>
                  </a:extLst>
                </a:gridCol>
                <a:gridCol w="1075182">
                  <a:extLst>
                    <a:ext uri="{9D8B030D-6E8A-4147-A177-3AD203B41FA5}">
                      <a16:colId xmlns:a16="http://schemas.microsoft.com/office/drawing/2014/main" val="3926362884"/>
                    </a:ext>
                  </a:extLst>
                </a:gridCol>
              </a:tblGrid>
              <a:tr h="458366">
                <a:tc>
                  <a:txBody>
                    <a:bodyPr/>
                    <a:lstStyle/>
                    <a:p>
                      <a:r>
                        <a:rPr lang="en-GB" sz="1000" b="1" i="0" u="none" strike="noStrike" cap="none" spc="0" baseline="0" dirty="0">
                          <a:ln>
                            <a:noFill/>
                          </a:ln>
                          <a:solidFill>
                            <a:schemeClr val="tx1"/>
                          </a:solidFill>
                          <a:effectLst/>
                          <a:uFillTx/>
                          <a:latin typeface="+mn-lt"/>
                          <a:ea typeface="+mn-ea"/>
                          <a:cs typeface="+mn-cs"/>
                          <a:sym typeface="Arial"/>
                        </a:rPr>
                        <a:t>Data quality matrices</a:t>
                      </a:r>
                      <a:r>
                        <a:rPr lang="en-GB" b="1" dirty="0">
                          <a:effectLst/>
                        </a:rPr>
                        <a:t> </a:t>
                      </a:r>
                      <a:endParaRPr lang="en-US" b="1" dirty="0"/>
                    </a:p>
                  </a:txBody>
                  <a:tcPr/>
                </a:tc>
                <a:tc>
                  <a:txBody>
                    <a:bodyPr/>
                    <a:lstStyle/>
                    <a:p>
                      <a:r>
                        <a:rPr lang="en-GB" sz="1000" b="1" i="0" u="none" strike="noStrike" cap="none" spc="0" baseline="0" dirty="0">
                          <a:ln>
                            <a:noFill/>
                          </a:ln>
                          <a:solidFill>
                            <a:schemeClr val="tx1"/>
                          </a:solidFill>
                          <a:effectLst/>
                          <a:uFillTx/>
                          <a:latin typeface="+mn-lt"/>
                          <a:ea typeface="+mn-ea"/>
                          <a:cs typeface="+mn-cs"/>
                          <a:sym typeface="Arial"/>
                        </a:rPr>
                        <a:t>Data accuracy</a:t>
                      </a:r>
                      <a:r>
                        <a:rPr lang="en-GB" dirty="0">
                          <a:effectLst/>
                        </a:rPr>
                        <a:t> </a:t>
                      </a:r>
                      <a:endParaRPr lang="en-US" dirty="0"/>
                    </a:p>
                  </a:txBody>
                  <a:tcPr/>
                </a:tc>
                <a:tc>
                  <a:txBody>
                    <a:bodyPr/>
                    <a:lstStyle/>
                    <a:p>
                      <a:r>
                        <a:rPr lang="en-GB" sz="1000" b="1" i="0" u="none" strike="noStrike" cap="none" spc="0" baseline="0" dirty="0">
                          <a:ln>
                            <a:noFill/>
                          </a:ln>
                          <a:solidFill>
                            <a:schemeClr val="tx1"/>
                          </a:solidFill>
                          <a:effectLst/>
                          <a:uFillTx/>
                          <a:latin typeface="+mn-lt"/>
                          <a:ea typeface="+mn-ea"/>
                          <a:cs typeface="+mn-cs"/>
                          <a:sym typeface="Arial"/>
                        </a:rPr>
                        <a:t>Data completeness</a:t>
                      </a:r>
                      <a:r>
                        <a:rPr lang="en-GB" dirty="0">
                          <a:effectLst/>
                        </a:rPr>
                        <a:t> </a:t>
                      </a:r>
                      <a:endParaRPr lang="en-US" dirty="0"/>
                    </a:p>
                  </a:txBody>
                  <a:tcPr/>
                </a:tc>
                <a:tc>
                  <a:txBody>
                    <a:bodyPr/>
                    <a:lstStyle/>
                    <a:p>
                      <a:r>
                        <a:rPr lang="en-GB" sz="1000" b="1" i="0" u="none" strike="noStrike" cap="none" spc="0" baseline="0" dirty="0">
                          <a:ln>
                            <a:noFill/>
                          </a:ln>
                          <a:solidFill>
                            <a:schemeClr val="tx1"/>
                          </a:solidFill>
                          <a:effectLst/>
                          <a:uFillTx/>
                          <a:latin typeface="+mn-lt"/>
                          <a:ea typeface="+mn-ea"/>
                          <a:cs typeface="+mn-cs"/>
                          <a:sym typeface="Arial"/>
                        </a:rPr>
                        <a:t>Data consistency</a:t>
                      </a:r>
                      <a:r>
                        <a:rPr lang="en-GB" b="1" dirty="0">
                          <a:effectLst/>
                        </a:rPr>
                        <a:t> </a:t>
                      </a:r>
                      <a:endParaRPr lang="en-US" b="1" dirty="0"/>
                    </a:p>
                  </a:txBody>
                  <a:tcPr/>
                </a:tc>
                <a:tc>
                  <a:txBody>
                    <a:bodyPr/>
                    <a:lstStyle/>
                    <a:p>
                      <a:r>
                        <a:rPr lang="en-GB" sz="1000" b="1" i="0" u="none" strike="noStrike" cap="none" spc="0" baseline="0" dirty="0">
                          <a:ln>
                            <a:noFill/>
                          </a:ln>
                          <a:solidFill>
                            <a:schemeClr val="tx1"/>
                          </a:solidFill>
                          <a:effectLst/>
                          <a:uFillTx/>
                          <a:latin typeface="+mn-lt"/>
                          <a:ea typeface="+mn-ea"/>
                          <a:cs typeface="+mn-cs"/>
                          <a:sym typeface="Arial"/>
                        </a:rPr>
                        <a:t>Data currency</a:t>
                      </a:r>
                      <a:r>
                        <a:rPr lang="en-GB" dirty="0">
                          <a:effectLst/>
                        </a:rPr>
                        <a:t> </a:t>
                      </a:r>
                      <a:endParaRPr lang="en-US" dirty="0"/>
                    </a:p>
                  </a:txBody>
                  <a:tcPr/>
                </a:tc>
                <a:tc>
                  <a:txBody>
                    <a:bodyPr/>
                    <a:lstStyle/>
                    <a:p>
                      <a:r>
                        <a:rPr lang="en-GB" sz="1000" b="1" i="0" u="none" strike="noStrike" cap="none" spc="0" baseline="0" dirty="0">
                          <a:ln>
                            <a:noFill/>
                          </a:ln>
                          <a:solidFill>
                            <a:schemeClr val="tx1"/>
                          </a:solidFill>
                          <a:effectLst/>
                          <a:uFillTx/>
                          <a:latin typeface="+mn-lt"/>
                          <a:ea typeface="+mn-ea"/>
                          <a:cs typeface="+mn-cs"/>
                          <a:sym typeface="Arial"/>
                        </a:rPr>
                        <a:t>Data relevance</a:t>
                      </a:r>
                      <a:r>
                        <a:rPr lang="en-GB" dirty="0">
                          <a:effectLst/>
                        </a:rPr>
                        <a:t> </a:t>
                      </a:r>
                      <a:endParaRPr lang="en-US" dirty="0"/>
                    </a:p>
                  </a:txBody>
                  <a:tcPr/>
                </a:tc>
                <a:tc>
                  <a:txBody>
                    <a:bodyPr/>
                    <a:lstStyle/>
                    <a:p>
                      <a:r>
                        <a:rPr lang="en-GB" sz="1000" b="1" i="0" u="none" strike="noStrike" cap="none" spc="0" baseline="0" dirty="0">
                          <a:ln>
                            <a:noFill/>
                          </a:ln>
                          <a:solidFill>
                            <a:schemeClr val="tx1"/>
                          </a:solidFill>
                          <a:effectLst/>
                          <a:uFillTx/>
                          <a:latin typeface="+mn-lt"/>
                          <a:ea typeface="+mn-ea"/>
                          <a:cs typeface="+mn-cs"/>
                          <a:sym typeface="Arial"/>
                        </a:rPr>
                        <a:t>Data validity</a:t>
                      </a:r>
                      <a:r>
                        <a:rPr lang="en-GB" dirty="0">
                          <a:effectLst/>
                        </a:rPr>
                        <a:t> </a:t>
                      </a:r>
                      <a:endParaRPr lang="en-US" dirty="0"/>
                    </a:p>
                  </a:txBody>
                  <a:tcPr/>
                </a:tc>
                <a:extLst>
                  <a:ext uri="{0D108BD9-81ED-4DB2-BD59-A6C34878D82A}">
                    <a16:rowId xmlns:a16="http://schemas.microsoft.com/office/drawing/2014/main" val="1663187794"/>
                  </a:ext>
                </a:extLst>
              </a:tr>
              <a:tr h="914331">
                <a:tc>
                  <a:txBody>
                    <a:bodyPr/>
                    <a:lstStyle/>
                    <a:p>
                      <a:r>
                        <a:rPr lang="en-GB" sz="1000" b="1" i="0" u="none" strike="noStrike" cap="none" spc="0" baseline="0" dirty="0">
                          <a:ln>
                            <a:noFill/>
                          </a:ln>
                          <a:solidFill>
                            <a:schemeClr val="tx1"/>
                          </a:solidFill>
                          <a:effectLst/>
                          <a:uFillTx/>
                          <a:latin typeface="+mn-lt"/>
                          <a:ea typeface="+mn-ea"/>
                          <a:cs typeface="+mn-cs"/>
                          <a:sym typeface="Arial"/>
                        </a:rPr>
                        <a:t>Customer Demographic</a:t>
                      </a:r>
                      <a:r>
                        <a:rPr lang="en-GB" b="1" dirty="0">
                          <a:effectLst/>
                        </a:rPr>
                        <a:t> </a:t>
                      </a:r>
                      <a:endParaRPr lang="en-US" b="1" dirty="0"/>
                    </a:p>
                  </a:txBody>
                  <a:tcPr/>
                </a:tc>
                <a:tc>
                  <a:txBody>
                    <a:bodyPr/>
                    <a:lstStyle/>
                    <a:p>
                      <a:r>
                        <a:rPr lang="en-GB" sz="1000" b="0" i="0" u="none" strike="noStrike" cap="none" spc="0" baseline="0" dirty="0">
                          <a:ln>
                            <a:noFill/>
                          </a:ln>
                          <a:solidFill>
                            <a:schemeClr val="tx1"/>
                          </a:solidFill>
                          <a:effectLst/>
                          <a:uFillTx/>
                          <a:latin typeface="+mn-lt"/>
                          <a:ea typeface="+mn-ea"/>
                          <a:cs typeface="+mn-cs"/>
                          <a:sym typeface="Arial"/>
                        </a:rPr>
                        <a:t>Inaccurate data in DOB column</a:t>
                      </a:r>
                    </a:p>
                    <a:p>
                      <a:r>
                        <a:rPr lang="en-GB" sz="1000" b="0" i="0" u="none" strike="noStrike" cap="none" spc="0" baseline="0" dirty="0">
                          <a:ln>
                            <a:noFill/>
                          </a:ln>
                          <a:solidFill>
                            <a:schemeClr val="tx1"/>
                          </a:solidFill>
                          <a:effectLst/>
                          <a:uFillTx/>
                          <a:latin typeface="+mn-lt"/>
                          <a:ea typeface="+mn-ea"/>
                          <a:cs typeface="+mn-cs"/>
                          <a:sym typeface="Arial"/>
                        </a:rPr>
                        <a:t>Age column is missing</a:t>
                      </a:r>
                      <a:r>
                        <a:rPr lang="en-GB" dirty="0">
                          <a:effectLst/>
                        </a:rPr>
                        <a:t> </a:t>
                      </a:r>
                      <a:endParaRPr lang="en-US" dirty="0"/>
                    </a:p>
                  </a:txBody>
                  <a:tcPr/>
                </a:tc>
                <a:tc>
                  <a:txBody>
                    <a:bodyPr/>
                    <a:lstStyle/>
                    <a:p>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Job_title</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column contains the blanks.</a:t>
                      </a:r>
                    </a:p>
                    <a:p>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column data is missing</a:t>
                      </a:r>
                    </a:p>
                  </a:txBody>
                  <a:tcPr marL="68580" marR="68580" marT="0" marB="0"/>
                </a:tc>
                <a:tc>
                  <a:txBody>
                    <a:bodyPr/>
                    <a:lstStyle/>
                    <a:p>
                      <a:r>
                        <a:rPr lang="en-GB" sz="1000" b="0" i="0" u="none" strike="noStrike" cap="none" spc="0" baseline="0" dirty="0">
                          <a:ln>
                            <a:noFill/>
                          </a:ln>
                          <a:solidFill>
                            <a:schemeClr val="tx1"/>
                          </a:solidFill>
                          <a:effectLst/>
                          <a:uFillTx/>
                          <a:latin typeface="+mn-lt"/>
                          <a:ea typeface="+mn-ea"/>
                          <a:cs typeface="+mn-cs"/>
                          <a:sym typeface="Arial"/>
                        </a:rPr>
                        <a:t>Gender column the data is in inconsistent form</a:t>
                      </a:r>
                      <a:r>
                        <a:rPr lang="en-GB" dirty="0">
                          <a:effectLst/>
                        </a:rPr>
                        <a:t> </a:t>
                      </a:r>
                      <a:endParaRPr lang="en-US" dirty="0"/>
                    </a:p>
                  </a:txBody>
                  <a:tcPr/>
                </a:tc>
                <a:tc>
                  <a:txBody>
                    <a:bodyPr/>
                    <a:lstStyle/>
                    <a:p>
                      <a:r>
                        <a:rPr lang="en-GB" sz="1000" b="0" i="0" u="none" strike="noStrike" cap="none" spc="0" baseline="0" dirty="0">
                          <a:ln>
                            <a:noFill/>
                          </a:ln>
                          <a:solidFill>
                            <a:schemeClr val="tx1"/>
                          </a:solidFill>
                          <a:effectLst/>
                          <a:uFillTx/>
                          <a:latin typeface="+mn-lt"/>
                          <a:ea typeface="+mn-ea"/>
                          <a:cs typeface="+mn-cs"/>
                          <a:sym typeface="Arial"/>
                        </a:rPr>
                        <a:t>Deceased column </a:t>
                      </a:r>
                      <a:r>
                        <a:rPr lang="en-GB" sz="1000" b="0" i="0" u="none" strike="noStrike" cap="none" spc="0" baseline="0" dirty="0" err="1">
                          <a:ln>
                            <a:noFill/>
                          </a:ln>
                          <a:solidFill>
                            <a:schemeClr val="tx1"/>
                          </a:solidFill>
                          <a:effectLst/>
                          <a:uFillTx/>
                          <a:latin typeface="+mn-lt"/>
                          <a:ea typeface="+mn-ea"/>
                          <a:cs typeface="+mn-cs"/>
                          <a:sym typeface="Arial"/>
                        </a:rPr>
                        <a:t>filter_out</a:t>
                      </a:r>
                      <a:r>
                        <a:rPr lang="en-GB" dirty="0">
                          <a:effectLst/>
                        </a:rPr>
                        <a:t> </a:t>
                      </a:r>
                      <a:endParaRPr lang="en-US" dirty="0"/>
                    </a:p>
                  </a:txBody>
                  <a:tcPr/>
                </a:tc>
                <a:tc>
                  <a:txBody>
                    <a:bodyPr/>
                    <a:lstStyle/>
                    <a:p>
                      <a:r>
                        <a:rPr lang="en-GB" sz="1000" b="0" i="0" u="none" strike="noStrike" cap="none" spc="0" baseline="0" dirty="0">
                          <a:ln>
                            <a:noFill/>
                          </a:ln>
                          <a:solidFill>
                            <a:schemeClr val="tx1"/>
                          </a:solidFill>
                          <a:effectLst/>
                          <a:uFillTx/>
                          <a:latin typeface="+mn-lt"/>
                          <a:ea typeface="+mn-ea"/>
                          <a:cs typeface="+mn-cs"/>
                          <a:sym typeface="Arial"/>
                        </a:rPr>
                        <a:t>Default column is completely irreverent from the given data.</a:t>
                      </a:r>
                      <a:r>
                        <a:rPr lang="en-GB" dirty="0">
                          <a:effectLst/>
                        </a:rPr>
                        <a:t> </a:t>
                      </a:r>
                      <a:endParaRPr lang="en-US" dirty="0"/>
                    </a:p>
                  </a:txBody>
                  <a:tcPr/>
                </a:tc>
                <a:tc>
                  <a:txBody>
                    <a:bodyPr/>
                    <a:lstStyle/>
                    <a:p>
                      <a:endParaRPr lang="en-US"/>
                    </a:p>
                  </a:txBody>
                  <a:tcPr/>
                </a:tc>
                <a:extLst>
                  <a:ext uri="{0D108BD9-81ED-4DB2-BD59-A6C34878D82A}">
                    <a16:rowId xmlns:a16="http://schemas.microsoft.com/office/drawing/2014/main" val="1633198195"/>
                  </a:ext>
                </a:extLst>
              </a:tr>
              <a:tr h="710205">
                <a:tc>
                  <a:txBody>
                    <a:bodyPr/>
                    <a:lstStyle/>
                    <a:p>
                      <a:r>
                        <a:rPr lang="en-GB" sz="1000" b="1" i="0" u="none" strike="noStrike" cap="none" spc="0" baseline="0" dirty="0">
                          <a:ln>
                            <a:noFill/>
                          </a:ln>
                          <a:solidFill>
                            <a:schemeClr val="tx1"/>
                          </a:solidFill>
                          <a:effectLst/>
                          <a:uFillTx/>
                          <a:latin typeface="+mn-lt"/>
                          <a:ea typeface="+mn-ea"/>
                          <a:cs typeface="+mn-cs"/>
                          <a:sym typeface="Arial"/>
                        </a:rPr>
                        <a:t>Customer address</a:t>
                      </a:r>
                      <a:r>
                        <a:rPr lang="en-GB" b="1" dirty="0">
                          <a:effectLst/>
                        </a:rPr>
                        <a:t> </a:t>
                      </a:r>
                      <a:endParaRPr lang="en-US" b="1" dirty="0"/>
                    </a:p>
                  </a:txBody>
                  <a:tcPr/>
                </a:tc>
                <a:tc>
                  <a:txBody>
                    <a:bodyPr/>
                    <a:lstStyle/>
                    <a:p>
                      <a:endParaRPr lang="en-US" dirty="0"/>
                    </a:p>
                  </a:txBody>
                  <a:tcPr/>
                </a:tc>
                <a:tc>
                  <a:txBody>
                    <a:bodyPr/>
                    <a:lstStyle/>
                    <a:p>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is incomplete</a:t>
                      </a:r>
                    </a:p>
                  </a:txBody>
                  <a:tcPr marL="68580" marR="68580" marT="0" marB="0"/>
                </a:tc>
                <a:tc>
                  <a:txBody>
                    <a:bodyPr/>
                    <a:lstStyle/>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State column contains the inconsistent data</a:t>
                      </a: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6205813"/>
                  </a:ext>
                </a:extLst>
              </a:tr>
              <a:tr h="1153586">
                <a:tc>
                  <a:txBody>
                    <a:bodyPr/>
                    <a:lstStyle/>
                    <a:p>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Transactions</a:t>
                      </a:r>
                    </a:p>
                  </a:txBody>
                  <a:tcPr marL="68580" marR="68580" marT="0" marB="0"/>
                </a:tc>
                <a:tc>
                  <a:txBody>
                    <a:bodyPr/>
                    <a:lstStyle/>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Profit column is missing</a:t>
                      </a:r>
                    </a:p>
                  </a:txBody>
                  <a:tcPr marL="68580" marR="68580" marT="0" marB="0"/>
                </a:tc>
                <a:tc>
                  <a:txBody>
                    <a:bodyPr/>
                    <a:lstStyle/>
                    <a:p>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column has missing data.</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Online order column has blank values</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Brand column has blank values</a:t>
                      </a:r>
                    </a:p>
                  </a:txBody>
                  <a:tcPr marL="68580" marR="68580" marT="0" marB="0"/>
                </a:tc>
                <a:tc>
                  <a:txBody>
                    <a:bodyPr/>
                    <a:lstStyle/>
                    <a:p>
                      <a:endParaRPr lang="en-US" dirty="0"/>
                    </a:p>
                  </a:txBody>
                  <a:tcPr/>
                </a:tc>
                <a:tc>
                  <a:txBody>
                    <a:bodyPr/>
                    <a:lstStyle/>
                    <a:p>
                      <a:r>
                        <a:rPr lang="en-GB" sz="1000" b="0" i="0" u="none" strike="noStrike" cap="none" spc="0" baseline="0" dirty="0">
                          <a:ln>
                            <a:noFill/>
                          </a:ln>
                          <a:solidFill>
                            <a:schemeClr val="tx1"/>
                          </a:solidFill>
                          <a:effectLst/>
                          <a:uFillTx/>
                          <a:latin typeface="+mn-lt"/>
                          <a:ea typeface="+mn-ea"/>
                          <a:cs typeface="+mn-cs"/>
                          <a:sym typeface="Arial"/>
                        </a:rPr>
                        <a:t>Cancelled status order value is filter out</a:t>
                      </a:r>
                      <a:r>
                        <a:rPr lang="en-GB" dirty="0">
                          <a:effectLst/>
                        </a:rPr>
                        <a:t> </a:t>
                      </a:r>
                      <a:endParaRPr lang="en-US" dirty="0"/>
                    </a:p>
                  </a:txBody>
                  <a:tcPr/>
                </a:tc>
                <a:tc>
                  <a:txBody>
                    <a:bodyPr/>
                    <a:lstStyle/>
                    <a:p>
                      <a:endParaRPr lang="en-US" dirty="0"/>
                    </a:p>
                  </a:txBody>
                  <a:tcPr/>
                </a:tc>
                <a:tc>
                  <a:txBody>
                    <a:bodyPr/>
                    <a:lstStyle/>
                    <a:p>
                      <a:r>
                        <a:rPr lang="en-GB" sz="1000" b="0" i="0" u="none" strike="noStrike" cap="none" spc="0" baseline="0" dirty="0" err="1">
                          <a:ln>
                            <a:noFill/>
                          </a:ln>
                          <a:solidFill>
                            <a:schemeClr val="tx1"/>
                          </a:solidFill>
                          <a:effectLst/>
                          <a:uFillTx/>
                          <a:latin typeface="+mn-lt"/>
                          <a:ea typeface="+mn-ea"/>
                          <a:cs typeface="+mn-cs"/>
                          <a:sym typeface="Arial"/>
                        </a:rPr>
                        <a:t>list_price</a:t>
                      </a:r>
                      <a:r>
                        <a:rPr lang="en-GB" sz="1000" b="0" i="0" u="none" strike="noStrike" cap="none" spc="0" baseline="0" dirty="0">
                          <a:ln>
                            <a:noFill/>
                          </a:ln>
                          <a:solidFill>
                            <a:schemeClr val="tx1"/>
                          </a:solidFill>
                          <a:effectLst/>
                          <a:uFillTx/>
                          <a:latin typeface="+mn-lt"/>
                          <a:ea typeface="+mn-ea"/>
                          <a:cs typeface="+mn-cs"/>
                          <a:sym typeface="Arial"/>
                        </a:rPr>
                        <a:t> column is formatted.</a:t>
                      </a:r>
                    </a:p>
                    <a:p>
                      <a:r>
                        <a:rPr lang="en-GB" sz="1000" b="0" i="0" u="none" strike="noStrike" cap="none" spc="0" baseline="0" dirty="0" err="1">
                          <a:ln>
                            <a:noFill/>
                          </a:ln>
                          <a:solidFill>
                            <a:schemeClr val="tx1"/>
                          </a:solidFill>
                          <a:effectLst/>
                          <a:uFillTx/>
                          <a:latin typeface="+mn-lt"/>
                          <a:ea typeface="+mn-ea"/>
                          <a:cs typeface="+mn-cs"/>
                          <a:sym typeface="Arial"/>
                        </a:rPr>
                        <a:t>Product_sold_first_date</a:t>
                      </a:r>
                      <a:endParaRPr lang="en-GB" sz="1000" b="0" i="0" u="none" strike="noStrike" cap="none" spc="0" baseline="0" dirty="0">
                        <a:ln>
                          <a:noFill/>
                        </a:ln>
                        <a:solidFill>
                          <a:schemeClr val="tx1"/>
                        </a:solidFill>
                        <a:effectLst/>
                        <a:uFillTx/>
                        <a:latin typeface="+mn-lt"/>
                        <a:ea typeface="+mn-ea"/>
                        <a:cs typeface="+mn-cs"/>
                        <a:sym typeface="Arial"/>
                      </a:endParaRPr>
                    </a:p>
                    <a:p>
                      <a:r>
                        <a:rPr lang="en-GB" sz="1000" b="0" i="0" u="none" strike="noStrike" cap="none" spc="0" baseline="0" dirty="0">
                          <a:ln>
                            <a:noFill/>
                          </a:ln>
                          <a:solidFill>
                            <a:schemeClr val="tx1"/>
                          </a:solidFill>
                          <a:effectLst/>
                          <a:uFillTx/>
                          <a:latin typeface="+mn-lt"/>
                          <a:ea typeface="+mn-ea"/>
                          <a:cs typeface="+mn-cs"/>
                          <a:sym typeface="Arial"/>
                        </a:rPr>
                        <a:t>Column is formatted.</a:t>
                      </a:r>
                      <a:r>
                        <a:rPr lang="en-GB" dirty="0">
                          <a:effectLst/>
                        </a:rPr>
                        <a:t> </a:t>
                      </a:r>
                      <a:endParaRPr lang="en-US" dirty="0"/>
                    </a:p>
                  </a:txBody>
                  <a:tcPr/>
                </a:tc>
                <a:extLst>
                  <a:ext uri="{0D108BD9-81ED-4DB2-BD59-A6C34878D82A}">
                    <a16:rowId xmlns:a16="http://schemas.microsoft.com/office/drawing/2014/main" val="529748216"/>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Open Sans" panose="020B0606030504020204" pitchFamily="34" charset="0"/>
                <a:ea typeface="Open Sans" panose="020B0606030504020204" pitchFamily="34" charset="0"/>
                <a:cs typeface="Open Sans" panose="020B0606030504020204" pitchFamily="34" charset="0"/>
                <a:sym typeface="Arial"/>
              </a:rPr>
              <a:t>New and old customer age distribution</a:t>
            </a:r>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4" name="TextBox 3">
            <a:extLst>
              <a:ext uri="{FF2B5EF4-FFF2-40B4-BE49-F238E27FC236}">
                <a16:creationId xmlns:a16="http://schemas.microsoft.com/office/drawing/2014/main" id="{F3351CE7-6CC7-D844-E166-571A74E456B9}"/>
              </a:ext>
            </a:extLst>
          </p:cNvPr>
          <p:cNvSpPr txBox="1"/>
          <p:nvPr/>
        </p:nvSpPr>
        <p:spPr>
          <a:xfrm>
            <a:off x="508000" y="1953570"/>
            <a:ext cx="4432300"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In the new and old customer age sections, the age group is of 40-49 is most prominent one.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On the other hand, the age group under 20 in the new age group and starting from 7—79 and onwards in the old customer age distribution are the lowest one.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 The age group from 120-160 are the more populated in new customer age where as, age group from 30-70 are the most populated age group in the OLD customer age distribution.</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3" name="Chart 2">
            <a:extLst>
              <a:ext uri="{FF2B5EF4-FFF2-40B4-BE49-F238E27FC236}">
                <a16:creationId xmlns:a16="http://schemas.microsoft.com/office/drawing/2014/main" id="{17F3EDC7-3B49-7249-803C-926D9486E87B}"/>
              </a:ext>
            </a:extLst>
          </p:cNvPr>
          <p:cNvGraphicFramePr>
            <a:graphicFrameLocks/>
          </p:cNvGraphicFramePr>
          <p:nvPr>
            <p:extLst>
              <p:ext uri="{D42A27DB-BD31-4B8C-83A1-F6EECF244321}">
                <p14:modId xmlns:p14="http://schemas.microsoft.com/office/powerpoint/2010/main" val="302364310"/>
              </p:ext>
            </p:extLst>
          </p:nvPr>
        </p:nvGraphicFramePr>
        <p:xfrm>
          <a:off x="5243274" y="840000"/>
          <a:ext cx="3900726" cy="2259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24862B9-DA59-2544-A2DC-D88D44B71D76}"/>
              </a:ext>
            </a:extLst>
          </p:cNvPr>
          <p:cNvGraphicFramePr>
            <a:graphicFrameLocks/>
          </p:cNvGraphicFramePr>
          <p:nvPr>
            <p:extLst>
              <p:ext uri="{D42A27DB-BD31-4B8C-83A1-F6EECF244321}">
                <p14:modId xmlns:p14="http://schemas.microsoft.com/office/powerpoint/2010/main" val="3627903414"/>
              </p:ext>
            </p:extLst>
          </p:nvPr>
        </p:nvGraphicFramePr>
        <p:xfrm>
          <a:off x="5243274" y="3099472"/>
          <a:ext cx="3900726" cy="20440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49418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kumimoji="0" lang="en-GB"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Number of bike purchases</a:t>
            </a:r>
            <a:r>
              <a:rPr lang="en-GB" dirty="0">
                <a:latin typeface="Open Sans" panose="020B0606030504020204" pitchFamily="34" charset="0"/>
                <a:ea typeface="Open Sans" panose="020B0606030504020204" pitchFamily="34" charset="0"/>
                <a:cs typeface="Open Sans" panose="020B0606030504020204" pitchFamily="34" charset="0"/>
                <a:sym typeface="Arial"/>
              </a:rPr>
              <a:t> by gender over last three years.</a:t>
            </a:r>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3" name="Shape 82"/>
          <p:cNvSpPr/>
          <p:nvPr/>
        </p:nvSpPr>
        <p:spPr>
          <a:xfrm>
            <a:off x="205024" y="2164724"/>
            <a:ext cx="4366975" cy="297877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dirty="0"/>
          </a:p>
        </p:txBody>
      </p:sp>
      <p:graphicFrame>
        <p:nvGraphicFramePr>
          <p:cNvPr id="5" name="Chart 4">
            <a:extLst>
              <a:ext uri="{FF2B5EF4-FFF2-40B4-BE49-F238E27FC236}">
                <a16:creationId xmlns:a16="http://schemas.microsoft.com/office/drawing/2014/main" id="{38042762-1C46-D341-AF71-E94952A9E0EE}"/>
              </a:ext>
            </a:extLst>
          </p:cNvPr>
          <p:cNvGraphicFramePr>
            <a:graphicFrameLocks/>
          </p:cNvGraphicFramePr>
          <p:nvPr>
            <p:extLst>
              <p:ext uri="{D42A27DB-BD31-4B8C-83A1-F6EECF244321}">
                <p14:modId xmlns:p14="http://schemas.microsoft.com/office/powerpoint/2010/main" val="1926789847"/>
              </p:ext>
            </p:extLst>
          </p:nvPr>
        </p:nvGraphicFramePr>
        <p:xfrm>
          <a:off x="5047488" y="3081529"/>
          <a:ext cx="3931920" cy="2061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5537F74-43C3-A446-A69D-253140CBE530}"/>
              </a:ext>
            </a:extLst>
          </p:cNvPr>
          <p:cNvGraphicFramePr>
            <a:graphicFrameLocks/>
          </p:cNvGraphicFramePr>
          <p:nvPr>
            <p:extLst>
              <p:ext uri="{D42A27DB-BD31-4B8C-83A1-F6EECF244321}">
                <p14:modId xmlns:p14="http://schemas.microsoft.com/office/powerpoint/2010/main" val="4266047681"/>
              </p:ext>
            </p:extLst>
          </p:nvPr>
        </p:nvGraphicFramePr>
        <p:xfrm>
          <a:off x="5047488" y="1499616"/>
          <a:ext cx="3723136"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FDB1648-8521-4EFC-7E48-8651419AC42B}"/>
              </a:ext>
            </a:extLst>
          </p:cNvPr>
          <p:cNvSpPr txBox="1"/>
          <p:nvPr/>
        </p:nvSpPr>
        <p:spPr>
          <a:xfrm>
            <a:off x="205024" y="1599626"/>
            <a:ext cx="4687016"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It is clearly showing in the figure that, the female purchases more bike than male over the last 3 years and this figure is significant.</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100" dirty="0"/>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a:ln>
                  <a:noFill/>
                </a:ln>
                <a:solidFill>
                  <a:srgbClr val="000000"/>
                </a:solidFill>
                <a:effectLst/>
                <a:uFillTx/>
                <a:latin typeface="+mn-lt"/>
                <a:ea typeface="+mn-ea"/>
                <a:cs typeface="+mn-cs"/>
                <a:sym typeface="Arial"/>
              </a:rPr>
              <a:t>If we see </a:t>
            </a:r>
            <a:r>
              <a:rPr lang="en-US" dirty="0"/>
              <a:t>the percentage wise so, female purchases approximately 10% more bikes than male overall.</a:t>
            </a:r>
          </a:p>
          <a:p>
            <a:pPr marR="0" algn="l" defTabSz="914400" rtl="0" fontAlgn="auto" latinLnBrk="0" hangingPunct="0">
              <a:lnSpc>
                <a:spcPct val="100000"/>
              </a:lnSpc>
              <a:spcBef>
                <a:spcPts val="0"/>
              </a:spcBef>
              <a:spcAft>
                <a:spcPts val="0"/>
              </a:spcAft>
              <a:buClrTx/>
              <a:buSzTx/>
              <a:tabLst/>
            </a:pPr>
            <a:endParaRPr lang="en-US" sz="1100" dirty="0"/>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a:ln>
                  <a:noFill/>
                </a:ln>
                <a:solidFill>
                  <a:srgbClr val="000000"/>
                </a:solidFill>
                <a:effectLst/>
                <a:uFillTx/>
                <a:latin typeface="+mn-lt"/>
                <a:ea typeface="+mn-ea"/>
                <a:cs typeface="+mn-cs"/>
                <a:sym typeface="Arial"/>
              </a:rPr>
              <a:t>So, the marketing team should </a:t>
            </a:r>
            <a:r>
              <a:rPr lang="en-US" dirty="0"/>
              <a:t>target the female audience than males to increase their sales.</a:t>
            </a:r>
            <a:endParaRPr kumimoji="0" lang="en-US"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41807523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0" y="1083299"/>
            <a:ext cx="877062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kumimoji="0" lang="en-GB"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Count of different age categories based on industrial sector (Cont.) </a:t>
            </a:r>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3" name="Shape 82"/>
          <p:cNvSpPr/>
          <p:nvPr/>
        </p:nvSpPr>
        <p:spPr>
          <a:xfrm>
            <a:off x="205025" y="2164724"/>
            <a:ext cx="4134600" cy="4333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latin typeface="+mn-lt"/>
            </a:endParaRPr>
          </a:p>
        </p:txBody>
      </p:sp>
      <p:graphicFrame>
        <p:nvGraphicFramePr>
          <p:cNvPr id="13" name="Chart 12">
            <a:extLst>
              <a:ext uri="{FF2B5EF4-FFF2-40B4-BE49-F238E27FC236}">
                <a16:creationId xmlns:a16="http://schemas.microsoft.com/office/drawing/2014/main" id="{A1D5CB34-DF8F-CA4B-A097-A4D9949803AE}"/>
              </a:ext>
            </a:extLst>
          </p:cNvPr>
          <p:cNvGraphicFramePr>
            <a:graphicFrameLocks/>
          </p:cNvGraphicFramePr>
          <p:nvPr>
            <p:extLst>
              <p:ext uri="{D42A27DB-BD31-4B8C-83A1-F6EECF244321}">
                <p14:modId xmlns:p14="http://schemas.microsoft.com/office/powerpoint/2010/main" val="829336077"/>
              </p:ext>
            </p:extLst>
          </p:nvPr>
        </p:nvGraphicFramePr>
        <p:xfrm>
          <a:off x="4572001" y="1527048"/>
          <a:ext cx="4572000" cy="36164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364537F9-4C09-414F-987D-04E6BDFFB70C}"/>
              </a:ext>
            </a:extLst>
          </p:cNvPr>
          <p:cNvGraphicFramePr>
            <a:graphicFrameLocks/>
          </p:cNvGraphicFramePr>
          <p:nvPr>
            <p:extLst>
              <p:ext uri="{D42A27DB-BD31-4B8C-83A1-F6EECF244321}">
                <p14:modId xmlns:p14="http://schemas.microsoft.com/office/powerpoint/2010/main" val="1282727079"/>
              </p:ext>
            </p:extLst>
          </p:nvPr>
        </p:nvGraphicFramePr>
        <p:xfrm>
          <a:off x="0" y="1527048"/>
          <a:ext cx="4572000" cy="36164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02254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kumimoji="0" lang="en-GB"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Count of different age categories based on industrial sector (Cont.)</a:t>
            </a:r>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7" name="TextBox 6">
            <a:extLst>
              <a:ext uri="{FF2B5EF4-FFF2-40B4-BE49-F238E27FC236}">
                <a16:creationId xmlns:a16="http://schemas.microsoft.com/office/drawing/2014/main" id="{7ADBB9F0-ACB1-DACB-D9C1-86758A33B184}"/>
              </a:ext>
            </a:extLst>
          </p:cNvPr>
          <p:cNvSpPr txBox="1"/>
          <p:nvPr/>
        </p:nvSpPr>
        <p:spPr>
          <a:xfrm>
            <a:off x="100584" y="2039112"/>
            <a:ext cx="9043416"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The manufacturing, N/A and financial sectors are the prominent sector where large number of people are working of different age categories while the least number of people working in the Telecommunications and agriculture sectors at 2% and 3% respectively  on both charts data shown.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The financia</a:t>
            </a:r>
            <a:r>
              <a:rPr lang="en-US" dirty="0"/>
              <a:t>l sector is at 16% in old list as compared to increased by 1% to 17% in new list. Where as, the retail sector is remains constant at 16% in old and new list of age categories on industrial sectors.</a:t>
            </a: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390402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37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kumimoji="0" lang="en-GB" sz="2000" b="1" i="0" u="none" strike="noStrike" cap="none" spc="0" normalizeH="0" baseline="0" dirty="0">
                <a:ln>
                  <a:noFill/>
                </a:ln>
                <a:solidFill>
                  <a:srgbClr val="000000"/>
                </a:solidFill>
                <a:effectLst/>
                <a:uFillTx/>
                <a:latin typeface="Cambria"/>
                <a:ea typeface="Cambria"/>
                <a:cs typeface="Cambria"/>
                <a:sym typeface="Cambria"/>
              </a:rPr>
              <a:t>Count of ages based of age category wise by wealth segment (Cont.)</a:t>
            </a:r>
          </a:p>
          <a:p>
            <a:endParaRPr kumimoji="0" lang="en-US" sz="200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7" name="TextBox 6">
            <a:extLst>
              <a:ext uri="{FF2B5EF4-FFF2-40B4-BE49-F238E27FC236}">
                <a16:creationId xmlns:a16="http://schemas.microsoft.com/office/drawing/2014/main" id="{7ADBB9F0-ACB1-DACB-D9C1-86758A33B184}"/>
              </a:ext>
            </a:extLst>
          </p:cNvPr>
          <p:cNvSpPr txBox="1"/>
          <p:nvPr/>
        </p:nvSpPr>
        <p:spPr>
          <a:xfrm>
            <a:off x="100584" y="2039112"/>
            <a:ext cx="231343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2" name="Chart 1">
            <a:extLst>
              <a:ext uri="{FF2B5EF4-FFF2-40B4-BE49-F238E27FC236}">
                <a16:creationId xmlns:a16="http://schemas.microsoft.com/office/drawing/2014/main" id="{F5A6C394-3D28-F14B-950A-983F1DFC6D33}"/>
              </a:ext>
            </a:extLst>
          </p:cNvPr>
          <p:cNvGraphicFramePr>
            <a:graphicFrameLocks/>
          </p:cNvGraphicFramePr>
          <p:nvPr>
            <p:extLst>
              <p:ext uri="{D42A27DB-BD31-4B8C-83A1-F6EECF244321}">
                <p14:modId xmlns:p14="http://schemas.microsoft.com/office/powerpoint/2010/main" val="4217555245"/>
              </p:ext>
            </p:extLst>
          </p:nvPr>
        </p:nvGraphicFramePr>
        <p:xfrm>
          <a:off x="4361688" y="1563624"/>
          <a:ext cx="4782312" cy="35798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ACD493A-4440-BE47-9871-BEAE46C46D4E}"/>
              </a:ext>
            </a:extLst>
          </p:cNvPr>
          <p:cNvGraphicFramePr>
            <a:graphicFrameLocks/>
          </p:cNvGraphicFramePr>
          <p:nvPr>
            <p:extLst>
              <p:ext uri="{D42A27DB-BD31-4B8C-83A1-F6EECF244321}">
                <p14:modId xmlns:p14="http://schemas.microsoft.com/office/powerpoint/2010/main" val="4174317265"/>
              </p:ext>
            </p:extLst>
          </p:nvPr>
        </p:nvGraphicFramePr>
        <p:xfrm>
          <a:off x="0" y="1563624"/>
          <a:ext cx="4069080" cy="35798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166906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2383</TotalTime>
  <Words>1216</Words>
  <Application>Microsoft Macintosh PowerPoint</Application>
  <PresentationFormat>On-screen Show (16:9)</PresentationFormat>
  <Paragraphs>174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DM Sans</vt:lpstr>
      <vt:lpstr>Open Sans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Rizwan, Ali</cp:lastModifiedBy>
  <cp:revision>8</cp:revision>
  <dcterms:modified xsi:type="dcterms:W3CDTF">2023-12-25T15:49:15Z</dcterms:modified>
</cp:coreProperties>
</file>