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93DEC-4879-4302-8325-2765021A8381}" v="78" dt="2018-12-03T21:54:20.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Roshdy" userId="e526ba6ae573b080" providerId="LiveId" clId="{6F653431-B284-41C9-93AD-05EC9A03AB19}"/>
    <pc:docChg chg="undo custSel addSld delSld modSld">
      <pc:chgData name="Ali Roshdy" userId="e526ba6ae573b080" providerId="LiveId" clId="{6F653431-B284-41C9-93AD-05EC9A03AB19}" dt="2018-12-03T21:54:20.345" v="76" actId="2696"/>
      <pc:docMkLst>
        <pc:docMk/>
      </pc:docMkLst>
      <pc:sldChg chg="modSp">
        <pc:chgData name="Ali Roshdy" userId="e526ba6ae573b080" providerId="LiveId" clId="{6F653431-B284-41C9-93AD-05EC9A03AB19}" dt="2018-12-03T21:45:55.047" v="13" actId="20577"/>
        <pc:sldMkLst>
          <pc:docMk/>
          <pc:sldMk cId="1421930789" sldId="256"/>
        </pc:sldMkLst>
        <pc:spChg chg="mod">
          <ac:chgData name="Ali Roshdy" userId="e526ba6ae573b080" providerId="LiveId" clId="{6F653431-B284-41C9-93AD-05EC9A03AB19}" dt="2018-12-03T21:45:26.045" v="5" actId="27636"/>
          <ac:spMkLst>
            <pc:docMk/>
            <pc:sldMk cId="1421930789" sldId="256"/>
            <ac:spMk id="2" creationId="{EC94D235-7FB4-4AEA-AA06-AB6953D8F1C1}"/>
          </ac:spMkLst>
        </pc:spChg>
        <pc:spChg chg="mod">
          <ac:chgData name="Ali Roshdy" userId="e526ba6ae573b080" providerId="LiveId" clId="{6F653431-B284-41C9-93AD-05EC9A03AB19}" dt="2018-12-03T21:45:55.047" v="13" actId="20577"/>
          <ac:spMkLst>
            <pc:docMk/>
            <pc:sldMk cId="1421930789" sldId="256"/>
            <ac:spMk id="3" creationId="{9C560A18-40C2-462E-81C3-8D52F5343DB4}"/>
          </ac:spMkLst>
        </pc:spChg>
      </pc:sldChg>
      <pc:sldChg chg="modSp add">
        <pc:chgData name="Ali Roshdy" userId="e526ba6ae573b080" providerId="LiveId" clId="{6F653431-B284-41C9-93AD-05EC9A03AB19}" dt="2018-12-03T21:47:47.643" v="16"/>
        <pc:sldMkLst>
          <pc:docMk/>
          <pc:sldMk cId="1897853908" sldId="257"/>
        </pc:sldMkLst>
        <pc:spChg chg="mod">
          <ac:chgData name="Ali Roshdy" userId="e526ba6ae573b080" providerId="LiveId" clId="{6F653431-B284-41C9-93AD-05EC9A03AB19}" dt="2018-12-03T21:47:36.836" v="15"/>
          <ac:spMkLst>
            <pc:docMk/>
            <pc:sldMk cId="1897853908" sldId="257"/>
            <ac:spMk id="2" creationId="{3902E9A4-42F1-409B-9779-883E1983904B}"/>
          </ac:spMkLst>
        </pc:spChg>
        <pc:spChg chg="mod">
          <ac:chgData name="Ali Roshdy" userId="e526ba6ae573b080" providerId="LiveId" clId="{6F653431-B284-41C9-93AD-05EC9A03AB19}" dt="2018-12-03T21:47:47.643" v="16"/>
          <ac:spMkLst>
            <pc:docMk/>
            <pc:sldMk cId="1897853908" sldId="257"/>
            <ac:spMk id="3" creationId="{9DAD5FDC-1F35-40F8-B25C-F48FFB7E6307}"/>
          </ac:spMkLst>
        </pc:spChg>
      </pc:sldChg>
      <pc:sldChg chg="addSp modSp add">
        <pc:chgData name="Ali Roshdy" userId="e526ba6ae573b080" providerId="LiveId" clId="{6F653431-B284-41C9-93AD-05EC9A03AB19}" dt="2018-12-03T21:48:41.117" v="24" actId="14100"/>
        <pc:sldMkLst>
          <pc:docMk/>
          <pc:sldMk cId="3851828996" sldId="258"/>
        </pc:sldMkLst>
        <pc:spChg chg="mod">
          <ac:chgData name="Ali Roshdy" userId="e526ba6ae573b080" providerId="LiveId" clId="{6F653431-B284-41C9-93AD-05EC9A03AB19}" dt="2018-12-03T21:48:01.902" v="18"/>
          <ac:spMkLst>
            <pc:docMk/>
            <pc:sldMk cId="3851828996" sldId="258"/>
            <ac:spMk id="2" creationId="{7C796474-19A5-4181-841E-9764BDA18164}"/>
          </ac:spMkLst>
        </pc:spChg>
        <pc:spChg chg="mod">
          <ac:chgData name="Ali Roshdy" userId="e526ba6ae573b080" providerId="LiveId" clId="{6F653431-B284-41C9-93AD-05EC9A03AB19}" dt="2018-12-03T21:48:36.075" v="22" actId="14100"/>
          <ac:spMkLst>
            <pc:docMk/>
            <pc:sldMk cId="3851828996" sldId="258"/>
            <ac:spMk id="3" creationId="{E11005A9-3893-46B0-BDF5-31DC11652E52}"/>
          </ac:spMkLst>
        </pc:spChg>
        <pc:picChg chg="add mod">
          <ac:chgData name="Ali Roshdy" userId="e526ba6ae573b080" providerId="LiveId" clId="{6F653431-B284-41C9-93AD-05EC9A03AB19}" dt="2018-12-03T21:48:41.117" v="24" actId="14100"/>
          <ac:picMkLst>
            <pc:docMk/>
            <pc:sldMk cId="3851828996" sldId="258"/>
            <ac:picMk id="5" creationId="{F4A3F966-748A-47FC-B8E8-B0F0670B1F20}"/>
          </ac:picMkLst>
        </pc:picChg>
      </pc:sldChg>
      <pc:sldChg chg="modSp add">
        <pc:chgData name="Ali Roshdy" userId="e526ba6ae573b080" providerId="LiveId" clId="{6F653431-B284-41C9-93AD-05EC9A03AB19}" dt="2018-12-03T21:49:28.733" v="30" actId="20577"/>
        <pc:sldMkLst>
          <pc:docMk/>
          <pc:sldMk cId="3900502883" sldId="259"/>
        </pc:sldMkLst>
        <pc:spChg chg="mod">
          <ac:chgData name="Ali Roshdy" userId="e526ba6ae573b080" providerId="LiveId" clId="{6F653431-B284-41C9-93AD-05EC9A03AB19}" dt="2018-12-03T21:49:05.962" v="27" actId="20577"/>
          <ac:spMkLst>
            <pc:docMk/>
            <pc:sldMk cId="3900502883" sldId="259"/>
            <ac:spMk id="2" creationId="{7F4F0DC5-51A4-4E39-8294-865120106850}"/>
          </ac:spMkLst>
        </pc:spChg>
        <pc:spChg chg="mod">
          <ac:chgData name="Ali Roshdy" userId="e526ba6ae573b080" providerId="LiveId" clId="{6F653431-B284-41C9-93AD-05EC9A03AB19}" dt="2018-12-03T21:49:28.733" v="30" actId="20577"/>
          <ac:spMkLst>
            <pc:docMk/>
            <pc:sldMk cId="3900502883" sldId="259"/>
            <ac:spMk id="3" creationId="{5E3C5226-D965-4111-A0A7-A8CBF01F07B2}"/>
          </ac:spMkLst>
        </pc:spChg>
      </pc:sldChg>
      <pc:sldChg chg="addSp delSp modSp add">
        <pc:chgData name="Ali Roshdy" userId="e526ba6ae573b080" providerId="LiveId" clId="{6F653431-B284-41C9-93AD-05EC9A03AB19}" dt="2018-12-03T21:51:00.234" v="40" actId="1076"/>
        <pc:sldMkLst>
          <pc:docMk/>
          <pc:sldMk cId="2527533599" sldId="260"/>
        </pc:sldMkLst>
        <pc:spChg chg="del mod">
          <ac:chgData name="Ali Roshdy" userId="e526ba6ae573b080" providerId="LiveId" clId="{6F653431-B284-41C9-93AD-05EC9A03AB19}" dt="2018-12-03T21:49:35.769" v="33" actId="478"/>
          <ac:spMkLst>
            <pc:docMk/>
            <pc:sldMk cId="2527533599" sldId="260"/>
            <ac:spMk id="2" creationId="{ACE77FE3-8CE0-4A0C-A6F4-7794412DE9BF}"/>
          </ac:spMkLst>
        </pc:spChg>
        <pc:spChg chg="del">
          <ac:chgData name="Ali Roshdy" userId="e526ba6ae573b080" providerId="LiveId" clId="{6F653431-B284-41C9-93AD-05EC9A03AB19}" dt="2018-12-03T21:49:37.930" v="34" actId="478"/>
          <ac:spMkLst>
            <pc:docMk/>
            <pc:sldMk cId="2527533599" sldId="260"/>
            <ac:spMk id="3" creationId="{2A3C43DC-0093-4907-B55E-482D1DF16BC7}"/>
          </ac:spMkLst>
        </pc:spChg>
        <pc:picChg chg="add mod">
          <ac:chgData name="Ali Roshdy" userId="e526ba6ae573b080" providerId="LiveId" clId="{6F653431-B284-41C9-93AD-05EC9A03AB19}" dt="2018-12-03T21:50:24.105" v="37" actId="1076"/>
          <ac:picMkLst>
            <pc:docMk/>
            <pc:sldMk cId="2527533599" sldId="260"/>
            <ac:picMk id="4" creationId="{47E32869-1C27-4485-8A7F-83A0F77F0087}"/>
          </ac:picMkLst>
        </pc:picChg>
        <pc:picChg chg="add mod">
          <ac:chgData name="Ali Roshdy" userId="e526ba6ae573b080" providerId="LiveId" clId="{6F653431-B284-41C9-93AD-05EC9A03AB19}" dt="2018-12-03T21:51:00.234" v="40" actId="1076"/>
          <ac:picMkLst>
            <pc:docMk/>
            <pc:sldMk cId="2527533599" sldId="260"/>
            <ac:picMk id="5" creationId="{79D3BB03-DFD3-4A69-AA25-417D6E4E96AE}"/>
          </ac:picMkLst>
        </pc:picChg>
      </pc:sldChg>
      <pc:sldChg chg="addSp delSp modSp add">
        <pc:chgData name="Ali Roshdy" userId="e526ba6ae573b080" providerId="LiveId" clId="{6F653431-B284-41C9-93AD-05EC9A03AB19}" dt="2018-12-03T21:52:22.720" v="53" actId="1076"/>
        <pc:sldMkLst>
          <pc:docMk/>
          <pc:sldMk cId="1823439106" sldId="261"/>
        </pc:sldMkLst>
        <pc:spChg chg="del mod">
          <ac:chgData name="Ali Roshdy" userId="e526ba6ae573b080" providerId="LiveId" clId="{6F653431-B284-41C9-93AD-05EC9A03AB19}" dt="2018-12-03T21:51:05.411" v="43" actId="478"/>
          <ac:spMkLst>
            <pc:docMk/>
            <pc:sldMk cId="1823439106" sldId="261"/>
            <ac:spMk id="2" creationId="{0053BB20-0F55-45D0-921E-6B90B5189292}"/>
          </ac:spMkLst>
        </pc:spChg>
        <pc:spChg chg="del">
          <ac:chgData name="Ali Roshdy" userId="e526ba6ae573b080" providerId="LiveId" clId="{6F653431-B284-41C9-93AD-05EC9A03AB19}" dt="2018-12-03T21:51:07.633" v="44" actId="478"/>
          <ac:spMkLst>
            <pc:docMk/>
            <pc:sldMk cId="1823439106" sldId="261"/>
            <ac:spMk id="3" creationId="{9C02052B-F41B-4918-B978-7BBCE5A69D96}"/>
          </ac:spMkLst>
        </pc:spChg>
        <pc:picChg chg="add mod">
          <ac:chgData name="Ali Roshdy" userId="e526ba6ae573b080" providerId="LiveId" clId="{6F653431-B284-41C9-93AD-05EC9A03AB19}" dt="2018-12-03T21:52:15.126" v="51" actId="1076"/>
          <ac:picMkLst>
            <pc:docMk/>
            <pc:sldMk cId="1823439106" sldId="261"/>
            <ac:picMk id="4" creationId="{FAB57364-BF04-43F3-8A9C-7A33EC111D9C}"/>
          </ac:picMkLst>
        </pc:picChg>
        <pc:picChg chg="add mod">
          <ac:chgData name="Ali Roshdy" userId="e526ba6ae573b080" providerId="LiveId" clId="{6F653431-B284-41C9-93AD-05EC9A03AB19}" dt="2018-12-03T21:52:22.720" v="53" actId="1076"/>
          <ac:picMkLst>
            <pc:docMk/>
            <pc:sldMk cId="1823439106" sldId="261"/>
            <ac:picMk id="5" creationId="{00272EDD-B454-4C98-9190-2A4276C68890}"/>
          </ac:picMkLst>
        </pc:picChg>
      </pc:sldChg>
      <pc:sldChg chg="addSp delSp modSp add">
        <pc:chgData name="Ali Roshdy" userId="e526ba6ae573b080" providerId="LiveId" clId="{6F653431-B284-41C9-93AD-05EC9A03AB19}" dt="2018-12-03T21:52:59.891" v="59" actId="1076"/>
        <pc:sldMkLst>
          <pc:docMk/>
          <pc:sldMk cId="4219247945" sldId="262"/>
        </pc:sldMkLst>
        <pc:spChg chg="del">
          <ac:chgData name="Ali Roshdy" userId="e526ba6ae573b080" providerId="LiveId" clId="{6F653431-B284-41C9-93AD-05EC9A03AB19}" dt="2018-12-03T21:52:29.893" v="55" actId="478"/>
          <ac:spMkLst>
            <pc:docMk/>
            <pc:sldMk cId="4219247945" sldId="262"/>
            <ac:spMk id="2" creationId="{1C38AAC4-CDB3-4D1E-81A3-14C35B618F14}"/>
          </ac:spMkLst>
        </pc:spChg>
        <pc:spChg chg="del">
          <ac:chgData name="Ali Roshdy" userId="e526ba6ae573b080" providerId="LiveId" clId="{6F653431-B284-41C9-93AD-05EC9A03AB19}" dt="2018-12-03T21:52:32.264" v="56" actId="478"/>
          <ac:spMkLst>
            <pc:docMk/>
            <pc:sldMk cId="4219247945" sldId="262"/>
            <ac:spMk id="3" creationId="{0963708A-BE21-4324-A484-1C0E9F4998B5}"/>
          </ac:spMkLst>
        </pc:spChg>
        <pc:picChg chg="add mod">
          <ac:chgData name="Ali Roshdy" userId="e526ba6ae573b080" providerId="LiveId" clId="{6F653431-B284-41C9-93AD-05EC9A03AB19}" dt="2018-12-03T21:52:59.891" v="59" actId="1076"/>
          <ac:picMkLst>
            <pc:docMk/>
            <pc:sldMk cId="4219247945" sldId="262"/>
            <ac:picMk id="4" creationId="{378A8180-CCCD-4524-A61F-7DA3EA07473B}"/>
          </ac:picMkLst>
        </pc:picChg>
      </pc:sldChg>
      <pc:sldChg chg="delSp add del">
        <pc:chgData name="Ali Roshdy" userId="e526ba6ae573b080" providerId="LiveId" clId="{6F653431-B284-41C9-93AD-05EC9A03AB19}" dt="2018-12-03T21:54:20.345" v="76" actId="2696"/>
        <pc:sldMkLst>
          <pc:docMk/>
          <pc:sldMk cId="2580855427" sldId="263"/>
        </pc:sldMkLst>
        <pc:spChg chg="del">
          <ac:chgData name="Ali Roshdy" userId="e526ba6ae573b080" providerId="LiveId" clId="{6F653431-B284-41C9-93AD-05EC9A03AB19}" dt="2018-12-03T21:53:07.107" v="61" actId="478"/>
          <ac:spMkLst>
            <pc:docMk/>
            <pc:sldMk cId="2580855427" sldId="263"/>
            <ac:spMk id="2" creationId="{8B1B6177-7290-4A74-A1DC-697E9A62C65A}"/>
          </ac:spMkLst>
        </pc:spChg>
        <pc:spChg chg="del">
          <ac:chgData name="Ali Roshdy" userId="e526ba6ae573b080" providerId="LiveId" clId="{6F653431-B284-41C9-93AD-05EC9A03AB19}" dt="2018-12-03T21:53:09.264" v="62" actId="478"/>
          <ac:spMkLst>
            <pc:docMk/>
            <pc:sldMk cId="2580855427" sldId="263"/>
            <ac:spMk id="3" creationId="{E5039FB0-65BD-433B-8822-FB7778CB9E12}"/>
          </ac:spMkLst>
        </pc:spChg>
      </pc:sldChg>
      <pc:sldChg chg="modSp add">
        <pc:chgData name="Ali Roshdy" userId="e526ba6ae573b080" providerId="LiveId" clId="{6F653431-B284-41C9-93AD-05EC9A03AB19}" dt="2018-12-03T21:53:46.058" v="72" actId="5793"/>
        <pc:sldMkLst>
          <pc:docMk/>
          <pc:sldMk cId="1272091200" sldId="264"/>
        </pc:sldMkLst>
        <pc:spChg chg="mod">
          <ac:chgData name="Ali Roshdy" userId="e526ba6ae573b080" providerId="LiveId" clId="{6F653431-B284-41C9-93AD-05EC9A03AB19}" dt="2018-12-03T21:53:30.780" v="64"/>
          <ac:spMkLst>
            <pc:docMk/>
            <pc:sldMk cId="1272091200" sldId="264"/>
            <ac:spMk id="2" creationId="{78838F14-1E21-4CC3-8B20-260F09FA38BE}"/>
          </ac:spMkLst>
        </pc:spChg>
        <pc:spChg chg="mod">
          <ac:chgData name="Ali Roshdy" userId="e526ba6ae573b080" providerId="LiveId" clId="{6F653431-B284-41C9-93AD-05EC9A03AB19}" dt="2018-12-03T21:53:46.058" v="72" actId="5793"/>
          <ac:spMkLst>
            <pc:docMk/>
            <pc:sldMk cId="1272091200" sldId="264"/>
            <ac:spMk id="3" creationId="{970D2D82-06EF-4EAC-98B0-760FB427851F}"/>
          </ac:spMkLst>
        </pc:spChg>
      </pc:sldChg>
      <pc:sldChg chg="modSp add">
        <pc:chgData name="Ali Roshdy" userId="e526ba6ae573b080" providerId="LiveId" clId="{6F653431-B284-41C9-93AD-05EC9A03AB19}" dt="2018-12-03T21:54:08.621" v="75"/>
        <pc:sldMkLst>
          <pc:docMk/>
          <pc:sldMk cId="3607284591" sldId="265"/>
        </pc:sldMkLst>
        <pc:spChg chg="mod">
          <ac:chgData name="Ali Roshdy" userId="e526ba6ae573b080" providerId="LiveId" clId="{6F653431-B284-41C9-93AD-05EC9A03AB19}" dt="2018-12-03T21:53:58.760" v="74"/>
          <ac:spMkLst>
            <pc:docMk/>
            <pc:sldMk cId="3607284591" sldId="265"/>
            <ac:spMk id="2" creationId="{8038A62B-E3C5-43E3-A571-FDA2AA1DBE28}"/>
          </ac:spMkLst>
        </pc:spChg>
        <pc:spChg chg="mod">
          <ac:chgData name="Ali Roshdy" userId="e526ba6ae573b080" providerId="LiveId" clId="{6F653431-B284-41C9-93AD-05EC9A03AB19}" dt="2018-12-03T21:54:08.621" v="75"/>
          <ac:spMkLst>
            <pc:docMk/>
            <pc:sldMk cId="3607284591" sldId="265"/>
            <ac:spMk id="3" creationId="{50A17B95-4450-40A6-ABE0-6C94745A78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1428A-BA82-464B-9D49-AD0DAE1C0264}"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3C8FF-591C-49D3-80B8-88F69B8A59BA}" type="slidenum">
              <a:rPr lang="en-US" smtClean="0"/>
              <a:t>‹#›</a:t>
            </a:fld>
            <a:endParaRPr lang="en-US"/>
          </a:p>
        </p:txBody>
      </p:sp>
    </p:spTree>
    <p:extLst>
      <p:ext uri="{BB962C8B-B14F-4D97-AF65-F5344CB8AC3E}">
        <p14:creationId xmlns:p14="http://schemas.microsoft.com/office/powerpoint/2010/main" val="161732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p:txBody>
      </p:sp>
      <p:sp>
        <p:nvSpPr>
          <p:cNvPr id="4" name="Slide Number Placeholder 3"/>
          <p:cNvSpPr>
            <a:spLocks noGrp="1"/>
          </p:cNvSpPr>
          <p:nvPr>
            <p:ph type="sldNum" sz="quarter" idx="5"/>
          </p:nvPr>
        </p:nvSpPr>
        <p:spPr/>
        <p:txBody>
          <a:bodyPr/>
          <a:lstStyle/>
          <a:p>
            <a:fld id="{A013C8FF-591C-49D3-80B8-88F69B8A59BA}" type="slidenum">
              <a:rPr lang="en-US" smtClean="0"/>
              <a:t>1</a:t>
            </a:fld>
            <a:endParaRPr lang="en-US"/>
          </a:p>
        </p:txBody>
      </p:sp>
    </p:spTree>
    <p:extLst>
      <p:ext uri="{BB962C8B-B14F-4D97-AF65-F5344CB8AC3E}">
        <p14:creationId xmlns:p14="http://schemas.microsoft.com/office/powerpoint/2010/main" val="253299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399510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68B1EE-E5B6-49FD-96D2-B039515E185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374898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343963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530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1682881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181102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345232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207277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16055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193045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7895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8B1EE-E5B6-49FD-96D2-B039515E185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261581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8B1EE-E5B6-49FD-96D2-B039515E1851}"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181289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209701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71497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368B1EE-E5B6-49FD-96D2-B039515E1851}" type="datetimeFigureOut">
              <a:rPr lang="en-US" smtClean="0"/>
              <a:t>12/3/2018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370265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68B1EE-E5B6-49FD-96D2-B039515E185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38F63-D1E7-44D3-89B3-B98C67465431}" type="slidenum">
              <a:rPr lang="en-US" smtClean="0"/>
              <a:t>‹#›</a:t>
            </a:fld>
            <a:endParaRPr lang="en-US"/>
          </a:p>
        </p:txBody>
      </p:sp>
    </p:spTree>
    <p:extLst>
      <p:ext uri="{BB962C8B-B14F-4D97-AF65-F5344CB8AC3E}">
        <p14:creationId xmlns:p14="http://schemas.microsoft.com/office/powerpoint/2010/main" val="291958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68B1EE-E5B6-49FD-96D2-B039515E1851}" type="datetimeFigureOut">
              <a:rPr lang="en-US" smtClean="0"/>
              <a:t>12/3/2018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B38F63-D1E7-44D3-89B3-B98C67465431}" type="slidenum">
              <a:rPr lang="en-US" smtClean="0"/>
              <a:t>‹#›</a:t>
            </a:fld>
            <a:endParaRPr lang="en-US"/>
          </a:p>
        </p:txBody>
      </p:sp>
    </p:spTree>
    <p:extLst>
      <p:ext uri="{BB962C8B-B14F-4D97-AF65-F5344CB8AC3E}">
        <p14:creationId xmlns:p14="http://schemas.microsoft.com/office/powerpoint/2010/main" val="1633281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D235-7FB4-4AEA-AA06-AB6953D8F1C1}"/>
              </a:ext>
            </a:extLst>
          </p:cNvPr>
          <p:cNvSpPr>
            <a:spLocks noGrp="1"/>
          </p:cNvSpPr>
          <p:nvPr>
            <p:ph type="ctrTitle"/>
          </p:nvPr>
        </p:nvSpPr>
        <p:spPr/>
        <p:txBody>
          <a:bodyPr>
            <a:normAutofit/>
          </a:bodyPr>
          <a:lstStyle/>
          <a:p>
            <a:r>
              <a:rPr lang="en-US" sz="4000" dirty="0"/>
              <a:t>Coursera</a:t>
            </a:r>
            <a:br>
              <a:rPr lang="en-US" sz="4000" dirty="0"/>
            </a:br>
            <a:r>
              <a:rPr lang="en-US" sz="4000" dirty="0"/>
              <a:t>Applied Data Science Capstone Project</a:t>
            </a:r>
            <a:br>
              <a:rPr lang="en-US" sz="4000" dirty="0"/>
            </a:br>
            <a:r>
              <a:rPr lang="en-US" sz="4000" dirty="0"/>
              <a:t>Report </a:t>
            </a:r>
          </a:p>
        </p:txBody>
      </p:sp>
      <p:sp>
        <p:nvSpPr>
          <p:cNvPr id="3" name="Subtitle 2">
            <a:extLst>
              <a:ext uri="{FF2B5EF4-FFF2-40B4-BE49-F238E27FC236}">
                <a16:creationId xmlns:a16="http://schemas.microsoft.com/office/drawing/2014/main" id="{9C560A18-40C2-462E-81C3-8D52F5343DB4}"/>
              </a:ext>
            </a:extLst>
          </p:cNvPr>
          <p:cNvSpPr>
            <a:spLocks noGrp="1"/>
          </p:cNvSpPr>
          <p:nvPr>
            <p:ph type="subTitle" idx="1"/>
          </p:nvPr>
        </p:nvSpPr>
        <p:spPr/>
        <p:txBody>
          <a:bodyPr>
            <a:normAutofit fontScale="25000" lnSpcReduction="20000"/>
          </a:bodyPr>
          <a:lstStyle/>
          <a:p>
            <a:endParaRPr lang="en-US" dirty="0"/>
          </a:p>
          <a:p>
            <a:endParaRPr lang="en-US" sz="7400" dirty="0"/>
          </a:p>
          <a:p>
            <a:r>
              <a:rPr lang="en-US" sz="7400" dirty="0"/>
              <a:t>Ali Mohamed Roshdy Hassan</a:t>
            </a:r>
          </a:p>
          <a:p>
            <a:r>
              <a:rPr lang="en-US" sz="7400" dirty="0"/>
              <a:t>3 – December 2018</a:t>
            </a:r>
          </a:p>
        </p:txBody>
      </p:sp>
    </p:spTree>
    <p:extLst>
      <p:ext uri="{BB962C8B-B14F-4D97-AF65-F5344CB8AC3E}">
        <p14:creationId xmlns:p14="http://schemas.microsoft.com/office/powerpoint/2010/main" val="142193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E9A4-42F1-409B-9779-883E1983904B}"/>
              </a:ext>
            </a:extLst>
          </p:cNvPr>
          <p:cNvSpPr>
            <a:spLocks noGrp="1"/>
          </p:cNvSpPr>
          <p:nvPr>
            <p:ph type="title"/>
          </p:nvPr>
        </p:nvSpPr>
        <p:spPr/>
        <p:txBody>
          <a:bodyPr/>
          <a:lstStyle/>
          <a:p>
            <a:r>
              <a:rPr lang="en-US" b="1" dirty="0"/>
              <a:t>Description of The Problem and A Discussion of The Background</a:t>
            </a:r>
            <a:br>
              <a:rPr lang="en-US" b="1" dirty="0"/>
            </a:br>
            <a:endParaRPr lang="en-US" dirty="0"/>
          </a:p>
        </p:txBody>
      </p:sp>
      <p:sp>
        <p:nvSpPr>
          <p:cNvPr id="3" name="Content Placeholder 2">
            <a:extLst>
              <a:ext uri="{FF2B5EF4-FFF2-40B4-BE49-F238E27FC236}">
                <a16:creationId xmlns:a16="http://schemas.microsoft.com/office/drawing/2014/main" id="{9DAD5FDC-1F35-40F8-B25C-F48FFB7E6307}"/>
              </a:ext>
            </a:extLst>
          </p:cNvPr>
          <p:cNvSpPr>
            <a:spLocks noGrp="1"/>
          </p:cNvSpPr>
          <p:nvPr>
            <p:ph idx="1"/>
          </p:nvPr>
        </p:nvSpPr>
        <p:spPr/>
        <p:txBody>
          <a:bodyPr/>
          <a:lstStyle/>
          <a:p>
            <a:r>
              <a:rPr lang="en-US" dirty="0"/>
              <a:t>New Cairo is a recent established county located at the north east of Cairo governorate. New Cairo is recognized with its variety in business categories, and the high-income rates for people live there. Investors have big interest in investing in New Cairo. However, due to its recent development, and the existing of many areas still under development, it is challenging for investors to select the appropriate category of business to invest in, and where it should be located. The reports target to answer those questions.</a:t>
            </a:r>
          </a:p>
          <a:p>
            <a:endParaRPr lang="en-US" dirty="0"/>
          </a:p>
        </p:txBody>
      </p:sp>
    </p:spTree>
    <p:extLst>
      <p:ext uri="{BB962C8B-B14F-4D97-AF65-F5344CB8AC3E}">
        <p14:creationId xmlns:p14="http://schemas.microsoft.com/office/powerpoint/2010/main" val="189785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6474-19A5-4181-841E-9764BDA18164}"/>
              </a:ext>
            </a:extLst>
          </p:cNvPr>
          <p:cNvSpPr>
            <a:spLocks noGrp="1"/>
          </p:cNvSpPr>
          <p:nvPr>
            <p:ph type="title"/>
          </p:nvPr>
        </p:nvSpPr>
        <p:spPr/>
        <p:txBody>
          <a:bodyPr/>
          <a:lstStyle/>
          <a:p>
            <a:r>
              <a:rPr lang="en-US" b="1" dirty="0"/>
              <a:t>Description of Data Used to Solve the Problem </a:t>
            </a:r>
            <a:br>
              <a:rPr lang="en-US" b="1" dirty="0"/>
            </a:br>
            <a:endParaRPr lang="en-US" dirty="0"/>
          </a:p>
        </p:txBody>
      </p:sp>
      <p:sp>
        <p:nvSpPr>
          <p:cNvPr id="3" name="Content Placeholder 2">
            <a:extLst>
              <a:ext uri="{FF2B5EF4-FFF2-40B4-BE49-F238E27FC236}">
                <a16:creationId xmlns:a16="http://schemas.microsoft.com/office/drawing/2014/main" id="{E11005A9-3893-46B0-BDF5-31DC11652E52}"/>
              </a:ext>
            </a:extLst>
          </p:cNvPr>
          <p:cNvSpPr>
            <a:spLocks noGrp="1"/>
          </p:cNvSpPr>
          <p:nvPr>
            <p:ph idx="1"/>
          </p:nvPr>
        </p:nvSpPr>
        <p:spPr>
          <a:xfrm>
            <a:off x="1103312" y="2052918"/>
            <a:ext cx="5746375" cy="4195481"/>
          </a:xfrm>
        </p:spPr>
        <p:txBody>
          <a:bodyPr/>
          <a:lstStyle/>
          <a:p>
            <a:r>
              <a:rPr lang="en-US" dirty="0"/>
              <a:t>Foursquare website provides free service for developers through its website by providing places API from which JSNO file can be extracted that contain useful exploratory information about places. </a:t>
            </a:r>
          </a:p>
          <a:p>
            <a:r>
              <a:rPr lang="en-US" dirty="0"/>
              <a:t>To assure full coverage of New Cairo count, Google Earth was used to identify the coordinates of the county’s center, and identify the radius parameter for the explore event in Foursquare as demonstrates below:</a:t>
            </a:r>
          </a:p>
          <a:p>
            <a:endParaRPr lang="en-US" dirty="0"/>
          </a:p>
        </p:txBody>
      </p:sp>
      <p:pic>
        <p:nvPicPr>
          <p:cNvPr id="5" name="Picture 4">
            <a:extLst>
              <a:ext uri="{FF2B5EF4-FFF2-40B4-BE49-F238E27FC236}">
                <a16:creationId xmlns:a16="http://schemas.microsoft.com/office/drawing/2014/main" id="{F4A3F966-748A-47FC-B8E8-B0F0670B1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687" y="1945178"/>
            <a:ext cx="5091003" cy="3798917"/>
          </a:xfrm>
          <a:prstGeom prst="rect">
            <a:avLst/>
          </a:prstGeom>
        </p:spPr>
      </p:pic>
    </p:spTree>
    <p:extLst>
      <p:ext uri="{BB962C8B-B14F-4D97-AF65-F5344CB8AC3E}">
        <p14:creationId xmlns:p14="http://schemas.microsoft.com/office/powerpoint/2010/main" val="385182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DC5-51A4-4E39-8294-865120106850}"/>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5E3C5226-D965-4111-A0A7-A8CBF01F07B2}"/>
              </a:ext>
            </a:extLst>
          </p:cNvPr>
          <p:cNvSpPr>
            <a:spLocks noGrp="1"/>
          </p:cNvSpPr>
          <p:nvPr>
            <p:ph idx="1"/>
          </p:nvPr>
        </p:nvSpPr>
        <p:spPr/>
        <p:txBody>
          <a:bodyPr>
            <a:normAutofit lnSpcReduction="10000"/>
          </a:bodyPr>
          <a:lstStyle/>
          <a:p>
            <a:pPr lvl="0"/>
            <a:r>
              <a:rPr lang="en-US" dirty="0"/>
              <a:t>JSON file was created from Foursquare API using the explore event</a:t>
            </a:r>
          </a:p>
          <a:p>
            <a:pPr lvl="0"/>
            <a:r>
              <a:rPr lang="en-US" dirty="0"/>
              <a:t>Interested information such as (venue name, category, distance to center, latitude, longitude) were extracted from JSON file, and imported in Pandas Data Frame</a:t>
            </a:r>
          </a:p>
          <a:p>
            <a:pPr lvl="0"/>
            <a:r>
              <a:rPr lang="en-US" dirty="0"/>
              <a:t>Based on the venue distance to the center it was classified in one of ten classification zones</a:t>
            </a:r>
          </a:p>
          <a:p>
            <a:pPr lvl="0"/>
            <a:r>
              <a:rPr lang="en-US" dirty="0"/>
              <a:t>Count analysis and mean calculation was performed on the Data Frame to identify the number of venues in each zone</a:t>
            </a:r>
          </a:p>
          <a:p>
            <a:pPr lvl="0"/>
            <a:r>
              <a:rPr lang="en-US" dirty="0"/>
              <a:t>Top five venues were identified for each zone</a:t>
            </a:r>
          </a:p>
          <a:p>
            <a:pPr lvl="0"/>
            <a:r>
              <a:rPr lang="en-US" dirty="0"/>
              <a:t>The most common category of venue was identified, and ordered for each zone</a:t>
            </a:r>
          </a:p>
          <a:p>
            <a:pPr lvl="0"/>
            <a:r>
              <a:rPr lang="en-US" dirty="0"/>
              <a:t>The Data were clustered using the K mean methodology</a:t>
            </a:r>
          </a:p>
          <a:p>
            <a:endParaRPr lang="en-US" dirty="0"/>
          </a:p>
          <a:p>
            <a:endParaRPr lang="en-US" dirty="0"/>
          </a:p>
        </p:txBody>
      </p:sp>
    </p:spTree>
    <p:extLst>
      <p:ext uri="{BB962C8B-B14F-4D97-AF65-F5344CB8AC3E}">
        <p14:creationId xmlns:p14="http://schemas.microsoft.com/office/powerpoint/2010/main" val="39005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E32869-1C27-4485-8A7F-83A0F77F0087}"/>
              </a:ext>
            </a:extLst>
          </p:cNvPr>
          <p:cNvPicPr>
            <a:picLocks noChangeAspect="1"/>
          </p:cNvPicPr>
          <p:nvPr/>
        </p:nvPicPr>
        <p:blipFill>
          <a:blip r:embed="rId2"/>
          <a:stretch>
            <a:fillRect/>
          </a:stretch>
        </p:blipFill>
        <p:spPr>
          <a:xfrm>
            <a:off x="303530" y="373669"/>
            <a:ext cx="9886950" cy="1885950"/>
          </a:xfrm>
          <a:prstGeom prst="rect">
            <a:avLst/>
          </a:prstGeom>
        </p:spPr>
      </p:pic>
      <p:pic>
        <p:nvPicPr>
          <p:cNvPr id="5" name="Picture 4">
            <a:extLst>
              <a:ext uri="{FF2B5EF4-FFF2-40B4-BE49-F238E27FC236}">
                <a16:creationId xmlns:a16="http://schemas.microsoft.com/office/drawing/2014/main" id="{79D3BB03-DFD3-4A69-AA25-417D6E4E96AE}"/>
              </a:ext>
            </a:extLst>
          </p:cNvPr>
          <p:cNvPicPr>
            <a:picLocks noChangeAspect="1"/>
          </p:cNvPicPr>
          <p:nvPr/>
        </p:nvPicPr>
        <p:blipFill>
          <a:blip r:embed="rId3"/>
          <a:stretch>
            <a:fillRect/>
          </a:stretch>
        </p:blipFill>
        <p:spPr>
          <a:xfrm>
            <a:off x="303530" y="2894012"/>
            <a:ext cx="10601325" cy="2695575"/>
          </a:xfrm>
          <a:prstGeom prst="rect">
            <a:avLst/>
          </a:prstGeom>
        </p:spPr>
      </p:pic>
    </p:spTree>
    <p:extLst>
      <p:ext uri="{BB962C8B-B14F-4D97-AF65-F5344CB8AC3E}">
        <p14:creationId xmlns:p14="http://schemas.microsoft.com/office/powerpoint/2010/main" val="252753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57364-BF04-43F3-8A9C-7A33EC111D9C}"/>
              </a:ext>
            </a:extLst>
          </p:cNvPr>
          <p:cNvPicPr>
            <a:picLocks noChangeAspect="1"/>
          </p:cNvPicPr>
          <p:nvPr/>
        </p:nvPicPr>
        <p:blipFill>
          <a:blip r:embed="rId2"/>
          <a:stretch>
            <a:fillRect/>
          </a:stretch>
        </p:blipFill>
        <p:spPr>
          <a:xfrm>
            <a:off x="257693" y="428361"/>
            <a:ext cx="6350577" cy="2502222"/>
          </a:xfrm>
          <a:prstGeom prst="rect">
            <a:avLst/>
          </a:prstGeom>
        </p:spPr>
      </p:pic>
      <p:pic>
        <p:nvPicPr>
          <p:cNvPr id="5" name="Picture 4">
            <a:extLst>
              <a:ext uri="{FF2B5EF4-FFF2-40B4-BE49-F238E27FC236}">
                <a16:creationId xmlns:a16="http://schemas.microsoft.com/office/drawing/2014/main" id="{00272EDD-B454-4C98-9190-2A4276C68890}"/>
              </a:ext>
            </a:extLst>
          </p:cNvPr>
          <p:cNvPicPr>
            <a:picLocks noChangeAspect="1"/>
          </p:cNvPicPr>
          <p:nvPr/>
        </p:nvPicPr>
        <p:blipFill>
          <a:blip r:embed="rId3"/>
          <a:stretch>
            <a:fillRect/>
          </a:stretch>
        </p:blipFill>
        <p:spPr>
          <a:xfrm>
            <a:off x="6677522" y="428361"/>
            <a:ext cx="3584885" cy="5636981"/>
          </a:xfrm>
          <a:prstGeom prst="rect">
            <a:avLst/>
          </a:prstGeom>
        </p:spPr>
      </p:pic>
    </p:spTree>
    <p:extLst>
      <p:ext uri="{BB962C8B-B14F-4D97-AF65-F5344CB8AC3E}">
        <p14:creationId xmlns:p14="http://schemas.microsoft.com/office/powerpoint/2010/main" val="182343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8A8180-CCCD-4524-A61F-7DA3EA07473B}"/>
              </a:ext>
            </a:extLst>
          </p:cNvPr>
          <p:cNvPicPr>
            <a:picLocks noChangeAspect="1"/>
          </p:cNvPicPr>
          <p:nvPr/>
        </p:nvPicPr>
        <p:blipFill>
          <a:blip r:embed="rId2"/>
          <a:stretch>
            <a:fillRect/>
          </a:stretch>
        </p:blipFill>
        <p:spPr>
          <a:xfrm>
            <a:off x="300290" y="1910079"/>
            <a:ext cx="11759629" cy="3259275"/>
          </a:xfrm>
          <a:prstGeom prst="rect">
            <a:avLst/>
          </a:prstGeom>
        </p:spPr>
      </p:pic>
    </p:spTree>
    <p:extLst>
      <p:ext uri="{BB962C8B-B14F-4D97-AF65-F5344CB8AC3E}">
        <p14:creationId xmlns:p14="http://schemas.microsoft.com/office/powerpoint/2010/main" val="421924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8F14-1E21-4CC3-8B20-260F09FA38BE}"/>
              </a:ext>
            </a:extLst>
          </p:cNvPr>
          <p:cNvSpPr>
            <a:spLocks noGrp="1"/>
          </p:cNvSpPr>
          <p:nvPr>
            <p:ph type="title"/>
          </p:nvPr>
        </p:nvSpPr>
        <p:spPr/>
        <p:txBody>
          <a:bodyPr/>
          <a:lstStyle/>
          <a:p>
            <a:r>
              <a:rPr lang="en-US" b="1" dirty="0"/>
              <a:t>Results &amp; Discussion</a:t>
            </a:r>
            <a:br>
              <a:rPr lang="en-US" dirty="0"/>
            </a:br>
            <a:endParaRPr lang="en-US" dirty="0"/>
          </a:p>
        </p:txBody>
      </p:sp>
      <p:sp>
        <p:nvSpPr>
          <p:cNvPr id="3" name="Content Placeholder 2">
            <a:extLst>
              <a:ext uri="{FF2B5EF4-FFF2-40B4-BE49-F238E27FC236}">
                <a16:creationId xmlns:a16="http://schemas.microsoft.com/office/drawing/2014/main" id="{970D2D82-06EF-4EAC-98B0-760FB427851F}"/>
              </a:ext>
            </a:extLst>
          </p:cNvPr>
          <p:cNvSpPr>
            <a:spLocks noGrp="1"/>
          </p:cNvSpPr>
          <p:nvPr>
            <p:ph idx="1"/>
          </p:nvPr>
        </p:nvSpPr>
        <p:spPr/>
        <p:txBody>
          <a:bodyPr>
            <a:normAutofit fontScale="92500" lnSpcReduction="20000"/>
          </a:bodyPr>
          <a:lstStyle/>
          <a:p>
            <a:pPr marL="0" indent="0">
              <a:buNone/>
            </a:pPr>
            <a:endParaRPr lang="en-US" dirty="0"/>
          </a:p>
          <a:p>
            <a:pPr lvl="0"/>
            <a:r>
              <a:rPr lang="en-US" dirty="0"/>
              <a:t>If investors plan to invest in Supermarket Category, then Zone 6 is the best zone for such type of business</a:t>
            </a:r>
          </a:p>
          <a:p>
            <a:pPr lvl="0"/>
            <a:r>
              <a:rPr lang="en-US" dirty="0"/>
              <a:t>If investors plan to invest in Gift Shop, Gym / Fitness, or Mall then Zone 5 is the best zone for such type of business</a:t>
            </a:r>
          </a:p>
          <a:p>
            <a:pPr lvl="0"/>
            <a:r>
              <a:rPr lang="en-US" dirty="0"/>
              <a:t>If investors plan to invest in Coffee Shop Category, then Zone 7 is the best zone for such type of business</a:t>
            </a:r>
          </a:p>
          <a:p>
            <a:pPr lvl="0"/>
            <a:r>
              <a:rPr lang="en-US" dirty="0"/>
              <a:t>If investors plan to invest in Deserts, Entertainment Services, or Market, then Zone 2 is the best zone for such type of business</a:t>
            </a:r>
          </a:p>
          <a:p>
            <a:pPr lvl="0"/>
            <a:r>
              <a:rPr lang="en-US" dirty="0"/>
              <a:t>If investors plan to invest in Hotel, or American Food, then Zone 4 is the best zone for such type of business</a:t>
            </a:r>
          </a:p>
          <a:p>
            <a:pPr lvl="0"/>
            <a:r>
              <a:rPr lang="en-US" dirty="0"/>
              <a:t>If investors do not have preference for specific type of business, then Zone 3 is the best zone for such situation as it has different categories</a:t>
            </a:r>
          </a:p>
          <a:p>
            <a:endParaRPr lang="en-US" dirty="0"/>
          </a:p>
        </p:txBody>
      </p:sp>
    </p:spTree>
    <p:extLst>
      <p:ext uri="{BB962C8B-B14F-4D97-AF65-F5344CB8AC3E}">
        <p14:creationId xmlns:p14="http://schemas.microsoft.com/office/powerpoint/2010/main" val="12720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A62B-E3C5-43E3-A571-FDA2AA1DBE28}"/>
              </a:ext>
            </a:extLst>
          </p:cNvPr>
          <p:cNvSpPr>
            <a:spLocks noGrp="1"/>
          </p:cNvSpPr>
          <p:nvPr>
            <p:ph type="title"/>
          </p:nvPr>
        </p:nvSpPr>
        <p:spPr/>
        <p:txBody>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50A17B95-4450-40A6-ABE0-6C94745A7861}"/>
              </a:ext>
            </a:extLst>
          </p:cNvPr>
          <p:cNvSpPr>
            <a:spLocks noGrp="1"/>
          </p:cNvSpPr>
          <p:nvPr>
            <p:ph idx="1"/>
          </p:nvPr>
        </p:nvSpPr>
        <p:spPr/>
        <p:txBody>
          <a:bodyPr/>
          <a:lstStyle/>
          <a:p>
            <a:r>
              <a:rPr lang="en-US" dirty="0"/>
              <a:t>New Cairo has high protentional for new investment opportunities. After dividing the country into zones, and identifying the type of business in each zone, it figured out that no specific category which dominate the zone which means that there is no </a:t>
            </a:r>
          </a:p>
        </p:txBody>
      </p:sp>
    </p:spTree>
    <p:extLst>
      <p:ext uri="{BB962C8B-B14F-4D97-AF65-F5344CB8AC3E}">
        <p14:creationId xmlns:p14="http://schemas.microsoft.com/office/powerpoint/2010/main" val="3607284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TotalTime>
  <Words>494</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Coursera Applied Data Science Capstone Project Report </vt:lpstr>
      <vt:lpstr>Description of The Problem and A Discussion of The Background </vt:lpstr>
      <vt:lpstr>Description of Data Used to Solve the Problem  </vt:lpstr>
      <vt:lpstr>Methodology</vt:lpstr>
      <vt:lpstr>PowerPoint Presentation</vt:lpstr>
      <vt:lpstr>PowerPoint Presentation</vt:lpstr>
      <vt:lpstr>PowerPoint Presentation</vt:lpstr>
      <vt:lpstr>Results &amp;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Applied Data Science Capstone Project Report</dc:title>
  <dc:creator>Roshdy, Ali</dc:creator>
  <cp:lastModifiedBy>Roshdy, Ali</cp:lastModifiedBy>
  <cp:revision>1</cp:revision>
  <dcterms:created xsi:type="dcterms:W3CDTF">2018-12-03T21:40:03Z</dcterms:created>
  <dcterms:modified xsi:type="dcterms:W3CDTF">2018-12-03T21:54:22Z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d3885c-1f56-40e3-8399-6e8073bd5146_Enabled">
    <vt:lpwstr>True</vt:lpwstr>
  </property>
  <property fmtid="{D5CDD505-2E9C-101B-9397-08002B2CF9AE}" pid="3" name="MSIP_Label_15d3885c-1f56-40e3-8399-6e8073bd5146_SiteId">
    <vt:lpwstr>ea80952e-a476-42d4-aaf4-5457852b0f7e</vt:lpwstr>
  </property>
  <property fmtid="{D5CDD505-2E9C-101B-9397-08002B2CF9AE}" pid="4" name="MSIP_Label_15d3885c-1f56-40e3-8399-6e8073bd5146_Owner">
    <vt:lpwstr>rosha1@bp.com</vt:lpwstr>
  </property>
  <property fmtid="{D5CDD505-2E9C-101B-9397-08002B2CF9AE}" pid="5" name="MSIP_Label_15d3885c-1f56-40e3-8399-6e8073bd5146_SetDate">
    <vt:lpwstr>2018-12-03T21:41:53.6845449Z</vt:lpwstr>
  </property>
  <property fmtid="{D5CDD505-2E9C-101B-9397-08002B2CF9AE}" pid="6" name="MSIP_Label_15d3885c-1f56-40e3-8399-6e8073bd5146_Name">
    <vt:lpwstr>Non-Business</vt:lpwstr>
  </property>
  <property fmtid="{D5CDD505-2E9C-101B-9397-08002B2CF9AE}" pid="7" name="MSIP_Label_15d3885c-1f56-40e3-8399-6e8073bd5146_Application">
    <vt:lpwstr>Microsoft Azure Information Protection</vt:lpwstr>
  </property>
  <property fmtid="{D5CDD505-2E9C-101B-9397-08002B2CF9AE}" pid="8" name="MSIP_Label_15d3885c-1f56-40e3-8399-6e8073bd5146_Extended_MSFT_Method">
    <vt:lpwstr>Manual</vt:lpwstr>
  </property>
  <property fmtid="{D5CDD505-2E9C-101B-9397-08002B2CF9AE}" pid="9" name="Sensitivity">
    <vt:lpwstr>Non-Business</vt:lpwstr>
  </property>
</Properties>
</file>