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2" r:id="rId3"/>
    <p:sldId id="273" r:id="rId4"/>
    <p:sldId id="314" r:id="rId5"/>
    <p:sldId id="276" r:id="rId6"/>
    <p:sldId id="316" r:id="rId7"/>
    <p:sldId id="325" r:id="rId8"/>
    <p:sldId id="326" r:id="rId9"/>
    <p:sldId id="293" r:id="rId10"/>
    <p:sldId id="328" r:id="rId11"/>
    <p:sldId id="330" r:id="rId12"/>
    <p:sldId id="331" r:id="rId13"/>
    <p:sldId id="308" r:id="rId14"/>
    <p:sldId id="320" r:id="rId15"/>
    <p:sldId id="309" r:id="rId16"/>
    <p:sldId id="324" r:id="rId17"/>
    <p:sldId id="311" r:id="rId18"/>
    <p:sldId id="31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ssandra Robinson" initials="CR"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39"/>
    <p:restoredTop sz="94650"/>
  </p:normalViewPr>
  <p:slideViewPr>
    <p:cSldViewPr snapToGrid="0" snapToObjects="1">
      <p:cViewPr varScale="1">
        <p:scale>
          <a:sx n="79" d="100"/>
          <a:sy n="79" d="100"/>
        </p:scale>
        <p:origin x="605"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ed Fraz Ali" userId="8266cf80-23c6-46b2-a776-4a67ab842cc7" providerId="ADAL" clId="{67CC715F-946C-4978-A444-5192815D1604}"/>
    <pc:docChg chg="modSld">
      <pc:chgData name="Syed Fraz Ali" userId="8266cf80-23c6-46b2-a776-4a67ab842cc7" providerId="ADAL" clId="{67CC715F-946C-4978-A444-5192815D1604}" dt="2021-05-11T01:56:29.941" v="2" actId="255"/>
      <pc:docMkLst>
        <pc:docMk/>
      </pc:docMkLst>
      <pc:sldChg chg="modSp">
        <pc:chgData name="Syed Fraz Ali" userId="8266cf80-23c6-46b2-a776-4a67ab842cc7" providerId="ADAL" clId="{67CC715F-946C-4978-A444-5192815D1604}" dt="2021-05-11T01:56:29.941" v="2" actId="255"/>
        <pc:sldMkLst>
          <pc:docMk/>
          <pc:sldMk cId="3994304109" sldId="318"/>
        </pc:sldMkLst>
        <pc:spChg chg="mod">
          <ac:chgData name="Syed Fraz Ali" userId="8266cf80-23c6-46b2-a776-4a67ab842cc7" providerId="ADAL" clId="{67CC715F-946C-4978-A444-5192815D1604}" dt="2021-05-11T01:56:29.941" v="2" actId="255"/>
          <ac:spMkLst>
            <pc:docMk/>
            <pc:sldMk cId="3994304109" sldId="318"/>
            <ac:spMk id="19" creationId="{3CC7A3D8-2377-49E1-924D-C2CCD6C79045}"/>
          </ac:spMkLst>
        </pc:spChg>
      </pc:sldChg>
    </pc:docChg>
  </pc:docChgLst>
  <pc:docChgLst>
    <pc:chgData name="Syed Fraz Ali" userId="8266cf80-23c6-46b2-a776-4a67ab842cc7" providerId="ADAL" clId="{72C9EA00-19EA-41AF-AC7E-CC86D3F32BA0}"/>
    <pc:docChg chg="undo custSel addSld delSld modSld">
      <pc:chgData name="Syed Fraz Ali" userId="8266cf80-23c6-46b2-a776-4a67ab842cc7" providerId="ADAL" clId="{72C9EA00-19EA-41AF-AC7E-CC86D3F32BA0}" dt="2021-11-26T18:25:32.166" v="795" actId="20577"/>
      <pc:docMkLst>
        <pc:docMk/>
      </pc:docMkLst>
      <pc:sldChg chg="modSp mod">
        <pc:chgData name="Syed Fraz Ali" userId="8266cf80-23c6-46b2-a776-4a67ab842cc7" providerId="ADAL" clId="{72C9EA00-19EA-41AF-AC7E-CC86D3F32BA0}" dt="2021-11-26T18:25:32.166" v="795" actId="20577"/>
        <pc:sldMkLst>
          <pc:docMk/>
          <pc:sldMk cId="76914611" sldId="256"/>
        </pc:sldMkLst>
        <pc:spChg chg="mod">
          <ac:chgData name="Syed Fraz Ali" userId="8266cf80-23c6-46b2-a776-4a67ab842cc7" providerId="ADAL" clId="{72C9EA00-19EA-41AF-AC7E-CC86D3F32BA0}" dt="2021-11-26T18:25:32.166" v="795" actId="20577"/>
          <ac:spMkLst>
            <pc:docMk/>
            <pc:sldMk cId="76914611" sldId="256"/>
            <ac:spMk id="4" creationId="{3557A601-2FDD-4335-BFD5-B8C224E1D16D}"/>
          </ac:spMkLst>
        </pc:spChg>
        <pc:spChg chg="mod">
          <ac:chgData name="Syed Fraz Ali" userId="8266cf80-23c6-46b2-a776-4a67ab842cc7" providerId="ADAL" clId="{72C9EA00-19EA-41AF-AC7E-CC86D3F32BA0}" dt="2021-11-26T16:46:26.124" v="446" actId="2711"/>
          <ac:spMkLst>
            <pc:docMk/>
            <pc:sldMk cId="76914611" sldId="256"/>
            <ac:spMk id="5" creationId="{DBC48D8D-6F92-4845-B31B-ACFCB22F823A}"/>
          </ac:spMkLst>
        </pc:spChg>
      </pc:sldChg>
      <pc:sldChg chg="modSp">
        <pc:chgData name="Syed Fraz Ali" userId="8266cf80-23c6-46b2-a776-4a67ab842cc7" providerId="ADAL" clId="{72C9EA00-19EA-41AF-AC7E-CC86D3F32BA0}" dt="2021-11-26T16:46:53.408" v="449" actId="2711"/>
        <pc:sldMkLst>
          <pc:docMk/>
          <pc:sldMk cId="2519477682" sldId="272"/>
        </pc:sldMkLst>
        <pc:spChg chg="mod">
          <ac:chgData name="Syed Fraz Ali" userId="8266cf80-23c6-46b2-a776-4a67ab842cc7" providerId="ADAL" clId="{72C9EA00-19EA-41AF-AC7E-CC86D3F32BA0}" dt="2021-11-26T16:46:49.255" v="448" actId="2711"/>
          <ac:spMkLst>
            <pc:docMk/>
            <pc:sldMk cId="2519477682" sldId="272"/>
            <ac:spMk id="6" creationId="{00000000-0000-0000-0000-000000000000}"/>
          </ac:spMkLst>
        </pc:spChg>
        <pc:spChg chg="mod">
          <ac:chgData name="Syed Fraz Ali" userId="8266cf80-23c6-46b2-a776-4a67ab842cc7" providerId="ADAL" clId="{72C9EA00-19EA-41AF-AC7E-CC86D3F32BA0}" dt="2021-11-26T16:46:53.408" v="449" actId="2711"/>
          <ac:spMkLst>
            <pc:docMk/>
            <pc:sldMk cId="2519477682" sldId="272"/>
            <ac:spMk id="7" creationId="{00000000-0000-0000-0000-000000000000}"/>
          </ac:spMkLst>
        </pc:spChg>
      </pc:sldChg>
      <pc:sldChg chg="modSp mod">
        <pc:chgData name="Syed Fraz Ali" userId="8266cf80-23c6-46b2-a776-4a67ab842cc7" providerId="ADAL" clId="{72C9EA00-19EA-41AF-AC7E-CC86D3F32BA0}" dt="2021-11-26T16:47:03.448" v="450" actId="2711"/>
        <pc:sldMkLst>
          <pc:docMk/>
          <pc:sldMk cId="4085743615" sldId="273"/>
        </pc:sldMkLst>
        <pc:spChg chg="mod">
          <ac:chgData name="Syed Fraz Ali" userId="8266cf80-23c6-46b2-a776-4a67ab842cc7" providerId="ADAL" clId="{72C9EA00-19EA-41AF-AC7E-CC86D3F32BA0}" dt="2021-11-26T16:47:03.448" v="450" actId="2711"/>
          <ac:spMkLst>
            <pc:docMk/>
            <pc:sldMk cId="4085743615" sldId="273"/>
            <ac:spMk id="6" creationId="{00000000-0000-0000-0000-000000000000}"/>
          </ac:spMkLst>
        </pc:spChg>
      </pc:sldChg>
      <pc:sldChg chg="modSp mod">
        <pc:chgData name="Syed Fraz Ali" userId="8266cf80-23c6-46b2-a776-4a67ab842cc7" providerId="ADAL" clId="{72C9EA00-19EA-41AF-AC7E-CC86D3F32BA0}" dt="2021-11-26T16:47:21.808" v="452" actId="2711"/>
        <pc:sldMkLst>
          <pc:docMk/>
          <pc:sldMk cId="2522378657" sldId="276"/>
        </pc:sldMkLst>
        <pc:spChg chg="mod">
          <ac:chgData name="Syed Fraz Ali" userId="8266cf80-23c6-46b2-a776-4a67ab842cc7" providerId="ADAL" clId="{72C9EA00-19EA-41AF-AC7E-CC86D3F32BA0}" dt="2021-11-26T16:47:21.808" v="452" actId="2711"/>
          <ac:spMkLst>
            <pc:docMk/>
            <pc:sldMk cId="2522378657" sldId="276"/>
            <ac:spMk id="6" creationId="{00000000-0000-0000-0000-000000000000}"/>
          </ac:spMkLst>
        </pc:spChg>
      </pc:sldChg>
      <pc:sldChg chg="modSp mod">
        <pc:chgData name="Syed Fraz Ali" userId="8266cf80-23c6-46b2-a776-4a67ab842cc7" providerId="ADAL" clId="{72C9EA00-19EA-41AF-AC7E-CC86D3F32BA0}" dt="2021-11-26T16:48:04.029" v="456" actId="2711"/>
        <pc:sldMkLst>
          <pc:docMk/>
          <pc:sldMk cId="245126708" sldId="293"/>
        </pc:sldMkLst>
        <pc:spChg chg="mod">
          <ac:chgData name="Syed Fraz Ali" userId="8266cf80-23c6-46b2-a776-4a67ab842cc7" providerId="ADAL" clId="{72C9EA00-19EA-41AF-AC7E-CC86D3F32BA0}" dt="2021-11-26T16:48:04.029" v="456" actId="2711"/>
          <ac:spMkLst>
            <pc:docMk/>
            <pc:sldMk cId="245126708" sldId="293"/>
            <ac:spMk id="6" creationId="{00000000-0000-0000-0000-000000000000}"/>
          </ac:spMkLst>
        </pc:spChg>
      </pc:sldChg>
      <pc:sldChg chg="modSp mod">
        <pc:chgData name="Syed Fraz Ali" userId="8266cf80-23c6-46b2-a776-4a67ab842cc7" providerId="ADAL" clId="{72C9EA00-19EA-41AF-AC7E-CC86D3F32BA0}" dt="2021-11-26T18:08:47.765" v="713" actId="2711"/>
        <pc:sldMkLst>
          <pc:docMk/>
          <pc:sldMk cId="3091603821" sldId="308"/>
        </pc:sldMkLst>
        <pc:spChg chg="mod">
          <ac:chgData name="Syed Fraz Ali" userId="8266cf80-23c6-46b2-a776-4a67ab842cc7" providerId="ADAL" clId="{72C9EA00-19EA-41AF-AC7E-CC86D3F32BA0}" dt="2021-11-26T18:08:47.765" v="713" actId="2711"/>
          <ac:spMkLst>
            <pc:docMk/>
            <pc:sldMk cId="3091603821" sldId="308"/>
            <ac:spMk id="6" creationId="{00000000-0000-0000-0000-000000000000}"/>
          </ac:spMkLst>
        </pc:spChg>
      </pc:sldChg>
      <pc:sldChg chg="modSp mod">
        <pc:chgData name="Syed Fraz Ali" userId="8266cf80-23c6-46b2-a776-4a67ab842cc7" providerId="ADAL" clId="{72C9EA00-19EA-41AF-AC7E-CC86D3F32BA0}" dt="2021-11-26T18:08:28.918" v="711" actId="2711"/>
        <pc:sldMkLst>
          <pc:docMk/>
          <pc:sldMk cId="543242864" sldId="309"/>
        </pc:sldMkLst>
        <pc:spChg chg="mod">
          <ac:chgData name="Syed Fraz Ali" userId="8266cf80-23c6-46b2-a776-4a67ab842cc7" providerId="ADAL" clId="{72C9EA00-19EA-41AF-AC7E-CC86D3F32BA0}" dt="2021-11-26T18:08:28.918" v="711" actId="2711"/>
          <ac:spMkLst>
            <pc:docMk/>
            <pc:sldMk cId="543242864" sldId="309"/>
            <ac:spMk id="6" creationId="{00000000-0000-0000-0000-000000000000}"/>
          </ac:spMkLst>
        </pc:spChg>
      </pc:sldChg>
      <pc:sldChg chg="modSp mod">
        <pc:chgData name="Syed Fraz Ali" userId="8266cf80-23c6-46b2-a776-4a67ab842cc7" providerId="ADAL" clId="{72C9EA00-19EA-41AF-AC7E-CC86D3F32BA0}" dt="2021-11-26T18:08:19.878" v="710" actId="2711"/>
        <pc:sldMkLst>
          <pc:docMk/>
          <pc:sldMk cId="4111396100" sldId="311"/>
        </pc:sldMkLst>
        <pc:spChg chg="mod">
          <ac:chgData name="Syed Fraz Ali" userId="8266cf80-23c6-46b2-a776-4a67ab842cc7" providerId="ADAL" clId="{72C9EA00-19EA-41AF-AC7E-CC86D3F32BA0}" dt="2021-11-26T18:08:19.878" v="710" actId="2711"/>
          <ac:spMkLst>
            <pc:docMk/>
            <pc:sldMk cId="4111396100" sldId="311"/>
            <ac:spMk id="6" creationId="{00000000-0000-0000-0000-000000000000}"/>
          </ac:spMkLst>
        </pc:spChg>
      </pc:sldChg>
      <pc:sldChg chg="modSp mod">
        <pc:chgData name="Syed Fraz Ali" userId="8266cf80-23c6-46b2-a776-4a67ab842cc7" providerId="ADAL" clId="{72C9EA00-19EA-41AF-AC7E-CC86D3F32BA0}" dt="2021-11-26T18:08:03.482" v="709" actId="2711"/>
        <pc:sldMkLst>
          <pc:docMk/>
          <pc:sldMk cId="764706295" sldId="312"/>
        </pc:sldMkLst>
        <pc:spChg chg="mod">
          <ac:chgData name="Syed Fraz Ali" userId="8266cf80-23c6-46b2-a776-4a67ab842cc7" providerId="ADAL" clId="{72C9EA00-19EA-41AF-AC7E-CC86D3F32BA0}" dt="2021-11-26T17:16:39.977" v="707"/>
          <ac:spMkLst>
            <pc:docMk/>
            <pc:sldMk cId="764706295" sldId="312"/>
            <ac:spMk id="6" creationId="{00000000-0000-0000-0000-000000000000}"/>
          </ac:spMkLst>
        </pc:spChg>
        <pc:spChg chg="mod">
          <ac:chgData name="Syed Fraz Ali" userId="8266cf80-23c6-46b2-a776-4a67ab842cc7" providerId="ADAL" clId="{72C9EA00-19EA-41AF-AC7E-CC86D3F32BA0}" dt="2021-11-26T18:08:03.482" v="709" actId="2711"/>
          <ac:spMkLst>
            <pc:docMk/>
            <pc:sldMk cId="764706295" sldId="312"/>
            <ac:spMk id="7" creationId="{00000000-0000-0000-0000-000000000000}"/>
          </ac:spMkLst>
        </pc:spChg>
      </pc:sldChg>
      <pc:sldChg chg="modSp mod modAnim">
        <pc:chgData name="Syed Fraz Ali" userId="8266cf80-23c6-46b2-a776-4a67ab842cc7" providerId="ADAL" clId="{72C9EA00-19EA-41AF-AC7E-CC86D3F32BA0}" dt="2021-11-26T16:47:12.752" v="451" actId="2711"/>
        <pc:sldMkLst>
          <pc:docMk/>
          <pc:sldMk cId="2787026919" sldId="314"/>
        </pc:sldMkLst>
        <pc:spChg chg="mod">
          <ac:chgData name="Syed Fraz Ali" userId="8266cf80-23c6-46b2-a776-4a67ab842cc7" providerId="ADAL" clId="{72C9EA00-19EA-41AF-AC7E-CC86D3F32BA0}" dt="2021-11-26T16:35:58.640" v="378" actId="20577"/>
          <ac:spMkLst>
            <pc:docMk/>
            <pc:sldMk cId="2787026919" sldId="314"/>
            <ac:spMk id="6" creationId="{00000000-0000-0000-0000-000000000000}"/>
          </ac:spMkLst>
        </pc:spChg>
        <pc:spChg chg="mod">
          <ac:chgData name="Syed Fraz Ali" userId="8266cf80-23c6-46b2-a776-4a67ab842cc7" providerId="ADAL" clId="{72C9EA00-19EA-41AF-AC7E-CC86D3F32BA0}" dt="2021-11-26T16:47:12.752" v="451" actId="2711"/>
          <ac:spMkLst>
            <pc:docMk/>
            <pc:sldMk cId="2787026919" sldId="314"/>
            <ac:spMk id="7" creationId="{00000000-0000-0000-0000-000000000000}"/>
          </ac:spMkLst>
        </pc:spChg>
      </pc:sldChg>
      <pc:sldChg chg="modSp del mod modAnim">
        <pc:chgData name="Syed Fraz Ali" userId="8266cf80-23c6-46b2-a776-4a67ab842cc7" providerId="ADAL" clId="{72C9EA00-19EA-41AF-AC7E-CC86D3F32BA0}" dt="2021-11-26T16:34:31.868" v="354" actId="2696"/>
        <pc:sldMkLst>
          <pc:docMk/>
          <pc:sldMk cId="2976991092" sldId="315"/>
        </pc:sldMkLst>
        <pc:spChg chg="mod">
          <ac:chgData name="Syed Fraz Ali" userId="8266cf80-23c6-46b2-a776-4a67ab842cc7" providerId="ADAL" clId="{72C9EA00-19EA-41AF-AC7E-CC86D3F32BA0}" dt="2021-11-26T16:31:16.766" v="59" actId="27636"/>
          <ac:spMkLst>
            <pc:docMk/>
            <pc:sldMk cId="2976991092" sldId="315"/>
            <ac:spMk id="6" creationId="{00000000-0000-0000-0000-000000000000}"/>
          </ac:spMkLst>
        </pc:spChg>
      </pc:sldChg>
      <pc:sldChg chg="modSp mod modAnim">
        <pc:chgData name="Syed Fraz Ali" userId="8266cf80-23c6-46b2-a776-4a67ab842cc7" providerId="ADAL" clId="{72C9EA00-19EA-41AF-AC7E-CC86D3F32BA0}" dt="2021-11-26T18:16:10.693" v="768" actId="20577"/>
        <pc:sldMkLst>
          <pc:docMk/>
          <pc:sldMk cId="4157295894" sldId="316"/>
        </pc:sldMkLst>
        <pc:spChg chg="mod">
          <ac:chgData name="Syed Fraz Ali" userId="8266cf80-23c6-46b2-a776-4a67ab842cc7" providerId="ADAL" clId="{72C9EA00-19EA-41AF-AC7E-CC86D3F32BA0}" dt="2021-11-26T18:16:10.693" v="768" actId="20577"/>
          <ac:spMkLst>
            <pc:docMk/>
            <pc:sldMk cId="4157295894" sldId="316"/>
            <ac:spMk id="6" creationId="{00000000-0000-0000-0000-000000000000}"/>
          </ac:spMkLst>
        </pc:spChg>
        <pc:spChg chg="mod">
          <ac:chgData name="Syed Fraz Ali" userId="8266cf80-23c6-46b2-a776-4a67ab842cc7" providerId="ADAL" clId="{72C9EA00-19EA-41AF-AC7E-CC86D3F32BA0}" dt="2021-11-26T18:09:19.799" v="714" actId="2711"/>
          <ac:spMkLst>
            <pc:docMk/>
            <pc:sldMk cId="4157295894" sldId="316"/>
            <ac:spMk id="7" creationId="{00000000-0000-0000-0000-000000000000}"/>
          </ac:spMkLst>
        </pc:spChg>
      </pc:sldChg>
      <pc:sldChg chg="addSp delSp modSp del mod delAnim modAnim">
        <pc:chgData name="Syed Fraz Ali" userId="8266cf80-23c6-46b2-a776-4a67ab842cc7" providerId="ADAL" clId="{72C9EA00-19EA-41AF-AC7E-CC86D3F32BA0}" dt="2021-11-26T16:55:54.326" v="510" actId="47"/>
        <pc:sldMkLst>
          <pc:docMk/>
          <pc:sldMk cId="883043276" sldId="317"/>
        </pc:sldMkLst>
        <pc:spChg chg="add del mod">
          <ac:chgData name="Syed Fraz Ali" userId="8266cf80-23c6-46b2-a776-4a67ab842cc7" providerId="ADAL" clId="{72C9EA00-19EA-41AF-AC7E-CC86D3F32BA0}" dt="2021-11-26T16:49:52.263" v="458"/>
          <ac:spMkLst>
            <pc:docMk/>
            <pc:sldMk cId="883043276" sldId="317"/>
            <ac:spMk id="3" creationId="{19EE8D1E-DB52-4919-AAAA-202450B864FC}"/>
          </ac:spMkLst>
        </pc:spChg>
        <pc:spChg chg="add mod">
          <ac:chgData name="Syed Fraz Ali" userId="8266cf80-23c6-46b2-a776-4a67ab842cc7" providerId="ADAL" clId="{72C9EA00-19EA-41AF-AC7E-CC86D3F32BA0}" dt="2021-11-26T16:51:41.576" v="471" actId="1076"/>
          <ac:spMkLst>
            <pc:docMk/>
            <pc:sldMk cId="883043276" sldId="317"/>
            <ac:spMk id="5" creationId="{B21D2E85-9A7A-4B4B-8D9C-09F9C66F822B}"/>
          </ac:spMkLst>
        </pc:spChg>
        <pc:spChg chg="mod">
          <ac:chgData name="Syed Fraz Ali" userId="8266cf80-23c6-46b2-a776-4a67ab842cc7" providerId="ADAL" clId="{72C9EA00-19EA-41AF-AC7E-CC86D3F32BA0}" dt="2021-11-26T16:50:49.550" v="466" actId="2711"/>
          <ac:spMkLst>
            <pc:docMk/>
            <pc:sldMk cId="883043276" sldId="317"/>
            <ac:spMk id="7" creationId="{00000000-0000-0000-0000-000000000000}"/>
          </ac:spMkLst>
        </pc:spChg>
        <pc:spChg chg="mod">
          <ac:chgData name="Syed Fraz Ali" userId="8266cf80-23c6-46b2-a776-4a67ab842cc7" providerId="ADAL" clId="{72C9EA00-19EA-41AF-AC7E-CC86D3F32BA0}" dt="2021-11-26T16:51:23.833" v="469" actId="5793"/>
          <ac:spMkLst>
            <pc:docMk/>
            <pc:sldMk cId="883043276" sldId="317"/>
            <ac:spMk id="19" creationId="{3CC7A3D8-2377-49E1-924D-C2CCD6C79045}"/>
          </ac:spMkLst>
        </pc:spChg>
        <pc:graphicFrameChg chg="add del mod">
          <ac:chgData name="Syed Fraz Ali" userId="8266cf80-23c6-46b2-a776-4a67ab842cc7" providerId="ADAL" clId="{72C9EA00-19EA-41AF-AC7E-CC86D3F32BA0}" dt="2021-11-26T16:49:52.263" v="458"/>
          <ac:graphicFrameMkLst>
            <pc:docMk/>
            <pc:sldMk cId="883043276" sldId="317"/>
            <ac:graphicFrameMk id="2" creationId="{AFFBE637-517B-4C32-A2FB-B588E918E4CD}"/>
          </ac:graphicFrameMkLst>
        </pc:graphicFrameChg>
        <pc:graphicFrameChg chg="add mod modGraphic">
          <ac:chgData name="Syed Fraz Ali" userId="8266cf80-23c6-46b2-a776-4a67ab842cc7" providerId="ADAL" clId="{72C9EA00-19EA-41AF-AC7E-CC86D3F32BA0}" dt="2021-11-26T16:52:29.318" v="477" actId="1076"/>
          <ac:graphicFrameMkLst>
            <pc:docMk/>
            <pc:sldMk cId="883043276" sldId="317"/>
            <ac:graphicFrameMk id="4" creationId="{5ADF5662-65DF-4309-BA5F-BC2DAC3F20A2}"/>
          </ac:graphicFrameMkLst>
        </pc:graphicFrameChg>
        <pc:picChg chg="del">
          <ac:chgData name="Syed Fraz Ali" userId="8266cf80-23c6-46b2-a776-4a67ab842cc7" providerId="ADAL" clId="{72C9EA00-19EA-41AF-AC7E-CC86D3F32BA0}" dt="2021-11-26T16:50:03.031" v="460" actId="478"/>
          <ac:picMkLst>
            <pc:docMk/>
            <pc:sldMk cId="883043276" sldId="317"/>
            <ac:picMk id="31" creationId="{5AFBAB8E-9E35-477E-B0A6-34EFF3706E31}"/>
          </ac:picMkLst>
        </pc:picChg>
      </pc:sldChg>
      <pc:sldChg chg="del">
        <pc:chgData name="Syed Fraz Ali" userId="8266cf80-23c6-46b2-a776-4a67ab842cc7" providerId="ADAL" clId="{72C9EA00-19EA-41AF-AC7E-CC86D3F32BA0}" dt="2021-11-26T16:52:11.106" v="473" actId="47"/>
        <pc:sldMkLst>
          <pc:docMk/>
          <pc:sldMk cId="3994304109" sldId="318"/>
        </pc:sldMkLst>
      </pc:sldChg>
      <pc:sldChg chg="del">
        <pc:chgData name="Syed Fraz Ali" userId="8266cf80-23c6-46b2-a776-4a67ab842cc7" providerId="ADAL" clId="{72C9EA00-19EA-41AF-AC7E-CC86D3F32BA0}" dt="2021-11-26T16:51:56.535" v="472" actId="47"/>
        <pc:sldMkLst>
          <pc:docMk/>
          <pc:sldMk cId="3851116456" sldId="319"/>
        </pc:sldMkLst>
      </pc:sldChg>
      <pc:sldChg chg="modSp mod modAnim">
        <pc:chgData name="Syed Fraz Ali" userId="8266cf80-23c6-46b2-a776-4a67ab842cc7" providerId="ADAL" clId="{72C9EA00-19EA-41AF-AC7E-CC86D3F32BA0}" dt="2021-11-26T18:24:48.161" v="794" actId="20577"/>
        <pc:sldMkLst>
          <pc:docMk/>
          <pc:sldMk cId="2328687150" sldId="320"/>
        </pc:sldMkLst>
        <pc:spChg chg="mod">
          <ac:chgData name="Syed Fraz Ali" userId="8266cf80-23c6-46b2-a776-4a67ab842cc7" providerId="ADAL" clId="{72C9EA00-19EA-41AF-AC7E-CC86D3F32BA0}" dt="2021-11-26T18:08:39.953" v="712" actId="2711"/>
          <ac:spMkLst>
            <pc:docMk/>
            <pc:sldMk cId="2328687150" sldId="320"/>
            <ac:spMk id="7" creationId="{00000000-0000-0000-0000-000000000000}"/>
          </ac:spMkLst>
        </pc:spChg>
        <pc:spChg chg="mod">
          <ac:chgData name="Syed Fraz Ali" userId="8266cf80-23c6-46b2-a776-4a67ab842cc7" providerId="ADAL" clId="{72C9EA00-19EA-41AF-AC7E-CC86D3F32BA0}" dt="2021-11-26T18:24:48.161" v="794" actId="20577"/>
          <ac:spMkLst>
            <pc:docMk/>
            <pc:sldMk cId="2328687150" sldId="320"/>
            <ac:spMk id="19" creationId="{3CC7A3D8-2377-49E1-924D-C2CCD6C79045}"/>
          </ac:spMkLst>
        </pc:spChg>
      </pc:sldChg>
      <pc:sldChg chg="del">
        <pc:chgData name="Syed Fraz Ali" userId="8266cf80-23c6-46b2-a776-4a67ab842cc7" providerId="ADAL" clId="{72C9EA00-19EA-41AF-AC7E-CC86D3F32BA0}" dt="2021-11-26T17:09:52.594" v="616" actId="47"/>
        <pc:sldMkLst>
          <pc:docMk/>
          <pc:sldMk cId="3124113594" sldId="321"/>
        </pc:sldMkLst>
      </pc:sldChg>
      <pc:sldChg chg="del">
        <pc:chgData name="Syed Fraz Ali" userId="8266cf80-23c6-46b2-a776-4a67ab842cc7" providerId="ADAL" clId="{72C9EA00-19EA-41AF-AC7E-CC86D3F32BA0}" dt="2021-11-26T17:09:55.925" v="617" actId="47"/>
        <pc:sldMkLst>
          <pc:docMk/>
          <pc:sldMk cId="3345731303" sldId="322"/>
        </pc:sldMkLst>
      </pc:sldChg>
      <pc:sldChg chg="addSp modSp mod modAnim">
        <pc:chgData name="Syed Fraz Ali" userId="8266cf80-23c6-46b2-a776-4a67ab842cc7" providerId="ADAL" clId="{72C9EA00-19EA-41AF-AC7E-CC86D3F32BA0}" dt="2021-11-26T18:15:03.955" v="747"/>
        <pc:sldMkLst>
          <pc:docMk/>
          <pc:sldMk cId="94969345" sldId="324"/>
        </pc:sldMkLst>
        <pc:spChg chg="add mod">
          <ac:chgData name="Syed Fraz Ali" userId="8266cf80-23c6-46b2-a776-4a67ab842cc7" providerId="ADAL" clId="{72C9EA00-19EA-41AF-AC7E-CC86D3F32BA0}" dt="2021-11-26T17:16:22.442" v="706" actId="12"/>
          <ac:spMkLst>
            <pc:docMk/>
            <pc:sldMk cId="94969345" sldId="324"/>
            <ac:spMk id="2" creationId="{AFEB47F6-9028-4E08-95E6-AAF2D42C5FAA}"/>
          </ac:spMkLst>
        </pc:spChg>
        <pc:spChg chg="mod">
          <ac:chgData name="Syed Fraz Ali" userId="8266cf80-23c6-46b2-a776-4a67ab842cc7" providerId="ADAL" clId="{72C9EA00-19EA-41AF-AC7E-CC86D3F32BA0}" dt="2021-11-26T17:16:58.920" v="708" actId="2711"/>
          <ac:spMkLst>
            <pc:docMk/>
            <pc:sldMk cId="94969345" sldId="324"/>
            <ac:spMk id="7" creationId="{00000000-0000-0000-0000-000000000000}"/>
          </ac:spMkLst>
        </pc:spChg>
        <pc:spChg chg="mod">
          <ac:chgData name="Syed Fraz Ali" userId="8266cf80-23c6-46b2-a776-4a67ab842cc7" providerId="ADAL" clId="{72C9EA00-19EA-41AF-AC7E-CC86D3F32BA0}" dt="2021-11-26T17:15:17.345" v="698" actId="5793"/>
          <ac:spMkLst>
            <pc:docMk/>
            <pc:sldMk cId="94969345" sldId="324"/>
            <ac:spMk id="19" creationId="{3CC7A3D8-2377-49E1-924D-C2CCD6C79045}"/>
          </ac:spMkLst>
        </pc:spChg>
        <pc:picChg chg="add mod">
          <ac:chgData name="Syed Fraz Ali" userId="8266cf80-23c6-46b2-a776-4a67ab842cc7" providerId="ADAL" clId="{72C9EA00-19EA-41AF-AC7E-CC86D3F32BA0}" dt="2021-11-26T17:15:25.780" v="700" actId="1076"/>
          <ac:picMkLst>
            <pc:docMk/>
            <pc:sldMk cId="94969345" sldId="324"/>
            <ac:picMk id="5" creationId="{99B9C5E8-F209-49DD-B4C4-876AA45F7E6B}"/>
          </ac:picMkLst>
        </pc:picChg>
      </pc:sldChg>
      <pc:sldChg chg="new del">
        <pc:chgData name="Syed Fraz Ali" userId="8266cf80-23c6-46b2-a776-4a67ab842cc7" providerId="ADAL" clId="{72C9EA00-19EA-41AF-AC7E-CC86D3F32BA0}" dt="2021-11-26T16:37:40.863" v="392" actId="47"/>
        <pc:sldMkLst>
          <pc:docMk/>
          <pc:sldMk cId="1545485364" sldId="325"/>
        </pc:sldMkLst>
      </pc:sldChg>
      <pc:sldChg chg="modSp add mod modAnim">
        <pc:chgData name="Syed Fraz Ali" userId="8266cf80-23c6-46b2-a776-4a67ab842cc7" providerId="ADAL" clId="{72C9EA00-19EA-41AF-AC7E-CC86D3F32BA0}" dt="2021-11-26T17:09:39.253" v="615" actId="27636"/>
        <pc:sldMkLst>
          <pc:docMk/>
          <pc:sldMk cId="2995506165" sldId="325"/>
        </pc:sldMkLst>
        <pc:spChg chg="mod">
          <ac:chgData name="Syed Fraz Ali" userId="8266cf80-23c6-46b2-a776-4a67ab842cc7" providerId="ADAL" clId="{72C9EA00-19EA-41AF-AC7E-CC86D3F32BA0}" dt="2021-11-26T17:09:39.253" v="615" actId="27636"/>
          <ac:spMkLst>
            <pc:docMk/>
            <pc:sldMk cId="2995506165" sldId="325"/>
            <ac:spMk id="6" creationId="{00000000-0000-0000-0000-000000000000}"/>
          </ac:spMkLst>
        </pc:spChg>
        <pc:spChg chg="mod">
          <ac:chgData name="Syed Fraz Ali" userId="8266cf80-23c6-46b2-a776-4a67ab842cc7" providerId="ADAL" clId="{72C9EA00-19EA-41AF-AC7E-CC86D3F32BA0}" dt="2021-11-26T16:47:36.708" v="454" actId="2711"/>
          <ac:spMkLst>
            <pc:docMk/>
            <pc:sldMk cId="2995506165" sldId="325"/>
            <ac:spMk id="7" creationId="{00000000-0000-0000-0000-000000000000}"/>
          </ac:spMkLst>
        </pc:spChg>
      </pc:sldChg>
      <pc:sldChg chg="modSp add mod modAnim">
        <pc:chgData name="Syed Fraz Ali" userId="8266cf80-23c6-46b2-a776-4a67ab842cc7" providerId="ADAL" clId="{72C9EA00-19EA-41AF-AC7E-CC86D3F32BA0}" dt="2021-11-26T18:12:01.764" v="718"/>
        <pc:sldMkLst>
          <pc:docMk/>
          <pc:sldMk cId="1727086908" sldId="326"/>
        </pc:sldMkLst>
        <pc:spChg chg="mod">
          <ac:chgData name="Syed Fraz Ali" userId="8266cf80-23c6-46b2-a776-4a67ab842cc7" providerId="ADAL" clId="{72C9EA00-19EA-41AF-AC7E-CC86D3F32BA0}" dt="2021-11-26T16:45:34.136" v="443" actId="2711"/>
          <ac:spMkLst>
            <pc:docMk/>
            <pc:sldMk cId="1727086908" sldId="326"/>
            <ac:spMk id="6" creationId="{00000000-0000-0000-0000-000000000000}"/>
          </ac:spMkLst>
        </pc:spChg>
        <pc:spChg chg="mod">
          <ac:chgData name="Syed Fraz Ali" userId="8266cf80-23c6-46b2-a776-4a67ab842cc7" providerId="ADAL" clId="{72C9EA00-19EA-41AF-AC7E-CC86D3F32BA0}" dt="2021-11-26T16:47:46.365" v="455" actId="2711"/>
          <ac:spMkLst>
            <pc:docMk/>
            <pc:sldMk cId="1727086908" sldId="326"/>
            <ac:spMk id="7" creationId="{00000000-0000-0000-0000-000000000000}"/>
          </ac:spMkLst>
        </pc:spChg>
      </pc:sldChg>
      <pc:sldChg chg="modSp add del mod">
        <pc:chgData name="Syed Fraz Ali" userId="8266cf80-23c6-46b2-a776-4a67ab842cc7" providerId="ADAL" clId="{72C9EA00-19EA-41AF-AC7E-CC86D3F32BA0}" dt="2021-11-26T16:55:56.862" v="511" actId="47"/>
        <pc:sldMkLst>
          <pc:docMk/>
          <pc:sldMk cId="4065174661" sldId="327"/>
        </pc:sldMkLst>
        <pc:spChg chg="mod">
          <ac:chgData name="Syed Fraz Ali" userId="8266cf80-23c6-46b2-a776-4a67ab842cc7" providerId="ADAL" clId="{72C9EA00-19EA-41AF-AC7E-CC86D3F32BA0}" dt="2021-11-26T16:53:07.316" v="479" actId="20577"/>
          <ac:spMkLst>
            <pc:docMk/>
            <pc:sldMk cId="4065174661" sldId="327"/>
            <ac:spMk id="19" creationId="{3CC7A3D8-2377-49E1-924D-C2CCD6C79045}"/>
          </ac:spMkLst>
        </pc:spChg>
      </pc:sldChg>
      <pc:sldChg chg="addSp delSp modSp add mod modAnim">
        <pc:chgData name="Syed Fraz Ali" userId="8266cf80-23c6-46b2-a776-4a67ab842cc7" providerId="ADAL" clId="{72C9EA00-19EA-41AF-AC7E-CC86D3F32BA0}" dt="2021-11-26T18:12:35.312" v="723"/>
        <pc:sldMkLst>
          <pc:docMk/>
          <pc:sldMk cId="2198612929" sldId="328"/>
        </pc:sldMkLst>
        <pc:spChg chg="mod">
          <ac:chgData name="Syed Fraz Ali" userId="8266cf80-23c6-46b2-a776-4a67ab842cc7" providerId="ADAL" clId="{72C9EA00-19EA-41AF-AC7E-CC86D3F32BA0}" dt="2021-11-26T17:04:59.177" v="581" actId="12"/>
          <ac:spMkLst>
            <pc:docMk/>
            <pc:sldMk cId="2198612929" sldId="328"/>
            <ac:spMk id="19" creationId="{3CC7A3D8-2377-49E1-924D-C2CCD6C79045}"/>
          </ac:spMkLst>
        </pc:spChg>
        <pc:graphicFrameChg chg="add del mod modGraphic">
          <ac:chgData name="Syed Fraz Ali" userId="8266cf80-23c6-46b2-a776-4a67ab842cc7" providerId="ADAL" clId="{72C9EA00-19EA-41AF-AC7E-CC86D3F32BA0}" dt="2021-11-26T17:08:34.545" v="609" actId="14100"/>
          <ac:graphicFrameMkLst>
            <pc:docMk/>
            <pc:sldMk cId="2198612929" sldId="328"/>
            <ac:graphicFrameMk id="4" creationId="{5ADF5662-65DF-4309-BA5F-BC2DAC3F20A2}"/>
          </ac:graphicFrameMkLst>
        </pc:graphicFrameChg>
      </pc:sldChg>
      <pc:sldChg chg="addSp delSp modSp add del mod">
        <pc:chgData name="Syed Fraz Ali" userId="8266cf80-23c6-46b2-a776-4a67ab842cc7" providerId="ADAL" clId="{72C9EA00-19EA-41AF-AC7E-CC86D3F32BA0}" dt="2021-11-26T16:59:52.581" v="540" actId="47"/>
        <pc:sldMkLst>
          <pc:docMk/>
          <pc:sldMk cId="647177174" sldId="329"/>
        </pc:sldMkLst>
        <pc:spChg chg="add del mod">
          <ac:chgData name="Syed Fraz Ali" userId="8266cf80-23c6-46b2-a776-4a67ab842cc7" providerId="ADAL" clId="{72C9EA00-19EA-41AF-AC7E-CC86D3F32BA0}" dt="2021-11-26T16:57:15.305" v="517" actId="478"/>
          <ac:spMkLst>
            <pc:docMk/>
            <pc:sldMk cId="647177174" sldId="329"/>
            <ac:spMk id="3" creationId="{EB2F10BF-7C97-45E6-9FDB-1C99F86221CF}"/>
          </ac:spMkLst>
        </pc:spChg>
        <pc:spChg chg="add mod">
          <ac:chgData name="Syed Fraz Ali" userId="8266cf80-23c6-46b2-a776-4a67ab842cc7" providerId="ADAL" clId="{72C9EA00-19EA-41AF-AC7E-CC86D3F32BA0}" dt="2021-11-26T16:59:38.350" v="538" actId="179"/>
          <ac:spMkLst>
            <pc:docMk/>
            <pc:sldMk cId="647177174" sldId="329"/>
            <ac:spMk id="8" creationId="{88E00D0A-4F41-4D74-941D-55FADAC35EF4}"/>
          </ac:spMkLst>
        </pc:spChg>
        <pc:spChg chg="del mod">
          <ac:chgData name="Syed Fraz Ali" userId="8266cf80-23c6-46b2-a776-4a67ab842cc7" providerId="ADAL" clId="{72C9EA00-19EA-41AF-AC7E-CC86D3F32BA0}" dt="2021-11-26T16:58:19.431" v="527" actId="478"/>
          <ac:spMkLst>
            <pc:docMk/>
            <pc:sldMk cId="647177174" sldId="329"/>
            <ac:spMk id="19" creationId="{3CC7A3D8-2377-49E1-924D-C2CCD6C79045}"/>
          </ac:spMkLst>
        </pc:spChg>
        <pc:graphicFrameChg chg="add del mod">
          <ac:chgData name="Syed Fraz Ali" userId="8266cf80-23c6-46b2-a776-4a67ab842cc7" providerId="ADAL" clId="{72C9EA00-19EA-41AF-AC7E-CC86D3F32BA0}" dt="2021-11-26T16:57:15.305" v="517" actId="478"/>
          <ac:graphicFrameMkLst>
            <pc:docMk/>
            <pc:sldMk cId="647177174" sldId="329"/>
            <ac:graphicFrameMk id="2" creationId="{FCF98804-0EB0-48E4-BCF7-AC28CA3C2F31}"/>
          </ac:graphicFrameMkLst>
        </pc:graphicFrameChg>
        <pc:graphicFrameChg chg="del">
          <ac:chgData name="Syed Fraz Ali" userId="8266cf80-23c6-46b2-a776-4a67ab842cc7" providerId="ADAL" clId="{72C9EA00-19EA-41AF-AC7E-CC86D3F32BA0}" dt="2021-11-26T16:56:53.183" v="514" actId="478"/>
          <ac:graphicFrameMkLst>
            <pc:docMk/>
            <pc:sldMk cId="647177174" sldId="329"/>
            <ac:graphicFrameMk id="4" creationId="{5ADF5662-65DF-4309-BA5F-BC2DAC3F20A2}"/>
          </ac:graphicFrameMkLst>
        </pc:graphicFrameChg>
      </pc:sldChg>
      <pc:sldChg chg="addSp delSp modSp add mod modAnim">
        <pc:chgData name="Syed Fraz Ali" userId="8266cf80-23c6-46b2-a776-4a67ab842cc7" providerId="ADAL" clId="{72C9EA00-19EA-41AF-AC7E-CC86D3F32BA0}" dt="2021-11-26T18:21:45.460" v="770"/>
        <pc:sldMkLst>
          <pc:docMk/>
          <pc:sldMk cId="687627801" sldId="330"/>
        </pc:sldMkLst>
        <pc:spChg chg="add mod">
          <ac:chgData name="Syed Fraz Ali" userId="8266cf80-23c6-46b2-a776-4a67ab842cc7" providerId="ADAL" clId="{72C9EA00-19EA-41AF-AC7E-CC86D3F32BA0}" dt="2021-11-26T17:03:40.304" v="564" actId="1076"/>
          <ac:spMkLst>
            <pc:docMk/>
            <pc:sldMk cId="687627801" sldId="330"/>
            <ac:spMk id="3" creationId="{0AF77C6F-9C0F-4815-8E0F-3A132B26DC5D}"/>
          </ac:spMkLst>
        </pc:spChg>
        <pc:spChg chg="mod">
          <ac:chgData name="Syed Fraz Ali" userId="8266cf80-23c6-46b2-a776-4a67ab842cc7" providerId="ADAL" clId="{72C9EA00-19EA-41AF-AC7E-CC86D3F32BA0}" dt="2021-11-26T18:12:55.838" v="725" actId="20577"/>
          <ac:spMkLst>
            <pc:docMk/>
            <pc:sldMk cId="687627801" sldId="330"/>
            <ac:spMk id="19" creationId="{3CC7A3D8-2377-49E1-924D-C2CCD6C79045}"/>
          </ac:spMkLst>
        </pc:spChg>
        <pc:graphicFrameChg chg="add mod">
          <ac:chgData name="Syed Fraz Ali" userId="8266cf80-23c6-46b2-a776-4a67ab842cc7" providerId="ADAL" clId="{72C9EA00-19EA-41AF-AC7E-CC86D3F32BA0}" dt="2021-11-26T18:13:02.522" v="726" actId="1076"/>
          <ac:graphicFrameMkLst>
            <pc:docMk/>
            <pc:sldMk cId="687627801" sldId="330"/>
            <ac:graphicFrameMk id="2" creationId="{914F544F-D8B2-4AC4-B28C-7286168CA5D1}"/>
          </ac:graphicFrameMkLst>
        </pc:graphicFrameChg>
        <pc:graphicFrameChg chg="del mod">
          <ac:chgData name="Syed Fraz Ali" userId="8266cf80-23c6-46b2-a776-4a67ab842cc7" providerId="ADAL" clId="{72C9EA00-19EA-41AF-AC7E-CC86D3F32BA0}" dt="2021-11-26T17:02:55.334" v="562" actId="478"/>
          <ac:graphicFrameMkLst>
            <pc:docMk/>
            <pc:sldMk cId="687627801" sldId="330"/>
            <ac:graphicFrameMk id="4" creationId="{5ADF5662-65DF-4309-BA5F-BC2DAC3F20A2}"/>
          </ac:graphicFrameMkLst>
        </pc:graphicFrameChg>
      </pc:sldChg>
      <pc:sldChg chg="delSp modSp add mod modAnim">
        <pc:chgData name="Syed Fraz Ali" userId="8266cf80-23c6-46b2-a776-4a67ab842cc7" providerId="ADAL" clId="{72C9EA00-19EA-41AF-AC7E-CC86D3F32BA0}" dt="2021-11-26T18:24:29.159" v="793" actId="20577"/>
        <pc:sldMkLst>
          <pc:docMk/>
          <pc:sldMk cId="3287284245" sldId="331"/>
        </pc:sldMkLst>
        <pc:spChg chg="mod">
          <ac:chgData name="Syed Fraz Ali" userId="8266cf80-23c6-46b2-a776-4a67ab842cc7" providerId="ADAL" clId="{72C9EA00-19EA-41AF-AC7E-CC86D3F32BA0}" dt="2021-11-26T18:24:29.159" v="793" actId="20577"/>
          <ac:spMkLst>
            <pc:docMk/>
            <pc:sldMk cId="3287284245" sldId="331"/>
            <ac:spMk id="19" creationId="{3CC7A3D8-2377-49E1-924D-C2CCD6C79045}"/>
          </ac:spMkLst>
        </pc:spChg>
        <pc:graphicFrameChg chg="del modGraphic">
          <ac:chgData name="Syed Fraz Ali" userId="8266cf80-23c6-46b2-a776-4a67ab842cc7" providerId="ADAL" clId="{72C9EA00-19EA-41AF-AC7E-CC86D3F32BA0}" dt="2021-11-26T17:05:45.111" v="586" actId="478"/>
          <ac:graphicFrameMkLst>
            <pc:docMk/>
            <pc:sldMk cId="3287284245" sldId="331"/>
            <ac:graphicFrameMk id="2" creationId="{914F544F-D8B2-4AC4-B28C-7286168CA5D1}"/>
          </ac:graphicFrameMkLst>
        </pc:graphicFrameChg>
      </pc:sldChg>
    </pc:docChg>
  </pc:docChgLst>
  <pc:docChgLst>
    <pc:chgData name="Syed Ali" userId="8266cf80-23c6-46b2-a776-4a67ab842cc7" providerId="ADAL" clId="{EA757D45-5C1D-42C9-ABF2-FFB919F465F9}"/>
    <pc:docChg chg="undo custSel addSld delSld modSld sldOrd">
      <pc:chgData name="Syed Ali" userId="8266cf80-23c6-46b2-a776-4a67ab842cc7" providerId="ADAL" clId="{EA757D45-5C1D-42C9-ABF2-FFB919F465F9}" dt="2021-05-08T18:16:29.918" v="713" actId="1076"/>
      <pc:docMkLst>
        <pc:docMk/>
      </pc:docMkLst>
      <pc:sldChg chg="modSp mod">
        <pc:chgData name="Syed Ali" userId="8266cf80-23c6-46b2-a776-4a67ab842cc7" providerId="ADAL" clId="{EA757D45-5C1D-42C9-ABF2-FFB919F465F9}" dt="2021-05-08T14:47:59.408" v="105" actId="255"/>
        <pc:sldMkLst>
          <pc:docMk/>
          <pc:sldMk cId="76914611" sldId="256"/>
        </pc:sldMkLst>
        <pc:spChg chg="mod">
          <ac:chgData name="Syed Ali" userId="8266cf80-23c6-46b2-a776-4a67ab842cc7" providerId="ADAL" clId="{EA757D45-5C1D-42C9-ABF2-FFB919F465F9}" dt="2021-05-08T14:47:59.408" v="105" actId="255"/>
          <ac:spMkLst>
            <pc:docMk/>
            <pc:sldMk cId="76914611" sldId="256"/>
            <ac:spMk id="4" creationId="{3557A601-2FDD-4335-BFD5-B8C224E1D16D}"/>
          </ac:spMkLst>
        </pc:spChg>
        <pc:spChg chg="mod">
          <ac:chgData name="Syed Ali" userId="8266cf80-23c6-46b2-a776-4a67ab842cc7" providerId="ADAL" clId="{EA757D45-5C1D-42C9-ABF2-FFB919F465F9}" dt="2021-05-08T14:46:54.512" v="79" actId="20577"/>
          <ac:spMkLst>
            <pc:docMk/>
            <pc:sldMk cId="76914611" sldId="256"/>
            <ac:spMk id="5" creationId="{DBC48D8D-6F92-4845-B31B-ACFCB22F823A}"/>
          </ac:spMkLst>
        </pc:spChg>
      </pc:sldChg>
      <pc:sldChg chg="del">
        <pc:chgData name="Syed Ali" userId="8266cf80-23c6-46b2-a776-4a67ab842cc7" providerId="ADAL" clId="{EA757D45-5C1D-42C9-ABF2-FFB919F465F9}" dt="2021-05-08T14:48:28.016" v="106" actId="47"/>
        <pc:sldMkLst>
          <pc:docMk/>
          <pc:sldMk cId="1557361879" sldId="257"/>
        </pc:sldMkLst>
      </pc:sldChg>
      <pc:sldChg chg="modSp">
        <pc:chgData name="Syed Ali" userId="8266cf80-23c6-46b2-a776-4a67ab842cc7" providerId="ADAL" clId="{EA757D45-5C1D-42C9-ABF2-FFB919F465F9}" dt="2021-05-08T15:18:13.840" v="153" actId="20577"/>
        <pc:sldMkLst>
          <pc:docMk/>
          <pc:sldMk cId="2519477682" sldId="272"/>
        </pc:sldMkLst>
        <pc:spChg chg="mod">
          <ac:chgData name="Syed Ali" userId="8266cf80-23c6-46b2-a776-4a67ab842cc7" providerId="ADAL" clId="{EA757D45-5C1D-42C9-ABF2-FFB919F465F9}" dt="2021-05-08T15:18:13.840" v="153" actId="20577"/>
          <ac:spMkLst>
            <pc:docMk/>
            <pc:sldMk cId="2519477682" sldId="272"/>
            <ac:spMk id="6" creationId="{00000000-0000-0000-0000-000000000000}"/>
          </ac:spMkLst>
        </pc:spChg>
      </pc:sldChg>
      <pc:sldChg chg="modSp modAnim">
        <pc:chgData name="Syed Ali" userId="8266cf80-23c6-46b2-a776-4a67ab842cc7" providerId="ADAL" clId="{EA757D45-5C1D-42C9-ABF2-FFB919F465F9}" dt="2021-05-08T16:44:46.362" v="691"/>
        <pc:sldMkLst>
          <pc:docMk/>
          <pc:sldMk cId="4085743615" sldId="273"/>
        </pc:sldMkLst>
        <pc:spChg chg="mod">
          <ac:chgData name="Syed Ali" userId="8266cf80-23c6-46b2-a776-4a67ab842cc7" providerId="ADAL" clId="{EA757D45-5C1D-42C9-ABF2-FFB919F465F9}" dt="2021-05-08T15:18:49.651" v="169" actId="20577"/>
          <ac:spMkLst>
            <pc:docMk/>
            <pc:sldMk cId="4085743615" sldId="273"/>
            <ac:spMk id="6" creationId="{00000000-0000-0000-0000-000000000000}"/>
          </ac:spMkLst>
        </pc:spChg>
      </pc:sldChg>
      <pc:sldChg chg="del">
        <pc:chgData name="Syed Ali" userId="8266cf80-23c6-46b2-a776-4a67ab842cc7" providerId="ADAL" clId="{EA757D45-5C1D-42C9-ABF2-FFB919F465F9}" dt="2021-05-08T14:48:28.016" v="106" actId="47"/>
        <pc:sldMkLst>
          <pc:docMk/>
          <pc:sldMk cId="3363115955" sldId="274"/>
        </pc:sldMkLst>
      </pc:sldChg>
      <pc:sldChg chg="del">
        <pc:chgData name="Syed Ali" userId="8266cf80-23c6-46b2-a776-4a67ab842cc7" providerId="ADAL" clId="{EA757D45-5C1D-42C9-ABF2-FFB919F465F9}" dt="2021-05-08T14:48:28.016" v="106" actId="47"/>
        <pc:sldMkLst>
          <pc:docMk/>
          <pc:sldMk cId="3574477757" sldId="275"/>
        </pc:sldMkLst>
      </pc:sldChg>
      <pc:sldChg chg="modSp modAnim">
        <pc:chgData name="Syed Ali" userId="8266cf80-23c6-46b2-a776-4a67ab842cc7" providerId="ADAL" clId="{EA757D45-5C1D-42C9-ABF2-FFB919F465F9}" dt="2021-05-08T16:44:51.154" v="692"/>
        <pc:sldMkLst>
          <pc:docMk/>
          <pc:sldMk cId="2522378657" sldId="276"/>
        </pc:sldMkLst>
        <pc:spChg chg="mod">
          <ac:chgData name="Syed Ali" userId="8266cf80-23c6-46b2-a776-4a67ab842cc7" providerId="ADAL" clId="{EA757D45-5C1D-42C9-ABF2-FFB919F465F9}" dt="2021-05-08T15:27:49.426" v="262" actId="20577"/>
          <ac:spMkLst>
            <pc:docMk/>
            <pc:sldMk cId="2522378657" sldId="276"/>
            <ac:spMk id="6" creationId="{00000000-0000-0000-0000-000000000000}"/>
          </ac:spMkLst>
        </pc:spChg>
      </pc:sldChg>
      <pc:sldChg chg="del">
        <pc:chgData name="Syed Ali" userId="8266cf80-23c6-46b2-a776-4a67ab842cc7" providerId="ADAL" clId="{EA757D45-5C1D-42C9-ABF2-FFB919F465F9}" dt="2021-05-08T14:48:39.869" v="107" actId="47"/>
        <pc:sldMkLst>
          <pc:docMk/>
          <pc:sldMk cId="2223087107" sldId="277"/>
        </pc:sldMkLst>
      </pc:sldChg>
      <pc:sldChg chg="del">
        <pc:chgData name="Syed Ali" userId="8266cf80-23c6-46b2-a776-4a67ab842cc7" providerId="ADAL" clId="{EA757D45-5C1D-42C9-ABF2-FFB919F465F9}" dt="2021-05-08T14:48:39.869" v="107" actId="47"/>
        <pc:sldMkLst>
          <pc:docMk/>
          <pc:sldMk cId="894358186" sldId="278"/>
        </pc:sldMkLst>
      </pc:sldChg>
      <pc:sldChg chg="del">
        <pc:chgData name="Syed Ali" userId="8266cf80-23c6-46b2-a776-4a67ab842cc7" providerId="ADAL" clId="{EA757D45-5C1D-42C9-ABF2-FFB919F465F9}" dt="2021-05-08T14:48:39.869" v="107" actId="47"/>
        <pc:sldMkLst>
          <pc:docMk/>
          <pc:sldMk cId="1045869901" sldId="279"/>
        </pc:sldMkLst>
      </pc:sldChg>
      <pc:sldChg chg="del">
        <pc:chgData name="Syed Ali" userId="8266cf80-23c6-46b2-a776-4a67ab842cc7" providerId="ADAL" clId="{EA757D45-5C1D-42C9-ABF2-FFB919F465F9}" dt="2021-05-08T14:48:39.869" v="107" actId="47"/>
        <pc:sldMkLst>
          <pc:docMk/>
          <pc:sldMk cId="750725414" sldId="280"/>
        </pc:sldMkLst>
      </pc:sldChg>
      <pc:sldChg chg="del">
        <pc:chgData name="Syed Ali" userId="8266cf80-23c6-46b2-a776-4a67ab842cc7" providerId="ADAL" clId="{EA757D45-5C1D-42C9-ABF2-FFB919F465F9}" dt="2021-05-08T14:48:39.869" v="107" actId="47"/>
        <pc:sldMkLst>
          <pc:docMk/>
          <pc:sldMk cId="3980917670" sldId="281"/>
        </pc:sldMkLst>
      </pc:sldChg>
      <pc:sldChg chg="del">
        <pc:chgData name="Syed Ali" userId="8266cf80-23c6-46b2-a776-4a67ab842cc7" providerId="ADAL" clId="{EA757D45-5C1D-42C9-ABF2-FFB919F465F9}" dt="2021-05-08T14:48:39.869" v="107" actId="47"/>
        <pc:sldMkLst>
          <pc:docMk/>
          <pc:sldMk cId="2509795212" sldId="282"/>
        </pc:sldMkLst>
      </pc:sldChg>
      <pc:sldChg chg="del">
        <pc:chgData name="Syed Ali" userId="8266cf80-23c6-46b2-a776-4a67ab842cc7" providerId="ADAL" clId="{EA757D45-5C1D-42C9-ABF2-FFB919F465F9}" dt="2021-05-08T14:48:39.869" v="107" actId="47"/>
        <pc:sldMkLst>
          <pc:docMk/>
          <pc:sldMk cId="1483990571" sldId="283"/>
        </pc:sldMkLst>
      </pc:sldChg>
      <pc:sldChg chg="del">
        <pc:chgData name="Syed Ali" userId="8266cf80-23c6-46b2-a776-4a67ab842cc7" providerId="ADAL" clId="{EA757D45-5C1D-42C9-ABF2-FFB919F465F9}" dt="2021-05-08T14:48:39.869" v="107" actId="47"/>
        <pc:sldMkLst>
          <pc:docMk/>
          <pc:sldMk cId="3371961630" sldId="284"/>
        </pc:sldMkLst>
      </pc:sldChg>
      <pc:sldChg chg="del">
        <pc:chgData name="Syed Ali" userId="8266cf80-23c6-46b2-a776-4a67ab842cc7" providerId="ADAL" clId="{EA757D45-5C1D-42C9-ABF2-FFB919F465F9}" dt="2021-05-08T14:48:39.869" v="107" actId="47"/>
        <pc:sldMkLst>
          <pc:docMk/>
          <pc:sldMk cId="149087381" sldId="285"/>
        </pc:sldMkLst>
      </pc:sldChg>
      <pc:sldChg chg="del">
        <pc:chgData name="Syed Ali" userId="8266cf80-23c6-46b2-a776-4a67ab842cc7" providerId="ADAL" clId="{EA757D45-5C1D-42C9-ABF2-FFB919F465F9}" dt="2021-05-08T14:48:39.869" v="107" actId="47"/>
        <pc:sldMkLst>
          <pc:docMk/>
          <pc:sldMk cId="1131452237" sldId="286"/>
        </pc:sldMkLst>
      </pc:sldChg>
      <pc:sldChg chg="del">
        <pc:chgData name="Syed Ali" userId="8266cf80-23c6-46b2-a776-4a67ab842cc7" providerId="ADAL" clId="{EA757D45-5C1D-42C9-ABF2-FFB919F465F9}" dt="2021-05-08T14:48:39.869" v="107" actId="47"/>
        <pc:sldMkLst>
          <pc:docMk/>
          <pc:sldMk cId="3419463320" sldId="287"/>
        </pc:sldMkLst>
      </pc:sldChg>
      <pc:sldChg chg="del">
        <pc:chgData name="Syed Ali" userId="8266cf80-23c6-46b2-a776-4a67ab842cc7" providerId="ADAL" clId="{EA757D45-5C1D-42C9-ABF2-FFB919F465F9}" dt="2021-05-08T14:48:39.869" v="107" actId="47"/>
        <pc:sldMkLst>
          <pc:docMk/>
          <pc:sldMk cId="3059464019" sldId="289"/>
        </pc:sldMkLst>
      </pc:sldChg>
      <pc:sldChg chg="del">
        <pc:chgData name="Syed Ali" userId="8266cf80-23c6-46b2-a776-4a67ab842cc7" providerId="ADAL" clId="{EA757D45-5C1D-42C9-ABF2-FFB919F465F9}" dt="2021-05-08T14:48:39.869" v="107" actId="47"/>
        <pc:sldMkLst>
          <pc:docMk/>
          <pc:sldMk cId="2429091223" sldId="290"/>
        </pc:sldMkLst>
      </pc:sldChg>
      <pc:sldChg chg="del">
        <pc:chgData name="Syed Ali" userId="8266cf80-23c6-46b2-a776-4a67ab842cc7" providerId="ADAL" clId="{EA757D45-5C1D-42C9-ABF2-FFB919F465F9}" dt="2021-05-08T14:48:39.869" v="107" actId="47"/>
        <pc:sldMkLst>
          <pc:docMk/>
          <pc:sldMk cId="2310681297" sldId="291"/>
        </pc:sldMkLst>
      </pc:sldChg>
      <pc:sldChg chg="modSp modAnim">
        <pc:chgData name="Syed Ali" userId="8266cf80-23c6-46b2-a776-4a67ab842cc7" providerId="ADAL" clId="{EA757D45-5C1D-42C9-ABF2-FFB919F465F9}" dt="2021-05-08T16:44:55.246" v="693"/>
        <pc:sldMkLst>
          <pc:docMk/>
          <pc:sldMk cId="245126708" sldId="293"/>
        </pc:sldMkLst>
        <pc:spChg chg="mod">
          <ac:chgData name="Syed Ali" userId="8266cf80-23c6-46b2-a776-4a67ab842cc7" providerId="ADAL" clId="{EA757D45-5C1D-42C9-ABF2-FFB919F465F9}" dt="2021-05-08T15:32:26.064" v="356" actId="20577"/>
          <ac:spMkLst>
            <pc:docMk/>
            <pc:sldMk cId="245126708" sldId="293"/>
            <ac:spMk id="6" creationId="{00000000-0000-0000-0000-000000000000}"/>
          </ac:spMkLst>
        </pc:spChg>
      </pc:sldChg>
      <pc:sldChg chg="del">
        <pc:chgData name="Syed Ali" userId="8266cf80-23c6-46b2-a776-4a67ab842cc7" providerId="ADAL" clId="{EA757D45-5C1D-42C9-ABF2-FFB919F465F9}" dt="2021-05-08T14:48:49.658" v="108" actId="2696"/>
        <pc:sldMkLst>
          <pc:docMk/>
          <pc:sldMk cId="2849095165" sldId="294"/>
        </pc:sldMkLst>
      </pc:sldChg>
      <pc:sldChg chg="del">
        <pc:chgData name="Syed Ali" userId="8266cf80-23c6-46b2-a776-4a67ab842cc7" providerId="ADAL" clId="{EA757D45-5C1D-42C9-ABF2-FFB919F465F9}" dt="2021-05-08T14:48:49.658" v="108" actId="2696"/>
        <pc:sldMkLst>
          <pc:docMk/>
          <pc:sldMk cId="986474224" sldId="295"/>
        </pc:sldMkLst>
      </pc:sldChg>
      <pc:sldChg chg="del">
        <pc:chgData name="Syed Ali" userId="8266cf80-23c6-46b2-a776-4a67ab842cc7" providerId="ADAL" clId="{EA757D45-5C1D-42C9-ABF2-FFB919F465F9}" dt="2021-05-08T14:48:49.658" v="108" actId="2696"/>
        <pc:sldMkLst>
          <pc:docMk/>
          <pc:sldMk cId="3059712627" sldId="296"/>
        </pc:sldMkLst>
      </pc:sldChg>
      <pc:sldChg chg="del">
        <pc:chgData name="Syed Ali" userId="8266cf80-23c6-46b2-a776-4a67ab842cc7" providerId="ADAL" clId="{EA757D45-5C1D-42C9-ABF2-FFB919F465F9}" dt="2021-05-08T14:48:49.658" v="108" actId="2696"/>
        <pc:sldMkLst>
          <pc:docMk/>
          <pc:sldMk cId="1127219306" sldId="297"/>
        </pc:sldMkLst>
      </pc:sldChg>
      <pc:sldChg chg="del">
        <pc:chgData name="Syed Ali" userId="8266cf80-23c6-46b2-a776-4a67ab842cc7" providerId="ADAL" clId="{EA757D45-5C1D-42C9-ABF2-FFB919F465F9}" dt="2021-05-08T14:48:49.658" v="108" actId="2696"/>
        <pc:sldMkLst>
          <pc:docMk/>
          <pc:sldMk cId="2291604435" sldId="298"/>
        </pc:sldMkLst>
      </pc:sldChg>
      <pc:sldChg chg="del">
        <pc:chgData name="Syed Ali" userId="8266cf80-23c6-46b2-a776-4a67ab842cc7" providerId="ADAL" clId="{EA757D45-5C1D-42C9-ABF2-FFB919F465F9}" dt="2021-05-08T14:48:49.658" v="108" actId="2696"/>
        <pc:sldMkLst>
          <pc:docMk/>
          <pc:sldMk cId="2854539016" sldId="299"/>
        </pc:sldMkLst>
      </pc:sldChg>
      <pc:sldChg chg="del">
        <pc:chgData name="Syed Ali" userId="8266cf80-23c6-46b2-a776-4a67ab842cc7" providerId="ADAL" clId="{EA757D45-5C1D-42C9-ABF2-FFB919F465F9}" dt="2021-05-08T14:48:49.658" v="108" actId="2696"/>
        <pc:sldMkLst>
          <pc:docMk/>
          <pc:sldMk cId="82432613" sldId="300"/>
        </pc:sldMkLst>
      </pc:sldChg>
      <pc:sldChg chg="del">
        <pc:chgData name="Syed Ali" userId="8266cf80-23c6-46b2-a776-4a67ab842cc7" providerId="ADAL" clId="{EA757D45-5C1D-42C9-ABF2-FFB919F465F9}" dt="2021-05-08T14:48:49.658" v="108" actId="2696"/>
        <pc:sldMkLst>
          <pc:docMk/>
          <pc:sldMk cId="196887885" sldId="301"/>
        </pc:sldMkLst>
      </pc:sldChg>
      <pc:sldChg chg="del">
        <pc:chgData name="Syed Ali" userId="8266cf80-23c6-46b2-a776-4a67ab842cc7" providerId="ADAL" clId="{EA757D45-5C1D-42C9-ABF2-FFB919F465F9}" dt="2021-05-08T14:48:49.658" v="108" actId="2696"/>
        <pc:sldMkLst>
          <pc:docMk/>
          <pc:sldMk cId="1066264627" sldId="302"/>
        </pc:sldMkLst>
      </pc:sldChg>
      <pc:sldChg chg="del">
        <pc:chgData name="Syed Ali" userId="8266cf80-23c6-46b2-a776-4a67ab842cc7" providerId="ADAL" clId="{EA757D45-5C1D-42C9-ABF2-FFB919F465F9}" dt="2021-05-08T14:48:49.658" v="108" actId="2696"/>
        <pc:sldMkLst>
          <pc:docMk/>
          <pc:sldMk cId="1493345527" sldId="303"/>
        </pc:sldMkLst>
      </pc:sldChg>
      <pc:sldChg chg="del">
        <pc:chgData name="Syed Ali" userId="8266cf80-23c6-46b2-a776-4a67ab842cc7" providerId="ADAL" clId="{EA757D45-5C1D-42C9-ABF2-FFB919F465F9}" dt="2021-05-08T14:48:49.658" v="108" actId="2696"/>
        <pc:sldMkLst>
          <pc:docMk/>
          <pc:sldMk cId="4123558673" sldId="304"/>
        </pc:sldMkLst>
      </pc:sldChg>
      <pc:sldChg chg="del">
        <pc:chgData name="Syed Ali" userId="8266cf80-23c6-46b2-a776-4a67ab842cc7" providerId="ADAL" clId="{EA757D45-5C1D-42C9-ABF2-FFB919F465F9}" dt="2021-05-08T14:48:49.658" v="108" actId="2696"/>
        <pc:sldMkLst>
          <pc:docMk/>
          <pc:sldMk cId="2689762836" sldId="305"/>
        </pc:sldMkLst>
      </pc:sldChg>
      <pc:sldChg chg="del">
        <pc:chgData name="Syed Ali" userId="8266cf80-23c6-46b2-a776-4a67ab842cc7" providerId="ADAL" clId="{EA757D45-5C1D-42C9-ABF2-FFB919F465F9}" dt="2021-05-08T14:48:49.658" v="108" actId="2696"/>
        <pc:sldMkLst>
          <pc:docMk/>
          <pc:sldMk cId="1480651529" sldId="306"/>
        </pc:sldMkLst>
      </pc:sldChg>
      <pc:sldChg chg="del">
        <pc:chgData name="Syed Ali" userId="8266cf80-23c6-46b2-a776-4a67ab842cc7" providerId="ADAL" clId="{EA757D45-5C1D-42C9-ABF2-FFB919F465F9}" dt="2021-05-08T14:48:54.809" v="109" actId="47"/>
        <pc:sldMkLst>
          <pc:docMk/>
          <pc:sldMk cId="175808070" sldId="307"/>
        </pc:sldMkLst>
      </pc:sldChg>
      <pc:sldChg chg="modSp modAnim">
        <pc:chgData name="Syed Ali" userId="8266cf80-23c6-46b2-a776-4a67ab842cc7" providerId="ADAL" clId="{EA757D45-5C1D-42C9-ABF2-FFB919F465F9}" dt="2021-05-08T16:45:09.226" v="694"/>
        <pc:sldMkLst>
          <pc:docMk/>
          <pc:sldMk cId="3091603821" sldId="308"/>
        </pc:sldMkLst>
        <pc:spChg chg="mod">
          <ac:chgData name="Syed Ali" userId="8266cf80-23c6-46b2-a776-4a67ab842cc7" providerId="ADAL" clId="{EA757D45-5C1D-42C9-ABF2-FFB919F465F9}" dt="2021-05-08T16:01:00.944" v="499" actId="20577"/>
          <ac:spMkLst>
            <pc:docMk/>
            <pc:sldMk cId="3091603821" sldId="308"/>
            <ac:spMk id="6" creationId="{00000000-0000-0000-0000-000000000000}"/>
          </ac:spMkLst>
        </pc:spChg>
      </pc:sldChg>
      <pc:sldChg chg="modAnim">
        <pc:chgData name="Syed Ali" userId="8266cf80-23c6-46b2-a776-4a67ab842cc7" providerId="ADAL" clId="{EA757D45-5C1D-42C9-ABF2-FFB919F465F9}" dt="2021-05-08T16:45:14.563" v="695"/>
        <pc:sldMkLst>
          <pc:docMk/>
          <pc:sldMk cId="543242864" sldId="309"/>
        </pc:sldMkLst>
      </pc:sldChg>
      <pc:sldChg chg="del">
        <pc:chgData name="Syed Ali" userId="8266cf80-23c6-46b2-a776-4a67ab842cc7" providerId="ADAL" clId="{EA757D45-5C1D-42C9-ABF2-FFB919F465F9}" dt="2021-05-08T14:48:57.909" v="110" actId="47"/>
        <pc:sldMkLst>
          <pc:docMk/>
          <pc:sldMk cId="1055460511" sldId="310"/>
        </pc:sldMkLst>
      </pc:sldChg>
      <pc:sldChg chg="modAnim">
        <pc:chgData name="Syed Ali" userId="8266cf80-23c6-46b2-a776-4a67ab842cc7" providerId="ADAL" clId="{EA757D45-5C1D-42C9-ABF2-FFB919F465F9}" dt="2021-05-08T16:45:18.373" v="696"/>
        <pc:sldMkLst>
          <pc:docMk/>
          <pc:sldMk cId="4111396100" sldId="311"/>
        </pc:sldMkLst>
      </pc:sldChg>
      <pc:sldChg chg="modSp mod modAnim">
        <pc:chgData name="Syed Ali" userId="8266cf80-23c6-46b2-a776-4a67ab842cc7" providerId="ADAL" clId="{EA757D45-5C1D-42C9-ABF2-FFB919F465F9}" dt="2021-05-08T16:44:01.935" v="689"/>
        <pc:sldMkLst>
          <pc:docMk/>
          <pc:sldMk cId="764706295" sldId="312"/>
        </pc:sldMkLst>
        <pc:spChg chg="mod">
          <ac:chgData name="Syed Ali" userId="8266cf80-23c6-46b2-a776-4a67ab842cc7" providerId="ADAL" clId="{EA757D45-5C1D-42C9-ABF2-FFB919F465F9}" dt="2021-05-08T16:35:38.957" v="622" actId="1076"/>
          <ac:spMkLst>
            <pc:docMk/>
            <pc:sldMk cId="764706295" sldId="312"/>
            <ac:spMk id="6" creationId="{00000000-0000-0000-0000-000000000000}"/>
          </ac:spMkLst>
        </pc:spChg>
      </pc:sldChg>
      <pc:sldChg chg="new del">
        <pc:chgData name="Syed Ali" userId="8266cf80-23c6-46b2-a776-4a67ab842cc7" providerId="ADAL" clId="{EA757D45-5C1D-42C9-ABF2-FFB919F465F9}" dt="2021-05-08T15:20:51.707" v="174" actId="47"/>
        <pc:sldMkLst>
          <pc:docMk/>
          <pc:sldMk cId="2284901822" sldId="313"/>
        </pc:sldMkLst>
      </pc:sldChg>
      <pc:sldChg chg="modSp add mod ord modAnim">
        <pc:chgData name="Syed Ali" userId="8266cf80-23c6-46b2-a776-4a67ab842cc7" providerId="ADAL" clId="{EA757D45-5C1D-42C9-ABF2-FFB919F465F9}" dt="2021-05-08T15:39:48.045" v="407" actId="2711"/>
        <pc:sldMkLst>
          <pc:docMk/>
          <pc:sldMk cId="2787026919" sldId="314"/>
        </pc:sldMkLst>
        <pc:spChg chg="mod">
          <ac:chgData name="Syed Ali" userId="8266cf80-23c6-46b2-a776-4a67ab842cc7" providerId="ADAL" clId="{EA757D45-5C1D-42C9-ABF2-FFB919F465F9}" dt="2021-05-08T15:39:48.045" v="407" actId="2711"/>
          <ac:spMkLst>
            <pc:docMk/>
            <pc:sldMk cId="2787026919" sldId="314"/>
            <ac:spMk id="6" creationId="{00000000-0000-0000-0000-000000000000}"/>
          </ac:spMkLst>
        </pc:spChg>
        <pc:spChg chg="mod">
          <ac:chgData name="Syed Ali" userId="8266cf80-23c6-46b2-a776-4a67ab842cc7" providerId="ADAL" clId="{EA757D45-5C1D-42C9-ABF2-FFB919F465F9}" dt="2021-05-08T15:21:06.136" v="186" actId="20577"/>
          <ac:spMkLst>
            <pc:docMk/>
            <pc:sldMk cId="2787026919" sldId="314"/>
            <ac:spMk id="7" creationId="{00000000-0000-0000-0000-000000000000}"/>
          </ac:spMkLst>
        </pc:spChg>
      </pc:sldChg>
      <pc:sldChg chg="modSp add mod modAnim">
        <pc:chgData name="Syed Ali" userId="8266cf80-23c6-46b2-a776-4a67ab842cc7" providerId="ADAL" clId="{EA757D45-5C1D-42C9-ABF2-FFB919F465F9}" dt="2021-05-08T16:39:48.229" v="641" actId="20577"/>
        <pc:sldMkLst>
          <pc:docMk/>
          <pc:sldMk cId="2976991092" sldId="315"/>
        </pc:sldMkLst>
        <pc:spChg chg="mod">
          <ac:chgData name="Syed Ali" userId="8266cf80-23c6-46b2-a776-4a67ab842cc7" providerId="ADAL" clId="{EA757D45-5C1D-42C9-ABF2-FFB919F465F9}" dt="2021-05-08T16:39:48.229" v="641" actId="20577"/>
          <ac:spMkLst>
            <pc:docMk/>
            <pc:sldMk cId="2976991092" sldId="315"/>
            <ac:spMk id="6" creationId="{00000000-0000-0000-0000-000000000000}"/>
          </ac:spMkLst>
        </pc:spChg>
      </pc:sldChg>
      <pc:sldChg chg="modSp add mod ord modAnim">
        <pc:chgData name="Syed Ali" userId="8266cf80-23c6-46b2-a776-4a67ab842cc7" providerId="ADAL" clId="{EA757D45-5C1D-42C9-ABF2-FFB919F465F9}" dt="2021-05-08T17:59:14.971" v="706" actId="20577"/>
        <pc:sldMkLst>
          <pc:docMk/>
          <pc:sldMk cId="4157295894" sldId="316"/>
        </pc:sldMkLst>
        <pc:spChg chg="mod">
          <ac:chgData name="Syed Ali" userId="8266cf80-23c6-46b2-a776-4a67ab842cc7" providerId="ADAL" clId="{EA757D45-5C1D-42C9-ABF2-FFB919F465F9}" dt="2021-05-08T17:59:14.971" v="706" actId="20577"/>
          <ac:spMkLst>
            <pc:docMk/>
            <pc:sldMk cId="4157295894" sldId="316"/>
            <ac:spMk id="6" creationId="{00000000-0000-0000-0000-000000000000}"/>
          </ac:spMkLst>
        </pc:spChg>
        <pc:spChg chg="mod">
          <ac:chgData name="Syed Ali" userId="8266cf80-23c6-46b2-a776-4a67ab842cc7" providerId="ADAL" clId="{EA757D45-5C1D-42C9-ABF2-FFB919F465F9}" dt="2021-05-08T15:28:29.190" v="275" actId="1076"/>
          <ac:spMkLst>
            <pc:docMk/>
            <pc:sldMk cId="4157295894" sldId="316"/>
            <ac:spMk id="7" creationId="{00000000-0000-0000-0000-000000000000}"/>
          </ac:spMkLst>
        </pc:spChg>
      </pc:sldChg>
      <pc:sldChg chg="addSp delSp modSp add mod ord modAnim chgLayout">
        <pc:chgData name="Syed Ali" userId="8266cf80-23c6-46b2-a776-4a67ab842cc7" providerId="ADAL" clId="{EA757D45-5C1D-42C9-ABF2-FFB919F465F9}" dt="2021-05-08T16:41:16.543" v="651"/>
        <pc:sldMkLst>
          <pc:docMk/>
          <pc:sldMk cId="883043276" sldId="317"/>
        </pc:sldMkLst>
        <pc:spChg chg="add del">
          <ac:chgData name="Syed Ali" userId="8266cf80-23c6-46b2-a776-4a67ab842cc7" providerId="ADAL" clId="{EA757D45-5C1D-42C9-ABF2-FFB919F465F9}" dt="2021-05-08T15:35:35.097" v="373"/>
          <ac:spMkLst>
            <pc:docMk/>
            <pc:sldMk cId="883043276" sldId="317"/>
            <ac:spMk id="2" creationId="{CBEC532A-09EB-4509-BE4D-2027FC6359D7}"/>
          </ac:spMkLst>
        </pc:spChg>
        <pc:spChg chg="add del">
          <ac:chgData name="Syed Ali" userId="8266cf80-23c6-46b2-a776-4a67ab842cc7" providerId="ADAL" clId="{EA757D45-5C1D-42C9-ABF2-FFB919F465F9}" dt="2021-05-08T15:35:35.097" v="373"/>
          <ac:spMkLst>
            <pc:docMk/>
            <pc:sldMk cId="883043276" sldId="317"/>
            <ac:spMk id="3" creationId="{D2C3CF72-D977-4230-A818-1BF18E757E8E}"/>
          </ac:spMkLst>
        </pc:spChg>
        <pc:spChg chg="add del">
          <ac:chgData name="Syed Ali" userId="8266cf80-23c6-46b2-a776-4a67ab842cc7" providerId="ADAL" clId="{EA757D45-5C1D-42C9-ABF2-FFB919F465F9}" dt="2021-05-08T15:35:35.097" v="373"/>
          <ac:spMkLst>
            <pc:docMk/>
            <pc:sldMk cId="883043276" sldId="317"/>
            <ac:spMk id="4" creationId="{9D5898C5-416F-4AE1-9817-7FC2F178B520}"/>
          </ac:spMkLst>
        </pc:spChg>
        <pc:spChg chg="add del">
          <ac:chgData name="Syed Ali" userId="8266cf80-23c6-46b2-a776-4a67ab842cc7" providerId="ADAL" clId="{EA757D45-5C1D-42C9-ABF2-FFB919F465F9}" dt="2021-05-08T15:35:35.097" v="373"/>
          <ac:spMkLst>
            <pc:docMk/>
            <pc:sldMk cId="883043276" sldId="317"/>
            <ac:spMk id="5" creationId="{0BE93193-B0FB-4F3A-9245-CB346AB30413}"/>
          </ac:spMkLst>
        </pc:spChg>
        <pc:spChg chg="mod">
          <ac:chgData name="Syed Ali" userId="8266cf80-23c6-46b2-a776-4a67ab842cc7" providerId="ADAL" clId="{EA757D45-5C1D-42C9-ABF2-FFB919F465F9}" dt="2021-05-08T15:43:16.102" v="410" actId="1076"/>
          <ac:spMkLst>
            <pc:docMk/>
            <pc:sldMk cId="883043276" sldId="317"/>
            <ac:spMk id="6" creationId="{00000000-0000-0000-0000-000000000000}"/>
          </ac:spMkLst>
        </pc:spChg>
        <pc:spChg chg="mod">
          <ac:chgData name="Syed Ali" userId="8266cf80-23c6-46b2-a776-4a67ab842cc7" providerId="ADAL" clId="{EA757D45-5C1D-42C9-ABF2-FFB919F465F9}" dt="2021-05-08T15:50:06.468" v="467" actId="1076"/>
          <ac:spMkLst>
            <pc:docMk/>
            <pc:sldMk cId="883043276" sldId="317"/>
            <ac:spMk id="7" creationId="{00000000-0000-0000-0000-000000000000}"/>
          </ac:spMkLst>
        </pc:spChg>
        <pc:spChg chg="add del">
          <ac:chgData name="Syed Ali" userId="8266cf80-23c6-46b2-a776-4a67ab842cc7" providerId="ADAL" clId="{EA757D45-5C1D-42C9-ABF2-FFB919F465F9}" dt="2021-05-08T15:36:14.027" v="377"/>
          <ac:spMkLst>
            <pc:docMk/>
            <pc:sldMk cId="883043276" sldId="317"/>
            <ac:spMk id="8" creationId="{C025B0C7-DFBB-4417-8146-E8EB0E8D777E}"/>
          </ac:spMkLst>
        </pc:spChg>
        <pc:spChg chg="add del">
          <ac:chgData name="Syed Ali" userId="8266cf80-23c6-46b2-a776-4a67ab842cc7" providerId="ADAL" clId="{EA757D45-5C1D-42C9-ABF2-FFB919F465F9}" dt="2021-05-08T15:36:14.027" v="377"/>
          <ac:spMkLst>
            <pc:docMk/>
            <pc:sldMk cId="883043276" sldId="317"/>
            <ac:spMk id="9" creationId="{8546A6E1-3599-4108-9F84-71FC72C5AC2C}"/>
          </ac:spMkLst>
        </pc:spChg>
        <pc:spChg chg="add del">
          <ac:chgData name="Syed Ali" userId="8266cf80-23c6-46b2-a776-4a67ab842cc7" providerId="ADAL" clId="{EA757D45-5C1D-42C9-ABF2-FFB919F465F9}" dt="2021-05-08T15:36:14.027" v="377"/>
          <ac:spMkLst>
            <pc:docMk/>
            <pc:sldMk cId="883043276" sldId="317"/>
            <ac:spMk id="10" creationId="{04B55456-2C8F-49D7-945B-009CEFE9E62B}"/>
          </ac:spMkLst>
        </pc:spChg>
        <pc:spChg chg="add del">
          <ac:chgData name="Syed Ali" userId="8266cf80-23c6-46b2-a776-4a67ab842cc7" providerId="ADAL" clId="{EA757D45-5C1D-42C9-ABF2-FFB919F465F9}" dt="2021-05-08T15:36:14.027" v="377"/>
          <ac:spMkLst>
            <pc:docMk/>
            <pc:sldMk cId="883043276" sldId="317"/>
            <ac:spMk id="11" creationId="{E9A14473-A816-4260-B649-235EBED8D521}"/>
          </ac:spMkLst>
        </pc:spChg>
        <pc:spChg chg="add del mod">
          <ac:chgData name="Syed Ali" userId="8266cf80-23c6-46b2-a776-4a67ab842cc7" providerId="ADAL" clId="{EA757D45-5C1D-42C9-ABF2-FFB919F465F9}" dt="2021-05-08T15:39:27.555" v="406"/>
          <ac:spMkLst>
            <pc:docMk/>
            <pc:sldMk cId="883043276" sldId="317"/>
            <ac:spMk id="13" creationId="{0B6CB5F2-53F8-4F6A-B9A3-25D674F00C7C}"/>
          </ac:spMkLst>
        </pc:spChg>
        <pc:spChg chg="add del">
          <ac:chgData name="Syed Ali" userId="8266cf80-23c6-46b2-a776-4a67ab842cc7" providerId="ADAL" clId="{EA757D45-5C1D-42C9-ABF2-FFB919F465F9}" dt="2021-05-08T15:39:12.647" v="402"/>
          <ac:spMkLst>
            <pc:docMk/>
            <pc:sldMk cId="883043276" sldId="317"/>
            <ac:spMk id="14" creationId="{CFEF00FC-E68F-4116-BA52-868A5947F7CC}"/>
          </ac:spMkLst>
        </pc:spChg>
        <pc:spChg chg="add del">
          <ac:chgData name="Syed Ali" userId="8266cf80-23c6-46b2-a776-4a67ab842cc7" providerId="ADAL" clId="{EA757D45-5C1D-42C9-ABF2-FFB919F465F9}" dt="2021-05-08T15:39:12.647" v="402"/>
          <ac:spMkLst>
            <pc:docMk/>
            <pc:sldMk cId="883043276" sldId="317"/>
            <ac:spMk id="15" creationId="{02007CDA-6AF0-420F-BD0C-0BC5E09DFCC2}"/>
          </ac:spMkLst>
        </pc:spChg>
        <pc:spChg chg="add del">
          <ac:chgData name="Syed Ali" userId="8266cf80-23c6-46b2-a776-4a67ab842cc7" providerId="ADAL" clId="{EA757D45-5C1D-42C9-ABF2-FFB919F465F9}" dt="2021-05-08T15:39:12.647" v="402"/>
          <ac:spMkLst>
            <pc:docMk/>
            <pc:sldMk cId="883043276" sldId="317"/>
            <ac:spMk id="16" creationId="{268C4114-E690-4CF5-BE0E-C300887DBC05}"/>
          </ac:spMkLst>
        </pc:spChg>
        <pc:spChg chg="add del">
          <ac:chgData name="Syed Ali" userId="8266cf80-23c6-46b2-a776-4a67ab842cc7" providerId="ADAL" clId="{EA757D45-5C1D-42C9-ABF2-FFB919F465F9}" dt="2021-05-08T15:39:12.647" v="402"/>
          <ac:spMkLst>
            <pc:docMk/>
            <pc:sldMk cId="883043276" sldId="317"/>
            <ac:spMk id="17" creationId="{F726F291-7162-4227-9564-5898764B9DA4}"/>
          </ac:spMkLst>
        </pc:spChg>
        <pc:spChg chg="add mod">
          <ac:chgData name="Syed Ali" userId="8266cf80-23c6-46b2-a776-4a67ab842cc7" providerId="ADAL" clId="{EA757D45-5C1D-42C9-ABF2-FFB919F465F9}" dt="2021-05-08T15:52:11.767" v="475" actId="20577"/>
          <ac:spMkLst>
            <pc:docMk/>
            <pc:sldMk cId="883043276" sldId="317"/>
            <ac:spMk id="19" creationId="{3CC7A3D8-2377-49E1-924D-C2CCD6C79045}"/>
          </ac:spMkLst>
        </pc:spChg>
        <pc:spChg chg="add del">
          <ac:chgData name="Syed Ali" userId="8266cf80-23c6-46b2-a776-4a67ab842cc7" providerId="ADAL" clId="{EA757D45-5C1D-42C9-ABF2-FFB919F465F9}" dt="2021-05-08T15:44:00.059" v="416"/>
          <ac:spMkLst>
            <pc:docMk/>
            <pc:sldMk cId="883043276" sldId="317"/>
            <ac:spMk id="20" creationId="{CAADE068-B82E-4A3A-B01B-9FF589FA6502}"/>
          </ac:spMkLst>
        </pc:spChg>
        <pc:spChg chg="add del">
          <ac:chgData name="Syed Ali" userId="8266cf80-23c6-46b2-a776-4a67ab842cc7" providerId="ADAL" clId="{EA757D45-5C1D-42C9-ABF2-FFB919F465F9}" dt="2021-05-08T15:44:00.059" v="416"/>
          <ac:spMkLst>
            <pc:docMk/>
            <pc:sldMk cId="883043276" sldId="317"/>
            <ac:spMk id="21" creationId="{863CEE4D-2BB4-4AEA-B6E2-55460DF95293}"/>
          </ac:spMkLst>
        </pc:spChg>
        <pc:spChg chg="add del">
          <ac:chgData name="Syed Ali" userId="8266cf80-23c6-46b2-a776-4a67ab842cc7" providerId="ADAL" clId="{EA757D45-5C1D-42C9-ABF2-FFB919F465F9}" dt="2021-05-08T15:44:00.059" v="416"/>
          <ac:spMkLst>
            <pc:docMk/>
            <pc:sldMk cId="883043276" sldId="317"/>
            <ac:spMk id="22" creationId="{C0C99304-9F10-486F-BCAB-CA58E67FA4E7}"/>
          </ac:spMkLst>
        </pc:spChg>
        <pc:spChg chg="add del">
          <ac:chgData name="Syed Ali" userId="8266cf80-23c6-46b2-a776-4a67ab842cc7" providerId="ADAL" clId="{EA757D45-5C1D-42C9-ABF2-FFB919F465F9}" dt="2021-05-08T15:44:00.059" v="416"/>
          <ac:spMkLst>
            <pc:docMk/>
            <pc:sldMk cId="883043276" sldId="317"/>
            <ac:spMk id="23" creationId="{102D511C-72EB-41B3-A45E-27E946391194}"/>
          </ac:spMkLst>
        </pc:spChg>
        <pc:spChg chg="add del">
          <ac:chgData name="Syed Ali" userId="8266cf80-23c6-46b2-a776-4a67ab842cc7" providerId="ADAL" clId="{EA757D45-5C1D-42C9-ABF2-FFB919F465F9}" dt="2021-05-08T15:45:12.517" v="424"/>
          <ac:spMkLst>
            <pc:docMk/>
            <pc:sldMk cId="883043276" sldId="317"/>
            <ac:spMk id="24" creationId="{FE62757D-E85C-488F-941B-39E21B646B1D}"/>
          </ac:spMkLst>
        </pc:spChg>
        <pc:spChg chg="add del">
          <ac:chgData name="Syed Ali" userId="8266cf80-23c6-46b2-a776-4a67ab842cc7" providerId="ADAL" clId="{EA757D45-5C1D-42C9-ABF2-FFB919F465F9}" dt="2021-05-08T15:45:12.517" v="424"/>
          <ac:spMkLst>
            <pc:docMk/>
            <pc:sldMk cId="883043276" sldId="317"/>
            <ac:spMk id="25" creationId="{98D1C427-0E20-4A09-ABB5-15F9D19F53F8}"/>
          </ac:spMkLst>
        </pc:spChg>
        <pc:spChg chg="add del">
          <ac:chgData name="Syed Ali" userId="8266cf80-23c6-46b2-a776-4a67ab842cc7" providerId="ADAL" clId="{EA757D45-5C1D-42C9-ABF2-FFB919F465F9}" dt="2021-05-08T15:45:12.517" v="424"/>
          <ac:spMkLst>
            <pc:docMk/>
            <pc:sldMk cId="883043276" sldId="317"/>
            <ac:spMk id="26" creationId="{B088A57C-DF9D-4A2C-B099-67A8EC7EFF9C}"/>
          </ac:spMkLst>
        </pc:spChg>
        <pc:spChg chg="add del">
          <ac:chgData name="Syed Ali" userId="8266cf80-23c6-46b2-a776-4a67ab842cc7" providerId="ADAL" clId="{EA757D45-5C1D-42C9-ABF2-FFB919F465F9}" dt="2021-05-08T15:45:12.517" v="424"/>
          <ac:spMkLst>
            <pc:docMk/>
            <pc:sldMk cId="883043276" sldId="317"/>
            <ac:spMk id="27" creationId="{7CD53FE0-56A9-4204-89E6-7B07F54B2696}"/>
          </ac:spMkLst>
        </pc:spChg>
        <pc:picChg chg="add del">
          <ac:chgData name="Syed Ali" userId="8266cf80-23c6-46b2-a776-4a67ab842cc7" providerId="ADAL" clId="{EA757D45-5C1D-42C9-ABF2-FFB919F465F9}" dt="2021-05-08T15:37:05.329" v="394" actId="478"/>
          <ac:picMkLst>
            <pc:docMk/>
            <pc:sldMk cId="883043276" sldId="317"/>
            <ac:picMk id="12" creationId="{0043D93C-A53C-4DC9-92B4-2E009CAF09AB}"/>
          </ac:picMkLst>
        </pc:picChg>
        <pc:picChg chg="add del mod">
          <ac:chgData name="Syed Ali" userId="8266cf80-23c6-46b2-a776-4a67ab842cc7" providerId="ADAL" clId="{EA757D45-5C1D-42C9-ABF2-FFB919F465F9}" dt="2021-05-08T15:51:11.070" v="468" actId="478"/>
          <ac:picMkLst>
            <pc:docMk/>
            <pc:sldMk cId="883043276" sldId="317"/>
            <ac:picMk id="29" creationId="{3735D9AC-2DB4-4013-BBEA-4B66C2DAF571}"/>
          </ac:picMkLst>
        </pc:picChg>
        <pc:picChg chg="add mod">
          <ac:chgData name="Syed Ali" userId="8266cf80-23c6-46b2-a776-4a67ab842cc7" providerId="ADAL" clId="{EA757D45-5C1D-42C9-ABF2-FFB919F465F9}" dt="2021-05-08T15:52:04.577" v="474" actId="1076"/>
          <ac:picMkLst>
            <pc:docMk/>
            <pc:sldMk cId="883043276" sldId="317"/>
            <ac:picMk id="31" creationId="{5AFBAB8E-9E35-477E-B0A6-34EFF3706E31}"/>
          </ac:picMkLst>
        </pc:picChg>
      </pc:sldChg>
      <pc:sldChg chg="delSp modSp add mod modAnim">
        <pc:chgData name="Syed Ali" userId="8266cf80-23c6-46b2-a776-4a67ab842cc7" providerId="ADAL" clId="{EA757D45-5C1D-42C9-ABF2-FFB919F465F9}" dt="2021-05-08T16:42:01.799" v="661"/>
        <pc:sldMkLst>
          <pc:docMk/>
          <pc:sldMk cId="3994304109" sldId="318"/>
        </pc:sldMkLst>
        <pc:spChg chg="mod">
          <ac:chgData name="Syed Ali" userId="8266cf80-23c6-46b2-a776-4a67ab842cc7" providerId="ADAL" clId="{EA757D45-5C1D-42C9-ABF2-FFB919F465F9}" dt="2021-05-08T15:59:09.089" v="491" actId="12"/>
          <ac:spMkLst>
            <pc:docMk/>
            <pc:sldMk cId="3994304109" sldId="318"/>
            <ac:spMk id="19" creationId="{3CC7A3D8-2377-49E1-924D-C2CCD6C79045}"/>
          </ac:spMkLst>
        </pc:spChg>
        <pc:picChg chg="del">
          <ac:chgData name="Syed Ali" userId="8266cf80-23c6-46b2-a776-4a67ab842cc7" providerId="ADAL" clId="{EA757D45-5C1D-42C9-ABF2-FFB919F465F9}" dt="2021-05-08T15:56:30.228" v="479" actId="478"/>
          <ac:picMkLst>
            <pc:docMk/>
            <pc:sldMk cId="3994304109" sldId="318"/>
            <ac:picMk id="31" creationId="{5AFBAB8E-9E35-477E-B0A6-34EFF3706E31}"/>
          </ac:picMkLst>
        </pc:picChg>
      </pc:sldChg>
      <pc:sldChg chg="modSp add mod modAnim">
        <pc:chgData name="Syed Ali" userId="8266cf80-23c6-46b2-a776-4a67ab842cc7" providerId="ADAL" clId="{EA757D45-5C1D-42C9-ABF2-FFB919F465F9}" dt="2021-05-08T16:42:28.572" v="668"/>
        <pc:sldMkLst>
          <pc:docMk/>
          <pc:sldMk cId="3851116456" sldId="319"/>
        </pc:sldMkLst>
        <pc:spChg chg="mod">
          <ac:chgData name="Syed Ali" userId="8266cf80-23c6-46b2-a776-4a67ab842cc7" providerId="ADAL" clId="{EA757D45-5C1D-42C9-ABF2-FFB919F465F9}" dt="2021-05-08T16:00:08.863" v="495" actId="5793"/>
          <ac:spMkLst>
            <pc:docMk/>
            <pc:sldMk cId="3851116456" sldId="319"/>
            <ac:spMk id="19" creationId="{3CC7A3D8-2377-49E1-924D-C2CCD6C79045}"/>
          </ac:spMkLst>
        </pc:spChg>
      </pc:sldChg>
      <pc:sldChg chg="addSp delSp modSp add mod ord modAnim">
        <pc:chgData name="Syed Ali" userId="8266cf80-23c6-46b2-a776-4a67ab842cc7" providerId="ADAL" clId="{EA757D45-5C1D-42C9-ABF2-FFB919F465F9}" dt="2021-05-08T17:51:20.893" v="704" actId="1076"/>
        <pc:sldMkLst>
          <pc:docMk/>
          <pc:sldMk cId="2328687150" sldId="320"/>
        </pc:sldMkLst>
        <pc:spChg chg="mod">
          <ac:chgData name="Syed Ali" userId="8266cf80-23c6-46b2-a776-4a67ab842cc7" providerId="ADAL" clId="{EA757D45-5C1D-42C9-ABF2-FFB919F465F9}" dt="2021-05-08T17:51:20.893" v="704" actId="1076"/>
          <ac:spMkLst>
            <pc:docMk/>
            <pc:sldMk cId="2328687150" sldId="320"/>
            <ac:spMk id="7" creationId="{00000000-0000-0000-0000-000000000000}"/>
          </ac:spMkLst>
        </pc:spChg>
        <pc:spChg chg="mod">
          <ac:chgData name="Syed Ali" userId="8266cf80-23c6-46b2-a776-4a67ab842cc7" providerId="ADAL" clId="{EA757D45-5C1D-42C9-ABF2-FFB919F465F9}" dt="2021-05-08T16:20:12.364" v="510" actId="114"/>
          <ac:spMkLst>
            <pc:docMk/>
            <pc:sldMk cId="2328687150" sldId="320"/>
            <ac:spMk id="19" creationId="{3CC7A3D8-2377-49E1-924D-C2CCD6C79045}"/>
          </ac:spMkLst>
        </pc:spChg>
        <pc:picChg chg="add del mod">
          <ac:chgData name="Syed Ali" userId="8266cf80-23c6-46b2-a776-4a67ab842cc7" providerId="ADAL" clId="{EA757D45-5C1D-42C9-ABF2-FFB919F465F9}" dt="2021-05-08T16:17:27.402" v="506" actId="478"/>
          <ac:picMkLst>
            <pc:docMk/>
            <pc:sldMk cId="2328687150" sldId="320"/>
            <ac:picMk id="5" creationId="{8FDF78BD-E396-4CDB-8949-6BEC9DD5A8B8}"/>
          </ac:picMkLst>
        </pc:picChg>
      </pc:sldChg>
      <pc:sldChg chg="addSp delSp modSp add mod modAnim">
        <pc:chgData name="Syed Ali" userId="8266cf80-23c6-46b2-a776-4a67ab842cc7" providerId="ADAL" clId="{EA757D45-5C1D-42C9-ABF2-FFB919F465F9}" dt="2021-05-08T18:16:29.918" v="713" actId="1076"/>
        <pc:sldMkLst>
          <pc:docMk/>
          <pc:sldMk cId="3124113594" sldId="321"/>
        </pc:sldMkLst>
        <pc:spChg chg="mod">
          <ac:chgData name="Syed Ali" userId="8266cf80-23c6-46b2-a776-4a67ab842cc7" providerId="ADAL" clId="{EA757D45-5C1D-42C9-ABF2-FFB919F465F9}" dt="2021-05-08T17:51:11.457" v="702" actId="1076"/>
          <ac:spMkLst>
            <pc:docMk/>
            <pc:sldMk cId="3124113594" sldId="321"/>
            <ac:spMk id="7" creationId="{00000000-0000-0000-0000-000000000000}"/>
          </ac:spMkLst>
        </pc:spChg>
        <pc:spChg chg="mod">
          <ac:chgData name="Syed Ali" userId="8266cf80-23c6-46b2-a776-4a67ab842cc7" providerId="ADAL" clId="{EA757D45-5C1D-42C9-ABF2-FFB919F465F9}" dt="2021-05-08T16:38:26.647" v="635" actId="20577"/>
          <ac:spMkLst>
            <pc:docMk/>
            <pc:sldMk cId="3124113594" sldId="321"/>
            <ac:spMk id="19" creationId="{3CC7A3D8-2377-49E1-924D-C2CCD6C79045}"/>
          </ac:spMkLst>
        </pc:spChg>
        <pc:picChg chg="add del mod">
          <ac:chgData name="Syed Ali" userId="8266cf80-23c6-46b2-a776-4a67ab842cc7" providerId="ADAL" clId="{EA757D45-5C1D-42C9-ABF2-FFB919F465F9}" dt="2021-05-08T16:24:37.573" v="523" actId="478"/>
          <ac:picMkLst>
            <pc:docMk/>
            <pc:sldMk cId="3124113594" sldId="321"/>
            <ac:picMk id="2" creationId="{B7CED19E-3FE6-4379-8CD1-DE4153755CA9}"/>
          </ac:picMkLst>
        </pc:picChg>
        <pc:picChg chg="add del mod">
          <ac:chgData name="Syed Ali" userId="8266cf80-23c6-46b2-a776-4a67ab842cc7" providerId="ADAL" clId="{EA757D45-5C1D-42C9-ABF2-FFB919F465F9}" dt="2021-05-08T16:37:36.620" v="631" actId="478"/>
          <ac:picMkLst>
            <pc:docMk/>
            <pc:sldMk cId="3124113594" sldId="321"/>
            <ac:picMk id="4" creationId="{928833E0-1372-43E4-9B8F-A3A255C67502}"/>
          </ac:picMkLst>
        </pc:picChg>
        <pc:picChg chg="add mod">
          <ac:chgData name="Syed Ali" userId="8266cf80-23c6-46b2-a776-4a67ab842cc7" providerId="ADAL" clId="{EA757D45-5C1D-42C9-ABF2-FFB919F465F9}" dt="2021-05-08T18:16:29.918" v="713" actId="1076"/>
          <ac:picMkLst>
            <pc:docMk/>
            <pc:sldMk cId="3124113594" sldId="321"/>
            <ac:picMk id="8" creationId="{A2EE3A39-7E44-432B-80DD-283E2DD72A39}"/>
          </ac:picMkLst>
        </pc:picChg>
      </pc:sldChg>
      <pc:sldChg chg="addSp delSp modSp add mod modAnim">
        <pc:chgData name="Syed Ali" userId="8266cf80-23c6-46b2-a776-4a67ab842cc7" providerId="ADAL" clId="{EA757D45-5C1D-42C9-ABF2-FFB919F465F9}" dt="2021-05-08T18:16:15.449" v="709" actId="1076"/>
        <pc:sldMkLst>
          <pc:docMk/>
          <pc:sldMk cId="3345731303" sldId="322"/>
        </pc:sldMkLst>
        <pc:spChg chg="mod">
          <ac:chgData name="Syed Ali" userId="8266cf80-23c6-46b2-a776-4a67ab842cc7" providerId="ADAL" clId="{EA757D45-5C1D-42C9-ABF2-FFB919F465F9}" dt="2021-05-08T17:50:30.470" v="701" actId="1076"/>
          <ac:spMkLst>
            <pc:docMk/>
            <pc:sldMk cId="3345731303" sldId="322"/>
            <ac:spMk id="7" creationId="{00000000-0000-0000-0000-000000000000}"/>
          </ac:spMkLst>
        </pc:spChg>
        <pc:spChg chg="mod">
          <ac:chgData name="Syed Ali" userId="8266cf80-23c6-46b2-a776-4a67ab842cc7" providerId="ADAL" clId="{EA757D45-5C1D-42C9-ABF2-FFB919F465F9}" dt="2021-05-08T16:37:20.519" v="630" actId="12"/>
          <ac:spMkLst>
            <pc:docMk/>
            <pc:sldMk cId="3345731303" sldId="322"/>
            <ac:spMk id="19" creationId="{3CC7A3D8-2377-49E1-924D-C2CCD6C79045}"/>
          </ac:spMkLst>
        </pc:spChg>
        <pc:picChg chg="add mod">
          <ac:chgData name="Syed Ali" userId="8266cf80-23c6-46b2-a776-4a67ab842cc7" providerId="ADAL" clId="{EA757D45-5C1D-42C9-ABF2-FFB919F465F9}" dt="2021-05-08T18:16:15.449" v="709" actId="1076"/>
          <ac:picMkLst>
            <pc:docMk/>
            <pc:sldMk cId="3345731303" sldId="322"/>
            <ac:picMk id="3" creationId="{859496FB-6CCB-48A5-A5C7-2DEA91F56084}"/>
          </ac:picMkLst>
        </pc:picChg>
        <pc:picChg chg="del">
          <ac:chgData name="Syed Ali" userId="8266cf80-23c6-46b2-a776-4a67ab842cc7" providerId="ADAL" clId="{EA757D45-5C1D-42C9-ABF2-FFB919F465F9}" dt="2021-05-08T16:26:33.686" v="533" actId="478"/>
          <ac:picMkLst>
            <pc:docMk/>
            <pc:sldMk cId="3345731303" sldId="322"/>
            <ac:picMk id="4" creationId="{928833E0-1372-43E4-9B8F-A3A255C67502}"/>
          </ac:picMkLst>
        </pc:picChg>
        <pc:picChg chg="add del mod">
          <ac:chgData name="Syed Ali" userId="8266cf80-23c6-46b2-a776-4a67ab842cc7" providerId="ADAL" clId="{EA757D45-5C1D-42C9-ABF2-FFB919F465F9}" dt="2021-05-08T16:29:01.171" v="557" actId="478"/>
          <ac:picMkLst>
            <pc:docMk/>
            <pc:sldMk cId="3345731303" sldId="322"/>
            <ac:picMk id="8" creationId="{FC52222B-5A42-4DB5-8249-774A5BCC92A1}"/>
          </ac:picMkLst>
        </pc:picChg>
      </pc:sldChg>
      <pc:sldChg chg="add del">
        <pc:chgData name="Syed Ali" userId="8266cf80-23c6-46b2-a776-4a67ab842cc7" providerId="ADAL" clId="{EA757D45-5C1D-42C9-ABF2-FFB919F465F9}" dt="2021-05-08T16:30:21.692" v="566" actId="47"/>
        <pc:sldMkLst>
          <pc:docMk/>
          <pc:sldMk cId="1659136656" sldId="323"/>
        </pc:sldMkLst>
      </pc:sldChg>
      <pc:sldChg chg="modSp add mod ord modAnim">
        <pc:chgData name="Syed Ali" userId="8266cf80-23c6-46b2-a776-4a67ab842cc7" providerId="ADAL" clId="{EA757D45-5C1D-42C9-ABF2-FFB919F465F9}" dt="2021-05-08T18:15:44.410" v="707" actId="1076"/>
        <pc:sldMkLst>
          <pc:docMk/>
          <pc:sldMk cId="94969345" sldId="324"/>
        </pc:sldMkLst>
        <pc:spChg chg="mod">
          <ac:chgData name="Syed Ali" userId="8266cf80-23c6-46b2-a776-4a67ab842cc7" providerId="ADAL" clId="{EA757D45-5C1D-42C9-ABF2-FFB919F465F9}" dt="2021-05-08T18:15:44.410" v="707" actId="1076"/>
          <ac:spMkLst>
            <pc:docMk/>
            <pc:sldMk cId="94969345" sldId="324"/>
            <ac:spMk id="7" creationId="{00000000-0000-0000-0000-000000000000}"/>
          </ac:spMkLst>
        </pc:spChg>
        <pc:spChg chg="mod">
          <ac:chgData name="Syed Ali" userId="8266cf80-23c6-46b2-a776-4a67ab842cc7" providerId="ADAL" clId="{EA757D45-5C1D-42C9-ABF2-FFB919F465F9}" dt="2021-05-08T16:44:31.566" v="690" actId="1076"/>
          <ac:spMkLst>
            <pc:docMk/>
            <pc:sldMk cId="94969345" sldId="324"/>
            <ac:spMk id="19" creationId="{3CC7A3D8-2377-49E1-924D-C2CCD6C79045}"/>
          </ac:spMkLst>
        </pc:spChg>
      </pc:sldChg>
      <pc:sldChg chg="modSp add del">
        <pc:chgData name="Syed Ali" userId="8266cf80-23c6-46b2-a776-4a67ab842cc7" providerId="ADAL" clId="{EA757D45-5C1D-42C9-ABF2-FFB919F465F9}" dt="2021-05-08T16:34:58.860" v="617" actId="2696"/>
        <pc:sldMkLst>
          <pc:docMk/>
          <pc:sldMk cId="2740925136" sldId="325"/>
        </pc:sldMkLst>
        <pc:spChg chg="mod">
          <ac:chgData name="Syed Ali" userId="8266cf80-23c6-46b2-a776-4a67ab842cc7" providerId="ADAL" clId="{EA757D45-5C1D-42C9-ABF2-FFB919F465F9}" dt="2021-05-08T16:34:48.192" v="616" actId="20577"/>
          <ac:spMkLst>
            <pc:docMk/>
            <pc:sldMk cId="2740925136" sldId="325"/>
            <ac:spMk id="6" creationId="{00000000-0000-0000-0000-000000000000}"/>
          </ac:spMkLst>
        </pc:spChg>
      </pc:sldChg>
    </pc:docChg>
  </pc:docChgLst>
  <pc:docChgLst>
    <pc:chgData name="Syed Fraz Ali" userId="8266cf80-23c6-46b2-a776-4a67ab842cc7" providerId="ADAL" clId="{3670EB39-14B4-49C7-A9CF-10B92F2467E9}"/>
    <pc:docChg chg="modSld">
      <pc:chgData name="Syed Fraz Ali" userId="8266cf80-23c6-46b2-a776-4a67ab842cc7" providerId="ADAL" clId="{3670EB39-14B4-49C7-A9CF-10B92F2467E9}" dt="2021-12-03T16:28:41.738" v="14" actId="20577"/>
      <pc:docMkLst>
        <pc:docMk/>
      </pc:docMkLst>
      <pc:sldChg chg="modSp mod">
        <pc:chgData name="Syed Fraz Ali" userId="8266cf80-23c6-46b2-a776-4a67ab842cc7" providerId="ADAL" clId="{3670EB39-14B4-49C7-A9CF-10B92F2467E9}" dt="2021-12-03T16:28:41.738" v="14" actId="20577"/>
        <pc:sldMkLst>
          <pc:docMk/>
          <pc:sldMk cId="76914611" sldId="256"/>
        </pc:sldMkLst>
        <pc:spChg chg="mod">
          <ac:chgData name="Syed Fraz Ali" userId="8266cf80-23c6-46b2-a776-4a67ab842cc7" providerId="ADAL" clId="{3670EB39-14B4-49C7-A9CF-10B92F2467E9}" dt="2021-12-03T16:28:41.738" v="14" actId="20577"/>
          <ac:spMkLst>
            <pc:docMk/>
            <pc:sldMk cId="76914611" sldId="256"/>
            <ac:spMk id="4" creationId="{3557A601-2FDD-4335-BFD5-B8C224E1D16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Human Resource Development Program | </a:t>
            </a:r>
            <a:r>
              <a:rPr lang="en-US" dirty="0" err="1"/>
              <a:t>bowiestate.edu</a:t>
            </a:r>
            <a:r>
              <a:rPr lang="en-US" dirty="0"/>
              <a:t>/</a:t>
            </a:r>
            <a:r>
              <a:rPr lang="en-US" dirty="0" err="1"/>
              <a:t>hrd</a:t>
            </a:r>
            <a:endParaRPr lang="en-US" dirty="0"/>
          </a:p>
        </p:txBody>
      </p:sp>
    </p:spTree>
    <p:extLst>
      <p:ext uri="{BB962C8B-B14F-4D97-AF65-F5344CB8AC3E}">
        <p14:creationId xmlns:p14="http://schemas.microsoft.com/office/powerpoint/2010/main" val="46727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269B893-5326-4A40-BD7E-8F2E260C431F}"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A74FDE5-11B9-D745-AF7A-EC518FCA22D4}" type="slidenum">
              <a:rPr lang="en-US" smtClean="0"/>
              <a:t>‹#›</a:t>
            </a:fld>
            <a:endParaRPr lang="en-US"/>
          </a:p>
        </p:txBody>
      </p:sp>
    </p:spTree>
    <p:extLst>
      <p:ext uri="{BB962C8B-B14F-4D97-AF65-F5344CB8AC3E}">
        <p14:creationId xmlns:p14="http://schemas.microsoft.com/office/powerpoint/2010/main" val="1109344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269B893-5326-4A40-BD7E-8F2E260C431F}"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A74FDE5-11B9-D745-AF7A-EC518FCA22D4}" type="slidenum">
              <a:rPr lang="en-US" smtClean="0"/>
              <a:t>‹#›</a:t>
            </a:fld>
            <a:endParaRPr lang="en-US"/>
          </a:p>
        </p:txBody>
      </p:sp>
    </p:spTree>
    <p:extLst>
      <p:ext uri="{BB962C8B-B14F-4D97-AF65-F5344CB8AC3E}">
        <p14:creationId xmlns:p14="http://schemas.microsoft.com/office/powerpoint/2010/main" val="297332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Human Resource Development Program | </a:t>
            </a:r>
            <a:r>
              <a:rPr lang="en-US" dirty="0" err="1"/>
              <a:t>bowiestate.edu</a:t>
            </a:r>
            <a:r>
              <a:rPr lang="en-US" dirty="0"/>
              <a:t>/</a:t>
            </a:r>
            <a:r>
              <a:rPr lang="en-US" dirty="0" err="1"/>
              <a:t>hrd</a:t>
            </a:r>
            <a:endParaRPr lang="en-US" dirty="0"/>
          </a:p>
        </p:txBody>
      </p:sp>
    </p:spTree>
    <p:extLst>
      <p:ext uri="{BB962C8B-B14F-4D97-AF65-F5344CB8AC3E}">
        <p14:creationId xmlns:p14="http://schemas.microsoft.com/office/powerpoint/2010/main" val="21395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269B893-5326-4A40-BD7E-8F2E260C431F}"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A74FDE5-11B9-D745-AF7A-EC518FCA22D4}" type="slidenum">
              <a:rPr lang="en-US" smtClean="0"/>
              <a:t>‹#›</a:t>
            </a:fld>
            <a:endParaRPr lang="en-US"/>
          </a:p>
        </p:txBody>
      </p:sp>
    </p:spTree>
    <p:extLst>
      <p:ext uri="{BB962C8B-B14F-4D97-AF65-F5344CB8AC3E}">
        <p14:creationId xmlns:p14="http://schemas.microsoft.com/office/powerpoint/2010/main" val="999890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269B893-5326-4A40-BD7E-8F2E260C431F}"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A74FDE5-11B9-D745-AF7A-EC518FCA22D4}" type="slidenum">
              <a:rPr lang="en-US" smtClean="0"/>
              <a:t>‹#›</a:t>
            </a:fld>
            <a:endParaRPr lang="en-US"/>
          </a:p>
        </p:txBody>
      </p:sp>
    </p:spTree>
    <p:extLst>
      <p:ext uri="{BB962C8B-B14F-4D97-AF65-F5344CB8AC3E}">
        <p14:creationId xmlns:p14="http://schemas.microsoft.com/office/powerpoint/2010/main" val="110784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F269B893-5326-4A40-BD7E-8F2E260C431F}" type="datetimeFigureOut">
              <a:rPr lang="en-US" smtClean="0"/>
              <a:t>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3A74FDE5-11B9-D745-AF7A-EC518FCA22D4}" type="slidenum">
              <a:rPr lang="en-US" smtClean="0"/>
              <a:t>‹#›</a:t>
            </a:fld>
            <a:endParaRPr lang="en-US"/>
          </a:p>
        </p:txBody>
      </p:sp>
    </p:spTree>
    <p:extLst>
      <p:ext uri="{BB962C8B-B14F-4D97-AF65-F5344CB8AC3E}">
        <p14:creationId xmlns:p14="http://schemas.microsoft.com/office/powerpoint/2010/main" val="84672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F269B893-5326-4A40-BD7E-8F2E260C431F}" type="datetimeFigureOut">
              <a:rPr lang="en-US" smtClean="0"/>
              <a:t>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3A74FDE5-11B9-D745-AF7A-EC518FCA22D4}" type="slidenum">
              <a:rPr lang="en-US" smtClean="0"/>
              <a:t>‹#›</a:t>
            </a:fld>
            <a:endParaRPr lang="en-US"/>
          </a:p>
        </p:txBody>
      </p:sp>
    </p:spTree>
    <p:extLst>
      <p:ext uri="{BB962C8B-B14F-4D97-AF65-F5344CB8AC3E}">
        <p14:creationId xmlns:p14="http://schemas.microsoft.com/office/powerpoint/2010/main" val="1602680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F269B893-5326-4A40-BD7E-8F2E260C431F}" type="datetimeFigureOut">
              <a:rPr lang="en-US" smtClean="0"/>
              <a:t>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3A74FDE5-11B9-D745-AF7A-EC518FCA22D4}" type="slidenum">
              <a:rPr lang="en-US" smtClean="0"/>
              <a:t>‹#›</a:t>
            </a:fld>
            <a:endParaRPr lang="en-US"/>
          </a:p>
        </p:txBody>
      </p:sp>
    </p:spTree>
    <p:extLst>
      <p:ext uri="{BB962C8B-B14F-4D97-AF65-F5344CB8AC3E}">
        <p14:creationId xmlns:p14="http://schemas.microsoft.com/office/powerpoint/2010/main" val="368754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269B893-5326-4A40-BD7E-8F2E260C431F}"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A74FDE5-11B9-D745-AF7A-EC518FCA22D4}" type="slidenum">
              <a:rPr lang="en-US" smtClean="0"/>
              <a:t>‹#›</a:t>
            </a:fld>
            <a:endParaRPr lang="en-US"/>
          </a:p>
        </p:txBody>
      </p:sp>
    </p:spTree>
    <p:extLst>
      <p:ext uri="{BB962C8B-B14F-4D97-AF65-F5344CB8AC3E}">
        <p14:creationId xmlns:p14="http://schemas.microsoft.com/office/powerpoint/2010/main" val="11529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269B893-5326-4A40-BD7E-8F2E260C431F}"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A74FDE5-11B9-D745-AF7A-EC518FCA22D4}" type="slidenum">
              <a:rPr lang="en-US" smtClean="0"/>
              <a:t>‹#›</a:t>
            </a:fld>
            <a:endParaRPr lang="en-US"/>
          </a:p>
        </p:txBody>
      </p:sp>
    </p:spTree>
    <p:extLst>
      <p:ext uri="{BB962C8B-B14F-4D97-AF65-F5344CB8AC3E}">
        <p14:creationId xmlns:p14="http://schemas.microsoft.com/office/powerpoint/2010/main" val="509753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457200" y="6275963"/>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Human Resource Development Program | </a:t>
            </a:r>
            <a:r>
              <a:rPr lang="en-US" dirty="0" err="1"/>
              <a:t>bowiestate.edu</a:t>
            </a:r>
            <a:r>
              <a:rPr lang="en-US" dirty="0"/>
              <a:t>/</a:t>
            </a:r>
            <a:r>
              <a:rPr lang="en-US" dirty="0" err="1"/>
              <a:t>hrd</a:t>
            </a:r>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codesdope.com/blog/article/kmp-algorithm/" TargetMode="External"/><Relationship Id="rId2" Type="http://schemas.openxmlformats.org/officeDocument/2006/relationships/hyperlink" Target="https://www.cs.purdue.edu/homes/ayg/CS251/slides/chap11.pdf" TargetMode="External"/><Relationship Id="rId1" Type="http://schemas.openxmlformats.org/officeDocument/2006/relationships/slideLayout" Target="../slideLayouts/slideLayout2.xml"/><Relationship Id="rId5" Type="http://schemas.openxmlformats.org/officeDocument/2006/relationships/hyperlink" Target="https://www.tutorialspoint.com/Knuth-Morris-Pratt-Algorithm" TargetMode="External"/><Relationship Id="rId4" Type="http://schemas.openxmlformats.org/officeDocument/2006/relationships/hyperlink" Target="https://www.personal.kent.edu/~rmuhamma/Algorithms/MyAlgorithms/StringMatch/kuthMP.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9">
            <a:extLst>
              <a:ext uri="{FF2B5EF4-FFF2-40B4-BE49-F238E27FC236}">
                <a16:creationId xmlns:a16="http://schemas.microsoft.com/office/drawing/2014/main" id="{DBC48D8D-6F92-4845-B31B-ACFCB22F823A}"/>
              </a:ext>
            </a:extLst>
          </p:cNvPr>
          <p:cNvSpPr txBox="1">
            <a:spLocks/>
          </p:cNvSpPr>
          <p:nvPr/>
        </p:nvSpPr>
        <p:spPr>
          <a:xfrm>
            <a:off x="800733" y="2264660"/>
            <a:ext cx="9819729" cy="1275495"/>
          </a:xfrm>
          <a:prstGeom prst="rect">
            <a:avLst/>
          </a:prstGeom>
        </p:spPr>
        <p:txBody>
          <a:bodyPr>
            <a:normAutofit fontScale="47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9600" dirty="0">
                <a:cs typeface="Times New Roman" panose="02020603050405020304" pitchFamily="18" charset="0"/>
              </a:rPr>
              <a:t>Syed Ali</a:t>
            </a:r>
          </a:p>
          <a:p>
            <a:pPr marL="0" indent="0" algn="ctr">
              <a:buNone/>
            </a:pPr>
            <a:r>
              <a:rPr lang="en-US" sz="9600" dirty="0">
                <a:cs typeface="Times New Roman" panose="02020603050405020304" pitchFamily="18" charset="0"/>
              </a:rPr>
              <a:t>Johnathan </a:t>
            </a:r>
            <a:r>
              <a:rPr lang="en-US" sz="9600" dirty="0" err="1">
                <a:cs typeface="Times New Roman" panose="02020603050405020304" pitchFamily="18" charset="0"/>
              </a:rPr>
              <a:t>Ngaya</a:t>
            </a:r>
            <a:endParaRPr lang="en-US" dirty="0">
              <a:cs typeface="Times New Roman" panose="02020603050405020304" pitchFamily="18" charset="0"/>
            </a:endParaRPr>
          </a:p>
        </p:txBody>
      </p:sp>
      <p:sp>
        <p:nvSpPr>
          <p:cNvPr id="4" name="TextBox 3">
            <a:extLst>
              <a:ext uri="{FF2B5EF4-FFF2-40B4-BE49-F238E27FC236}">
                <a16:creationId xmlns:a16="http://schemas.microsoft.com/office/drawing/2014/main" id="{3557A601-2FDD-4335-BFD5-B8C224E1D16D}"/>
              </a:ext>
            </a:extLst>
          </p:cNvPr>
          <p:cNvSpPr txBox="1"/>
          <p:nvPr/>
        </p:nvSpPr>
        <p:spPr>
          <a:xfrm>
            <a:off x="2188374" y="3692415"/>
            <a:ext cx="7044446" cy="2213106"/>
          </a:xfrm>
          <a:prstGeom prst="rect">
            <a:avLst/>
          </a:prstGeom>
          <a:noFill/>
        </p:spPr>
        <p:txBody>
          <a:bodyPr wrap="square">
            <a:spAutoFit/>
          </a:bodyPr>
          <a:lstStyle/>
          <a:p>
            <a:pPr marL="0" marR="0" algn="ctr">
              <a:lnSpc>
                <a:spcPct val="107000"/>
              </a:lnSpc>
              <a:spcBef>
                <a:spcPts val="0"/>
              </a:spcBef>
              <a:spcAft>
                <a:spcPts val="800"/>
              </a:spcAft>
            </a:pPr>
            <a:r>
              <a:rPr lang="en-US" sz="2800" dirty="0">
                <a:effectLst/>
                <a:ea typeface="Calibri" panose="020F0502020204030204" pitchFamily="34" charset="0"/>
                <a:cs typeface="Times New Roman" panose="02020603050405020304" pitchFamily="18" charset="0"/>
              </a:rPr>
              <a:t>COSC 528 Design and Analysis of Algorithms</a:t>
            </a:r>
            <a:endParaRPr lang="en-US" sz="2400" dirty="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800" dirty="0">
                <a:effectLst/>
                <a:ea typeface="Calibri" panose="020F0502020204030204" pitchFamily="34" charset="0"/>
                <a:cs typeface="Times New Roman" panose="02020603050405020304" pitchFamily="18" charset="0"/>
              </a:rPr>
              <a:t>Project Title: String Matching Algorithms</a:t>
            </a:r>
            <a:endParaRPr lang="en-US" sz="2400" dirty="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800" dirty="0">
                <a:effectLst/>
                <a:ea typeface="Calibri" panose="020F0502020204030204" pitchFamily="34" charset="0"/>
                <a:cs typeface="Times New Roman" panose="02020603050405020304" pitchFamily="18" charset="0"/>
              </a:rPr>
              <a:t>Assignment Due: December 7</a:t>
            </a:r>
            <a:r>
              <a:rPr lang="en-US" sz="2800" baseline="30000" dirty="0">
                <a:effectLst/>
                <a:ea typeface="Calibri" panose="020F0502020204030204" pitchFamily="34" charset="0"/>
                <a:cs typeface="Times New Roman" panose="02020603050405020304" pitchFamily="18" charset="0"/>
              </a:rPr>
              <a:t>th</a:t>
            </a:r>
            <a:r>
              <a:rPr lang="en-US" sz="2800" dirty="0">
                <a:effectLst/>
                <a:ea typeface="Calibri" panose="020F0502020204030204" pitchFamily="34" charset="0"/>
                <a:cs typeface="Times New Roman" panose="02020603050405020304" pitchFamily="18" charset="0"/>
              </a:rPr>
              <a:t>, 2021</a:t>
            </a:r>
            <a:endParaRPr lang="en-US" sz="24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2800" dirty="0">
                <a:effectLst/>
                <a:ea typeface="Calibri" panose="020F0502020204030204" pitchFamily="34" charset="0"/>
                <a:cs typeface="Times New Roman" panose="02020603050405020304" pitchFamily="18" charset="0"/>
              </a:rPr>
              <a:t>Faculty: </a:t>
            </a:r>
            <a:r>
              <a:rPr lang="en-US" sz="2400" dirty="0">
                <a:effectLst/>
                <a:ea typeface="Calibri" panose="020F0502020204030204" pitchFamily="34" charset="0"/>
                <a:cs typeface="Times New Roman" panose="02020603050405020304" pitchFamily="18" charset="0"/>
              </a:rPr>
              <a:t>Dr. James Gil De </a:t>
            </a:r>
            <a:r>
              <a:rPr lang="en-US" sz="2400" dirty="0" err="1">
                <a:effectLst/>
                <a:ea typeface="Calibri" panose="020F0502020204030204" pitchFamily="34" charset="0"/>
                <a:cs typeface="Times New Roman" panose="02020603050405020304" pitchFamily="18" charset="0"/>
              </a:rPr>
              <a:t>Lamadrid</a:t>
            </a:r>
            <a:endParaRPr lang="en-US" sz="2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914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0" y="1117729"/>
            <a:ext cx="10662407" cy="38155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a:lnSpc>
                <a:spcPct val="107000"/>
              </a:lnSpc>
              <a:spcBef>
                <a:spcPts val="0"/>
              </a:spcBef>
              <a:spcAft>
                <a:spcPts val="800"/>
              </a:spcAft>
            </a:pPr>
            <a:endParaRPr lang="en-US" alt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238780" y="520110"/>
            <a:ext cx="6192329" cy="655885"/>
          </a:xfrm>
          <a:prstGeom prst="rect">
            <a:avLst/>
          </a:prstGeom>
          <a:noFill/>
        </p:spPr>
        <p:txBody>
          <a:bodyPr wrap="square" rtlCol="0">
            <a:spAutoFit/>
          </a:bodyPr>
          <a:lstStyle/>
          <a:p>
            <a:pPr marL="0" marR="0">
              <a:lnSpc>
                <a:spcPct val="107000"/>
              </a:lnSpc>
              <a:spcBef>
                <a:spcPts val="1200"/>
              </a:spcBef>
              <a:spcAft>
                <a:spcPts val="0"/>
              </a:spcAft>
            </a:pPr>
            <a:r>
              <a:rPr lang="en-US" sz="3600" b="1" kern="0" dirty="0">
                <a:solidFill>
                  <a:srgbClr val="2F5496"/>
                </a:solidFill>
                <a:effectLst/>
                <a:ea typeface="Times New Roman" panose="02020603050405020304" pitchFamily="18" charset="0"/>
                <a:cs typeface="Times New Roman" panose="02020603050405020304" pitchFamily="18" charset="0"/>
              </a:rPr>
              <a:t>Analysis</a:t>
            </a:r>
          </a:p>
        </p:txBody>
      </p:sp>
      <p:sp>
        <p:nvSpPr>
          <p:cNvPr id="19" name="TextBox 18">
            <a:extLst>
              <a:ext uri="{FF2B5EF4-FFF2-40B4-BE49-F238E27FC236}">
                <a16:creationId xmlns:a16="http://schemas.microsoft.com/office/drawing/2014/main" id="{3CC7A3D8-2377-49E1-924D-C2CCD6C79045}"/>
              </a:ext>
            </a:extLst>
          </p:cNvPr>
          <p:cNvSpPr txBox="1"/>
          <p:nvPr/>
        </p:nvSpPr>
        <p:spPr>
          <a:xfrm>
            <a:off x="108397" y="1400281"/>
            <a:ext cx="12083603" cy="5494068"/>
          </a:xfrm>
          <a:prstGeom prst="rect">
            <a:avLst/>
          </a:prstGeom>
          <a:noFill/>
        </p:spPr>
        <p:txBody>
          <a:bodyPr wrap="square">
            <a:spAutoFit/>
          </a:bodyPr>
          <a:lstStyle/>
          <a:p>
            <a:pPr marL="285750" lvl="0" indent="-285750">
              <a:buFont typeface="Arial" panose="020B0604020202020204" pitchFamily="34" charset="0"/>
              <a:buChar char="•"/>
            </a:pPr>
            <a:r>
              <a:rPr lang="en-US" dirty="0"/>
              <a:t>Naïve Pattern Search Algorithm (Brute Force): To perform an analysis of the best case and worst-case time complexities for the Naïve Pattern Search algorithm we looked at a simple example below: </a:t>
            </a:r>
          </a:p>
          <a:p>
            <a:r>
              <a:rPr lang="en-US" dirty="0"/>
              <a:t>Best Case: </a:t>
            </a:r>
          </a:p>
          <a:p>
            <a:pPr marL="285750" indent="-285750">
              <a:buFont typeface="Arial" panose="020B0604020202020204" pitchFamily="34" charset="0"/>
              <a:buChar char="•"/>
            </a:pPr>
            <a:r>
              <a:rPr lang="en-US" dirty="0"/>
              <a:t>Given a table below which contains a pattern of m characters in length and a text of n characters in length. In this case, the best-case time complexity is found if there is no pattern, where there is always a mismatch on the first character, for example at m = 5: </a:t>
            </a: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total number of comparisons made is n and so therefore the best time complexity is O(n). Similarly, if the pattern was found, then the best time complexity would be O(m) since the number of comparisons would be m. </a:t>
            </a:r>
          </a:p>
          <a:p>
            <a:pPr marL="285750" marR="0" indent="-285750">
              <a:lnSpc>
                <a:spcPct val="107000"/>
              </a:lnSpc>
              <a:spcBef>
                <a:spcPts val="0"/>
              </a:spcBef>
              <a:spcAft>
                <a:spcPts val="800"/>
              </a:spcAft>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ctr">
              <a:lnSpc>
                <a:spcPct val="107000"/>
              </a:lnSpc>
              <a:spcBef>
                <a:spcPts val="0"/>
              </a:spcBef>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5ADF5662-65DF-4309-BA5F-BC2DAC3F20A2}"/>
              </a:ext>
            </a:extLst>
          </p:cNvPr>
          <p:cNvGraphicFramePr>
            <a:graphicFrameLocks noGrp="1"/>
          </p:cNvGraphicFramePr>
          <p:nvPr>
            <p:extLst>
              <p:ext uri="{D42A27DB-BD31-4B8C-83A1-F6EECF244321}">
                <p14:modId xmlns:p14="http://schemas.microsoft.com/office/powerpoint/2010/main" val="4049208536"/>
              </p:ext>
            </p:extLst>
          </p:nvPr>
        </p:nvGraphicFramePr>
        <p:xfrm>
          <a:off x="2789202" y="2842538"/>
          <a:ext cx="6106224" cy="2585420"/>
        </p:xfrm>
        <a:graphic>
          <a:graphicData uri="http://schemas.openxmlformats.org/drawingml/2006/table">
            <a:tbl>
              <a:tblPr firstRow="1" firstCol="1" bandRow="1">
                <a:tableStyleId>{5C22544A-7EE6-4342-B048-85BDC9FD1C3A}</a:tableStyleId>
              </a:tblPr>
              <a:tblGrid>
                <a:gridCol w="2474390">
                  <a:extLst>
                    <a:ext uri="{9D8B030D-6E8A-4147-A177-3AD203B41FA5}">
                      <a16:colId xmlns:a16="http://schemas.microsoft.com/office/drawing/2014/main" val="3395425159"/>
                    </a:ext>
                  </a:extLst>
                </a:gridCol>
                <a:gridCol w="2474390">
                  <a:extLst>
                    <a:ext uri="{9D8B030D-6E8A-4147-A177-3AD203B41FA5}">
                      <a16:colId xmlns:a16="http://schemas.microsoft.com/office/drawing/2014/main" val="3488533853"/>
                    </a:ext>
                  </a:extLst>
                </a:gridCol>
                <a:gridCol w="1157444">
                  <a:extLst>
                    <a:ext uri="{9D8B030D-6E8A-4147-A177-3AD203B41FA5}">
                      <a16:colId xmlns:a16="http://schemas.microsoft.com/office/drawing/2014/main" val="2449914835"/>
                    </a:ext>
                  </a:extLst>
                </a:gridCol>
              </a:tblGrid>
              <a:tr h="299200">
                <a:tc>
                  <a:txBody>
                    <a:bodyPr/>
                    <a:lstStyle/>
                    <a:p>
                      <a:pPr marL="0" marR="0" algn="ctr">
                        <a:lnSpc>
                          <a:spcPct val="107000"/>
                        </a:lnSpc>
                        <a:spcBef>
                          <a:spcPts val="0"/>
                        </a:spcBef>
                        <a:spcAft>
                          <a:spcPts val="0"/>
                        </a:spcAft>
                      </a:pPr>
                      <a:r>
                        <a:rPr lang="en-US" sz="1100" dirty="0">
                          <a:effectLst/>
                        </a:rPr>
                        <a:t>Iterations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Text: </a:t>
                      </a:r>
                      <a:r>
                        <a:rPr lang="en-US" sz="900">
                          <a:effectLst/>
                        </a:rPr>
                        <a:t>AAAAAAAAAAAAAAAAAAAAAAAAAAH</a:t>
                      </a:r>
                      <a:endParaRPr lang="en-US" sz="1100">
                        <a:effectLst/>
                      </a:endParaRPr>
                    </a:p>
                    <a:p>
                      <a:pPr marL="0" marR="0">
                        <a:lnSpc>
                          <a:spcPct val="107000"/>
                        </a:lnSpc>
                        <a:spcBef>
                          <a:spcPts val="0"/>
                        </a:spcBef>
                        <a:spcAft>
                          <a:spcPts val="0"/>
                        </a:spcAft>
                      </a:pPr>
                      <a:r>
                        <a:rPr lang="en-US" sz="1100">
                          <a:effectLst/>
                        </a:rPr>
                        <a:t>Pattern: OOOOH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Comparisons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42311163"/>
                  </a:ext>
                </a:extLst>
              </a:tr>
              <a:tr h="146215">
                <a:tc rowSpan="2">
                  <a:txBody>
                    <a:bodyPr/>
                    <a:lstStyle/>
                    <a:p>
                      <a:pPr marL="0" marR="0" algn="ctr">
                        <a:lnSpc>
                          <a:spcPct val="107000"/>
                        </a:lnSpc>
                        <a:spcBef>
                          <a:spcPts val="0"/>
                        </a:spcBef>
                        <a:spcAft>
                          <a:spcPts val="0"/>
                        </a:spcAft>
                      </a:pPr>
                      <a:r>
                        <a:rPr lang="en-US" sz="11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 AAAAAAAAAAAAAAAAAAAAAAAAAAAH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gn="ct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18899718"/>
                  </a:ext>
                </a:extLst>
              </a:tr>
              <a:tr h="177182">
                <a:tc vMerge="1">
                  <a:txBody>
                    <a:bodyPr/>
                    <a:lstStyle/>
                    <a:p>
                      <a:endParaRPr lang="en-US"/>
                    </a:p>
                  </a:txBody>
                  <a:tcPr/>
                </a:tc>
                <a:tc>
                  <a:txBody>
                    <a:bodyPr/>
                    <a:lstStyle/>
                    <a:p>
                      <a:pPr marL="0" marR="0">
                        <a:lnSpc>
                          <a:spcPct val="107000"/>
                        </a:lnSpc>
                        <a:spcBef>
                          <a:spcPts val="0"/>
                        </a:spcBef>
                        <a:spcAft>
                          <a:spcPts val="0"/>
                        </a:spcAft>
                      </a:pPr>
                      <a:r>
                        <a:rPr lang="en-US" sz="1100">
                          <a:effectLst/>
                        </a:rPr>
                        <a:t> OOOOH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639988873"/>
                  </a:ext>
                </a:extLst>
              </a:tr>
              <a:tr h="146215">
                <a:tc rowSpan="2">
                  <a:txBody>
                    <a:bodyPr/>
                    <a:lstStyle/>
                    <a:p>
                      <a:pPr marL="0" marR="0" algn="ctr">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 AAAAAAAAAAAAAAAAAAAAAAAAAAAH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gn="ct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36620225"/>
                  </a:ext>
                </a:extLst>
              </a:tr>
              <a:tr h="146215">
                <a:tc vMerge="1">
                  <a:txBody>
                    <a:bodyPr/>
                    <a:lstStyle/>
                    <a:p>
                      <a:endParaRPr lang="en-US"/>
                    </a:p>
                  </a:txBody>
                  <a:tcPr/>
                </a:tc>
                <a:tc>
                  <a:txBody>
                    <a:bodyPr/>
                    <a:lstStyle/>
                    <a:p>
                      <a:pPr marL="0" marR="0">
                        <a:lnSpc>
                          <a:spcPct val="107000"/>
                        </a:lnSpc>
                        <a:spcBef>
                          <a:spcPts val="0"/>
                        </a:spcBef>
                        <a:spcAft>
                          <a:spcPts val="0"/>
                        </a:spcAft>
                      </a:pPr>
                      <a:r>
                        <a:rPr lang="en-US" sz="1100">
                          <a:effectLst/>
                        </a:rPr>
                        <a:t>    OOOOH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1558686751"/>
                  </a:ext>
                </a:extLst>
              </a:tr>
              <a:tr h="146215">
                <a:tc rowSpan="2">
                  <a:txBody>
                    <a:bodyPr/>
                    <a:lstStyle/>
                    <a:p>
                      <a:pPr marL="0" marR="0" algn="ctr">
                        <a:lnSpc>
                          <a:spcPct val="107000"/>
                        </a:lnSpc>
                        <a:spcBef>
                          <a:spcPts val="0"/>
                        </a:spcBef>
                        <a:spcAft>
                          <a:spcPts val="0"/>
                        </a:spcAft>
                      </a:pPr>
                      <a:r>
                        <a:rPr lang="en-US" sz="11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dirty="0">
                          <a:effectLst/>
                        </a:rPr>
                        <a:t>AAAAAAAAAAAAAAAAAAAAAAAAAAAH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gn="ct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96673592"/>
                  </a:ext>
                </a:extLst>
              </a:tr>
              <a:tr h="146215">
                <a:tc vMerge="1">
                  <a:txBody>
                    <a:bodyPr/>
                    <a:lstStyle/>
                    <a:p>
                      <a:endParaRPr lang="en-US"/>
                    </a:p>
                  </a:txBody>
                  <a:tcPr/>
                </a:tc>
                <a:tc>
                  <a:txBody>
                    <a:bodyPr/>
                    <a:lstStyle/>
                    <a:p>
                      <a:pPr marL="0" marR="0">
                        <a:lnSpc>
                          <a:spcPct val="107000"/>
                        </a:lnSpc>
                        <a:spcBef>
                          <a:spcPts val="0"/>
                        </a:spcBef>
                        <a:spcAft>
                          <a:spcPts val="0"/>
                        </a:spcAft>
                      </a:pPr>
                      <a:r>
                        <a:rPr lang="en-US" sz="1100">
                          <a:effectLst/>
                        </a:rPr>
                        <a:t>     OOOOH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3364243189"/>
                  </a:ext>
                </a:extLst>
              </a:tr>
              <a:tr h="146215">
                <a:tc rowSpan="2">
                  <a:txBody>
                    <a:bodyPr/>
                    <a:lstStyle/>
                    <a:p>
                      <a:pPr marL="0" marR="0" algn="ctr">
                        <a:lnSpc>
                          <a:spcPct val="107000"/>
                        </a:lnSpc>
                        <a:spcBef>
                          <a:spcPts val="0"/>
                        </a:spcBef>
                        <a:spcAft>
                          <a:spcPts val="0"/>
                        </a:spcAft>
                      </a:pPr>
                      <a:r>
                        <a:rPr lang="en-US" sz="11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AAAAAAAAAAAAAAAAAAAAAAAAAAAH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gn="ctr">
                        <a:lnSpc>
                          <a:spcPct val="107000"/>
                        </a:lnSpc>
                        <a:spcBef>
                          <a:spcPts val="0"/>
                        </a:spcBef>
                        <a:spcAft>
                          <a:spcPts val="0"/>
                        </a:spcAft>
                      </a:pPr>
                      <a:r>
                        <a:rPr lang="en-US" sz="11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82164448"/>
                  </a:ext>
                </a:extLst>
              </a:tr>
              <a:tr h="146215">
                <a:tc vMerge="1">
                  <a:txBody>
                    <a:bodyPr/>
                    <a:lstStyle/>
                    <a:p>
                      <a:endParaRPr lang="en-US"/>
                    </a:p>
                  </a:txBody>
                  <a:tcPr/>
                </a:tc>
                <a:tc>
                  <a:txBody>
                    <a:bodyPr/>
                    <a:lstStyle/>
                    <a:p>
                      <a:pPr marL="0" marR="0">
                        <a:lnSpc>
                          <a:spcPct val="107000"/>
                        </a:lnSpc>
                        <a:spcBef>
                          <a:spcPts val="0"/>
                        </a:spcBef>
                        <a:spcAft>
                          <a:spcPts val="0"/>
                        </a:spcAft>
                      </a:pPr>
                      <a:r>
                        <a:rPr lang="en-US" sz="1100">
                          <a:effectLst/>
                        </a:rPr>
                        <a:t>       OOOOH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3492454442"/>
                  </a:ext>
                </a:extLst>
              </a:tr>
              <a:tr h="146215">
                <a:tc rowSpan="2">
                  <a:txBody>
                    <a:bodyPr/>
                    <a:lstStyle/>
                    <a:p>
                      <a:pPr marL="0" marR="0" algn="ctr">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AAAAAAAAAAAAAAAAAAAAAAAAAAAH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gn="ct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1017654"/>
                  </a:ext>
                </a:extLst>
              </a:tr>
              <a:tr h="146215">
                <a:tc vMerge="1">
                  <a:txBody>
                    <a:bodyPr/>
                    <a:lstStyle/>
                    <a:p>
                      <a:endParaRPr lang="en-US"/>
                    </a:p>
                  </a:txBody>
                  <a:tcPr/>
                </a:tc>
                <a:tc>
                  <a:txBody>
                    <a:bodyPr/>
                    <a:lstStyle/>
                    <a:p>
                      <a:pPr marL="0" marR="0">
                        <a:lnSpc>
                          <a:spcPct val="107000"/>
                        </a:lnSpc>
                        <a:spcBef>
                          <a:spcPts val="0"/>
                        </a:spcBef>
                        <a:spcAft>
                          <a:spcPts val="0"/>
                        </a:spcAft>
                      </a:pPr>
                      <a:r>
                        <a:rPr lang="en-US" sz="1100">
                          <a:effectLst/>
                        </a:rPr>
                        <a:t>          OOOOH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535184197"/>
                  </a:ext>
                </a:extLst>
              </a:tr>
              <a:tr h="146215">
                <a:tc>
                  <a:txBody>
                    <a:bodyPr/>
                    <a:lstStyle/>
                    <a:p>
                      <a:pPr marL="0" marR="0" algn="ctr">
                        <a:lnSpc>
                          <a:spcPct val="107000"/>
                        </a:lnSpc>
                        <a:spcBef>
                          <a:spcPts val="0"/>
                        </a:spcBef>
                        <a:spcAft>
                          <a:spcPts val="0"/>
                        </a:spcAft>
                      </a:pPr>
                      <a:r>
                        <a:rPr lang="en-US" sz="11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83540049"/>
                  </a:ext>
                </a:extLst>
              </a:tr>
              <a:tr h="146215">
                <a:tc rowSpan="2">
                  <a:txBody>
                    <a:bodyPr/>
                    <a:lstStyle/>
                    <a:p>
                      <a:pPr marL="0" marR="0" algn="ctr">
                        <a:lnSpc>
                          <a:spcPct val="107000"/>
                        </a:lnSpc>
                        <a:spcBef>
                          <a:spcPts val="0"/>
                        </a:spcBef>
                        <a:spcAft>
                          <a:spcPts val="0"/>
                        </a:spcAft>
                      </a:pPr>
                      <a:r>
                        <a:rPr lang="en-US" sz="1100">
                          <a:effectLst/>
                        </a:rPr>
                        <a: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AAAAAAAAAAAAAAAAAAAAAAAAAAAH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gn="ctr">
                        <a:lnSpc>
                          <a:spcPct val="107000"/>
                        </a:lnSpc>
                        <a:spcBef>
                          <a:spcPts val="0"/>
                        </a:spcBef>
                        <a:spcAft>
                          <a:spcPts val="0"/>
                        </a:spcAft>
                      </a:pPr>
                      <a:r>
                        <a:rPr lang="en-US" sz="11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30991552"/>
                  </a:ext>
                </a:extLst>
              </a:tr>
              <a:tr h="146215">
                <a:tc vMerge="1">
                  <a:txBody>
                    <a:bodyPr/>
                    <a:lstStyle/>
                    <a:p>
                      <a:endParaRPr lang="en-US"/>
                    </a:p>
                  </a:txBody>
                  <a:tcPr/>
                </a:tc>
                <a:tc>
                  <a:txBody>
                    <a:bodyPr/>
                    <a:lstStyle/>
                    <a:p>
                      <a:pPr marL="0" marR="0">
                        <a:lnSpc>
                          <a:spcPct val="107000"/>
                        </a:lnSpc>
                        <a:spcBef>
                          <a:spcPts val="0"/>
                        </a:spcBef>
                        <a:spcAft>
                          <a:spcPts val="0"/>
                        </a:spcAft>
                      </a:pPr>
                      <a:r>
                        <a:rPr lang="en-US" sz="1100" dirty="0">
                          <a:effectLst/>
                        </a:rPr>
                        <a:t>                                                          OOOOH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741285630"/>
                  </a:ext>
                </a:extLst>
              </a:tr>
            </a:tbl>
          </a:graphicData>
        </a:graphic>
      </p:graphicFrame>
      <p:sp>
        <p:nvSpPr>
          <p:cNvPr id="5" name="Rectangle 2">
            <a:extLst>
              <a:ext uri="{FF2B5EF4-FFF2-40B4-BE49-F238E27FC236}">
                <a16:creationId xmlns:a16="http://schemas.microsoft.com/office/drawing/2014/main" id="{B21D2E85-9A7A-4B4B-8D9C-09F9C66F822B}"/>
              </a:ext>
            </a:extLst>
          </p:cNvPr>
          <p:cNvSpPr>
            <a:spLocks noChangeArrowheads="1"/>
          </p:cNvSpPr>
          <p:nvPr/>
        </p:nvSpPr>
        <p:spPr bwMode="auto">
          <a:xfrm>
            <a:off x="3579813" y="32525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861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0" y="1117729"/>
            <a:ext cx="10662407" cy="38155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a:lnSpc>
                <a:spcPct val="107000"/>
              </a:lnSpc>
              <a:spcBef>
                <a:spcPts val="0"/>
              </a:spcBef>
              <a:spcAft>
                <a:spcPts val="800"/>
              </a:spcAft>
            </a:pPr>
            <a:endParaRPr lang="en-US" alt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238780" y="520110"/>
            <a:ext cx="6192329" cy="655885"/>
          </a:xfrm>
          <a:prstGeom prst="rect">
            <a:avLst/>
          </a:prstGeom>
          <a:noFill/>
        </p:spPr>
        <p:txBody>
          <a:bodyPr wrap="square" rtlCol="0">
            <a:spAutoFit/>
          </a:bodyPr>
          <a:lstStyle/>
          <a:p>
            <a:pPr marL="0" marR="0">
              <a:lnSpc>
                <a:spcPct val="107000"/>
              </a:lnSpc>
              <a:spcBef>
                <a:spcPts val="1200"/>
              </a:spcBef>
              <a:spcAft>
                <a:spcPts val="0"/>
              </a:spcAft>
            </a:pPr>
            <a:r>
              <a:rPr lang="en-US" sz="3600" b="1" kern="0" dirty="0">
                <a:solidFill>
                  <a:srgbClr val="2F5496"/>
                </a:solidFill>
                <a:effectLst/>
                <a:ea typeface="Times New Roman" panose="02020603050405020304" pitchFamily="18" charset="0"/>
                <a:cs typeface="Times New Roman" panose="02020603050405020304" pitchFamily="18" charset="0"/>
              </a:rPr>
              <a:t>Analysis</a:t>
            </a:r>
          </a:p>
        </p:txBody>
      </p:sp>
      <p:sp>
        <p:nvSpPr>
          <p:cNvPr id="19" name="TextBox 18">
            <a:extLst>
              <a:ext uri="{FF2B5EF4-FFF2-40B4-BE49-F238E27FC236}">
                <a16:creationId xmlns:a16="http://schemas.microsoft.com/office/drawing/2014/main" id="{3CC7A3D8-2377-49E1-924D-C2CCD6C79045}"/>
              </a:ext>
            </a:extLst>
          </p:cNvPr>
          <p:cNvSpPr txBox="1"/>
          <p:nvPr/>
        </p:nvSpPr>
        <p:spPr>
          <a:xfrm>
            <a:off x="108397" y="1400281"/>
            <a:ext cx="12083603" cy="5499711"/>
          </a:xfrm>
          <a:prstGeom prst="rect">
            <a:avLst/>
          </a:prstGeom>
          <a:noFill/>
        </p:spPr>
        <p:txBody>
          <a:bodyPr wrap="square">
            <a:spAutoFit/>
          </a:bodyPr>
          <a:lstStyle/>
          <a:p>
            <a:r>
              <a:rPr lang="en-US" dirty="0"/>
              <a:t> Worst Case: </a:t>
            </a:r>
          </a:p>
          <a:p>
            <a:pPr marL="347663" marR="0" indent="-119063">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Provided a table below which contains a pattern of m characters in length and a text of n characters in length. In this case, the worst case is found when the algorithm compares the pattern to each substring of text of length m, for example at m = 5.</a:t>
            </a: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714375"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indent="-109538">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So, in the worst case, the total number of comparisons made is m (n – m + 1) and so therefore the worst-case time complexity is O(</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ctr">
              <a:lnSpc>
                <a:spcPct val="107000"/>
              </a:lnSpc>
              <a:spcBef>
                <a:spcPts val="0"/>
              </a:spcBef>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2">
            <a:extLst>
              <a:ext uri="{FF2B5EF4-FFF2-40B4-BE49-F238E27FC236}">
                <a16:creationId xmlns:a16="http://schemas.microsoft.com/office/drawing/2014/main" id="{B21D2E85-9A7A-4B4B-8D9C-09F9C66F822B}"/>
              </a:ext>
            </a:extLst>
          </p:cNvPr>
          <p:cNvSpPr>
            <a:spLocks noChangeArrowheads="1"/>
          </p:cNvSpPr>
          <p:nvPr/>
        </p:nvSpPr>
        <p:spPr bwMode="auto">
          <a:xfrm>
            <a:off x="3579813" y="32525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914F544F-D8B2-4AC4-B28C-7286168CA5D1}"/>
              </a:ext>
            </a:extLst>
          </p:cNvPr>
          <p:cNvGraphicFramePr>
            <a:graphicFrameLocks noGrp="1"/>
          </p:cNvGraphicFramePr>
          <p:nvPr>
            <p:extLst>
              <p:ext uri="{D42A27DB-BD31-4B8C-83A1-F6EECF244321}">
                <p14:modId xmlns:p14="http://schemas.microsoft.com/office/powerpoint/2010/main" val="2332114386"/>
              </p:ext>
            </p:extLst>
          </p:nvPr>
        </p:nvGraphicFramePr>
        <p:xfrm>
          <a:off x="2874962" y="2606907"/>
          <a:ext cx="6442075" cy="2579688"/>
        </p:xfrm>
        <a:graphic>
          <a:graphicData uri="http://schemas.openxmlformats.org/drawingml/2006/table">
            <a:tbl>
              <a:tblPr firstRow="1" firstCol="1" bandRow="1">
                <a:tableStyleId>{5C22544A-7EE6-4342-B048-85BDC9FD1C3A}</a:tableStyleId>
              </a:tblPr>
              <a:tblGrid>
                <a:gridCol w="2610485">
                  <a:extLst>
                    <a:ext uri="{9D8B030D-6E8A-4147-A177-3AD203B41FA5}">
                      <a16:colId xmlns:a16="http://schemas.microsoft.com/office/drawing/2014/main" val="1292782973"/>
                    </a:ext>
                  </a:extLst>
                </a:gridCol>
                <a:gridCol w="2610485">
                  <a:extLst>
                    <a:ext uri="{9D8B030D-6E8A-4147-A177-3AD203B41FA5}">
                      <a16:colId xmlns:a16="http://schemas.microsoft.com/office/drawing/2014/main" val="3183002017"/>
                    </a:ext>
                  </a:extLst>
                </a:gridCol>
                <a:gridCol w="1221105">
                  <a:extLst>
                    <a:ext uri="{9D8B030D-6E8A-4147-A177-3AD203B41FA5}">
                      <a16:colId xmlns:a16="http://schemas.microsoft.com/office/drawing/2014/main" val="4212683365"/>
                    </a:ext>
                  </a:extLst>
                </a:gridCol>
              </a:tblGrid>
              <a:tr h="0">
                <a:tc>
                  <a:txBody>
                    <a:bodyPr/>
                    <a:lstStyle/>
                    <a:p>
                      <a:pPr marL="0" marR="0" algn="ctr">
                        <a:lnSpc>
                          <a:spcPct val="107000"/>
                        </a:lnSpc>
                        <a:spcBef>
                          <a:spcPts val="0"/>
                        </a:spcBef>
                        <a:spcAft>
                          <a:spcPts val="0"/>
                        </a:spcAft>
                      </a:pPr>
                      <a:r>
                        <a:rPr lang="en-US" sz="1100">
                          <a:effectLst/>
                        </a:rPr>
                        <a:t>Iterations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Text: </a:t>
                      </a:r>
                      <a:r>
                        <a:rPr lang="en-US" sz="900">
                          <a:effectLst/>
                        </a:rPr>
                        <a:t>AAAAAAAAAAAAAAAAAAAAAAAAAAH</a:t>
                      </a:r>
                      <a:endParaRPr lang="en-US" sz="1100">
                        <a:effectLst/>
                      </a:endParaRPr>
                    </a:p>
                    <a:p>
                      <a:pPr marL="0" marR="0">
                        <a:lnSpc>
                          <a:spcPct val="107000"/>
                        </a:lnSpc>
                        <a:spcBef>
                          <a:spcPts val="0"/>
                        </a:spcBef>
                        <a:spcAft>
                          <a:spcPts val="0"/>
                        </a:spcAft>
                      </a:pPr>
                      <a:r>
                        <a:rPr lang="en-US" sz="1100">
                          <a:effectLst/>
                        </a:rPr>
                        <a:t>Pattern: AAAAH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Comparisons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40508646"/>
                  </a:ext>
                </a:extLst>
              </a:tr>
              <a:tr h="0">
                <a:tc rowSpan="2">
                  <a:txBody>
                    <a:bodyPr/>
                    <a:lstStyle/>
                    <a:p>
                      <a:pPr marL="0" marR="0" algn="ctr">
                        <a:lnSpc>
                          <a:spcPct val="107000"/>
                        </a:lnSpc>
                        <a:spcBef>
                          <a:spcPts val="0"/>
                        </a:spcBef>
                        <a:spcAft>
                          <a:spcPts val="0"/>
                        </a:spcAft>
                      </a:pPr>
                      <a:r>
                        <a:rPr lang="en-US" sz="11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 AAAAAAAAAAAAAAAAAAAAAAAAAAAH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gn="ctr">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78016223"/>
                  </a:ext>
                </a:extLst>
              </a:tr>
              <a:tr h="0">
                <a:tc vMerge="1">
                  <a:txBody>
                    <a:bodyPr/>
                    <a:lstStyle/>
                    <a:p>
                      <a:endParaRPr lang="en-US"/>
                    </a:p>
                  </a:txBody>
                  <a:tcPr/>
                </a:tc>
                <a:tc>
                  <a:txBody>
                    <a:bodyPr/>
                    <a:lstStyle/>
                    <a:p>
                      <a:pPr marL="0" marR="0">
                        <a:lnSpc>
                          <a:spcPct val="107000"/>
                        </a:lnSpc>
                        <a:spcBef>
                          <a:spcPts val="0"/>
                        </a:spcBef>
                        <a:spcAft>
                          <a:spcPts val="0"/>
                        </a:spcAft>
                      </a:pPr>
                      <a:r>
                        <a:rPr lang="en-US" sz="1100">
                          <a:effectLst/>
                        </a:rPr>
                        <a:t> AAAAH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273592373"/>
                  </a:ext>
                </a:extLst>
              </a:tr>
              <a:tr h="0">
                <a:tc rowSpan="2">
                  <a:txBody>
                    <a:bodyPr/>
                    <a:lstStyle/>
                    <a:p>
                      <a:pPr marL="0" marR="0" algn="ctr">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 AAAAAAAAAAAAAAAAAAAAAAAAAAAH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gn="ctr">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25900799"/>
                  </a:ext>
                </a:extLst>
              </a:tr>
              <a:tr h="0">
                <a:tc vMerge="1">
                  <a:txBody>
                    <a:bodyPr/>
                    <a:lstStyle/>
                    <a:p>
                      <a:endParaRPr lang="en-US"/>
                    </a:p>
                  </a:txBody>
                  <a:tcPr/>
                </a:tc>
                <a:tc>
                  <a:txBody>
                    <a:bodyPr/>
                    <a:lstStyle/>
                    <a:p>
                      <a:pPr marL="0" marR="0">
                        <a:lnSpc>
                          <a:spcPct val="107000"/>
                        </a:lnSpc>
                        <a:spcBef>
                          <a:spcPts val="0"/>
                        </a:spcBef>
                        <a:spcAft>
                          <a:spcPts val="0"/>
                        </a:spcAft>
                      </a:pPr>
                      <a:r>
                        <a:rPr lang="en-US" sz="1100">
                          <a:effectLst/>
                        </a:rPr>
                        <a:t>    AAAAH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2557720255"/>
                  </a:ext>
                </a:extLst>
              </a:tr>
              <a:tr h="0">
                <a:tc rowSpan="2">
                  <a:txBody>
                    <a:bodyPr/>
                    <a:lstStyle/>
                    <a:p>
                      <a:pPr marL="0" marR="0" algn="ctr">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AAAAAAAAAAAAAAAAAAAAAAAAAAAH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gn="ctr">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75652925"/>
                  </a:ext>
                </a:extLst>
              </a:tr>
              <a:tr h="0">
                <a:tc vMerge="1">
                  <a:txBody>
                    <a:bodyPr/>
                    <a:lstStyle/>
                    <a:p>
                      <a:endParaRPr lang="en-US"/>
                    </a:p>
                  </a:txBody>
                  <a:tcPr/>
                </a:tc>
                <a:tc>
                  <a:txBody>
                    <a:bodyPr/>
                    <a:lstStyle/>
                    <a:p>
                      <a:pPr marL="0" marR="0">
                        <a:lnSpc>
                          <a:spcPct val="107000"/>
                        </a:lnSpc>
                        <a:spcBef>
                          <a:spcPts val="0"/>
                        </a:spcBef>
                        <a:spcAft>
                          <a:spcPts val="0"/>
                        </a:spcAft>
                      </a:pPr>
                      <a:r>
                        <a:rPr lang="en-US" sz="1100">
                          <a:effectLst/>
                        </a:rPr>
                        <a:t>     AAAAH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2919617897"/>
                  </a:ext>
                </a:extLst>
              </a:tr>
              <a:tr h="0">
                <a:tc rowSpan="2">
                  <a:txBody>
                    <a:bodyPr/>
                    <a:lstStyle/>
                    <a:p>
                      <a:pPr marL="0" marR="0" algn="ctr">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AAAAAAAAAAAAAAAAAAAAAAAAAAAH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gn="ctr">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47313305"/>
                  </a:ext>
                </a:extLst>
              </a:tr>
              <a:tr h="0">
                <a:tc vMerge="1">
                  <a:txBody>
                    <a:bodyPr/>
                    <a:lstStyle/>
                    <a:p>
                      <a:endParaRPr lang="en-US"/>
                    </a:p>
                  </a:txBody>
                  <a:tcPr/>
                </a:tc>
                <a:tc>
                  <a:txBody>
                    <a:bodyPr/>
                    <a:lstStyle/>
                    <a:p>
                      <a:pPr marL="0" marR="0">
                        <a:lnSpc>
                          <a:spcPct val="107000"/>
                        </a:lnSpc>
                        <a:spcBef>
                          <a:spcPts val="0"/>
                        </a:spcBef>
                        <a:spcAft>
                          <a:spcPts val="0"/>
                        </a:spcAft>
                      </a:pPr>
                      <a:r>
                        <a:rPr lang="en-US" sz="1100">
                          <a:effectLst/>
                        </a:rPr>
                        <a:t>        AAAAH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3484599803"/>
                  </a:ext>
                </a:extLst>
              </a:tr>
              <a:tr h="0">
                <a:tc rowSpan="2">
                  <a:txBody>
                    <a:bodyPr/>
                    <a:lstStyle/>
                    <a:p>
                      <a:pPr marL="0" marR="0" algn="ctr">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AAAAAAAAAAAAAAAAAAAAAAAAAAAH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gn="ctr">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46837464"/>
                  </a:ext>
                </a:extLst>
              </a:tr>
              <a:tr h="0">
                <a:tc vMerge="1">
                  <a:txBody>
                    <a:bodyPr/>
                    <a:lstStyle/>
                    <a:p>
                      <a:endParaRPr lang="en-US"/>
                    </a:p>
                  </a:txBody>
                  <a:tcPr/>
                </a:tc>
                <a:tc>
                  <a:txBody>
                    <a:bodyPr/>
                    <a:lstStyle/>
                    <a:p>
                      <a:pPr marL="0" marR="0">
                        <a:lnSpc>
                          <a:spcPct val="107000"/>
                        </a:lnSpc>
                        <a:spcBef>
                          <a:spcPts val="0"/>
                        </a:spcBef>
                        <a:spcAft>
                          <a:spcPts val="0"/>
                        </a:spcAft>
                      </a:pPr>
                      <a:r>
                        <a:rPr lang="en-US" sz="1100">
                          <a:effectLst/>
                        </a:rPr>
                        <a:t>          AAAAH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2084514042"/>
                  </a:ext>
                </a:extLst>
              </a:tr>
              <a:tr h="0">
                <a:tc>
                  <a:txBody>
                    <a:bodyPr/>
                    <a:lstStyle/>
                    <a:p>
                      <a:pPr marL="0" marR="0" algn="ctr">
                        <a:lnSpc>
                          <a:spcPct val="107000"/>
                        </a:lnSpc>
                        <a:spcBef>
                          <a:spcPts val="0"/>
                        </a:spcBef>
                        <a:spcAft>
                          <a:spcPts val="0"/>
                        </a:spcAft>
                      </a:pPr>
                      <a:r>
                        <a:rPr lang="en-US" sz="11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82629527"/>
                  </a:ext>
                </a:extLst>
              </a:tr>
              <a:tr h="0">
                <a:tc rowSpan="2">
                  <a:txBody>
                    <a:bodyPr/>
                    <a:lstStyle/>
                    <a:p>
                      <a:pPr marL="0" marR="0" algn="ctr">
                        <a:lnSpc>
                          <a:spcPct val="107000"/>
                        </a:lnSpc>
                        <a:spcBef>
                          <a:spcPts val="0"/>
                        </a:spcBef>
                        <a:spcAft>
                          <a:spcPts val="0"/>
                        </a:spcAft>
                      </a:pPr>
                      <a:r>
                        <a:rPr lang="en-US" sz="1100">
                          <a:effectLst/>
                        </a:rPr>
                        <a: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AAAAAAAAAAAAAAAAAAAAAAAAAAAH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gn="ctr">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95193109"/>
                  </a:ext>
                </a:extLst>
              </a:tr>
              <a:tr h="0">
                <a:tc vMerge="1">
                  <a:txBody>
                    <a:bodyPr/>
                    <a:lstStyle/>
                    <a:p>
                      <a:endParaRPr lang="en-US"/>
                    </a:p>
                  </a:txBody>
                  <a:tcPr/>
                </a:tc>
                <a:tc>
                  <a:txBody>
                    <a:bodyPr/>
                    <a:lstStyle/>
                    <a:p>
                      <a:pPr marL="0" marR="0">
                        <a:lnSpc>
                          <a:spcPct val="107000"/>
                        </a:lnSpc>
                        <a:spcBef>
                          <a:spcPts val="0"/>
                        </a:spcBef>
                        <a:spcAft>
                          <a:spcPts val="0"/>
                        </a:spcAft>
                      </a:pPr>
                      <a:r>
                        <a:rPr lang="en-US" sz="1100" dirty="0">
                          <a:effectLst/>
                        </a:rPr>
                        <a:t>                                                           AAAAH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3064411604"/>
                  </a:ext>
                </a:extLst>
              </a:tr>
            </a:tbl>
          </a:graphicData>
        </a:graphic>
      </p:graphicFrame>
      <p:sp>
        <p:nvSpPr>
          <p:cNvPr id="3" name="Rectangle 1">
            <a:extLst>
              <a:ext uri="{FF2B5EF4-FFF2-40B4-BE49-F238E27FC236}">
                <a16:creationId xmlns:a16="http://schemas.microsoft.com/office/drawing/2014/main" id="{0AF77C6F-9C0F-4815-8E0F-3A132B26DC5D}"/>
              </a:ext>
            </a:extLst>
          </p:cNvPr>
          <p:cNvSpPr>
            <a:spLocks noChangeArrowheads="1"/>
          </p:cNvSpPr>
          <p:nvPr/>
        </p:nvSpPr>
        <p:spPr bwMode="auto">
          <a:xfrm>
            <a:off x="2874963" y="241991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762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0" y="1117729"/>
            <a:ext cx="10662407" cy="38155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a:lnSpc>
                <a:spcPct val="107000"/>
              </a:lnSpc>
              <a:spcBef>
                <a:spcPts val="0"/>
              </a:spcBef>
              <a:spcAft>
                <a:spcPts val="800"/>
              </a:spcAft>
            </a:pPr>
            <a:endParaRPr lang="en-US" alt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238780" y="520110"/>
            <a:ext cx="6192329" cy="655885"/>
          </a:xfrm>
          <a:prstGeom prst="rect">
            <a:avLst/>
          </a:prstGeom>
          <a:noFill/>
        </p:spPr>
        <p:txBody>
          <a:bodyPr wrap="square" rtlCol="0">
            <a:spAutoFit/>
          </a:bodyPr>
          <a:lstStyle/>
          <a:p>
            <a:pPr marL="0" marR="0">
              <a:lnSpc>
                <a:spcPct val="107000"/>
              </a:lnSpc>
              <a:spcBef>
                <a:spcPts val="1200"/>
              </a:spcBef>
              <a:spcAft>
                <a:spcPts val="0"/>
              </a:spcAft>
            </a:pPr>
            <a:r>
              <a:rPr lang="en-US" sz="3600" b="1" kern="0" dirty="0">
                <a:solidFill>
                  <a:srgbClr val="2F5496"/>
                </a:solidFill>
                <a:effectLst/>
                <a:ea typeface="Times New Roman" panose="02020603050405020304" pitchFamily="18" charset="0"/>
                <a:cs typeface="Times New Roman" panose="02020603050405020304" pitchFamily="18" charset="0"/>
              </a:rPr>
              <a:t>Analysis</a:t>
            </a:r>
          </a:p>
        </p:txBody>
      </p:sp>
      <p:sp>
        <p:nvSpPr>
          <p:cNvPr id="19" name="TextBox 18">
            <a:extLst>
              <a:ext uri="{FF2B5EF4-FFF2-40B4-BE49-F238E27FC236}">
                <a16:creationId xmlns:a16="http://schemas.microsoft.com/office/drawing/2014/main" id="{3CC7A3D8-2377-49E1-924D-C2CCD6C79045}"/>
              </a:ext>
            </a:extLst>
          </p:cNvPr>
          <p:cNvSpPr txBox="1"/>
          <p:nvPr/>
        </p:nvSpPr>
        <p:spPr>
          <a:xfrm>
            <a:off x="54198" y="1375422"/>
            <a:ext cx="12083603" cy="5006114"/>
          </a:xfrm>
          <a:prstGeom prst="rect">
            <a:avLst/>
          </a:prstGeom>
          <a:noFill/>
        </p:spPr>
        <p:txBody>
          <a:bodyPr wrap="square">
            <a:spAutoFit/>
          </a:bodyPr>
          <a:lstStyle/>
          <a:p>
            <a:pPr marL="285750" marR="0" lvl="0" indent="-285750">
              <a:lnSpc>
                <a:spcPct val="107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Knuth-Morris-Pratt (KMP): Looking at the algorithm for KMP we notice that at every iteration through the while loop, we note the following three things happening:</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If we let k to be n – m then, if Text[m] = Pattern[n], then n increases by 1 and m and k remains on the same position. </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If Text[m] ≠ Pattern[n] and n &gt; 0, then m does not change, and k increases by 1 since k is from m – n to m – f(n-1) where f is the preprocessing function. </a:t>
            </a:r>
          </a:p>
          <a:p>
            <a:pPr marL="342900" marR="0" lvl="0" indent="-342900">
              <a:lnSpc>
                <a:spcPct val="107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If Text[m] ≠ Pattern[n] and n = 0, then n increases by 1 and k increases by 1 since m remains the same. </a:t>
            </a:r>
          </a:p>
          <a:p>
            <a:pPr marL="285750" marR="0" lvl="0" indent="-285750">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Therefore, each time through the loop either m or k increase by 1, so the greatest possible number of loops is 2n. Assuming that the preprocessing function has already been defined. </a:t>
            </a:r>
          </a:p>
          <a:p>
            <a:pPr marL="285750" marR="0" lvl="0" indent="-285750">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In our case the pre-processing function is computed in the same way as the matching function therefore the time complexity argument is comparable. </a:t>
            </a:r>
          </a:p>
          <a:p>
            <a:pPr marL="285750" marR="0" lvl="0" indent="-285750">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time complexity of the preprocessing function is O(m) </a:t>
            </a:r>
            <a:r>
              <a:rPr lang="en-US" dirty="0">
                <a:latin typeface="Calibri" panose="020F0502020204030204" pitchFamily="34" charset="0"/>
                <a:ea typeface="Calibri" panose="020F0502020204030204" pitchFamily="34" charset="0"/>
                <a:cs typeface="Times New Roman" panose="02020603050405020304" pitchFamily="18" charset="0"/>
              </a:rPr>
              <a:t>and the</a:t>
            </a:r>
            <a:r>
              <a:rPr lang="en-US" sz="1800" dirty="0">
                <a:effectLst/>
                <a:latin typeface="Calibri" panose="020F0502020204030204" pitchFamily="34" charset="0"/>
                <a:ea typeface="Calibri" panose="020F0502020204030204" pitchFamily="34" charset="0"/>
                <a:cs typeface="Times New Roman" panose="02020603050405020304" pitchFamily="18" charset="0"/>
              </a:rPr>
              <a:t> string-matching function has a time complexity of O(n) therefore the total time complexity for the KMP algorithm is O (m + n). </a:t>
            </a:r>
            <a:r>
              <a:rPr lang="en-US" dirty="0">
                <a:latin typeface="Calibri" panose="020F0502020204030204" pitchFamily="34" charset="0"/>
                <a:ea typeface="Calibri" panose="020F0502020204030204" pitchFamily="34" charset="0"/>
                <a:cs typeface="Times New Roman" panose="02020603050405020304" pitchFamily="18" charset="0"/>
              </a:rPr>
              <a:t>T</a:t>
            </a:r>
            <a:r>
              <a:rPr lang="en-US" sz="1800" dirty="0">
                <a:effectLst/>
                <a:latin typeface="Calibri" panose="020F0502020204030204" pitchFamily="34" charset="0"/>
                <a:ea typeface="Calibri" panose="020F0502020204030204" pitchFamily="34" charset="0"/>
                <a:cs typeface="Times New Roman" panose="02020603050405020304" pitchFamily="18" charset="0"/>
              </a:rPr>
              <a:t>he worst case has a time complexity of O(n) which is a whole lot better when compared to the Naïve Pattern Search (brute-force) algorithm. </a:t>
            </a:r>
          </a:p>
          <a:p>
            <a:pPr marL="0" marR="0">
              <a:lnSpc>
                <a:spcPct val="107000"/>
              </a:lnSpc>
              <a:spcBef>
                <a:spcPts val="0"/>
              </a:spcBef>
              <a:spcAft>
                <a:spcPts val="80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ctr">
              <a:lnSpc>
                <a:spcPct val="107000"/>
              </a:lnSpc>
              <a:spcBef>
                <a:spcPts val="0"/>
              </a:spcBef>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2">
            <a:extLst>
              <a:ext uri="{FF2B5EF4-FFF2-40B4-BE49-F238E27FC236}">
                <a16:creationId xmlns:a16="http://schemas.microsoft.com/office/drawing/2014/main" id="{B21D2E85-9A7A-4B4B-8D9C-09F9C66F822B}"/>
              </a:ext>
            </a:extLst>
          </p:cNvPr>
          <p:cNvSpPr>
            <a:spLocks noChangeArrowheads="1"/>
          </p:cNvSpPr>
          <p:nvPr/>
        </p:nvSpPr>
        <p:spPr bwMode="auto">
          <a:xfrm>
            <a:off x="3579813" y="32525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AF77C6F-9C0F-4815-8E0F-3A132B26DC5D}"/>
              </a:ext>
            </a:extLst>
          </p:cNvPr>
          <p:cNvSpPr>
            <a:spLocks noChangeArrowheads="1"/>
          </p:cNvSpPr>
          <p:nvPr/>
        </p:nvSpPr>
        <p:spPr bwMode="auto">
          <a:xfrm>
            <a:off x="2874963" y="241991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728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2124891" y="2591811"/>
            <a:ext cx="7126192" cy="83718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indent="0" algn="ctr">
              <a:lnSpc>
                <a:spcPct val="107000"/>
              </a:lnSpc>
              <a:spcBef>
                <a:spcPts val="0"/>
              </a:spcBef>
              <a:spcAft>
                <a:spcPts val="800"/>
              </a:spcAft>
              <a:buNone/>
            </a:pPr>
            <a:r>
              <a:rPr lang="en-US" sz="4800" b="1" u="sng" dirty="0">
                <a:solidFill>
                  <a:srgbClr val="FF0000"/>
                </a:solidFill>
                <a:ea typeface="Calibri" panose="020F0502020204030204" pitchFamily="34" charset="0"/>
                <a:cs typeface="Times New Roman" panose="02020603050405020304" pitchFamily="18" charset="0"/>
              </a:rPr>
              <a:t>Test</a:t>
            </a:r>
          </a:p>
          <a:p>
            <a:pPr marL="0" marR="0" indent="0">
              <a:lnSpc>
                <a:spcPct val="107000"/>
              </a:lnSpc>
              <a:spcBef>
                <a:spcPts val="0"/>
              </a:spcBef>
              <a:spcAft>
                <a:spcPts val="800"/>
              </a:spcAft>
              <a:buNone/>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1603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0" y="1117729"/>
            <a:ext cx="10662407" cy="38155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a:lnSpc>
                <a:spcPct val="107000"/>
              </a:lnSpc>
              <a:spcBef>
                <a:spcPts val="0"/>
              </a:spcBef>
              <a:spcAft>
                <a:spcPts val="800"/>
              </a:spcAft>
            </a:pPr>
            <a:endParaRPr lang="en-US" alt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607970" y="612857"/>
            <a:ext cx="6192329" cy="1405513"/>
          </a:xfrm>
          <a:prstGeom prst="rect">
            <a:avLst/>
          </a:prstGeom>
          <a:noFill/>
        </p:spPr>
        <p:txBody>
          <a:bodyPr wrap="square" rtlCol="0">
            <a:spAutoFit/>
          </a:bodyPr>
          <a:lstStyle/>
          <a:p>
            <a:pPr>
              <a:lnSpc>
                <a:spcPct val="107000"/>
              </a:lnSpc>
              <a:spcBef>
                <a:spcPts val="1200"/>
              </a:spcBef>
            </a:pPr>
            <a:r>
              <a:rPr lang="en-US" sz="3600" b="1" kern="0" dirty="0">
                <a:solidFill>
                  <a:srgbClr val="2F5496"/>
                </a:solidFill>
                <a:ea typeface="Times New Roman" panose="02020603050405020304" pitchFamily="18" charset="0"/>
                <a:cs typeface="Times New Roman" panose="02020603050405020304" pitchFamily="18" charset="0"/>
              </a:rPr>
              <a:t>Test</a:t>
            </a:r>
            <a:endParaRPr lang="en-US" sz="4400" b="1" kern="0" dirty="0">
              <a:solidFill>
                <a:srgbClr val="2F5496"/>
              </a:solidFill>
              <a:ea typeface="Times New Roman" panose="02020603050405020304" pitchFamily="18" charset="0"/>
              <a:cs typeface="Times New Roman" panose="02020603050405020304" pitchFamily="18" charset="0"/>
            </a:endParaRPr>
          </a:p>
          <a:p>
            <a:pPr marL="0" marR="0">
              <a:lnSpc>
                <a:spcPct val="107000"/>
              </a:lnSpc>
              <a:spcBef>
                <a:spcPts val="1200"/>
              </a:spcBef>
              <a:spcAft>
                <a:spcPts val="0"/>
              </a:spcAft>
            </a:pPr>
            <a:endParaRPr lang="en-US" sz="36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3CC7A3D8-2377-49E1-924D-C2CCD6C79045}"/>
              </a:ext>
            </a:extLst>
          </p:cNvPr>
          <p:cNvSpPr txBox="1"/>
          <p:nvPr/>
        </p:nvSpPr>
        <p:spPr>
          <a:xfrm>
            <a:off x="108397" y="1451464"/>
            <a:ext cx="12083603" cy="2405017"/>
          </a:xfrm>
          <a:prstGeom prst="rect">
            <a:avLst/>
          </a:prstGeom>
          <a:noFill/>
        </p:spPr>
        <p:txBody>
          <a:bodyPr wrap="square">
            <a:spAutoFit/>
          </a:bodyPr>
          <a:lstStyle/>
          <a:p>
            <a:pPr marL="285750" indent="-285750">
              <a:buFont typeface="Arial" panose="020B0604020202020204" pitchFamily="34" charset="0"/>
              <a:buChar char="•"/>
            </a:pPr>
            <a:r>
              <a:rPr lang="en-US" dirty="0"/>
              <a:t>In this study we were asked to test using 3 characters a, b, and c, and then randomly generate them with a string size of 1000.  </a:t>
            </a:r>
          </a:p>
          <a:p>
            <a:pPr marL="285750" indent="-285750">
              <a:buFont typeface="Arial" panose="020B0604020202020204" pitchFamily="34" charset="0"/>
              <a:buChar char="•"/>
            </a:pPr>
            <a:r>
              <a:rPr lang="en-US" dirty="0"/>
              <a:t>We were then asked to search for the string </a:t>
            </a:r>
            <a:r>
              <a:rPr lang="en-US" dirty="0" err="1"/>
              <a:t>abcba</a:t>
            </a:r>
            <a:r>
              <a:rPr lang="en-US" dirty="0"/>
              <a:t>. </a:t>
            </a:r>
          </a:p>
          <a:p>
            <a:pPr marL="285750" indent="-285750">
              <a:buFont typeface="Arial" panose="020B0604020202020204" pitchFamily="34" charset="0"/>
              <a:buChar char="•"/>
            </a:pPr>
            <a:r>
              <a:rPr lang="en-US" dirty="0"/>
              <a:t>Finally, we were asked to count the number of comparisons made in the Knuth- Morris Pratt (KMP) string search, and compare it with the Naïve Pattern Search (brute-force) result of m by n. </a:t>
            </a:r>
          </a:p>
          <a:p>
            <a:pPr marL="285750" indent="-285750">
              <a:buFont typeface="Arial" panose="020B0604020202020204" pitchFamily="34" charset="0"/>
              <a:buChar char="•"/>
            </a:pPr>
            <a:r>
              <a:rPr lang="en-US" dirty="0"/>
              <a:t>We implemented both algorithms in Python. </a:t>
            </a:r>
          </a:p>
          <a:p>
            <a:pPr marL="0" marR="0">
              <a:lnSpc>
                <a:spcPct val="107000"/>
              </a:lnSpc>
              <a:spcBef>
                <a:spcPts val="0"/>
              </a:spcBef>
              <a:spcAft>
                <a:spcPts val="80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ctr">
              <a:lnSpc>
                <a:spcPct val="107000"/>
              </a:lnSpc>
              <a:spcBef>
                <a:spcPts val="0"/>
              </a:spcBef>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868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2124891" y="2591811"/>
            <a:ext cx="7126192" cy="83718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indent="0" algn="ctr">
              <a:lnSpc>
                <a:spcPct val="107000"/>
              </a:lnSpc>
              <a:spcBef>
                <a:spcPts val="0"/>
              </a:spcBef>
              <a:spcAft>
                <a:spcPts val="800"/>
              </a:spcAft>
              <a:buNone/>
            </a:pPr>
            <a:r>
              <a:rPr lang="en-US" sz="4800" b="1" u="sng" dirty="0">
                <a:solidFill>
                  <a:srgbClr val="FF0000"/>
                </a:solidFill>
                <a:ea typeface="Calibri" panose="020F0502020204030204" pitchFamily="34" charset="0"/>
                <a:cs typeface="Times New Roman" panose="02020603050405020304" pitchFamily="18" charset="0"/>
              </a:rPr>
              <a:t>Results</a:t>
            </a:r>
          </a:p>
          <a:p>
            <a:pPr marL="0" marR="0" indent="0">
              <a:lnSpc>
                <a:spcPct val="107000"/>
              </a:lnSpc>
              <a:spcBef>
                <a:spcPts val="0"/>
              </a:spcBef>
              <a:spcAft>
                <a:spcPts val="800"/>
              </a:spcAft>
              <a:buNone/>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3242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0" y="1117729"/>
            <a:ext cx="10662407" cy="38155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a:lnSpc>
                <a:spcPct val="107000"/>
              </a:lnSpc>
              <a:spcBef>
                <a:spcPts val="0"/>
              </a:spcBef>
              <a:spcAft>
                <a:spcPts val="800"/>
              </a:spcAft>
            </a:pPr>
            <a:endParaRPr lang="en-US" alt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468633" y="582802"/>
            <a:ext cx="6192329" cy="1405513"/>
          </a:xfrm>
          <a:prstGeom prst="rect">
            <a:avLst/>
          </a:prstGeom>
          <a:noFill/>
        </p:spPr>
        <p:txBody>
          <a:bodyPr wrap="square" rtlCol="0">
            <a:spAutoFit/>
          </a:bodyPr>
          <a:lstStyle/>
          <a:p>
            <a:pPr>
              <a:lnSpc>
                <a:spcPct val="107000"/>
              </a:lnSpc>
              <a:spcBef>
                <a:spcPts val="1200"/>
              </a:spcBef>
            </a:pPr>
            <a:r>
              <a:rPr lang="en-US" sz="3600" b="1" kern="0" dirty="0">
                <a:solidFill>
                  <a:srgbClr val="2F5496"/>
                </a:solidFill>
                <a:ea typeface="Times New Roman" panose="02020603050405020304" pitchFamily="18" charset="0"/>
                <a:cs typeface="Times New Roman" panose="02020603050405020304" pitchFamily="18" charset="0"/>
              </a:rPr>
              <a:t>Results</a:t>
            </a:r>
            <a:endParaRPr lang="en-US" sz="4400" b="1" kern="0" dirty="0">
              <a:solidFill>
                <a:srgbClr val="2F5496"/>
              </a:solidFill>
              <a:ea typeface="Times New Roman" panose="02020603050405020304" pitchFamily="18" charset="0"/>
              <a:cs typeface="Times New Roman" panose="02020603050405020304" pitchFamily="18" charset="0"/>
            </a:endParaRPr>
          </a:p>
          <a:p>
            <a:pPr marL="0" marR="0">
              <a:lnSpc>
                <a:spcPct val="107000"/>
              </a:lnSpc>
              <a:spcBef>
                <a:spcPts val="1200"/>
              </a:spcBef>
              <a:spcAft>
                <a:spcPts val="0"/>
              </a:spcAft>
            </a:pPr>
            <a:endParaRPr lang="en-US" sz="36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3CC7A3D8-2377-49E1-924D-C2CCD6C79045}"/>
              </a:ext>
            </a:extLst>
          </p:cNvPr>
          <p:cNvSpPr txBox="1"/>
          <p:nvPr/>
        </p:nvSpPr>
        <p:spPr>
          <a:xfrm>
            <a:off x="0" y="1512176"/>
            <a:ext cx="12083603" cy="898066"/>
          </a:xfrm>
          <a:prstGeom prst="rect">
            <a:avLst/>
          </a:prstGeom>
          <a:noFill/>
        </p:spPr>
        <p:txBody>
          <a:bodyPr wrap="square">
            <a:spAutoFit/>
          </a:bodyPr>
          <a:lstStyle/>
          <a:p>
            <a:pPr marL="285750" indent="-285750">
              <a:buFont typeface="Arial" panose="020B0604020202020204" pitchFamily="34" charset="0"/>
              <a:buChar char="•"/>
            </a:pPr>
            <a:r>
              <a:rPr lang="en-US" dirty="0"/>
              <a:t>After implementing the Naïve Pattern Search and Knuth-Morris-Pratt algorithms we obtained the following results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Text, table&#10;&#10;Description automatically generated">
            <a:extLst>
              <a:ext uri="{FF2B5EF4-FFF2-40B4-BE49-F238E27FC236}">
                <a16:creationId xmlns:a16="http://schemas.microsoft.com/office/drawing/2014/main" id="{99B9C5E8-F209-49DD-B4C4-876AA45F7E6B}"/>
              </a:ext>
            </a:extLst>
          </p:cNvPr>
          <p:cNvPicPr>
            <a:picLocks noChangeAspect="1"/>
          </p:cNvPicPr>
          <p:nvPr/>
        </p:nvPicPr>
        <p:blipFill>
          <a:blip r:embed="rId2"/>
          <a:stretch>
            <a:fillRect/>
          </a:stretch>
        </p:blipFill>
        <p:spPr>
          <a:xfrm>
            <a:off x="3124200" y="1988315"/>
            <a:ext cx="5943600" cy="2510790"/>
          </a:xfrm>
          <a:prstGeom prst="rect">
            <a:avLst/>
          </a:prstGeom>
        </p:spPr>
      </p:pic>
      <p:sp>
        <p:nvSpPr>
          <p:cNvPr id="2" name="TextBox 1">
            <a:extLst>
              <a:ext uri="{FF2B5EF4-FFF2-40B4-BE49-F238E27FC236}">
                <a16:creationId xmlns:a16="http://schemas.microsoft.com/office/drawing/2014/main" id="{AFEB47F6-9028-4E08-95E6-AAF2D42C5FAA}"/>
              </a:ext>
            </a:extLst>
          </p:cNvPr>
          <p:cNvSpPr txBox="1"/>
          <p:nvPr/>
        </p:nvSpPr>
        <p:spPr>
          <a:xfrm>
            <a:off x="62753" y="4798713"/>
            <a:ext cx="11770659" cy="1264642"/>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If we compare the results obtained using Knuth-Morris-Pratt and Naïve Pattern Search we notice that the number of comparisons made by KMP are identical to the Naïve Pattern Search, however, the time taken to perform Naïve Pattern Search is higher than the time taken to perform KMP search thus proving that the KMP algorithm is more efficient when compared to Naïve Pattern Search. </a:t>
            </a:r>
          </a:p>
        </p:txBody>
      </p:sp>
    </p:spTree>
    <p:extLst>
      <p:ext uri="{BB962C8B-B14F-4D97-AF65-F5344CB8AC3E}">
        <p14:creationId xmlns:p14="http://schemas.microsoft.com/office/powerpoint/2010/main" val="9496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2124891" y="2591811"/>
            <a:ext cx="7126192" cy="83718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indent="0" algn="ctr">
              <a:lnSpc>
                <a:spcPct val="107000"/>
              </a:lnSpc>
              <a:spcBef>
                <a:spcPts val="0"/>
              </a:spcBef>
              <a:spcAft>
                <a:spcPts val="800"/>
              </a:spcAft>
              <a:buNone/>
            </a:pPr>
            <a:r>
              <a:rPr lang="en-US" sz="4800" b="1" u="sng" dirty="0">
                <a:solidFill>
                  <a:srgbClr val="FF0000"/>
                </a:solidFill>
                <a:ea typeface="Calibri" panose="020F0502020204030204" pitchFamily="34" charset="0"/>
                <a:cs typeface="Times New Roman" panose="02020603050405020304" pitchFamily="18" charset="0"/>
              </a:rPr>
              <a:t>References</a:t>
            </a:r>
          </a:p>
          <a:p>
            <a:pPr marL="0" marR="0" indent="0">
              <a:lnSpc>
                <a:spcPct val="107000"/>
              </a:lnSpc>
              <a:spcBef>
                <a:spcPts val="0"/>
              </a:spcBef>
              <a:spcAft>
                <a:spcPts val="800"/>
              </a:spcAft>
              <a:buNone/>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1396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590625" y="1737694"/>
            <a:ext cx="10662407" cy="27780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https://www.cs.purdue.edu/homes/ayg/CS251/slides/chap11.pdf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https://www.codesdope.com/blog/article/kmp-algorithm/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https://www.personal.kent.edu/~rmuhamma/Algorithms/MyAlgorithms/StringMatch/kuthMP.htm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https://www.tutorialspoint.com/Knuth-Morris-Pratt-Algorithm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https://www.geeksforgeeks.org/kmp-algorithm-for-pattern-searching/</a:t>
            </a:r>
          </a:p>
          <a:p>
            <a:endParaRPr lang="en-US" dirty="0"/>
          </a:p>
          <a:p>
            <a:pPr marL="0" marR="0">
              <a:lnSpc>
                <a:spcPct val="107000"/>
              </a:lnSpc>
              <a:spcBef>
                <a:spcPts val="0"/>
              </a:spcBef>
              <a:spcAft>
                <a:spcPts val="800"/>
              </a:spcAft>
            </a:pPr>
            <a:endParaRPr lang="en-US" sz="4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420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None/>
            </a:pPr>
            <a:endParaRPr lang="en-US" altLang="en-US" sz="1600" b="1" dirty="0">
              <a:latin typeface="Franklin Gothic Book" charset="0"/>
            </a:endParaRPr>
          </a:p>
        </p:txBody>
      </p:sp>
      <p:sp>
        <p:nvSpPr>
          <p:cNvPr id="7" name="TextBox 6"/>
          <p:cNvSpPr txBox="1"/>
          <p:nvPr/>
        </p:nvSpPr>
        <p:spPr>
          <a:xfrm>
            <a:off x="1166413" y="627462"/>
            <a:ext cx="6192329" cy="655885"/>
          </a:xfrm>
          <a:prstGeom prst="rect">
            <a:avLst/>
          </a:prstGeom>
          <a:noFill/>
        </p:spPr>
        <p:txBody>
          <a:bodyPr wrap="square" rtlCol="0">
            <a:spAutoFit/>
          </a:bodyPr>
          <a:lstStyle/>
          <a:p>
            <a:pPr>
              <a:lnSpc>
                <a:spcPct val="107000"/>
              </a:lnSpc>
              <a:spcAft>
                <a:spcPts val="800"/>
              </a:spcAft>
            </a:pPr>
            <a:r>
              <a:rPr lang="en-US" sz="3600" dirty="0">
                <a:ea typeface="Calibri" panose="020F0502020204030204" pitchFamily="34" charset="0"/>
              </a:rPr>
              <a:t>References</a:t>
            </a:r>
            <a:endParaRPr lang="en-US" sz="3600" spc="75" dirty="0">
              <a:solidFill>
                <a:srgbClr val="5A5A5A"/>
              </a:solidFill>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706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1122871" y="1837517"/>
            <a:ext cx="10662407" cy="38155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dirty="0">
                <a:ea typeface="Calibri" panose="020F0502020204030204" pitchFamily="34" charset="0"/>
                <a:cs typeface="Times New Roman" panose="02020603050405020304" pitchFamily="18" charset="0"/>
              </a:rPr>
              <a:t>Introduction</a:t>
            </a:r>
          </a:p>
          <a:p>
            <a:pPr marL="0" marR="0">
              <a:lnSpc>
                <a:spcPct val="107000"/>
              </a:lnSpc>
              <a:spcBef>
                <a:spcPts val="0"/>
              </a:spcBef>
              <a:spcAft>
                <a:spcPts val="800"/>
              </a:spcAft>
            </a:pPr>
            <a:r>
              <a:rPr lang="en-US" altLang="en-US" dirty="0">
                <a:cs typeface="Times New Roman" panose="02020603050405020304" pitchFamily="18" charset="0"/>
              </a:rPr>
              <a:t>Algorithm</a:t>
            </a:r>
          </a:p>
          <a:p>
            <a:pPr marL="0" marR="0">
              <a:lnSpc>
                <a:spcPct val="107000"/>
              </a:lnSpc>
              <a:spcBef>
                <a:spcPts val="0"/>
              </a:spcBef>
              <a:spcAft>
                <a:spcPts val="800"/>
              </a:spcAft>
            </a:pPr>
            <a:r>
              <a:rPr lang="en-US" altLang="en-US" dirty="0">
                <a:cs typeface="Times New Roman" panose="02020603050405020304" pitchFamily="18" charset="0"/>
              </a:rPr>
              <a:t>Analysis</a:t>
            </a:r>
          </a:p>
          <a:p>
            <a:pPr marL="0" marR="0">
              <a:lnSpc>
                <a:spcPct val="107000"/>
              </a:lnSpc>
              <a:spcBef>
                <a:spcPts val="0"/>
              </a:spcBef>
              <a:spcAft>
                <a:spcPts val="800"/>
              </a:spcAft>
            </a:pPr>
            <a:r>
              <a:rPr lang="en-US" altLang="en-US" dirty="0">
                <a:cs typeface="Times New Roman" panose="02020603050405020304" pitchFamily="18" charset="0"/>
              </a:rPr>
              <a:t>Test</a:t>
            </a:r>
          </a:p>
          <a:p>
            <a:pPr marL="0" marR="0">
              <a:lnSpc>
                <a:spcPct val="107000"/>
              </a:lnSpc>
              <a:spcBef>
                <a:spcPts val="0"/>
              </a:spcBef>
              <a:spcAft>
                <a:spcPts val="800"/>
              </a:spcAft>
            </a:pPr>
            <a:r>
              <a:rPr lang="en-US" altLang="en-US" dirty="0">
                <a:cs typeface="Times New Roman" panose="02020603050405020304" pitchFamily="18" charset="0"/>
              </a:rPr>
              <a:t>Results</a:t>
            </a:r>
          </a:p>
          <a:p>
            <a:pPr marL="0" marR="0">
              <a:lnSpc>
                <a:spcPct val="107000"/>
              </a:lnSpc>
              <a:spcBef>
                <a:spcPts val="0"/>
              </a:spcBef>
              <a:spcAft>
                <a:spcPts val="800"/>
              </a:spcAft>
            </a:pPr>
            <a:r>
              <a:rPr lang="en-US" altLang="en-US" dirty="0">
                <a:cs typeface="Times New Roman" panose="02020603050405020304" pitchFamily="18" charset="0"/>
              </a:rPr>
              <a:t>References</a:t>
            </a:r>
          </a:p>
        </p:txBody>
      </p:sp>
      <p:sp>
        <p:nvSpPr>
          <p:cNvPr id="7" name="TextBox 6"/>
          <p:cNvSpPr txBox="1"/>
          <p:nvPr/>
        </p:nvSpPr>
        <p:spPr>
          <a:xfrm>
            <a:off x="1122871" y="1204971"/>
            <a:ext cx="6192329" cy="655885"/>
          </a:xfrm>
          <a:prstGeom prst="rect">
            <a:avLst/>
          </a:prstGeom>
          <a:noFill/>
        </p:spPr>
        <p:txBody>
          <a:bodyPr wrap="square" rtlCol="0">
            <a:spAutoFit/>
          </a:bodyPr>
          <a:lstStyle/>
          <a:p>
            <a:pPr marL="0" marR="0">
              <a:lnSpc>
                <a:spcPct val="107000"/>
              </a:lnSpc>
              <a:spcBef>
                <a:spcPts val="1200"/>
              </a:spcBef>
              <a:spcAft>
                <a:spcPts val="0"/>
              </a:spcAft>
            </a:pPr>
            <a:r>
              <a:rPr lang="en-US" sz="3600" b="1" kern="0" dirty="0">
                <a:solidFill>
                  <a:srgbClr val="2F5496"/>
                </a:solidFill>
                <a:effectLst/>
                <a:ea typeface="Times New Roman" panose="02020603050405020304" pitchFamily="18" charset="0"/>
                <a:cs typeface="Times New Roman" panose="02020603050405020304" pitchFamily="18" charset="0"/>
              </a:rPr>
              <a:t>Contents</a:t>
            </a:r>
          </a:p>
        </p:txBody>
      </p:sp>
    </p:spTree>
    <p:extLst>
      <p:ext uri="{BB962C8B-B14F-4D97-AF65-F5344CB8AC3E}">
        <p14:creationId xmlns:p14="http://schemas.microsoft.com/office/powerpoint/2010/main" val="2519477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2124891" y="2591811"/>
            <a:ext cx="7126192" cy="83718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indent="0" algn="ctr">
              <a:lnSpc>
                <a:spcPct val="107000"/>
              </a:lnSpc>
              <a:spcBef>
                <a:spcPts val="0"/>
              </a:spcBef>
              <a:spcAft>
                <a:spcPts val="800"/>
              </a:spcAft>
              <a:buNone/>
            </a:pPr>
            <a:r>
              <a:rPr lang="en-US" sz="4800" b="1" u="sng" dirty="0">
                <a:solidFill>
                  <a:srgbClr val="FF0000"/>
                </a:solidFill>
                <a:ea typeface="Calibri" panose="020F0502020204030204" pitchFamily="34" charset="0"/>
                <a:cs typeface="Times New Roman" panose="02020603050405020304" pitchFamily="18" charset="0"/>
              </a:rPr>
              <a:t>Introduction</a:t>
            </a:r>
          </a:p>
          <a:p>
            <a:pPr marL="0" marR="0" indent="0">
              <a:lnSpc>
                <a:spcPct val="107000"/>
              </a:lnSpc>
              <a:spcBef>
                <a:spcPts val="0"/>
              </a:spcBef>
              <a:spcAft>
                <a:spcPts val="800"/>
              </a:spcAft>
              <a:buNone/>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5743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1122871" y="2004942"/>
            <a:ext cx="10662407" cy="38155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The goal of string searching algorithms is to find the location of a specific text pattern within a larger body text. </a:t>
            </a:r>
          </a:p>
          <a:p>
            <a:r>
              <a:rPr lang="en-US" dirty="0"/>
              <a:t>The larger body of text can be described as either a sentence, paragraph, or book. </a:t>
            </a:r>
          </a:p>
          <a:p>
            <a:r>
              <a:rPr lang="en-US" dirty="0"/>
              <a:t>The topic of string searching has greatly influenced the computer science community and plays an important role in solving various real-world problems.</a:t>
            </a:r>
          </a:p>
          <a:p>
            <a:r>
              <a:rPr lang="en-US" dirty="0"/>
              <a:t>String matching algorithms are commonly used in plagiarism detection, bioinformatics and DNA sequencing, search engines or content search in a large database, and among others. </a:t>
            </a:r>
          </a:p>
          <a:p>
            <a:r>
              <a:rPr lang="en-US" dirty="0"/>
              <a:t>In this presentation we will focus on two string matching algorithms which are Naïve algorithm for pattern searching (Brute-Force) and Knuth-Morris-Pratt algorithm. </a:t>
            </a:r>
          </a:p>
          <a:p>
            <a:endParaRPr lang="en-US" dirty="0"/>
          </a:p>
          <a:p>
            <a:pPr marL="0" indent="0">
              <a:buNone/>
            </a:pPr>
            <a:endParaRPr lang="en-US" alt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122871" y="1204971"/>
            <a:ext cx="6192329" cy="655885"/>
          </a:xfrm>
          <a:prstGeom prst="rect">
            <a:avLst/>
          </a:prstGeom>
          <a:noFill/>
        </p:spPr>
        <p:txBody>
          <a:bodyPr wrap="square" rtlCol="0">
            <a:spAutoFit/>
          </a:bodyPr>
          <a:lstStyle/>
          <a:p>
            <a:pPr marL="0" marR="0">
              <a:lnSpc>
                <a:spcPct val="107000"/>
              </a:lnSpc>
              <a:spcBef>
                <a:spcPts val="1200"/>
              </a:spcBef>
              <a:spcAft>
                <a:spcPts val="0"/>
              </a:spcAft>
            </a:pPr>
            <a:r>
              <a:rPr lang="en-US" sz="3600" b="1" kern="0" dirty="0">
                <a:solidFill>
                  <a:srgbClr val="2F5496"/>
                </a:solidFill>
                <a:effectLst/>
                <a:ea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278702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2124891" y="2591811"/>
            <a:ext cx="7126192" cy="83718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indent="0" algn="ctr">
              <a:lnSpc>
                <a:spcPct val="107000"/>
              </a:lnSpc>
              <a:spcBef>
                <a:spcPts val="0"/>
              </a:spcBef>
              <a:spcAft>
                <a:spcPts val="800"/>
              </a:spcAft>
              <a:buNone/>
            </a:pPr>
            <a:r>
              <a:rPr lang="en-US" sz="4800" b="1" u="sng" dirty="0">
                <a:solidFill>
                  <a:srgbClr val="FF0000"/>
                </a:solidFill>
                <a:ea typeface="Calibri" panose="020F0502020204030204" pitchFamily="34" charset="0"/>
                <a:cs typeface="Times New Roman" panose="02020603050405020304" pitchFamily="18" charset="0"/>
              </a:rPr>
              <a:t>Algorithm</a:t>
            </a:r>
          </a:p>
          <a:p>
            <a:pPr marL="0" marR="0" indent="0">
              <a:lnSpc>
                <a:spcPct val="107000"/>
              </a:lnSpc>
              <a:spcBef>
                <a:spcPts val="0"/>
              </a:spcBef>
              <a:spcAft>
                <a:spcPts val="800"/>
              </a:spcAft>
              <a:buNone/>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2378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1122871" y="1521244"/>
            <a:ext cx="10662407" cy="38155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3100" dirty="0">
                <a:cs typeface="Times New Roman" panose="02020603050405020304" pitchFamily="18" charset="0"/>
              </a:rPr>
              <a:t>Naïve Pattern Search Algorithm (Brute Force): This algorithm compares the pattern to a text such as sentence. The algorithm compares one character at a time until a match is found.</a:t>
            </a:r>
          </a:p>
          <a:p>
            <a:r>
              <a:rPr lang="en-US" sz="3100" dirty="0"/>
              <a:t>Knuth-Morris-Pratt Algorithm: Another popular algorithm that is used in pattern searching is called the Knuth-Morris-Pratt (KMP) Algorithm. </a:t>
            </a:r>
          </a:p>
          <a:p>
            <a:pPr lvl="1"/>
            <a:r>
              <a:rPr lang="en-US" sz="2700" dirty="0"/>
              <a:t>The KMP algorithm differs from the Naïve pattern searching algorithm (brute-force) by keeping track of information gained from previous comparisons. </a:t>
            </a:r>
          </a:p>
          <a:p>
            <a:pPr lvl="1"/>
            <a:r>
              <a:rPr lang="en-US" sz="2700"/>
              <a:t>The </a:t>
            </a:r>
            <a:r>
              <a:rPr lang="en-US" sz="2700" dirty="0"/>
              <a:t>algorithm utilizes a preprocessing function that indicates how much of the last comparison can be reused if it fails</a:t>
            </a:r>
            <a:r>
              <a:rPr lang="en-US" sz="2700"/>
              <a:t>. </a:t>
            </a:r>
          </a:p>
          <a:p>
            <a:pPr lvl="1"/>
            <a:r>
              <a:rPr lang="en-US" sz="2700"/>
              <a:t>The </a:t>
            </a:r>
            <a:r>
              <a:rPr lang="en-US" sz="2700" dirty="0"/>
              <a:t>preprocessing function is defined as the longest prefix of a pattern P[0,….,j] that is also a suffix of P[1,….,j]. </a:t>
            </a:r>
          </a:p>
          <a:p>
            <a:pPr marL="0" indent="0">
              <a:buNone/>
            </a:pPr>
            <a:r>
              <a:rPr lang="en-US" sz="4000" dirty="0">
                <a:cs typeface="Times New Roman" panose="02020603050405020304" pitchFamily="18" charset="0"/>
              </a:rPr>
              <a:t> </a:t>
            </a:r>
            <a:endParaRPr lang="en-US" altLang="en-US" sz="4000" dirty="0">
              <a:cs typeface="Times New Roman" panose="02020603050405020304" pitchFamily="18" charset="0"/>
            </a:endParaRPr>
          </a:p>
        </p:txBody>
      </p:sp>
      <p:sp>
        <p:nvSpPr>
          <p:cNvPr id="7" name="TextBox 6"/>
          <p:cNvSpPr txBox="1"/>
          <p:nvPr/>
        </p:nvSpPr>
        <p:spPr>
          <a:xfrm>
            <a:off x="1122871" y="709603"/>
            <a:ext cx="6192329" cy="655885"/>
          </a:xfrm>
          <a:prstGeom prst="rect">
            <a:avLst/>
          </a:prstGeom>
          <a:noFill/>
        </p:spPr>
        <p:txBody>
          <a:bodyPr wrap="square" rtlCol="0">
            <a:spAutoFit/>
          </a:bodyPr>
          <a:lstStyle/>
          <a:p>
            <a:pPr marL="0" marR="0">
              <a:lnSpc>
                <a:spcPct val="107000"/>
              </a:lnSpc>
              <a:spcBef>
                <a:spcPts val="1200"/>
              </a:spcBef>
              <a:spcAft>
                <a:spcPts val="0"/>
              </a:spcAft>
            </a:pPr>
            <a:r>
              <a:rPr lang="en-US" sz="3600" b="1" kern="0" dirty="0">
                <a:solidFill>
                  <a:srgbClr val="2F5496"/>
                </a:solidFill>
                <a:effectLst/>
                <a:ea typeface="Times New Roman" panose="02020603050405020304" pitchFamily="18" charset="0"/>
                <a:cs typeface="Times New Roman" panose="02020603050405020304" pitchFamily="18" charset="0"/>
              </a:rPr>
              <a:t>Algorithm</a:t>
            </a:r>
          </a:p>
        </p:txBody>
      </p:sp>
    </p:spTree>
    <p:extLst>
      <p:ext uri="{BB962C8B-B14F-4D97-AF65-F5344CB8AC3E}">
        <p14:creationId xmlns:p14="http://schemas.microsoft.com/office/powerpoint/2010/main" val="415729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1122871" y="1521244"/>
            <a:ext cx="10662407" cy="3815512"/>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4500" dirty="0">
                <a:cs typeface="Times New Roman" panose="02020603050405020304" pitchFamily="18" charset="0"/>
              </a:rPr>
              <a:t>Naïve Pattern Search Algorithm (Brute Force):</a:t>
            </a:r>
          </a:p>
          <a:p>
            <a:pPr marL="0" indent="0">
              <a:buNone/>
            </a:pPr>
            <a:r>
              <a:rPr lang="en-US" sz="3600" dirty="0" err="1"/>
              <a:t>NaivePatternSearch</a:t>
            </a:r>
            <a:r>
              <a:rPr lang="en-US" sz="3600" dirty="0"/>
              <a:t>(Text, Pattern, m, n)</a:t>
            </a:r>
          </a:p>
          <a:p>
            <a:pPr marL="0" indent="0">
              <a:buNone/>
            </a:pPr>
            <a:r>
              <a:rPr lang="en-US" sz="3600" dirty="0"/>
              <a:t>	m = length(Text)</a:t>
            </a:r>
          </a:p>
          <a:p>
            <a:pPr marL="0" indent="0">
              <a:buNone/>
            </a:pPr>
            <a:r>
              <a:rPr lang="en-US" sz="3600" dirty="0"/>
              <a:t>	n = length(Pattern)</a:t>
            </a:r>
          </a:p>
          <a:p>
            <a:pPr marL="0" indent="0">
              <a:buNone/>
            </a:pPr>
            <a:r>
              <a:rPr lang="en-US" sz="3600" dirty="0"/>
              <a:t>	for( </a:t>
            </a:r>
            <a:r>
              <a:rPr lang="en-US" sz="3600" dirty="0" err="1"/>
              <a:t>i</a:t>
            </a:r>
            <a:r>
              <a:rPr lang="en-US" sz="3600" dirty="0"/>
              <a:t> = 0; </a:t>
            </a:r>
            <a:r>
              <a:rPr lang="en-US" sz="3600" dirty="0" err="1"/>
              <a:t>i</a:t>
            </a:r>
            <a:r>
              <a:rPr lang="en-US" sz="3600" dirty="0"/>
              <a:t> &lt; n – m + 1; </a:t>
            </a:r>
            <a:r>
              <a:rPr lang="en-US" sz="3600" dirty="0" err="1"/>
              <a:t>i</a:t>
            </a:r>
            <a:r>
              <a:rPr lang="en-US" sz="3600" dirty="0"/>
              <a:t>++)</a:t>
            </a:r>
          </a:p>
          <a:p>
            <a:pPr marL="0" indent="0">
              <a:buNone/>
            </a:pPr>
            <a:r>
              <a:rPr lang="en-US" sz="3600" dirty="0"/>
              <a:t>		j = 0 </a:t>
            </a:r>
          </a:p>
          <a:p>
            <a:pPr marL="0" indent="0">
              <a:buNone/>
            </a:pPr>
            <a:r>
              <a:rPr lang="en-US" sz="3600" dirty="0"/>
              <a:t>		while (j &lt; m)</a:t>
            </a:r>
          </a:p>
          <a:p>
            <a:pPr marL="0" indent="0">
              <a:buNone/>
            </a:pPr>
            <a:r>
              <a:rPr lang="en-US" sz="3600" dirty="0"/>
              <a:t>			if (Text[ </a:t>
            </a:r>
            <a:r>
              <a:rPr lang="en-US" sz="3600" dirty="0" err="1"/>
              <a:t>i</a:t>
            </a:r>
            <a:r>
              <a:rPr lang="en-US" sz="3600" dirty="0"/>
              <a:t> + j] ≠ Pattern[j])</a:t>
            </a:r>
          </a:p>
          <a:p>
            <a:pPr marL="0" indent="0">
              <a:buNone/>
            </a:pPr>
            <a:r>
              <a:rPr lang="en-US" sz="3600" dirty="0"/>
              <a:t>			      break</a:t>
            </a:r>
          </a:p>
          <a:p>
            <a:pPr marL="0" indent="0">
              <a:buNone/>
            </a:pPr>
            <a:r>
              <a:rPr lang="en-US" sz="3600" dirty="0"/>
              <a:t>			j = j + 1</a:t>
            </a:r>
          </a:p>
          <a:p>
            <a:pPr marL="0" indent="0">
              <a:buNone/>
            </a:pPr>
            <a:r>
              <a:rPr lang="en-US" sz="3600" dirty="0"/>
              <a:t>		if (j == m)</a:t>
            </a:r>
          </a:p>
          <a:p>
            <a:pPr marL="0" indent="0">
              <a:buNone/>
            </a:pPr>
            <a:r>
              <a:rPr lang="en-US" sz="3600" dirty="0"/>
              <a:t>		    return(</a:t>
            </a:r>
            <a:r>
              <a:rPr lang="en-US" sz="3600" dirty="0" err="1"/>
              <a:t>i</a:t>
            </a:r>
            <a:r>
              <a:rPr lang="en-US" sz="3600" dirty="0"/>
              <a:t>, </a:t>
            </a:r>
            <a:r>
              <a:rPr lang="en-US" sz="3600" dirty="0" err="1"/>
              <a:t>i</a:t>
            </a:r>
            <a:r>
              <a:rPr lang="en-US" sz="3600" dirty="0"/>
              <a:t> + j – 1)	</a:t>
            </a:r>
          </a:p>
          <a:p>
            <a:pPr marL="0" indent="0">
              <a:buNone/>
            </a:pPr>
            <a:endParaRPr lang="en-US" altLang="en-US" sz="4000" dirty="0">
              <a:cs typeface="Times New Roman" panose="02020603050405020304" pitchFamily="18" charset="0"/>
            </a:endParaRPr>
          </a:p>
        </p:txBody>
      </p:sp>
      <p:sp>
        <p:nvSpPr>
          <p:cNvPr id="7" name="TextBox 6"/>
          <p:cNvSpPr txBox="1"/>
          <p:nvPr/>
        </p:nvSpPr>
        <p:spPr>
          <a:xfrm>
            <a:off x="1019354" y="709603"/>
            <a:ext cx="6192329" cy="655885"/>
          </a:xfrm>
          <a:prstGeom prst="rect">
            <a:avLst/>
          </a:prstGeom>
          <a:noFill/>
        </p:spPr>
        <p:txBody>
          <a:bodyPr wrap="square" rtlCol="0">
            <a:spAutoFit/>
          </a:bodyPr>
          <a:lstStyle/>
          <a:p>
            <a:pPr marL="0" marR="0">
              <a:lnSpc>
                <a:spcPct val="107000"/>
              </a:lnSpc>
              <a:spcBef>
                <a:spcPts val="1200"/>
              </a:spcBef>
              <a:spcAft>
                <a:spcPts val="0"/>
              </a:spcAft>
            </a:pPr>
            <a:r>
              <a:rPr lang="en-US" sz="3600" b="1" kern="0" dirty="0">
                <a:solidFill>
                  <a:srgbClr val="2F5496"/>
                </a:solidFill>
                <a:effectLst/>
                <a:ea typeface="Times New Roman" panose="02020603050405020304" pitchFamily="18" charset="0"/>
                <a:cs typeface="Times New Roman" panose="02020603050405020304" pitchFamily="18" charset="0"/>
              </a:rPr>
              <a:t>Algorithm</a:t>
            </a:r>
          </a:p>
        </p:txBody>
      </p:sp>
    </p:spTree>
    <p:extLst>
      <p:ext uri="{BB962C8B-B14F-4D97-AF65-F5344CB8AC3E}">
        <p14:creationId xmlns:p14="http://schemas.microsoft.com/office/powerpoint/2010/main" val="299550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1122871" y="1143715"/>
            <a:ext cx="10662407" cy="3815512"/>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1200" dirty="0"/>
              <a:t>Knuth-Morris-Pratt Algorithm:</a:t>
            </a:r>
          </a:p>
          <a:p>
            <a:pPr marL="0" indent="0">
              <a:buNone/>
            </a:pPr>
            <a:r>
              <a:rPr lang="en-US" sz="6400" dirty="0"/>
              <a:t>KMP(Text, Pattern, m, n)</a:t>
            </a:r>
          </a:p>
          <a:p>
            <a:pPr marL="0" indent="0">
              <a:buNone/>
            </a:pPr>
            <a:r>
              <a:rPr lang="en-US" sz="6400" dirty="0"/>
              <a:t>	K = []</a:t>
            </a:r>
          </a:p>
          <a:p>
            <a:pPr marL="0" indent="0">
              <a:buNone/>
            </a:pPr>
            <a:r>
              <a:rPr lang="en-US" sz="6400" dirty="0"/>
              <a:t>	n = -1</a:t>
            </a:r>
          </a:p>
          <a:p>
            <a:pPr marL="0" indent="0">
              <a:buNone/>
            </a:pPr>
            <a:r>
              <a:rPr lang="en-US" sz="6400" dirty="0"/>
              <a:t>	</a:t>
            </a:r>
            <a:r>
              <a:rPr lang="en-US" sz="6400" dirty="0" err="1"/>
              <a:t>K.append</a:t>
            </a:r>
            <a:r>
              <a:rPr lang="en-US" sz="6400" dirty="0"/>
              <a:t>(n)</a:t>
            </a:r>
          </a:p>
          <a:p>
            <a:pPr marL="0" indent="0">
              <a:buNone/>
            </a:pPr>
            <a:r>
              <a:rPr lang="en-US" sz="6400" dirty="0"/>
              <a:t>	for(k = 0; k &lt; length(Pattern) + 1; k++)</a:t>
            </a:r>
          </a:p>
          <a:p>
            <a:pPr marL="0" indent="0">
              <a:buNone/>
            </a:pPr>
            <a:r>
              <a:rPr lang="en-US" sz="6400" dirty="0"/>
              <a:t>		while(n &gt;= 0 ^^ Pattern[n] ≠ Pattern[k - 1])</a:t>
            </a:r>
          </a:p>
          <a:p>
            <a:pPr marL="0" indent="0">
              <a:buNone/>
            </a:pPr>
            <a:r>
              <a:rPr lang="en-US" sz="6400" dirty="0"/>
              <a:t>			n = K[n]</a:t>
            </a:r>
          </a:p>
          <a:p>
            <a:pPr marL="0" indent="0">
              <a:buNone/>
            </a:pPr>
            <a:r>
              <a:rPr lang="en-US" sz="6400" dirty="0"/>
              <a:t>		n = n + 1</a:t>
            </a:r>
          </a:p>
          <a:p>
            <a:pPr marL="0" indent="0">
              <a:buNone/>
            </a:pPr>
            <a:r>
              <a:rPr lang="en-US" sz="6400" dirty="0"/>
              <a:t>		</a:t>
            </a:r>
            <a:r>
              <a:rPr lang="en-US" sz="6400" dirty="0" err="1"/>
              <a:t>K.append</a:t>
            </a:r>
            <a:r>
              <a:rPr lang="en-US" sz="6400" dirty="0"/>
              <a:t>(n)</a:t>
            </a:r>
          </a:p>
          <a:p>
            <a:pPr marL="0" indent="0">
              <a:buNone/>
            </a:pPr>
            <a:r>
              <a:rPr lang="en-US" sz="6400" dirty="0"/>
              <a:t>	 m = 0</a:t>
            </a:r>
          </a:p>
          <a:p>
            <a:pPr marL="0" indent="0">
              <a:buNone/>
            </a:pPr>
            <a:r>
              <a:rPr lang="en-US" sz="6400" dirty="0"/>
              <a:t>	for(</a:t>
            </a:r>
            <a:r>
              <a:rPr lang="en-US" sz="6400" dirty="0" err="1"/>
              <a:t>i</a:t>
            </a:r>
            <a:r>
              <a:rPr lang="en-US" sz="6400" dirty="0"/>
              <a:t> = 0; length(Text); </a:t>
            </a:r>
            <a:r>
              <a:rPr lang="en-US" sz="6400" dirty="0" err="1"/>
              <a:t>i</a:t>
            </a:r>
            <a:r>
              <a:rPr lang="en-US" sz="6400" dirty="0"/>
              <a:t>++)</a:t>
            </a:r>
          </a:p>
          <a:p>
            <a:pPr marL="0" indent="0">
              <a:buNone/>
            </a:pPr>
            <a:r>
              <a:rPr lang="en-US" sz="6400" dirty="0"/>
              <a:t>		while(m &gt;= 0 and Pattern[m] ≠ Text[</a:t>
            </a:r>
            <a:r>
              <a:rPr lang="en-US" sz="6400" dirty="0" err="1"/>
              <a:t>i</a:t>
            </a:r>
            <a:r>
              <a:rPr lang="en-US" sz="6400" dirty="0"/>
              <a:t>])</a:t>
            </a:r>
          </a:p>
          <a:p>
            <a:pPr marL="0" indent="0">
              <a:buNone/>
            </a:pPr>
            <a:r>
              <a:rPr lang="en-US" sz="6400" dirty="0"/>
              <a:t>			m = K[m]</a:t>
            </a:r>
          </a:p>
          <a:p>
            <a:pPr marL="0" indent="0">
              <a:buNone/>
            </a:pPr>
            <a:r>
              <a:rPr lang="en-US" sz="6400" dirty="0"/>
              <a:t>		m = m + 1</a:t>
            </a:r>
          </a:p>
          <a:p>
            <a:pPr marL="0" indent="0">
              <a:buNone/>
            </a:pPr>
            <a:r>
              <a:rPr lang="en-US" sz="6400" dirty="0"/>
              <a:t>		if m = length(Pattern)</a:t>
            </a:r>
          </a:p>
          <a:p>
            <a:pPr marL="0" indent="0">
              <a:buNone/>
            </a:pPr>
            <a:r>
              <a:rPr lang="en-US" sz="6400" dirty="0"/>
              <a:t>		    	m = K[m]</a:t>
            </a:r>
          </a:p>
          <a:p>
            <a:pPr marL="0" indent="0">
              <a:buNone/>
            </a:pPr>
            <a:r>
              <a:rPr lang="en-US" sz="6400" dirty="0"/>
              <a:t>			return(</a:t>
            </a:r>
            <a:r>
              <a:rPr lang="en-US" sz="6400" dirty="0" err="1"/>
              <a:t>i</a:t>
            </a:r>
            <a:r>
              <a:rPr lang="en-US" sz="6400" dirty="0"/>
              <a:t> – m + 1, </a:t>
            </a:r>
            <a:r>
              <a:rPr lang="en-US" sz="6400" dirty="0" err="1"/>
              <a:t>i</a:t>
            </a:r>
            <a:r>
              <a:rPr lang="en-US" sz="6400" dirty="0"/>
              <a:t>)</a:t>
            </a:r>
          </a:p>
          <a:p>
            <a:pPr marL="0" indent="0">
              <a:buNone/>
            </a:pPr>
            <a:endParaRPr lang="en-US" sz="6400" dirty="0"/>
          </a:p>
          <a:p>
            <a:pPr marL="0" indent="0">
              <a:buNone/>
            </a:pPr>
            <a:endParaRPr lang="en-US" sz="6400" dirty="0"/>
          </a:p>
          <a:p>
            <a:pPr marL="0" indent="0">
              <a:buNone/>
            </a:pPr>
            <a:r>
              <a:rPr lang="en-US" sz="6400" dirty="0"/>
              <a:t> </a:t>
            </a:r>
            <a:endParaRPr lang="en-US" altLang="en-US" sz="6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260894" y="507320"/>
            <a:ext cx="6192329" cy="655885"/>
          </a:xfrm>
          <a:prstGeom prst="rect">
            <a:avLst/>
          </a:prstGeom>
          <a:noFill/>
        </p:spPr>
        <p:txBody>
          <a:bodyPr wrap="square" rtlCol="0">
            <a:spAutoFit/>
          </a:bodyPr>
          <a:lstStyle/>
          <a:p>
            <a:pPr marL="0" marR="0">
              <a:lnSpc>
                <a:spcPct val="107000"/>
              </a:lnSpc>
              <a:spcBef>
                <a:spcPts val="1200"/>
              </a:spcBef>
              <a:spcAft>
                <a:spcPts val="0"/>
              </a:spcAft>
            </a:pPr>
            <a:r>
              <a:rPr lang="en-US" sz="3600" b="1" kern="0" dirty="0">
                <a:solidFill>
                  <a:srgbClr val="2F5496"/>
                </a:solidFill>
                <a:effectLst/>
                <a:ea typeface="Times New Roman" panose="02020603050405020304" pitchFamily="18" charset="0"/>
                <a:cs typeface="Times New Roman" panose="02020603050405020304" pitchFamily="18" charset="0"/>
              </a:rPr>
              <a:t>Algorithm</a:t>
            </a:r>
          </a:p>
        </p:txBody>
      </p:sp>
    </p:spTree>
    <p:extLst>
      <p:ext uri="{BB962C8B-B14F-4D97-AF65-F5344CB8AC3E}">
        <p14:creationId xmlns:p14="http://schemas.microsoft.com/office/powerpoint/2010/main" val="172708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2124891" y="2591811"/>
            <a:ext cx="7126192" cy="83718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indent="0" algn="ctr">
              <a:lnSpc>
                <a:spcPct val="107000"/>
              </a:lnSpc>
              <a:spcBef>
                <a:spcPts val="0"/>
              </a:spcBef>
              <a:spcAft>
                <a:spcPts val="800"/>
              </a:spcAft>
              <a:buNone/>
            </a:pPr>
            <a:r>
              <a:rPr lang="en-US" sz="4800" b="1" u="sng" dirty="0">
                <a:solidFill>
                  <a:srgbClr val="FF0000"/>
                </a:solidFill>
                <a:ea typeface="Calibri" panose="020F0502020204030204" pitchFamily="34" charset="0"/>
                <a:cs typeface="Times New Roman" panose="02020603050405020304" pitchFamily="18" charset="0"/>
              </a:rPr>
              <a:t>Analysis</a:t>
            </a:r>
          </a:p>
          <a:p>
            <a:pPr marL="0" marR="0" indent="0">
              <a:lnSpc>
                <a:spcPct val="107000"/>
              </a:lnSpc>
              <a:spcBef>
                <a:spcPts val="0"/>
              </a:spcBef>
              <a:spcAft>
                <a:spcPts val="800"/>
              </a:spcAft>
              <a:buNone/>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126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2248</TotalTime>
  <Words>1430</Words>
  <Application>Microsoft Office PowerPoint</Application>
  <PresentationFormat>Widescreen</PresentationFormat>
  <Paragraphs>181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Franklin Gothic Book</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Fleishman</dc:creator>
  <cp:lastModifiedBy>Syed Fraz Ali</cp:lastModifiedBy>
  <cp:revision>63</cp:revision>
  <dcterms:created xsi:type="dcterms:W3CDTF">2018-06-07T15:24:30Z</dcterms:created>
  <dcterms:modified xsi:type="dcterms:W3CDTF">2021-12-03T16:28:54Z</dcterms:modified>
</cp:coreProperties>
</file>