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extminingonline.com/dive-into-nltk-part-iv-stemming-and-lemmatization" TargetMode="External"/><Relationship Id="rId4" Type="http://schemas.openxmlformats.org/officeDocument/2006/relationships/hyperlink" Target="http://www.nltk.org/api/nltk.stem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lulab.chpc.utah.edu/content/ehost-extensible-human-oracle-suite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Lab3 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A: Python Code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Ways to tokenize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Stemming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Lemmatization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Trees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 B: eHOST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1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/>
              <a:t>Tokenization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s.split()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word_tokenize(s)     **  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regexp_tokenize(s, pattern='\w+’)    **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regexp_tokenize(s, pattern='\d+’)   **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wordpunct_tokenize(s)   **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blankline_tokenize(s)  **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023887" y="3826042"/>
            <a:ext cx="8120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**Be sure to import your tokenize functions from nltk: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nltk.tokenize import word_tokenize, regexp_tokenize, wordpunct_tokenize, blankline_tokenize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Stemming 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PorterStemmer 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LancasterStemmer 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SnowballStemmer 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http://textminingonline.com/dive-into-nltk-part-iv-stemming-and-lemmatization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http://www.nltk.org/api/nltk.stem.html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Lemmatization 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POS = part of speech 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V- verb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A- adjective 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 - noun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Parse Trees - Generating a Grammar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0" y="3953270"/>
            <a:ext cx="7490400" cy="679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“the girl touches the boy with the flower”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5" y="1326291"/>
            <a:ext cx="6333724" cy="24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Parse Trees - Generating a Grammar 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122245"/>
            <a:ext cx="7490400" cy="3451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“the girl touches the boy with the flower”</a:t>
            </a:r>
            <a:br>
              <a:rPr lang="en"/>
            </a:b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sentence is (syntactically) ambiguous – 2 ways to generate it using the grammar rules ⇒ 2 possible parse trees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Parse Trees - Generating a Grammar 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63575"/>
            <a:ext cx="3671501" cy="25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50" y="1463575"/>
            <a:ext cx="3671500" cy="263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eHOST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Annotation software 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“</a:t>
            </a:r>
            <a:r>
              <a:rPr lang="en"/>
              <a:t>prototype annotation system that provides an open-source stand-alone client for manual annotation of clinical texts”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http://blulab.chpc.utah.edu/content/ehost-extensible-human-oracle-suite-tools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