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34"/>
    <p:restoredTop sz="94694"/>
  </p:normalViewPr>
  <p:slideViewPr>
    <p:cSldViewPr snapToGrid="0">
      <p:cViewPr varScale="1">
        <p:scale>
          <a:sx n="121" d="100"/>
          <a:sy n="121" d="100"/>
        </p:scale>
        <p:origin x="3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D95F9-D1A3-5C72-E901-8A7585AE6A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78246D-9B2C-524C-C283-0F305B5C1E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6A083B-FAB7-F560-7192-D2C2E6569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BB684-8921-E64F-AE0C-0ADECD096B44}" type="datetimeFigureOut">
              <a:rPr lang="en-US" smtClean="0"/>
              <a:t>9/11/25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040AFD-DC84-2E36-95E0-014665A4D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CB8761-EAF0-62E8-51EB-370E78C79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D7CA1-94CC-804B-A51C-F7254899F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259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70326-EE9E-B43C-9456-2A382C25D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07CF22-9EE7-5FC1-473D-26EA8CFDA3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B4E61B-2836-C060-9A7B-2B8B02111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BB684-8921-E64F-AE0C-0ADECD096B44}" type="datetimeFigureOut">
              <a:rPr lang="en-US" smtClean="0"/>
              <a:t>9/11/25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A21100-2462-8501-B00A-FE53E5562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1443E4-F4F4-D2AF-70D4-1C4BD2CD6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D7CA1-94CC-804B-A51C-F7254899F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572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6A56BC-8125-F58E-3760-9D3B674C5D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E6B316-EEF8-66DB-54E5-4F3CBCC100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B69467-388C-F5E8-98A4-2C0E63202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BB684-8921-E64F-AE0C-0ADECD096B44}" type="datetimeFigureOut">
              <a:rPr lang="en-US" smtClean="0"/>
              <a:t>9/11/25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5CD301-1F07-DF58-57D9-3A2A11DDC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C5751A-A5CE-840E-6E4C-9157C0F7E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D7CA1-94CC-804B-A51C-F7254899F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77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504A2-147F-436A-920D-2AB7F2CB4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B4523-CBE2-BD81-92A0-7331D986E0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1CC611-800F-5909-A71A-2D1130F1C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BB684-8921-E64F-AE0C-0ADECD096B44}" type="datetimeFigureOut">
              <a:rPr lang="en-US" smtClean="0"/>
              <a:t>9/11/25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49ED8C-FD8F-BF09-C4C2-67BC4E7B6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86812C-6DF1-66C0-D4C7-3357F57DE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D7CA1-94CC-804B-A51C-F7254899F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784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7EBD1-AF09-4374-5436-9DC8F99BA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F8861C-419F-6A67-B47C-897D5E232A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23AC5A-7353-262C-8490-A6C4A0279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BB684-8921-E64F-AE0C-0ADECD096B44}" type="datetimeFigureOut">
              <a:rPr lang="en-US" smtClean="0"/>
              <a:t>9/11/25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B4985B-EEA8-63E9-E7E7-32E248A18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D653DD-4A41-B617-EF86-978BF1E25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D7CA1-94CC-804B-A51C-F7254899F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923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2494B-DC98-AF54-D948-D254F66E0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2D130D-8B11-9E9D-BB27-4757863D84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37E65-BE34-B1C8-C37B-80FE1BFDD3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827A33-E554-796E-196E-D6A31FA2C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BB684-8921-E64F-AE0C-0ADECD096B44}" type="datetimeFigureOut">
              <a:rPr lang="en-US" smtClean="0"/>
              <a:t>9/11/25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5D54C1-3DC4-F617-720F-5DAA53BA4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5C037D-04C8-5874-B496-BAAA5DB59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D7CA1-94CC-804B-A51C-F7254899F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139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C1540-52BE-BAED-D3C3-833FCFDF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7A15DD-97C9-19E7-FD0E-D5DF76D177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AA8606-F7C7-9C6E-60EB-96DC4040D6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37ABD8-8E42-F99F-17C8-014A3DB5C5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FE5FF0-AFAE-F9B1-841F-2BF55E25FC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857C4D-C8DD-AF4C-A114-ADF91F379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BB684-8921-E64F-AE0C-0ADECD096B44}" type="datetimeFigureOut">
              <a:rPr lang="en-US" smtClean="0"/>
              <a:t>9/11/25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4AE7EA-25BE-62C4-1533-801887B6B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99A006-33C9-36ED-8ACD-AAF6D33E2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D7CA1-94CC-804B-A51C-F7254899F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995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94BE7-A036-EE32-2FC5-05C687563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A0887C-39EA-585F-8E04-ED549C4C5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BB684-8921-E64F-AE0C-0ADECD096B44}" type="datetimeFigureOut">
              <a:rPr lang="en-US" smtClean="0"/>
              <a:t>9/11/25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B08C8E-4519-AE6E-7D68-8B9B19B15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2D261F-4711-E236-B013-5A4136AA5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D7CA1-94CC-804B-A51C-F7254899F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067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2EBE55-F76B-E5A9-9C62-3FD395AF1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BB684-8921-E64F-AE0C-0ADECD096B44}" type="datetimeFigureOut">
              <a:rPr lang="en-US" smtClean="0"/>
              <a:t>9/11/25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67C3C3-B3AA-15D9-F3F2-2EACF47A7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FD33F3-335C-F8F5-BD99-1B6C5D87E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D7CA1-94CC-804B-A51C-F7254899F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328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42EDC-1571-7ABD-D5E7-8F8A6CF09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457D4B-D7BA-8135-734F-310BF72166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820313-5482-2FA0-D758-B8BFDDEA8E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ACA847-59D5-41D2-4A09-F3EDF14E0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BB684-8921-E64F-AE0C-0ADECD096B44}" type="datetimeFigureOut">
              <a:rPr lang="en-US" smtClean="0"/>
              <a:t>9/11/25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9A8C5C-A04A-4409-5A32-0450D2A11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9BB30F-9154-B508-578A-AAEFCB667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D7CA1-94CC-804B-A51C-F7254899F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013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DC078-8F9F-C14A-10AD-A2FFCE500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EB843F-50B9-87DD-D6EC-2D755EF315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4335E8-5389-C340-2AD7-E2E6F2213F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F1902B-0FA7-3BA3-ED63-EB8F4668E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BB684-8921-E64F-AE0C-0ADECD096B44}" type="datetimeFigureOut">
              <a:rPr lang="en-US" smtClean="0"/>
              <a:t>9/11/25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503D83-9709-C93E-E604-CE34671A9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198913-5D81-AA5A-E013-59B611231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D7CA1-94CC-804B-A51C-F7254899F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83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FF1C26-E844-A5D9-FDFF-6017E493E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DE1607-56E4-155B-770C-A41749D1D0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296A3-4D69-4EFE-B7E0-4EBF23C43C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AABB684-8921-E64F-AE0C-0ADECD096B44}" type="datetimeFigureOut">
              <a:rPr lang="en-US" smtClean="0"/>
              <a:t>9/11/25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E93DF0-004B-FB36-8514-0C16B11A55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B3F0D9-B6EA-9438-C135-F2188856CC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51D7CA1-94CC-804B-A51C-F7254899F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968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135002E-174F-9F49-4C49-9F467C4D53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103" y="187250"/>
            <a:ext cx="11371205" cy="6287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9640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399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Ali Saberi</dc:creator>
  <cp:lastModifiedBy>Ali Saberi</cp:lastModifiedBy>
  <cp:revision>2</cp:revision>
  <dcterms:created xsi:type="dcterms:W3CDTF">2025-09-11T13:28:51Z</dcterms:created>
  <dcterms:modified xsi:type="dcterms:W3CDTF">2025-09-11T20:09:42Z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b465995-1e16-4d2c-8aa3-df99c5336b9f_Enabled">
    <vt:lpwstr>true</vt:lpwstr>
  </property>
  <property fmtid="{D5CDD505-2E9C-101B-9397-08002B2CF9AE}" pid="3" name="MSIP_Label_eb465995-1e16-4d2c-8aa3-df99c5336b9f_SetDate">
    <vt:lpwstr>2025-09-11T13:30:11Z</vt:lpwstr>
  </property>
  <property fmtid="{D5CDD505-2E9C-101B-9397-08002B2CF9AE}" pid="4" name="MSIP_Label_eb465995-1e16-4d2c-8aa3-df99c5336b9f_Method">
    <vt:lpwstr>Standard</vt:lpwstr>
  </property>
  <property fmtid="{D5CDD505-2E9C-101B-9397-08002B2CF9AE}" pid="5" name="MSIP_Label_eb465995-1e16-4d2c-8aa3-df99c5336b9f_Name">
    <vt:lpwstr>defa4170-0d19-0005-0004-bc88714345d2</vt:lpwstr>
  </property>
  <property fmtid="{D5CDD505-2E9C-101B-9397-08002B2CF9AE}" pid="6" name="MSIP_Label_eb465995-1e16-4d2c-8aa3-df99c5336b9f_SiteId">
    <vt:lpwstr>6bf58b3e-f2b0-4446-ba92-b4e32750787c</vt:lpwstr>
  </property>
  <property fmtid="{D5CDD505-2E9C-101B-9397-08002B2CF9AE}" pid="7" name="MSIP_Label_eb465995-1e16-4d2c-8aa3-df99c5336b9f_ActionId">
    <vt:lpwstr>c21aafb0-1bfa-4480-b839-49220a8753f4</vt:lpwstr>
  </property>
  <property fmtid="{D5CDD505-2E9C-101B-9397-08002B2CF9AE}" pid="8" name="MSIP_Label_eb465995-1e16-4d2c-8aa3-df99c5336b9f_ContentBits">
    <vt:lpwstr>0</vt:lpwstr>
  </property>
  <property fmtid="{D5CDD505-2E9C-101B-9397-08002B2CF9AE}" pid="9" name="MSIP_Label_eb465995-1e16-4d2c-8aa3-df99c5336b9f_Tag">
    <vt:lpwstr>50, 3, 0, 1</vt:lpwstr>
  </property>
</Properties>
</file>