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C1C965-29AF-48F3-BF15-18A86751F1D6}" v="9" dt="2023-04-20T20:33:05.734"/>
    <p1510:client id="{843A77FB-FEE8-4A61-9AF4-E172790B31DF}" v="660" dt="2023-04-20T22:52:53.244"/>
    <p1510:client id="{87527A8F-EB52-4D21-AB67-938E77EE8302}" v="2" dt="2023-04-20T18:43:01.895"/>
    <p1510:client id="{8CDA8B00-041A-4DD4-B7DC-748674C9AA3A}" v="132" dt="2023-04-20T18:21:02.463"/>
    <p1510:client id="{B5484645-F8DB-4124-8910-1D8737DB0BB7}" v="119" dt="2023-04-20T16:29:16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api-ninjas.com/v1/nutrition?query=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919" y="3653525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3759-E95F-C233-7718-688BA4FC2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48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02D90B4-FFE9-93EA-24FB-AE2A0F121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227" y="945846"/>
            <a:ext cx="11504140" cy="5513652"/>
          </a:xfrm>
        </p:spPr>
      </p:pic>
    </p:spTree>
    <p:extLst>
      <p:ext uri="{BB962C8B-B14F-4D97-AF65-F5344CB8AC3E}">
        <p14:creationId xmlns:p14="http://schemas.microsoft.com/office/powerpoint/2010/main" val="3669493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8162-EDB0-D484-00C3-3D499D6D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1374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4" descr="A picture containing text, food, container, tray&#10;&#10;Description automatically generated">
            <a:extLst>
              <a:ext uri="{FF2B5EF4-FFF2-40B4-BE49-F238E27FC236}">
                <a16:creationId xmlns:a16="http://schemas.microsoft.com/office/drawing/2014/main" id="{48521A89-569E-B5EC-0C16-732613281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43" y="651733"/>
            <a:ext cx="11666925" cy="5916526"/>
          </a:xfrm>
        </p:spPr>
      </p:pic>
    </p:spTree>
    <p:extLst>
      <p:ext uri="{BB962C8B-B14F-4D97-AF65-F5344CB8AC3E}">
        <p14:creationId xmlns:p14="http://schemas.microsoft.com/office/powerpoint/2010/main" val="4222527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8DA50-41EA-34C5-7B18-C68711124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87" y="200368"/>
            <a:ext cx="4296033" cy="132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  <a:cs typeface="Calibri Light"/>
              </a:rPr>
              <a:t>Mobile View-&gt;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88C2076-E26E-DC3E-2631-A3866E1C7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591" y="147165"/>
            <a:ext cx="3231142" cy="646228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4C5280-DCE6-F952-AEC6-66994065722E}"/>
              </a:ext>
            </a:extLst>
          </p:cNvPr>
          <p:cNvSpPr txBox="1"/>
          <p:nvPr/>
        </p:nvSpPr>
        <p:spPr>
          <a:xfrm>
            <a:off x="5910648" y="2018270"/>
            <a:ext cx="598272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cs typeface="Calibri"/>
              </a:rPr>
              <a:t>Deployed Website: </a:t>
            </a:r>
            <a:r>
              <a:rPr lang="en-US" dirty="0">
                <a:cs typeface="Calibri"/>
              </a:rPr>
              <a:t> </a:t>
            </a: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https://alisabevers.github.io/team-project-1/</a:t>
            </a:r>
            <a:endParaRPr lang="en-US">
              <a:highlight>
                <a:srgbClr val="FFFF00"/>
              </a:highlight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solidFill>
                <a:srgbClr val="FF0000"/>
              </a:solidFill>
              <a:cs typeface="Calibri"/>
            </a:endParaRPr>
          </a:p>
          <a:p>
            <a:r>
              <a:rPr lang="en-US" u="sng" dirty="0">
                <a:solidFill>
                  <a:srgbClr val="FF0000"/>
                </a:solidFill>
                <a:cs typeface="Calibri"/>
              </a:rPr>
              <a:t>Git Hub Repo:</a:t>
            </a:r>
            <a:r>
              <a:rPr lang="en-US" dirty="0">
                <a:highlight>
                  <a:srgbClr val="FFFF00"/>
                </a:highlight>
                <a:cs typeface="Calibri"/>
              </a:rPr>
              <a:t> </a:t>
            </a: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https://github.com/alisabevers/team-project-1</a:t>
            </a:r>
          </a:p>
        </p:txBody>
      </p:sp>
    </p:spTree>
    <p:extLst>
      <p:ext uri="{BB962C8B-B14F-4D97-AF65-F5344CB8AC3E}">
        <p14:creationId xmlns:p14="http://schemas.microsoft.com/office/powerpoint/2010/main" val="2776396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C91C-B9A0-05EC-AB60-CD054C8F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cs typeface="Calibri Light"/>
              </a:rPr>
              <a:t>Future Features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35AFD-4308-59B2-EFA1-FD79D9FA8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5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62140C-4C7F-F194-26E7-85577ED83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360000">
            <a:off x="112938" y="-1429201"/>
            <a:ext cx="10670058" cy="564012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What's for dinner? </a:t>
            </a:r>
            <a:br>
              <a:rPr lang="en-US" dirty="0">
                <a:solidFill>
                  <a:schemeClr val="bg1"/>
                </a:solidFill>
                <a:cs typeface="Calibri Light"/>
              </a:rPr>
            </a:br>
            <a:br>
              <a:rPr lang="en-US" dirty="0">
                <a:solidFill>
                  <a:schemeClr val="bg1"/>
                </a:solidFill>
                <a:cs typeface="Calibri Light"/>
              </a:rPr>
            </a:br>
            <a:r>
              <a:rPr lang="en-US" dirty="0">
                <a:solidFill>
                  <a:schemeClr val="bg1"/>
                </a:solidFill>
                <a:cs typeface="Calibri Light"/>
              </a:rPr>
              <a:t>Not quite sure?</a:t>
            </a:r>
            <a:br>
              <a:rPr lang="en-US" dirty="0">
                <a:solidFill>
                  <a:schemeClr val="bg1"/>
                </a:solidFill>
                <a:cs typeface="Calibri Light"/>
              </a:rPr>
            </a:br>
            <a:br>
              <a:rPr lang="en-US" dirty="0">
                <a:cs typeface="Calibri Light"/>
              </a:rPr>
            </a:br>
            <a:r>
              <a:rPr lang="en-US" dirty="0">
                <a:solidFill>
                  <a:schemeClr val="bg1"/>
                </a:solidFill>
                <a:cs typeface="Calibri Light"/>
              </a:rPr>
              <a:t>Trying to prepare meals for the week ahead?</a:t>
            </a:r>
          </a:p>
        </p:txBody>
      </p:sp>
    </p:spTree>
    <p:extLst>
      <p:ext uri="{BB962C8B-B14F-4D97-AF65-F5344CB8AC3E}">
        <p14:creationId xmlns:p14="http://schemas.microsoft.com/office/powerpoint/2010/main" val="115535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picture containing person, indoor, dish&#10;&#10;Description automatically generated">
            <a:extLst>
              <a:ext uri="{FF2B5EF4-FFF2-40B4-BE49-F238E27FC236}">
                <a16:creationId xmlns:a16="http://schemas.microsoft.com/office/drawing/2014/main" id="{ACF9E391-29E7-3F9A-66F3-A671357173E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alphaModFix amt="40000"/>
          </a:blip>
          <a:srcRect l="2148" r="36243"/>
          <a:stretch/>
        </p:blipFill>
        <p:spPr>
          <a:xfrm>
            <a:off x="20" y="10"/>
            <a:ext cx="845029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127691-43E7-4907-091A-69DACA70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627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 us help with that.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DC0F8-476F-07C5-EBF7-C8955C8E0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219785"/>
            <a:ext cx="4619621" cy="395717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Search any meal you'd like to make and we'll lend a helping hand.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Multiple recipe suggestions with corresponding cooking instructions.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Nutrition breakdown of each meal along with serving sizes.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EF212C0-26C1-A565-F453-7E8EADB8EBE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/>
          <a:srcRect l="6523" r="6531"/>
          <a:stretch/>
        </p:blipFill>
        <p:spPr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529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C04D2-C39D-8E79-FC5A-48E4FC3BF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cs typeface="Calibri Light"/>
              </a:rPr>
              <a:t>Description</a:t>
            </a:r>
            <a:endParaRPr lang="en-US" b="1" u="sng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6FC01-3C57-2103-A216-D9638A794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200" dirty="0">
                <a:cs typeface="Calibri"/>
              </a:rPr>
              <a:t>We created an app that’s aimed at making meal prepping as easy as 1,2,3.</a:t>
            </a:r>
          </a:p>
          <a:p>
            <a:endParaRPr lang="en-US" sz="3200" dirty="0">
              <a:cs typeface="Calibri"/>
            </a:endParaRPr>
          </a:p>
          <a:p>
            <a:r>
              <a:rPr lang="en-US" sz="3200" dirty="0">
                <a:cs typeface="Calibri"/>
              </a:rPr>
              <a:t>Built with JavaScript, HTML, CSS and a Bootstrap framework.</a:t>
            </a:r>
          </a:p>
          <a:p>
            <a:endParaRPr lang="en-US" sz="3200" dirty="0">
              <a:cs typeface="Calibri"/>
            </a:endParaRPr>
          </a:p>
          <a:p>
            <a:r>
              <a:rPr lang="en-US" sz="3200" dirty="0">
                <a:cs typeface="Calibri"/>
              </a:rPr>
              <a:t>API used:</a:t>
            </a:r>
            <a:r>
              <a:rPr lang="en-US" dirty="0">
                <a:cs typeface="Calibri"/>
              </a:rPr>
              <a:t>  </a:t>
            </a:r>
            <a:r>
              <a:rPr lang="en-US" sz="2000" u="sng" dirty="0">
                <a:cs typeface="Calibri"/>
              </a:rPr>
              <a:t>Recipe</a:t>
            </a:r>
            <a:endParaRPr lang="en-US" sz="2000" u="sng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4"/>
                </a:solidFill>
                <a:latin typeface="Calibri"/>
                <a:cs typeface="Calibri"/>
              </a:rPr>
              <a:t>                               </a:t>
            </a:r>
            <a:r>
              <a:rPr lang="en-US" sz="2000" u="sng" dirty="0">
                <a:solidFill>
                  <a:schemeClr val="accent4"/>
                </a:solidFill>
                <a:latin typeface="Calibri"/>
                <a:cs typeface="Calibri"/>
              </a:rPr>
              <a:t>"</a:t>
            </a:r>
            <a:r>
              <a:rPr lang="en-US" sz="2000" u="sng" dirty="0">
                <a:solidFill>
                  <a:schemeClr val="accent4"/>
                </a:solidFill>
                <a:latin typeface="Consolas"/>
                <a:cs typeface="Calibri"/>
              </a:rPr>
              <a:t>https://api.api-ninjas.com/v1/</a:t>
            </a:r>
            <a:r>
              <a:rPr lang="en-US" sz="2000" u="sng" dirty="0" err="1">
                <a:solidFill>
                  <a:schemeClr val="accent4"/>
                </a:solidFill>
                <a:latin typeface="Consolas"/>
                <a:cs typeface="Calibri"/>
              </a:rPr>
              <a:t>recipe?query</a:t>
            </a:r>
            <a:r>
              <a:rPr lang="en-US" sz="2000" u="sng" dirty="0">
                <a:solidFill>
                  <a:schemeClr val="accent4"/>
                </a:solidFill>
                <a:latin typeface="Consolas"/>
                <a:cs typeface="Calibri"/>
              </a:rPr>
              <a:t>="</a:t>
            </a:r>
            <a:r>
              <a:rPr lang="en-US" sz="2000" dirty="0">
                <a:solidFill>
                  <a:srgbClr val="C00000"/>
                </a:solidFill>
                <a:latin typeface="Consolas"/>
                <a:cs typeface="Calibri"/>
              </a:rPr>
              <a:t> </a:t>
            </a:r>
            <a:r>
              <a:rPr lang="en-US" sz="1800" dirty="0">
                <a:solidFill>
                  <a:srgbClr val="ECA24D"/>
                </a:solidFill>
                <a:latin typeface="Consolas"/>
                <a:cs typeface="Calibri"/>
              </a:rPr>
              <a:t> </a:t>
            </a:r>
            <a:endParaRPr lang="en-US" sz="1800" dirty="0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4"/>
                </a:solidFill>
                <a:latin typeface="Consolas"/>
                <a:cs typeface="Calibri"/>
              </a:rPr>
              <a:t>           </a:t>
            </a:r>
            <a:r>
              <a:rPr lang="en-US" sz="2000" dirty="0">
                <a:latin typeface="Consolas"/>
                <a:cs typeface="Calibri"/>
              </a:rPr>
              <a:t> </a:t>
            </a:r>
            <a:r>
              <a:rPr lang="en-US" sz="2000" u="sng" dirty="0">
                <a:latin typeface="Consolas"/>
                <a:cs typeface="Calibri"/>
              </a:rPr>
              <a:t>Nutrition Value</a:t>
            </a:r>
            <a:endParaRPr lang="en-US" sz="2000" u="sng" dirty="0"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4"/>
                </a:solidFill>
                <a:latin typeface="Consolas"/>
                <a:cs typeface="Calibri"/>
              </a:rPr>
              <a:t>           "</a:t>
            </a:r>
            <a:r>
              <a:rPr lang="en-US" sz="2000" dirty="0">
                <a:solidFill>
                  <a:schemeClr val="accent4"/>
                </a:solidFill>
                <a:latin typeface="Consolas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https://api.api-ninjas.com/v1/nutrition?query=</a:t>
            </a:r>
            <a:r>
              <a:rPr lang="en-US" sz="2000" dirty="0">
                <a:solidFill>
                  <a:schemeClr val="accent4"/>
                </a:solidFill>
                <a:latin typeface="Consolas"/>
                <a:cs typeface="Calibri"/>
              </a:rPr>
              <a:t>"</a:t>
            </a:r>
            <a:endParaRPr lang="en-US" sz="2000" dirty="0">
              <a:solidFill>
                <a:schemeClr val="accent4"/>
              </a:solidFill>
              <a:latin typeface="Calibri" panose="020F0502020204030204"/>
              <a:cs typeface="Calibri"/>
            </a:endParaRPr>
          </a:p>
          <a:p>
            <a:endParaRPr lang="en-US" sz="2000" dirty="0">
              <a:solidFill>
                <a:schemeClr val="accent4"/>
              </a:solidFill>
              <a:latin typeface="Consolas"/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868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5E84-43B9-F04B-AE21-874C7E895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012" y="365125"/>
            <a:ext cx="6005382" cy="100634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         Task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5401B-77FB-48F6-A8A7-134C5FD48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u="sng" dirty="0">
                <a:cs typeface="Calibri"/>
              </a:rPr>
              <a:t>Alisa</a:t>
            </a:r>
          </a:p>
          <a:p>
            <a:endParaRPr lang="en-US" b="1" u="sng" dirty="0">
              <a:cs typeface="Calibri"/>
            </a:endParaRPr>
          </a:p>
          <a:p>
            <a:r>
              <a:rPr lang="en-US" b="1" u="sng" dirty="0">
                <a:cs typeface="Calibri"/>
              </a:rPr>
              <a:t>Daisha</a:t>
            </a:r>
          </a:p>
          <a:p>
            <a:endParaRPr lang="en-US" b="1" u="sng" dirty="0">
              <a:cs typeface="Calibri"/>
            </a:endParaRPr>
          </a:p>
          <a:p>
            <a:r>
              <a:rPr lang="en-US" b="1" u="sng" dirty="0">
                <a:cs typeface="Calibri"/>
              </a:rPr>
              <a:t>Victor</a:t>
            </a:r>
          </a:p>
          <a:p>
            <a:endParaRPr lang="en-US" b="1" u="sng" dirty="0">
              <a:cs typeface="Calibri"/>
            </a:endParaRPr>
          </a:p>
          <a:p>
            <a:r>
              <a:rPr lang="en-US" b="1" u="sng" dirty="0" err="1">
                <a:cs typeface="Calibri"/>
              </a:rPr>
              <a:t>Shamary</a:t>
            </a:r>
            <a:endParaRPr lang="en-US" b="1" u="sng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188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04BD-4762-3DBD-10AE-B1ED9A27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cs typeface="Calibri Light"/>
              </a:rPr>
              <a:t>The Pros and Cons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70E1D-F93F-B47E-651C-73C67E744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69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E46628-DB7A-7B4C-3CDD-C9E094B2E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61" y="200368"/>
            <a:ext cx="11720384" cy="1346157"/>
          </a:xfrm>
        </p:spPr>
        <p:txBody>
          <a:bodyPr/>
          <a:lstStyle/>
          <a:p>
            <a:r>
              <a:rPr lang="en-US" b="1" u="sng" dirty="0">
                <a:cs typeface="Calibri Light"/>
              </a:rPr>
              <a:t>Project Demo -&gt;</a:t>
            </a:r>
            <a:r>
              <a:rPr lang="en-US" b="1" dirty="0">
                <a:cs typeface="Calibri Light"/>
              </a:rPr>
              <a:t>  </a:t>
            </a:r>
            <a:r>
              <a:rPr lang="en-US" b="1" dirty="0">
                <a:solidFill>
                  <a:srgbClr val="000000"/>
                </a:solidFill>
                <a:cs typeface="Calibri Light"/>
              </a:rPr>
              <a:t>      </a:t>
            </a:r>
            <a:r>
              <a:rPr lang="en-US" sz="2400" b="1" dirty="0">
                <a:solidFill>
                  <a:srgbClr val="FF0000"/>
                </a:solidFill>
                <a:cs typeface="Calibri Light"/>
              </a:rPr>
              <a:t>Search the meal you'd like to make and get a great list of                                                                    recipes.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58744B9-98CF-5027-19A1-7A7453677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441" y="1825625"/>
            <a:ext cx="6729118" cy="4351338"/>
          </a:xfrm>
        </p:spPr>
      </p:pic>
    </p:spTree>
    <p:extLst>
      <p:ext uri="{BB962C8B-B14F-4D97-AF65-F5344CB8AC3E}">
        <p14:creationId xmlns:p14="http://schemas.microsoft.com/office/powerpoint/2010/main" val="141379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EC2E-E3B4-0C3D-8150-67BEF2879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  <a:cs typeface="Calibri Light"/>
              </a:rPr>
              <a:t>Click on chosen meal and the recipe and cooking instructions will pop up-&gt;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356C03A-25AB-FE75-08BF-DC15205B0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116" y="1413733"/>
            <a:ext cx="8471067" cy="5164824"/>
          </a:xfrm>
        </p:spPr>
      </p:pic>
    </p:spTree>
    <p:extLst>
      <p:ext uri="{BB962C8B-B14F-4D97-AF65-F5344CB8AC3E}">
        <p14:creationId xmlns:p14="http://schemas.microsoft.com/office/powerpoint/2010/main" val="118860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0380-4C69-5A13-D52D-E4E1D255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6428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DEB4B3F-D0FA-A99E-6480-9462F3DDD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227" y="1140850"/>
            <a:ext cx="11452654" cy="5175130"/>
          </a:xfrm>
        </p:spPr>
      </p:pic>
    </p:spTree>
    <p:extLst>
      <p:ext uri="{BB962C8B-B14F-4D97-AF65-F5344CB8AC3E}">
        <p14:creationId xmlns:p14="http://schemas.microsoft.com/office/powerpoint/2010/main" val="2760259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What's for dinner?   Not quite sure?  Trying to prepare meals for the week ahead?</vt:lpstr>
      <vt:lpstr>Let us help with that.</vt:lpstr>
      <vt:lpstr>Description</vt:lpstr>
      <vt:lpstr>         Task Breakdown</vt:lpstr>
      <vt:lpstr>The Pros and Cons</vt:lpstr>
      <vt:lpstr>Project Demo -&gt;        Search the meal you'd like to make and get a great list of                                                                    recipes.</vt:lpstr>
      <vt:lpstr>Click on chosen meal and the recipe and cooking instructions will pop up-&gt;</vt:lpstr>
      <vt:lpstr>PowerPoint Presentation</vt:lpstr>
      <vt:lpstr>PowerPoint Presentation</vt:lpstr>
      <vt:lpstr>PowerPoint Presentation</vt:lpstr>
      <vt:lpstr>Mobile View-&gt;</vt:lpstr>
      <vt:lpstr>Future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323</cp:revision>
  <dcterms:created xsi:type="dcterms:W3CDTF">2023-04-20T15:35:00Z</dcterms:created>
  <dcterms:modified xsi:type="dcterms:W3CDTF">2023-04-20T22:55:30Z</dcterms:modified>
</cp:coreProperties>
</file>