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 id="2147483651" r:id="rId3"/>
  </p:sldMasterIdLst>
  <p:notesMasterIdLst>
    <p:notesMasterId r:id="rId5"/>
  </p:notesMasterIdLst>
  <p:sldIdLst>
    <p:sldId id="256" r:id="rId4"/>
  </p:sldIdLst>
  <p:sldSz cx="43891200" cy="32918400"/>
  <p:notesSz cx="6858000" cy="9144000"/>
  <p:defaultTextStyle>
    <a:defPPr>
      <a:defRPr lang="en-US"/>
    </a:defPPr>
    <a:lvl1pPr algn="l" rtl="0" fontAlgn="base">
      <a:spcBef>
        <a:spcPct val="0"/>
      </a:spcBef>
      <a:spcAft>
        <a:spcPct val="0"/>
      </a:spcAft>
      <a:defRPr sz="2880" kern="1200">
        <a:solidFill>
          <a:schemeClr val="tx1"/>
        </a:solidFill>
        <a:latin typeface="Arial Narrow" pitchFamily="34" charset="0"/>
        <a:ea typeface="+mn-ea"/>
        <a:cs typeface="Arial" charset="0"/>
      </a:defRPr>
    </a:lvl1pPr>
    <a:lvl2pPr marL="455273" indent="93341" algn="l" rtl="0" fontAlgn="base">
      <a:spcBef>
        <a:spcPct val="0"/>
      </a:spcBef>
      <a:spcAft>
        <a:spcPct val="0"/>
      </a:spcAft>
      <a:defRPr sz="2880" kern="1200">
        <a:solidFill>
          <a:schemeClr val="tx1"/>
        </a:solidFill>
        <a:latin typeface="Arial Narrow" pitchFamily="34" charset="0"/>
        <a:ea typeface="+mn-ea"/>
        <a:cs typeface="Arial" charset="0"/>
      </a:defRPr>
    </a:lvl2pPr>
    <a:lvl3pPr marL="912450" indent="184776" algn="l" rtl="0" fontAlgn="base">
      <a:spcBef>
        <a:spcPct val="0"/>
      </a:spcBef>
      <a:spcAft>
        <a:spcPct val="0"/>
      </a:spcAft>
      <a:defRPr sz="2880" kern="1200">
        <a:solidFill>
          <a:schemeClr val="tx1"/>
        </a:solidFill>
        <a:latin typeface="Arial Narrow" pitchFamily="34" charset="0"/>
        <a:ea typeface="+mn-ea"/>
        <a:cs typeface="Arial" charset="0"/>
      </a:defRPr>
    </a:lvl3pPr>
    <a:lvl4pPr marL="1369627" indent="276212" algn="l" rtl="0" fontAlgn="base">
      <a:spcBef>
        <a:spcPct val="0"/>
      </a:spcBef>
      <a:spcAft>
        <a:spcPct val="0"/>
      </a:spcAft>
      <a:defRPr sz="2880" kern="1200">
        <a:solidFill>
          <a:schemeClr val="tx1"/>
        </a:solidFill>
        <a:latin typeface="Arial Narrow" pitchFamily="34" charset="0"/>
        <a:ea typeface="+mn-ea"/>
        <a:cs typeface="Arial" charset="0"/>
      </a:defRPr>
    </a:lvl4pPr>
    <a:lvl5pPr marL="1826804" indent="367647" algn="l" rtl="0" fontAlgn="base">
      <a:spcBef>
        <a:spcPct val="0"/>
      </a:spcBef>
      <a:spcAft>
        <a:spcPct val="0"/>
      </a:spcAft>
      <a:defRPr sz="2880" kern="1200">
        <a:solidFill>
          <a:schemeClr val="tx1"/>
        </a:solidFill>
        <a:latin typeface="Arial Narrow" pitchFamily="34" charset="0"/>
        <a:ea typeface="+mn-ea"/>
        <a:cs typeface="Arial" charset="0"/>
      </a:defRPr>
    </a:lvl5pPr>
    <a:lvl6pPr marL="2743063" algn="l" defTabSz="1097225" rtl="0" eaLnBrk="1" latinLnBrk="0" hangingPunct="1">
      <a:defRPr sz="2880" kern="1200">
        <a:solidFill>
          <a:schemeClr val="tx1"/>
        </a:solidFill>
        <a:latin typeface="Arial Narrow" pitchFamily="34" charset="0"/>
        <a:ea typeface="+mn-ea"/>
        <a:cs typeface="Arial" charset="0"/>
      </a:defRPr>
    </a:lvl6pPr>
    <a:lvl7pPr marL="3291676" algn="l" defTabSz="1097225" rtl="0" eaLnBrk="1" latinLnBrk="0" hangingPunct="1">
      <a:defRPr sz="2880" kern="1200">
        <a:solidFill>
          <a:schemeClr val="tx1"/>
        </a:solidFill>
        <a:latin typeface="Arial Narrow" pitchFamily="34" charset="0"/>
        <a:ea typeface="+mn-ea"/>
        <a:cs typeface="Arial" charset="0"/>
      </a:defRPr>
    </a:lvl7pPr>
    <a:lvl8pPr marL="3840288" algn="l" defTabSz="1097225" rtl="0" eaLnBrk="1" latinLnBrk="0" hangingPunct="1">
      <a:defRPr sz="2880" kern="1200">
        <a:solidFill>
          <a:schemeClr val="tx1"/>
        </a:solidFill>
        <a:latin typeface="Arial Narrow" pitchFamily="34" charset="0"/>
        <a:ea typeface="+mn-ea"/>
        <a:cs typeface="Arial" charset="0"/>
      </a:defRPr>
    </a:lvl8pPr>
    <a:lvl9pPr marL="4388901" algn="l" defTabSz="1097225" rtl="0" eaLnBrk="1" latinLnBrk="0" hangingPunct="1">
      <a:defRPr sz="2880" kern="1200">
        <a:solidFill>
          <a:schemeClr val="tx1"/>
        </a:solidFill>
        <a:latin typeface="Arial Narrow" pitchFamily="34" charset="0"/>
        <a:ea typeface="+mn-ea"/>
        <a:cs typeface="Arial" charset="0"/>
      </a:defRPr>
    </a:lvl9pPr>
  </p:defaultTextStyle>
  <p:extLst>
    <p:ext uri="{EFAFB233-063F-42B5-8137-9DF3F51BA10A}">
      <p15:sldGuideLst xmlns:p15="http://schemas.microsoft.com/office/powerpoint/2012/main">
        <p15:guide id="1" orient="horz" pos="3552" userDrawn="1">
          <p15:clr>
            <a:srgbClr val="A4A3A4"/>
          </p15:clr>
        </p15:guide>
        <p15:guide id="2" orient="horz" pos="20285" userDrawn="1">
          <p15:clr>
            <a:srgbClr val="A4A3A4"/>
          </p15:clr>
        </p15:guide>
        <p15:guide id="3" pos="437" userDrawn="1">
          <p15:clr>
            <a:srgbClr val="A4A3A4"/>
          </p15:clr>
        </p15:guide>
        <p15:guide id="4" pos="6725" userDrawn="1">
          <p15:clr>
            <a:srgbClr val="A4A3A4"/>
          </p15:clr>
        </p15:guide>
        <p15:guide id="5" pos="7239" userDrawn="1">
          <p15:clr>
            <a:srgbClr val="A4A3A4"/>
          </p15:clr>
        </p15:guide>
        <p15:guide id="6" pos="13527" userDrawn="1">
          <p15:clr>
            <a:srgbClr val="A4A3A4"/>
          </p15:clr>
        </p15:guide>
        <p15:guide id="7" pos="14031" userDrawn="1">
          <p15:clr>
            <a:srgbClr val="A4A3A4"/>
          </p15:clr>
        </p15:guide>
        <p15:guide id="8" pos="20319" userDrawn="1">
          <p15:clr>
            <a:srgbClr val="A4A3A4"/>
          </p15:clr>
        </p15:guide>
        <p15:guide id="9" pos="20837" userDrawn="1">
          <p15:clr>
            <a:srgbClr val="A4A3A4"/>
          </p15:clr>
        </p15:guide>
        <p15:guide id="10" pos="2712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 Harkey" initials="DH" lastIdx="3" clrIdx="0">
    <p:extLst>
      <p:ext uri="{19B8F6BF-5375-455C-9EA6-DF929625EA0E}">
        <p15:presenceInfo xmlns:p15="http://schemas.microsoft.com/office/powerpoint/2012/main" userId="Dan Harke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66FF"/>
    <a:srgbClr val="FF9900"/>
    <a:srgbClr val="CC0000"/>
    <a:srgbClr val="993300"/>
    <a:srgbClr val="009900"/>
    <a:srgbClr val="FFFFFF"/>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590" autoAdjust="0"/>
    <p:restoredTop sz="95274" autoAdjust="0"/>
  </p:normalViewPr>
  <p:slideViewPr>
    <p:cSldViewPr snapToGrid="0" snapToObjects="1">
      <p:cViewPr>
        <p:scale>
          <a:sx n="66" d="100"/>
          <a:sy n="66" d="100"/>
        </p:scale>
        <p:origin x="-5172" y="-7740"/>
      </p:cViewPr>
      <p:guideLst>
        <p:guide orient="horz" pos="3552"/>
        <p:guide orient="horz" pos="20285"/>
        <p:guide pos="437"/>
        <p:guide pos="6725"/>
        <p:guide pos="7239"/>
        <p:guide pos="13527"/>
        <p:guide pos="14031"/>
        <p:guide pos="20319"/>
        <p:guide pos="20837"/>
        <p:guide pos="2712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10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4-04T13:46:25.858" idx="1">
    <p:pos x="17088" y="411"/>
    <p:text>Use multiple lines for title if necessary</p:text>
    <p:extLst>
      <p:ext uri="{C676402C-5697-4E1C-873F-D02D1690AC5C}">
        <p15:threadingInfo xmlns:p15="http://schemas.microsoft.com/office/powerpoint/2012/main" timeZoneBias="420"/>
      </p:ext>
    </p:extLst>
  </p:cm>
  <p:cm authorId="1" dt="2018-04-04T13:47:06.935" idx="2">
    <p:pos x="26962" y="411"/>
    <p:text>Break degree into a second line if name is too long. Still too long? Reduce font size for all names.</p:text>
    <p:extLst>
      <p:ext uri="{C676402C-5697-4E1C-873F-D02D1690AC5C}">
        <p15:threadingInfo xmlns:p15="http://schemas.microsoft.com/office/powerpoint/2012/main" timeZoneBias="420"/>
      </p:ext>
    </p:extLst>
  </p:cm>
  <p:cm authorId="1" dt="2018-04-04T14:12:02.891" idx="3">
    <p:pos x="6720" y="3563"/>
    <p:text>Content should flow across the four columns.  Gutters at 12" from the left and right edges must be maintained for the poster folds.</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mn-cs"/>
              </a:defRPr>
            </a:lvl1pPr>
          </a:lstStyle>
          <a:p>
            <a:pPr>
              <a:defRPr/>
            </a:pPr>
            <a:endParaRPr lang="en-US"/>
          </a:p>
        </p:txBody>
      </p:sp>
      <p:sp>
        <p:nvSpPr>
          <p:cNvPr id="150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en-US"/>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50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0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mn-cs"/>
              </a:defRPr>
            </a:lvl1pPr>
          </a:lstStyle>
          <a:p>
            <a:pPr>
              <a:defRPr/>
            </a:pPr>
            <a:endParaRPr lang="en-US"/>
          </a:p>
        </p:txBody>
      </p:sp>
      <p:sp>
        <p:nvSpPr>
          <p:cNvPr id="150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mn-cs"/>
              </a:defRPr>
            </a:lvl1pPr>
          </a:lstStyle>
          <a:p>
            <a:pPr>
              <a:defRPr/>
            </a:pPr>
            <a:fld id="{872BC18A-C5D3-45AC-94DD-D3D25D5ADCCF}" type="slidenum">
              <a:rPr lang="en-US"/>
              <a:pPr>
                <a:defRPr/>
              </a:pPr>
              <a:t>‹#›</a:t>
            </a:fld>
            <a:endParaRPr lang="en-US"/>
          </a:p>
        </p:txBody>
      </p:sp>
    </p:spTree>
    <p:extLst>
      <p:ext uri="{BB962C8B-B14F-4D97-AF65-F5344CB8AC3E}">
        <p14:creationId xmlns:p14="http://schemas.microsoft.com/office/powerpoint/2010/main" val="41036281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5273" algn="l" rtl="0" eaLnBrk="0" fontAlgn="base" hangingPunct="0">
      <a:spcBef>
        <a:spcPct val="30000"/>
      </a:spcBef>
      <a:spcAft>
        <a:spcPct val="0"/>
      </a:spcAft>
      <a:defRPr sz="1200" kern="1200">
        <a:solidFill>
          <a:schemeClr val="tx1"/>
        </a:solidFill>
        <a:latin typeface="Arial" charset="0"/>
        <a:ea typeface="+mn-ea"/>
        <a:cs typeface="+mn-cs"/>
      </a:defRPr>
    </a:lvl2pPr>
    <a:lvl3pPr marL="912450" algn="l" rtl="0" eaLnBrk="0" fontAlgn="base" hangingPunct="0">
      <a:spcBef>
        <a:spcPct val="30000"/>
      </a:spcBef>
      <a:spcAft>
        <a:spcPct val="0"/>
      </a:spcAft>
      <a:defRPr sz="1200" kern="1200">
        <a:solidFill>
          <a:schemeClr val="tx1"/>
        </a:solidFill>
        <a:latin typeface="Arial" charset="0"/>
        <a:ea typeface="+mn-ea"/>
        <a:cs typeface="+mn-cs"/>
      </a:defRPr>
    </a:lvl3pPr>
    <a:lvl4pPr marL="1369627" algn="l" rtl="0" eaLnBrk="0" fontAlgn="base" hangingPunct="0">
      <a:spcBef>
        <a:spcPct val="30000"/>
      </a:spcBef>
      <a:spcAft>
        <a:spcPct val="0"/>
      </a:spcAft>
      <a:defRPr sz="1200" kern="1200">
        <a:solidFill>
          <a:schemeClr val="tx1"/>
        </a:solidFill>
        <a:latin typeface="Arial" charset="0"/>
        <a:ea typeface="+mn-ea"/>
        <a:cs typeface="+mn-cs"/>
      </a:defRPr>
    </a:lvl4pPr>
    <a:lvl5pPr marL="1826804" algn="l" rtl="0" eaLnBrk="0" fontAlgn="base" hangingPunct="0">
      <a:spcBef>
        <a:spcPct val="30000"/>
      </a:spcBef>
      <a:spcAft>
        <a:spcPct val="0"/>
      </a:spcAft>
      <a:defRPr sz="1200" kern="1200">
        <a:solidFill>
          <a:schemeClr val="tx1"/>
        </a:solidFill>
        <a:latin typeface="Arial" charset="0"/>
        <a:ea typeface="+mn-ea"/>
        <a:cs typeface="+mn-cs"/>
      </a:defRPr>
    </a:lvl5pPr>
    <a:lvl6pPr marL="2285794" algn="l" defTabSz="914318" rtl="0" eaLnBrk="1" latinLnBrk="0" hangingPunct="1">
      <a:defRPr sz="1200" kern="1200">
        <a:solidFill>
          <a:schemeClr val="tx1"/>
        </a:solidFill>
        <a:latin typeface="+mn-lt"/>
        <a:ea typeface="+mn-ea"/>
        <a:cs typeface="+mn-cs"/>
      </a:defRPr>
    </a:lvl6pPr>
    <a:lvl7pPr marL="2742954" algn="l" defTabSz="914318" rtl="0" eaLnBrk="1" latinLnBrk="0" hangingPunct="1">
      <a:defRPr sz="1200" kern="1200">
        <a:solidFill>
          <a:schemeClr val="tx1"/>
        </a:solidFill>
        <a:latin typeface="+mn-lt"/>
        <a:ea typeface="+mn-ea"/>
        <a:cs typeface="+mn-cs"/>
      </a:defRPr>
    </a:lvl7pPr>
    <a:lvl8pPr marL="3200112" algn="l" defTabSz="914318" rtl="0" eaLnBrk="1" latinLnBrk="0" hangingPunct="1">
      <a:defRPr sz="1200" kern="1200">
        <a:solidFill>
          <a:schemeClr val="tx1"/>
        </a:solidFill>
        <a:latin typeface="+mn-lt"/>
        <a:ea typeface="+mn-ea"/>
        <a:cs typeface="+mn-cs"/>
      </a:defRPr>
    </a:lvl8pPr>
    <a:lvl9pPr marL="3657270" algn="l" defTabSz="91431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p:txBody>
          <a:bodyPr/>
          <a:lstStyle/>
          <a:p>
            <a:pPr>
              <a:defRPr/>
            </a:pPr>
            <a:fld id="{836A3E11-B4C1-4EA7-8D14-2B02FE8FF53A}" type="slidenum">
              <a:rPr lang="en-US" smtClean="0"/>
              <a:pPr>
                <a:defRPr/>
              </a:pPr>
              <a:t>1</a:t>
            </a:fld>
            <a:endParaRPr lang="en-US"/>
          </a:p>
        </p:txBody>
      </p:sp>
      <p:sp>
        <p:nvSpPr>
          <p:cNvPr id="6147" name="Rectangle 2"/>
          <p:cNvSpPr>
            <a:spLocks noGrp="1" noRot="1" noChangeAspect="1" noChangeArrowheads="1" noTextEdit="1"/>
          </p:cNvSpPr>
          <p:nvPr>
            <p:ph type="sldImg"/>
          </p:nvPr>
        </p:nvSpPr>
        <p:spPr>
          <a:xfrm>
            <a:off x="1143000" y="685800"/>
            <a:ext cx="4572000" cy="3429000"/>
          </a:xfrm>
          <a:ln/>
        </p:spPr>
      </p:sp>
      <p:sp>
        <p:nvSpPr>
          <p:cNvPr id="614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075986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7" y="10226676"/>
            <a:ext cx="37306252" cy="7054851"/>
          </a:xfrm>
        </p:spPr>
        <p:txBody>
          <a:bodyPr/>
          <a:lstStyle/>
          <a:p>
            <a:r>
              <a:rPr lang="en-US"/>
              <a:t>Click to edit Master title style</a:t>
            </a:r>
          </a:p>
        </p:txBody>
      </p:sp>
      <p:sp>
        <p:nvSpPr>
          <p:cNvPr id="3" name="Subtitle 2"/>
          <p:cNvSpPr>
            <a:spLocks noGrp="1"/>
          </p:cNvSpPr>
          <p:nvPr>
            <p:ph type="subTitle" idx="1"/>
          </p:nvPr>
        </p:nvSpPr>
        <p:spPr>
          <a:xfrm>
            <a:off x="6583365" y="18653127"/>
            <a:ext cx="30724475" cy="8413749"/>
          </a:xfrm>
        </p:spPr>
        <p:txBody>
          <a:bodyPr/>
          <a:lstStyle>
            <a:lvl1pPr marL="0" indent="0" algn="ctr">
              <a:buNone/>
              <a:defRPr/>
            </a:lvl1pPr>
            <a:lvl2pPr marL="406374" indent="0" algn="ctr">
              <a:buNone/>
              <a:defRPr/>
            </a:lvl2pPr>
            <a:lvl3pPr marL="812748" indent="0" algn="ctr">
              <a:buNone/>
              <a:defRPr/>
            </a:lvl3pPr>
            <a:lvl4pPr marL="1219120" indent="0" algn="ctr">
              <a:buNone/>
              <a:defRPr/>
            </a:lvl4pPr>
            <a:lvl5pPr marL="1625494" indent="0" algn="ctr">
              <a:buNone/>
              <a:defRPr/>
            </a:lvl5pPr>
            <a:lvl6pPr marL="2031868" indent="0" algn="ctr">
              <a:buNone/>
              <a:defRPr/>
            </a:lvl6pPr>
            <a:lvl7pPr marL="2438242" indent="0" algn="ctr">
              <a:buNone/>
              <a:defRPr/>
            </a:lvl7pPr>
            <a:lvl8pPr marL="2844614" indent="0" algn="ctr">
              <a:buNone/>
              <a:defRPr/>
            </a:lvl8pPr>
            <a:lvl9pPr marL="3250988"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337377" y="1273177"/>
            <a:ext cx="10547351" cy="3092926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3739" y="1273177"/>
            <a:ext cx="31491239" cy="309292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7" y="10226676"/>
            <a:ext cx="37306252" cy="7054851"/>
          </a:xfrm>
        </p:spPr>
        <p:txBody>
          <a:bodyPr/>
          <a:lstStyle/>
          <a:p>
            <a:r>
              <a:rPr lang="en-US"/>
              <a:t>Click to edit Master title style</a:t>
            </a:r>
          </a:p>
        </p:txBody>
      </p:sp>
      <p:sp>
        <p:nvSpPr>
          <p:cNvPr id="3" name="Subtitle 2"/>
          <p:cNvSpPr>
            <a:spLocks noGrp="1"/>
          </p:cNvSpPr>
          <p:nvPr>
            <p:ph type="subTitle" idx="1"/>
          </p:nvPr>
        </p:nvSpPr>
        <p:spPr>
          <a:xfrm>
            <a:off x="6583365" y="18653127"/>
            <a:ext cx="30724475" cy="8413749"/>
          </a:xfrm>
        </p:spPr>
        <p:txBody>
          <a:bodyPr/>
          <a:lstStyle>
            <a:lvl1pPr marL="0" indent="0" algn="ctr">
              <a:buNone/>
              <a:defRPr/>
            </a:lvl1pPr>
            <a:lvl2pPr marL="406374" indent="0" algn="ctr">
              <a:buNone/>
              <a:defRPr/>
            </a:lvl2pPr>
            <a:lvl3pPr marL="812748" indent="0" algn="ctr">
              <a:buNone/>
              <a:defRPr/>
            </a:lvl3pPr>
            <a:lvl4pPr marL="1219120" indent="0" algn="ctr">
              <a:buNone/>
              <a:defRPr/>
            </a:lvl4pPr>
            <a:lvl5pPr marL="1625494" indent="0" algn="ctr">
              <a:buNone/>
              <a:defRPr/>
            </a:lvl5pPr>
            <a:lvl6pPr marL="2031868" indent="0" algn="ctr">
              <a:buNone/>
              <a:defRPr/>
            </a:lvl6pPr>
            <a:lvl7pPr marL="2438242" indent="0" algn="ctr">
              <a:buNone/>
              <a:defRPr/>
            </a:lvl7pPr>
            <a:lvl8pPr marL="2844614" indent="0" algn="ctr">
              <a:buNone/>
              <a:defRPr/>
            </a:lvl8pPr>
            <a:lvl9pPr marL="3250988" indent="0" algn="ctr">
              <a:buNone/>
              <a:defRPr/>
            </a:lvl9pPr>
          </a:lstStyle>
          <a:p>
            <a:r>
              <a:rPr lang="en-US"/>
              <a:t>Click to edit Master subtitle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440"/>
            <a:ext cx="37307839" cy="6537326"/>
          </a:xfrm>
        </p:spPr>
        <p:txBody>
          <a:bodyPr anchor="t"/>
          <a:lstStyle>
            <a:lvl1pPr algn="l">
              <a:defRPr sz="3520" b="1" cap="all"/>
            </a:lvl1pPr>
          </a:lstStyle>
          <a:p>
            <a:r>
              <a:rPr lang="en-US"/>
              <a:t>Click to edit Master title style</a:t>
            </a:r>
          </a:p>
        </p:txBody>
      </p:sp>
      <p:sp>
        <p:nvSpPr>
          <p:cNvPr id="3" name="Text Placeholder 2"/>
          <p:cNvSpPr>
            <a:spLocks noGrp="1"/>
          </p:cNvSpPr>
          <p:nvPr>
            <p:ph type="body" idx="1"/>
          </p:nvPr>
        </p:nvSpPr>
        <p:spPr>
          <a:xfrm>
            <a:off x="3467103" y="13952538"/>
            <a:ext cx="37307839" cy="7200900"/>
          </a:xfrm>
        </p:spPr>
        <p:txBody>
          <a:bodyPr anchor="b"/>
          <a:lstStyle>
            <a:lvl1pPr marL="0" indent="0">
              <a:buNone/>
              <a:defRPr sz="1813"/>
            </a:lvl1pPr>
            <a:lvl2pPr marL="406374" indent="0">
              <a:buNone/>
              <a:defRPr sz="1600"/>
            </a:lvl2pPr>
            <a:lvl3pPr marL="812748" indent="0">
              <a:buNone/>
              <a:defRPr sz="1387"/>
            </a:lvl3pPr>
            <a:lvl4pPr marL="1219120" indent="0">
              <a:buNone/>
              <a:defRPr sz="1280"/>
            </a:lvl4pPr>
            <a:lvl5pPr marL="1625494" indent="0">
              <a:buNone/>
              <a:defRPr sz="1280"/>
            </a:lvl5pPr>
            <a:lvl6pPr marL="2031868" indent="0">
              <a:buNone/>
              <a:defRPr sz="1280"/>
            </a:lvl6pPr>
            <a:lvl7pPr marL="2438242" indent="0">
              <a:buNone/>
              <a:defRPr sz="1280"/>
            </a:lvl7pPr>
            <a:lvl8pPr marL="2844614" indent="0">
              <a:buNone/>
              <a:defRPr sz="1280"/>
            </a:lvl8pPr>
            <a:lvl9pPr marL="3250988" indent="0">
              <a:buNone/>
              <a:defRPr sz="1280"/>
            </a:lvl9pPr>
          </a:lstStyle>
          <a:p>
            <a:pPr lvl="0"/>
            <a:r>
              <a:rPr lang="en-US"/>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3739" y="5638802"/>
            <a:ext cx="4910137" cy="26563638"/>
          </a:xfrm>
        </p:spPr>
        <p:txBody>
          <a:bodyPr/>
          <a:lstStyle>
            <a:lvl1pPr>
              <a:defRPr sz="2453"/>
            </a:lvl1pPr>
            <a:lvl2pPr>
              <a:defRPr sz="2133"/>
            </a:lvl2pPr>
            <a:lvl3pPr>
              <a:defRPr sz="1813"/>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756275" y="5638802"/>
            <a:ext cx="4911725" cy="26563638"/>
          </a:xfrm>
        </p:spPr>
        <p:txBody>
          <a:bodyPr/>
          <a:lstStyle>
            <a:lvl1pPr>
              <a:defRPr sz="2453"/>
            </a:lvl1pPr>
            <a:lvl2pPr>
              <a:defRPr sz="2133"/>
            </a:lvl2pPr>
            <a:lvl3pPr>
              <a:defRPr sz="1813"/>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6" y="1317626"/>
            <a:ext cx="39503351"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6" y="7369178"/>
            <a:ext cx="19392901" cy="3070226"/>
          </a:xfrm>
        </p:spPr>
        <p:txBody>
          <a:bodyPr anchor="b"/>
          <a:lstStyle>
            <a:lvl1pPr marL="0" indent="0">
              <a:buNone/>
              <a:defRPr sz="2133" b="1"/>
            </a:lvl1pPr>
            <a:lvl2pPr marL="406374" indent="0">
              <a:buNone/>
              <a:defRPr sz="1813" b="1"/>
            </a:lvl2pPr>
            <a:lvl3pPr marL="812748" indent="0">
              <a:buNone/>
              <a:defRPr sz="1600" b="1"/>
            </a:lvl3pPr>
            <a:lvl4pPr marL="1219120" indent="0">
              <a:buNone/>
              <a:defRPr sz="1387" b="1"/>
            </a:lvl4pPr>
            <a:lvl5pPr marL="1625494" indent="0">
              <a:buNone/>
              <a:defRPr sz="1387" b="1"/>
            </a:lvl5pPr>
            <a:lvl6pPr marL="2031868" indent="0">
              <a:buNone/>
              <a:defRPr sz="1387" b="1"/>
            </a:lvl6pPr>
            <a:lvl7pPr marL="2438242" indent="0">
              <a:buNone/>
              <a:defRPr sz="1387" b="1"/>
            </a:lvl7pPr>
            <a:lvl8pPr marL="2844614" indent="0">
              <a:buNone/>
              <a:defRPr sz="1387" b="1"/>
            </a:lvl8pPr>
            <a:lvl9pPr marL="3250988" indent="0">
              <a:buNone/>
              <a:defRPr sz="1387" b="1"/>
            </a:lvl9pPr>
          </a:lstStyle>
          <a:p>
            <a:pPr lvl="0"/>
            <a:r>
              <a:rPr lang="en-US"/>
              <a:t>Click to edit Master text styles</a:t>
            </a:r>
          </a:p>
        </p:txBody>
      </p:sp>
      <p:sp>
        <p:nvSpPr>
          <p:cNvPr id="4" name="Content Placeholder 3"/>
          <p:cNvSpPr>
            <a:spLocks noGrp="1"/>
          </p:cNvSpPr>
          <p:nvPr>
            <p:ph sz="half" idx="2"/>
          </p:nvPr>
        </p:nvSpPr>
        <p:spPr>
          <a:xfrm>
            <a:off x="2193926" y="10439402"/>
            <a:ext cx="19392901" cy="18965864"/>
          </a:xfrm>
        </p:spPr>
        <p:txBody>
          <a:bodyPr/>
          <a:lstStyle>
            <a:lvl1pPr>
              <a:defRPr sz="2133"/>
            </a:lvl1pPr>
            <a:lvl2pPr>
              <a:defRPr sz="1813"/>
            </a:lvl2pPr>
            <a:lvl3pPr>
              <a:defRPr sz="1600"/>
            </a:lvl3pPr>
            <a:lvl4pPr>
              <a:defRPr sz="1387"/>
            </a:lvl4pPr>
            <a:lvl5pPr>
              <a:defRPr sz="1387"/>
            </a:lvl5pPr>
            <a:lvl6pPr>
              <a:defRPr sz="1387"/>
            </a:lvl6pPr>
            <a:lvl7pPr>
              <a:defRPr sz="1387"/>
            </a:lvl7pPr>
            <a:lvl8pPr>
              <a:defRPr sz="1387"/>
            </a:lvl8pPr>
            <a:lvl9pPr>
              <a:defRPr sz="13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40" y="7369178"/>
            <a:ext cx="19400837" cy="3070226"/>
          </a:xfrm>
        </p:spPr>
        <p:txBody>
          <a:bodyPr anchor="b"/>
          <a:lstStyle>
            <a:lvl1pPr marL="0" indent="0">
              <a:buNone/>
              <a:defRPr sz="2133" b="1"/>
            </a:lvl1pPr>
            <a:lvl2pPr marL="406374" indent="0">
              <a:buNone/>
              <a:defRPr sz="1813" b="1"/>
            </a:lvl2pPr>
            <a:lvl3pPr marL="812748" indent="0">
              <a:buNone/>
              <a:defRPr sz="1600" b="1"/>
            </a:lvl3pPr>
            <a:lvl4pPr marL="1219120" indent="0">
              <a:buNone/>
              <a:defRPr sz="1387" b="1"/>
            </a:lvl4pPr>
            <a:lvl5pPr marL="1625494" indent="0">
              <a:buNone/>
              <a:defRPr sz="1387" b="1"/>
            </a:lvl5pPr>
            <a:lvl6pPr marL="2031868" indent="0">
              <a:buNone/>
              <a:defRPr sz="1387" b="1"/>
            </a:lvl6pPr>
            <a:lvl7pPr marL="2438242" indent="0">
              <a:buNone/>
              <a:defRPr sz="1387" b="1"/>
            </a:lvl7pPr>
            <a:lvl8pPr marL="2844614" indent="0">
              <a:buNone/>
              <a:defRPr sz="1387" b="1"/>
            </a:lvl8pPr>
            <a:lvl9pPr marL="3250988" indent="0">
              <a:buNone/>
              <a:defRPr sz="1387" b="1"/>
            </a:lvl9pPr>
          </a:lstStyle>
          <a:p>
            <a:pPr lvl="0"/>
            <a:r>
              <a:rPr lang="en-US"/>
              <a:t>Click to edit Master text styles</a:t>
            </a:r>
          </a:p>
        </p:txBody>
      </p:sp>
      <p:sp>
        <p:nvSpPr>
          <p:cNvPr id="6" name="Content Placeholder 5"/>
          <p:cNvSpPr>
            <a:spLocks noGrp="1"/>
          </p:cNvSpPr>
          <p:nvPr>
            <p:ph sz="quarter" idx="4"/>
          </p:nvPr>
        </p:nvSpPr>
        <p:spPr>
          <a:xfrm>
            <a:off x="22296440" y="10439402"/>
            <a:ext cx="19400837" cy="18965864"/>
          </a:xfrm>
        </p:spPr>
        <p:txBody>
          <a:bodyPr/>
          <a:lstStyle>
            <a:lvl1pPr>
              <a:defRPr sz="2133"/>
            </a:lvl1pPr>
            <a:lvl2pPr>
              <a:defRPr sz="1813"/>
            </a:lvl2pPr>
            <a:lvl3pPr>
              <a:defRPr sz="1600"/>
            </a:lvl3pPr>
            <a:lvl4pPr>
              <a:defRPr sz="1387"/>
            </a:lvl4pPr>
            <a:lvl5pPr>
              <a:defRPr sz="1387"/>
            </a:lvl5pPr>
            <a:lvl6pPr>
              <a:defRPr sz="1387"/>
            </a:lvl6pPr>
            <a:lvl7pPr>
              <a:defRPr sz="1387"/>
            </a:lvl7pPr>
            <a:lvl8pPr>
              <a:defRPr sz="1387"/>
            </a:lvl8pPr>
            <a:lvl9pPr>
              <a:defRPr sz="13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6" y="1311276"/>
            <a:ext cx="14439901" cy="5576889"/>
          </a:xfrm>
        </p:spPr>
        <p:txBody>
          <a:bodyPr anchor="b"/>
          <a:lstStyle>
            <a:lvl1pPr algn="l">
              <a:defRPr sz="1813" b="1"/>
            </a:lvl1pPr>
          </a:lstStyle>
          <a:p>
            <a:r>
              <a:rPr lang="en-US"/>
              <a:t>Click to edit Master title style</a:t>
            </a:r>
          </a:p>
        </p:txBody>
      </p:sp>
      <p:sp>
        <p:nvSpPr>
          <p:cNvPr id="3" name="Content Placeholder 2"/>
          <p:cNvSpPr>
            <a:spLocks noGrp="1"/>
          </p:cNvSpPr>
          <p:nvPr>
            <p:ph idx="1"/>
          </p:nvPr>
        </p:nvSpPr>
        <p:spPr>
          <a:xfrm>
            <a:off x="17160875" y="1311276"/>
            <a:ext cx="24536400" cy="28093989"/>
          </a:xfrm>
        </p:spPr>
        <p:txBody>
          <a:bodyPr/>
          <a:lstStyle>
            <a:lvl1pPr>
              <a:defRPr sz="2880"/>
            </a:lvl1pPr>
            <a:lvl2pPr>
              <a:defRPr sz="2453"/>
            </a:lvl2pPr>
            <a:lvl3pPr>
              <a:defRPr sz="2133"/>
            </a:lvl3pPr>
            <a:lvl4pPr>
              <a:defRPr sz="1813"/>
            </a:lvl4pPr>
            <a:lvl5pPr>
              <a:defRPr sz="1813"/>
            </a:lvl5pPr>
            <a:lvl6pPr>
              <a:defRPr sz="1813"/>
            </a:lvl6pPr>
            <a:lvl7pPr>
              <a:defRPr sz="1813"/>
            </a:lvl7pPr>
            <a:lvl8pPr>
              <a:defRPr sz="1813"/>
            </a:lvl8pPr>
            <a:lvl9pPr>
              <a:defRPr sz="18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6" y="6888164"/>
            <a:ext cx="14439901" cy="22517100"/>
          </a:xfrm>
        </p:spPr>
        <p:txBody>
          <a:bodyPr/>
          <a:lstStyle>
            <a:lvl1pPr marL="0" indent="0">
              <a:buNone/>
              <a:defRPr sz="1280"/>
            </a:lvl1pPr>
            <a:lvl2pPr marL="406374" indent="0">
              <a:buNone/>
              <a:defRPr sz="1067"/>
            </a:lvl2pPr>
            <a:lvl3pPr marL="812748" indent="0">
              <a:buNone/>
              <a:defRPr sz="853"/>
            </a:lvl3pPr>
            <a:lvl4pPr marL="1219120" indent="0">
              <a:buNone/>
              <a:defRPr sz="747"/>
            </a:lvl4pPr>
            <a:lvl5pPr marL="1625494" indent="0">
              <a:buNone/>
              <a:defRPr sz="747"/>
            </a:lvl5pPr>
            <a:lvl6pPr marL="2031868" indent="0">
              <a:buNone/>
              <a:defRPr sz="747"/>
            </a:lvl6pPr>
            <a:lvl7pPr marL="2438242" indent="0">
              <a:buNone/>
              <a:defRPr sz="747"/>
            </a:lvl7pPr>
            <a:lvl8pPr marL="2844614" indent="0">
              <a:buNone/>
              <a:defRPr sz="747"/>
            </a:lvl8pPr>
            <a:lvl9pPr marL="3250988" indent="0">
              <a:buNone/>
              <a:defRPr sz="747"/>
            </a:lvl9pPr>
          </a:lstStyle>
          <a:p>
            <a:pPr lvl="0"/>
            <a:r>
              <a:rPr lang="en-US"/>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4" y="23042566"/>
            <a:ext cx="26335037" cy="2720975"/>
          </a:xfrm>
        </p:spPr>
        <p:txBody>
          <a:bodyPr anchor="b"/>
          <a:lstStyle>
            <a:lvl1pPr algn="l">
              <a:defRPr sz="1813" b="1"/>
            </a:lvl1pPr>
          </a:lstStyle>
          <a:p>
            <a:r>
              <a:rPr lang="en-US"/>
              <a:t>Click to edit Master title style</a:t>
            </a:r>
          </a:p>
        </p:txBody>
      </p:sp>
      <p:sp>
        <p:nvSpPr>
          <p:cNvPr id="3" name="Picture Placeholder 2"/>
          <p:cNvSpPr>
            <a:spLocks noGrp="1"/>
          </p:cNvSpPr>
          <p:nvPr>
            <p:ph type="pic" idx="1"/>
          </p:nvPr>
        </p:nvSpPr>
        <p:spPr>
          <a:xfrm>
            <a:off x="8602664" y="2941640"/>
            <a:ext cx="26335037" cy="19750088"/>
          </a:xfrm>
        </p:spPr>
        <p:txBody>
          <a:bodyPr/>
          <a:lstStyle>
            <a:lvl1pPr marL="0" indent="0">
              <a:buNone/>
              <a:defRPr sz="2880"/>
            </a:lvl1pPr>
            <a:lvl2pPr marL="406374" indent="0">
              <a:buNone/>
              <a:defRPr sz="2453"/>
            </a:lvl2pPr>
            <a:lvl3pPr marL="812748" indent="0">
              <a:buNone/>
              <a:defRPr sz="2133"/>
            </a:lvl3pPr>
            <a:lvl4pPr marL="1219120" indent="0">
              <a:buNone/>
              <a:defRPr sz="1813"/>
            </a:lvl4pPr>
            <a:lvl5pPr marL="1625494" indent="0">
              <a:buNone/>
              <a:defRPr sz="1813"/>
            </a:lvl5pPr>
            <a:lvl6pPr marL="2031868" indent="0">
              <a:buNone/>
              <a:defRPr sz="1813"/>
            </a:lvl6pPr>
            <a:lvl7pPr marL="2438242" indent="0">
              <a:buNone/>
              <a:defRPr sz="1813"/>
            </a:lvl7pPr>
            <a:lvl8pPr marL="2844614" indent="0">
              <a:buNone/>
              <a:defRPr sz="1813"/>
            </a:lvl8pPr>
            <a:lvl9pPr marL="3250988" indent="0">
              <a:buNone/>
              <a:defRPr sz="1813"/>
            </a:lvl9pPr>
          </a:lstStyle>
          <a:p>
            <a:pPr lvl="0"/>
            <a:endParaRPr lang="en-US" noProof="0"/>
          </a:p>
        </p:txBody>
      </p:sp>
      <p:sp>
        <p:nvSpPr>
          <p:cNvPr id="4" name="Text Placeholder 3"/>
          <p:cNvSpPr>
            <a:spLocks noGrp="1"/>
          </p:cNvSpPr>
          <p:nvPr>
            <p:ph type="body" sz="half" idx="2"/>
          </p:nvPr>
        </p:nvSpPr>
        <p:spPr>
          <a:xfrm>
            <a:off x="8602664" y="25763540"/>
            <a:ext cx="26335037" cy="3862388"/>
          </a:xfrm>
        </p:spPr>
        <p:txBody>
          <a:bodyPr/>
          <a:lstStyle>
            <a:lvl1pPr marL="0" indent="0">
              <a:buNone/>
              <a:defRPr sz="1280"/>
            </a:lvl1pPr>
            <a:lvl2pPr marL="406374" indent="0">
              <a:buNone/>
              <a:defRPr sz="1067"/>
            </a:lvl2pPr>
            <a:lvl3pPr marL="812748" indent="0">
              <a:buNone/>
              <a:defRPr sz="853"/>
            </a:lvl3pPr>
            <a:lvl4pPr marL="1219120" indent="0">
              <a:buNone/>
              <a:defRPr sz="747"/>
            </a:lvl4pPr>
            <a:lvl5pPr marL="1625494" indent="0">
              <a:buNone/>
              <a:defRPr sz="747"/>
            </a:lvl5pPr>
            <a:lvl6pPr marL="2031868" indent="0">
              <a:buNone/>
              <a:defRPr sz="747"/>
            </a:lvl6pPr>
            <a:lvl7pPr marL="2438242" indent="0">
              <a:buNone/>
              <a:defRPr sz="747"/>
            </a:lvl7pPr>
            <a:lvl8pPr marL="2844614" indent="0">
              <a:buNone/>
              <a:defRPr sz="747"/>
            </a:lvl8pPr>
            <a:lvl9pPr marL="3250988" indent="0">
              <a:buNone/>
              <a:defRPr sz="747"/>
            </a:lvl9pPr>
          </a:lstStyle>
          <a:p>
            <a:pPr lvl="0"/>
            <a:r>
              <a:rPr lang="en-US"/>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337377" y="1273177"/>
            <a:ext cx="10547351" cy="3092926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3739" y="1273177"/>
            <a:ext cx="31491239" cy="309292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7" y="10226676"/>
            <a:ext cx="37306252" cy="7054851"/>
          </a:xfrm>
        </p:spPr>
        <p:txBody>
          <a:bodyPr/>
          <a:lstStyle/>
          <a:p>
            <a:r>
              <a:rPr lang="en-US"/>
              <a:t>Click to edit Master title style</a:t>
            </a:r>
          </a:p>
        </p:txBody>
      </p:sp>
      <p:sp>
        <p:nvSpPr>
          <p:cNvPr id="3" name="Subtitle 2"/>
          <p:cNvSpPr>
            <a:spLocks noGrp="1"/>
          </p:cNvSpPr>
          <p:nvPr>
            <p:ph type="subTitle" idx="1"/>
          </p:nvPr>
        </p:nvSpPr>
        <p:spPr>
          <a:xfrm>
            <a:off x="6583365" y="18653127"/>
            <a:ext cx="30724475" cy="8413749"/>
          </a:xfrm>
        </p:spPr>
        <p:txBody>
          <a:bodyPr/>
          <a:lstStyle>
            <a:lvl1pPr marL="0" indent="0" algn="ctr">
              <a:buNone/>
              <a:defRPr/>
            </a:lvl1pPr>
            <a:lvl2pPr marL="406374" indent="0" algn="ctr">
              <a:buNone/>
              <a:defRPr/>
            </a:lvl2pPr>
            <a:lvl3pPr marL="812748" indent="0" algn="ctr">
              <a:buNone/>
              <a:defRPr/>
            </a:lvl3pPr>
            <a:lvl4pPr marL="1219120" indent="0" algn="ctr">
              <a:buNone/>
              <a:defRPr/>
            </a:lvl4pPr>
            <a:lvl5pPr marL="1625494" indent="0" algn="ctr">
              <a:buNone/>
              <a:defRPr/>
            </a:lvl5pPr>
            <a:lvl6pPr marL="2031868" indent="0" algn="ctr">
              <a:buNone/>
              <a:defRPr/>
            </a:lvl6pPr>
            <a:lvl7pPr marL="2438242" indent="0" algn="ctr">
              <a:buNone/>
              <a:defRPr/>
            </a:lvl7pPr>
            <a:lvl8pPr marL="2844614" indent="0" algn="ctr">
              <a:buNone/>
              <a:defRPr/>
            </a:lvl8pPr>
            <a:lvl9pPr marL="3250988" indent="0" algn="ctr">
              <a:buNone/>
              <a:defRPr/>
            </a:lvl9pPr>
          </a:lstStyle>
          <a:p>
            <a:r>
              <a:rPr lang="en-US"/>
              <a:t>Click to edit Master subtitle style</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440"/>
            <a:ext cx="37307839" cy="6537326"/>
          </a:xfrm>
        </p:spPr>
        <p:txBody>
          <a:bodyPr anchor="t"/>
          <a:lstStyle>
            <a:lvl1pPr algn="l">
              <a:defRPr sz="3520" b="1" cap="all"/>
            </a:lvl1pPr>
          </a:lstStyle>
          <a:p>
            <a:r>
              <a:rPr lang="en-US"/>
              <a:t>Click to edit Master title style</a:t>
            </a:r>
          </a:p>
        </p:txBody>
      </p:sp>
      <p:sp>
        <p:nvSpPr>
          <p:cNvPr id="3" name="Text Placeholder 2"/>
          <p:cNvSpPr>
            <a:spLocks noGrp="1"/>
          </p:cNvSpPr>
          <p:nvPr>
            <p:ph type="body" idx="1"/>
          </p:nvPr>
        </p:nvSpPr>
        <p:spPr>
          <a:xfrm>
            <a:off x="3467103" y="13952538"/>
            <a:ext cx="37307839" cy="7200900"/>
          </a:xfrm>
        </p:spPr>
        <p:txBody>
          <a:bodyPr anchor="b"/>
          <a:lstStyle>
            <a:lvl1pPr marL="0" indent="0">
              <a:buNone/>
              <a:defRPr sz="1813"/>
            </a:lvl1pPr>
            <a:lvl2pPr marL="406374" indent="0">
              <a:buNone/>
              <a:defRPr sz="1600"/>
            </a:lvl2pPr>
            <a:lvl3pPr marL="812748" indent="0">
              <a:buNone/>
              <a:defRPr sz="1387"/>
            </a:lvl3pPr>
            <a:lvl4pPr marL="1219120" indent="0">
              <a:buNone/>
              <a:defRPr sz="1280"/>
            </a:lvl4pPr>
            <a:lvl5pPr marL="1625494" indent="0">
              <a:buNone/>
              <a:defRPr sz="1280"/>
            </a:lvl5pPr>
            <a:lvl6pPr marL="2031868" indent="0">
              <a:buNone/>
              <a:defRPr sz="1280"/>
            </a:lvl6pPr>
            <a:lvl7pPr marL="2438242" indent="0">
              <a:buNone/>
              <a:defRPr sz="1280"/>
            </a:lvl7pPr>
            <a:lvl8pPr marL="2844614" indent="0">
              <a:buNone/>
              <a:defRPr sz="1280"/>
            </a:lvl8pPr>
            <a:lvl9pPr marL="3250988" indent="0">
              <a:buNone/>
              <a:defRPr sz="1280"/>
            </a:lvl9pPr>
          </a:lstStyle>
          <a:p>
            <a:pPr lvl="0"/>
            <a:r>
              <a:rPr lang="en-US"/>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3742" y="5638802"/>
            <a:ext cx="21018500" cy="26563638"/>
          </a:xfrm>
        </p:spPr>
        <p:txBody>
          <a:bodyPr/>
          <a:lstStyle>
            <a:lvl1pPr>
              <a:defRPr sz="2453"/>
            </a:lvl1pPr>
            <a:lvl2pPr>
              <a:defRPr sz="2133"/>
            </a:lvl2pPr>
            <a:lvl3pPr>
              <a:defRPr sz="1813"/>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1864641" y="5638802"/>
            <a:ext cx="21020087" cy="26563638"/>
          </a:xfrm>
        </p:spPr>
        <p:txBody>
          <a:bodyPr/>
          <a:lstStyle>
            <a:lvl1pPr>
              <a:defRPr sz="2453"/>
            </a:lvl1pPr>
            <a:lvl2pPr>
              <a:defRPr sz="2133"/>
            </a:lvl2pPr>
            <a:lvl3pPr>
              <a:defRPr sz="1813"/>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6" y="1317626"/>
            <a:ext cx="39503351"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6" y="7369178"/>
            <a:ext cx="19392901" cy="3070226"/>
          </a:xfrm>
        </p:spPr>
        <p:txBody>
          <a:bodyPr anchor="b"/>
          <a:lstStyle>
            <a:lvl1pPr marL="0" indent="0">
              <a:buNone/>
              <a:defRPr sz="2133" b="1"/>
            </a:lvl1pPr>
            <a:lvl2pPr marL="406374" indent="0">
              <a:buNone/>
              <a:defRPr sz="1813" b="1"/>
            </a:lvl2pPr>
            <a:lvl3pPr marL="812748" indent="0">
              <a:buNone/>
              <a:defRPr sz="1600" b="1"/>
            </a:lvl3pPr>
            <a:lvl4pPr marL="1219120" indent="0">
              <a:buNone/>
              <a:defRPr sz="1387" b="1"/>
            </a:lvl4pPr>
            <a:lvl5pPr marL="1625494" indent="0">
              <a:buNone/>
              <a:defRPr sz="1387" b="1"/>
            </a:lvl5pPr>
            <a:lvl6pPr marL="2031868" indent="0">
              <a:buNone/>
              <a:defRPr sz="1387" b="1"/>
            </a:lvl6pPr>
            <a:lvl7pPr marL="2438242" indent="0">
              <a:buNone/>
              <a:defRPr sz="1387" b="1"/>
            </a:lvl7pPr>
            <a:lvl8pPr marL="2844614" indent="0">
              <a:buNone/>
              <a:defRPr sz="1387" b="1"/>
            </a:lvl8pPr>
            <a:lvl9pPr marL="3250988" indent="0">
              <a:buNone/>
              <a:defRPr sz="1387" b="1"/>
            </a:lvl9pPr>
          </a:lstStyle>
          <a:p>
            <a:pPr lvl="0"/>
            <a:r>
              <a:rPr lang="en-US"/>
              <a:t>Click to edit Master text styles</a:t>
            </a:r>
          </a:p>
        </p:txBody>
      </p:sp>
      <p:sp>
        <p:nvSpPr>
          <p:cNvPr id="4" name="Content Placeholder 3"/>
          <p:cNvSpPr>
            <a:spLocks noGrp="1"/>
          </p:cNvSpPr>
          <p:nvPr>
            <p:ph sz="half" idx="2"/>
          </p:nvPr>
        </p:nvSpPr>
        <p:spPr>
          <a:xfrm>
            <a:off x="2193926" y="10439402"/>
            <a:ext cx="19392901" cy="18965864"/>
          </a:xfrm>
        </p:spPr>
        <p:txBody>
          <a:bodyPr/>
          <a:lstStyle>
            <a:lvl1pPr>
              <a:defRPr sz="2133"/>
            </a:lvl1pPr>
            <a:lvl2pPr>
              <a:defRPr sz="1813"/>
            </a:lvl2pPr>
            <a:lvl3pPr>
              <a:defRPr sz="1600"/>
            </a:lvl3pPr>
            <a:lvl4pPr>
              <a:defRPr sz="1387"/>
            </a:lvl4pPr>
            <a:lvl5pPr>
              <a:defRPr sz="1387"/>
            </a:lvl5pPr>
            <a:lvl6pPr>
              <a:defRPr sz="1387"/>
            </a:lvl6pPr>
            <a:lvl7pPr>
              <a:defRPr sz="1387"/>
            </a:lvl7pPr>
            <a:lvl8pPr>
              <a:defRPr sz="1387"/>
            </a:lvl8pPr>
            <a:lvl9pPr>
              <a:defRPr sz="13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40" y="7369178"/>
            <a:ext cx="19400837" cy="3070226"/>
          </a:xfrm>
        </p:spPr>
        <p:txBody>
          <a:bodyPr anchor="b"/>
          <a:lstStyle>
            <a:lvl1pPr marL="0" indent="0">
              <a:buNone/>
              <a:defRPr sz="2133" b="1"/>
            </a:lvl1pPr>
            <a:lvl2pPr marL="406374" indent="0">
              <a:buNone/>
              <a:defRPr sz="1813" b="1"/>
            </a:lvl2pPr>
            <a:lvl3pPr marL="812748" indent="0">
              <a:buNone/>
              <a:defRPr sz="1600" b="1"/>
            </a:lvl3pPr>
            <a:lvl4pPr marL="1219120" indent="0">
              <a:buNone/>
              <a:defRPr sz="1387" b="1"/>
            </a:lvl4pPr>
            <a:lvl5pPr marL="1625494" indent="0">
              <a:buNone/>
              <a:defRPr sz="1387" b="1"/>
            </a:lvl5pPr>
            <a:lvl6pPr marL="2031868" indent="0">
              <a:buNone/>
              <a:defRPr sz="1387" b="1"/>
            </a:lvl6pPr>
            <a:lvl7pPr marL="2438242" indent="0">
              <a:buNone/>
              <a:defRPr sz="1387" b="1"/>
            </a:lvl7pPr>
            <a:lvl8pPr marL="2844614" indent="0">
              <a:buNone/>
              <a:defRPr sz="1387" b="1"/>
            </a:lvl8pPr>
            <a:lvl9pPr marL="3250988" indent="0">
              <a:buNone/>
              <a:defRPr sz="1387" b="1"/>
            </a:lvl9pPr>
          </a:lstStyle>
          <a:p>
            <a:pPr lvl="0"/>
            <a:r>
              <a:rPr lang="en-US"/>
              <a:t>Click to edit Master text styles</a:t>
            </a:r>
          </a:p>
        </p:txBody>
      </p:sp>
      <p:sp>
        <p:nvSpPr>
          <p:cNvPr id="6" name="Content Placeholder 5"/>
          <p:cNvSpPr>
            <a:spLocks noGrp="1"/>
          </p:cNvSpPr>
          <p:nvPr>
            <p:ph sz="quarter" idx="4"/>
          </p:nvPr>
        </p:nvSpPr>
        <p:spPr>
          <a:xfrm>
            <a:off x="22296440" y="10439402"/>
            <a:ext cx="19400837" cy="18965864"/>
          </a:xfrm>
        </p:spPr>
        <p:txBody>
          <a:bodyPr/>
          <a:lstStyle>
            <a:lvl1pPr>
              <a:defRPr sz="2133"/>
            </a:lvl1pPr>
            <a:lvl2pPr>
              <a:defRPr sz="1813"/>
            </a:lvl2pPr>
            <a:lvl3pPr>
              <a:defRPr sz="1600"/>
            </a:lvl3pPr>
            <a:lvl4pPr>
              <a:defRPr sz="1387"/>
            </a:lvl4pPr>
            <a:lvl5pPr>
              <a:defRPr sz="1387"/>
            </a:lvl5pPr>
            <a:lvl6pPr>
              <a:defRPr sz="1387"/>
            </a:lvl6pPr>
            <a:lvl7pPr>
              <a:defRPr sz="1387"/>
            </a:lvl7pPr>
            <a:lvl8pPr>
              <a:defRPr sz="1387"/>
            </a:lvl8pPr>
            <a:lvl9pPr>
              <a:defRPr sz="13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440"/>
            <a:ext cx="37307839" cy="6537326"/>
          </a:xfrm>
        </p:spPr>
        <p:txBody>
          <a:bodyPr anchor="t"/>
          <a:lstStyle>
            <a:lvl1pPr algn="l">
              <a:defRPr sz="3520" b="1" cap="all"/>
            </a:lvl1pPr>
          </a:lstStyle>
          <a:p>
            <a:r>
              <a:rPr lang="en-US"/>
              <a:t>Click to edit Master title style</a:t>
            </a:r>
          </a:p>
        </p:txBody>
      </p:sp>
      <p:sp>
        <p:nvSpPr>
          <p:cNvPr id="3" name="Text Placeholder 2"/>
          <p:cNvSpPr>
            <a:spLocks noGrp="1"/>
          </p:cNvSpPr>
          <p:nvPr>
            <p:ph type="body" idx="1"/>
          </p:nvPr>
        </p:nvSpPr>
        <p:spPr>
          <a:xfrm>
            <a:off x="3467103" y="13952538"/>
            <a:ext cx="37307839" cy="7200900"/>
          </a:xfrm>
        </p:spPr>
        <p:txBody>
          <a:bodyPr anchor="b"/>
          <a:lstStyle>
            <a:lvl1pPr marL="0" indent="0">
              <a:buNone/>
              <a:defRPr sz="1813"/>
            </a:lvl1pPr>
            <a:lvl2pPr marL="406374" indent="0">
              <a:buNone/>
              <a:defRPr sz="1600"/>
            </a:lvl2pPr>
            <a:lvl3pPr marL="812748" indent="0">
              <a:buNone/>
              <a:defRPr sz="1387"/>
            </a:lvl3pPr>
            <a:lvl4pPr marL="1219120" indent="0">
              <a:buNone/>
              <a:defRPr sz="1280"/>
            </a:lvl4pPr>
            <a:lvl5pPr marL="1625494" indent="0">
              <a:buNone/>
              <a:defRPr sz="1280"/>
            </a:lvl5pPr>
            <a:lvl6pPr marL="2031868" indent="0">
              <a:buNone/>
              <a:defRPr sz="1280"/>
            </a:lvl6pPr>
            <a:lvl7pPr marL="2438242" indent="0">
              <a:buNone/>
              <a:defRPr sz="1280"/>
            </a:lvl7pPr>
            <a:lvl8pPr marL="2844614" indent="0">
              <a:buNone/>
              <a:defRPr sz="1280"/>
            </a:lvl8pPr>
            <a:lvl9pPr marL="3250988" indent="0">
              <a:buNone/>
              <a:defRPr sz="1280"/>
            </a:lvl9pPr>
          </a:lstStyle>
          <a:p>
            <a:pPr lvl="0"/>
            <a:r>
              <a:rPr lang="en-US"/>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6" y="1311276"/>
            <a:ext cx="14439901" cy="5576889"/>
          </a:xfrm>
        </p:spPr>
        <p:txBody>
          <a:bodyPr anchor="b"/>
          <a:lstStyle>
            <a:lvl1pPr algn="l">
              <a:defRPr sz="1813" b="1"/>
            </a:lvl1pPr>
          </a:lstStyle>
          <a:p>
            <a:r>
              <a:rPr lang="en-US"/>
              <a:t>Click to edit Master title style</a:t>
            </a:r>
          </a:p>
        </p:txBody>
      </p:sp>
      <p:sp>
        <p:nvSpPr>
          <p:cNvPr id="3" name="Content Placeholder 2"/>
          <p:cNvSpPr>
            <a:spLocks noGrp="1"/>
          </p:cNvSpPr>
          <p:nvPr>
            <p:ph idx="1"/>
          </p:nvPr>
        </p:nvSpPr>
        <p:spPr>
          <a:xfrm>
            <a:off x="17160875" y="1311276"/>
            <a:ext cx="24536400" cy="28093989"/>
          </a:xfrm>
        </p:spPr>
        <p:txBody>
          <a:bodyPr/>
          <a:lstStyle>
            <a:lvl1pPr>
              <a:defRPr sz="2880"/>
            </a:lvl1pPr>
            <a:lvl2pPr>
              <a:defRPr sz="2453"/>
            </a:lvl2pPr>
            <a:lvl3pPr>
              <a:defRPr sz="2133"/>
            </a:lvl3pPr>
            <a:lvl4pPr>
              <a:defRPr sz="1813"/>
            </a:lvl4pPr>
            <a:lvl5pPr>
              <a:defRPr sz="1813"/>
            </a:lvl5pPr>
            <a:lvl6pPr>
              <a:defRPr sz="1813"/>
            </a:lvl6pPr>
            <a:lvl7pPr>
              <a:defRPr sz="1813"/>
            </a:lvl7pPr>
            <a:lvl8pPr>
              <a:defRPr sz="1813"/>
            </a:lvl8pPr>
            <a:lvl9pPr>
              <a:defRPr sz="18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6" y="6888164"/>
            <a:ext cx="14439901" cy="22517100"/>
          </a:xfrm>
        </p:spPr>
        <p:txBody>
          <a:bodyPr/>
          <a:lstStyle>
            <a:lvl1pPr marL="0" indent="0">
              <a:buNone/>
              <a:defRPr sz="1280"/>
            </a:lvl1pPr>
            <a:lvl2pPr marL="406374" indent="0">
              <a:buNone/>
              <a:defRPr sz="1067"/>
            </a:lvl2pPr>
            <a:lvl3pPr marL="812748" indent="0">
              <a:buNone/>
              <a:defRPr sz="853"/>
            </a:lvl3pPr>
            <a:lvl4pPr marL="1219120" indent="0">
              <a:buNone/>
              <a:defRPr sz="747"/>
            </a:lvl4pPr>
            <a:lvl5pPr marL="1625494" indent="0">
              <a:buNone/>
              <a:defRPr sz="747"/>
            </a:lvl5pPr>
            <a:lvl6pPr marL="2031868" indent="0">
              <a:buNone/>
              <a:defRPr sz="747"/>
            </a:lvl6pPr>
            <a:lvl7pPr marL="2438242" indent="0">
              <a:buNone/>
              <a:defRPr sz="747"/>
            </a:lvl7pPr>
            <a:lvl8pPr marL="2844614" indent="0">
              <a:buNone/>
              <a:defRPr sz="747"/>
            </a:lvl8pPr>
            <a:lvl9pPr marL="3250988" indent="0">
              <a:buNone/>
              <a:defRPr sz="747"/>
            </a:lvl9pPr>
          </a:lstStyle>
          <a:p>
            <a:pPr lvl="0"/>
            <a:r>
              <a:rPr lang="en-US"/>
              <a:t>Click to edit Master text styles</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4" y="23042566"/>
            <a:ext cx="26335037" cy="2720975"/>
          </a:xfrm>
        </p:spPr>
        <p:txBody>
          <a:bodyPr anchor="b"/>
          <a:lstStyle>
            <a:lvl1pPr algn="l">
              <a:defRPr sz="1813" b="1"/>
            </a:lvl1pPr>
          </a:lstStyle>
          <a:p>
            <a:r>
              <a:rPr lang="en-US"/>
              <a:t>Click to edit Master title style</a:t>
            </a:r>
          </a:p>
        </p:txBody>
      </p:sp>
      <p:sp>
        <p:nvSpPr>
          <p:cNvPr id="3" name="Picture Placeholder 2"/>
          <p:cNvSpPr>
            <a:spLocks noGrp="1"/>
          </p:cNvSpPr>
          <p:nvPr>
            <p:ph type="pic" idx="1"/>
          </p:nvPr>
        </p:nvSpPr>
        <p:spPr>
          <a:xfrm>
            <a:off x="8602664" y="2941640"/>
            <a:ext cx="26335037" cy="19750088"/>
          </a:xfrm>
        </p:spPr>
        <p:txBody>
          <a:bodyPr/>
          <a:lstStyle>
            <a:lvl1pPr marL="0" indent="0">
              <a:buNone/>
              <a:defRPr sz="2880"/>
            </a:lvl1pPr>
            <a:lvl2pPr marL="406374" indent="0">
              <a:buNone/>
              <a:defRPr sz="2453"/>
            </a:lvl2pPr>
            <a:lvl3pPr marL="812748" indent="0">
              <a:buNone/>
              <a:defRPr sz="2133"/>
            </a:lvl3pPr>
            <a:lvl4pPr marL="1219120" indent="0">
              <a:buNone/>
              <a:defRPr sz="1813"/>
            </a:lvl4pPr>
            <a:lvl5pPr marL="1625494" indent="0">
              <a:buNone/>
              <a:defRPr sz="1813"/>
            </a:lvl5pPr>
            <a:lvl6pPr marL="2031868" indent="0">
              <a:buNone/>
              <a:defRPr sz="1813"/>
            </a:lvl6pPr>
            <a:lvl7pPr marL="2438242" indent="0">
              <a:buNone/>
              <a:defRPr sz="1813"/>
            </a:lvl7pPr>
            <a:lvl8pPr marL="2844614" indent="0">
              <a:buNone/>
              <a:defRPr sz="1813"/>
            </a:lvl8pPr>
            <a:lvl9pPr marL="3250988" indent="0">
              <a:buNone/>
              <a:defRPr sz="1813"/>
            </a:lvl9pPr>
          </a:lstStyle>
          <a:p>
            <a:pPr lvl="0"/>
            <a:endParaRPr lang="en-US" noProof="0"/>
          </a:p>
        </p:txBody>
      </p:sp>
      <p:sp>
        <p:nvSpPr>
          <p:cNvPr id="4" name="Text Placeholder 3"/>
          <p:cNvSpPr>
            <a:spLocks noGrp="1"/>
          </p:cNvSpPr>
          <p:nvPr>
            <p:ph type="body" sz="half" idx="2"/>
          </p:nvPr>
        </p:nvSpPr>
        <p:spPr>
          <a:xfrm>
            <a:off x="8602664" y="25763540"/>
            <a:ext cx="26335037" cy="3862388"/>
          </a:xfrm>
        </p:spPr>
        <p:txBody>
          <a:bodyPr/>
          <a:lstStyle>
            <a:lvl1pPr marL="0" indent="0">
              <a:buNone/>
              <a:defRPr sz="1280"/>
            </a:lvl1pPr>
            <a:lvl2pPr marL="406374" indent="0">
              <a:buNone/>
              <a:defRPr sz="1067"/>
            </a:lvl2pPr>
            <a:lvl3pPr marL="812748" indent="0">
              <a:buNone/>
              <a:defRPr sz="853"/>
            </a:lvl3pPr>
            <a:lvl4pPr marL="1219120" indent="0">
              <a:buNone/>
              <a:defRPr sz="747"/>
            </a:lvl4pPr>
            <a:lvl5pPr marL="1625494" indent="0">
              <a:buNone/>
              <a:defRPr sz="747"/>
            </a:lvl5pPr>
            <a:lvl6pPr marL="2031868" indent="0">
              <a:buNone/>
              <a:defRPr sz="747"/>
            </a:lvl6pPr>
            <a:lvl7pPr marL="2438242" indent="0">
              <a:buNone/>
              <a:defRPr sz="747"/>
            </a:lvl7pPr>
            <a:lvl8pPr marL="2844614" indent="0">
              <a:buNone/>
              <a:defRPr sz="747"/>
            </a:lvl8pPr>
            <a:lvl9pPr marL="3250988" indent="0">
              <a:buNone/>
              <a:defRPr sz="747"/>
            </a:lvl9pPr>
          </a:lstStyle>
          <a:p>
            <a:pPr lvl="0"/>
            <a:r>
              <a:rPr lang="en-US"/>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337377" y="1273177"/>
            <a:ext cx="10547351" cy="3092926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3739" y="1273177"/>
            <a:ext cx="31491239" cy="309292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3739" y="5638802"/>
            <a:ext cx="4910137" cy="26563638"/>
          </a:xfrm>
        </p:spPr>
        <p:txBody>
          <a:bodyPr/>
          <a:lstStyle>
            <a:lvl1pPr>
              <a:defRPr sz="2453"/>
            </a:lvl1pPr>
            <a:lvl2pPr>
              <a:defRPr sz="2133"/>
            </a:lvl2pPr>
            <a:lvl3pPr>
              <a:defRPr sz="1813"/>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756275" y="5638802"/>
            <a:ext cx="4911725" cy="26563638"/>
          </a:xfrm>
        </p:spPr>
        <p:txBody>
          <a:bodyPr/>
          <a:lstStyle>
            <a:lvl1pPr>
              <a:defRPr sz="2453"/>
            </a:lvl1pPr>
            <a:lvl2pPr>
              <a:defRPr sz="2133"/>
            </a:lvl2pPr>
            <a:lvl3pPr>
              <a:defRPr sz="1813"/>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6" y="1317626"/>
            <a:ext cx="39503351"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6" y="7369178"/>
            <a:ext cx="19392901" cy="3070226"/>
          </a:xfrm>
        </p:spPr>
        <p:txBody>
          <a:bodyPr anchor="b"/>
          <a:lstStyle>
            <a:lvl1pPr marL="0" indent="0">
              <a:buNone/>
              <a:defRPr sz="2133" b="1"/>
            </a:lvl1pPr>
            <a:lvl2pPr marL="406374" indent="0">
              <a:buNone/>
              <a:defRPr sz="1813" b="1"/>
            </a:lvl2pPr>
            <a:lvl3pPr marL="812748" indent="0">
              <a:buNone/>
              <a:defRPr sz="1600" b="1"/>
            </a:lvl3pPr>
            <a:lvl4pPr marL="1219120" indent="0">
              <a:buNone/>
              <a:defRPr sz="1387" b="1"/>
            </a:lvl4pPr>
            <a:lvl5pPr marL="1625494" indent="0">
              <a:buNone/>
              <a:defRPr sz="1387" b="1"/>
            </a:lvl5pPr>
            <a:lvl6pPr marL="2031868" indent="0">
              <a:buNone/>
              <a:defRPr sz="1387" b="1"/>
            </a:lvl6pPr>
            <a:lvl7pPr marL="2438242" indent="0">
              <a:buNone/>
              <a:defRPr sz="1387" b="1"/>
            </a:lvl7pPr>
            <a:lvl8pPr marL="2844614" indent="0">
              <a:buNone/>
              <a:defRPr sz="1387" b="1"/>
            </a:lvl8pPr>
            <a:lvl9pPr marL="3250988" indent="0">
              <a:buNone/>
              <a:defRPr sz="1387" b="1"/>
            </a:lvl9pPr>
          </a:lstStyle>
          <a:p>
            <a:pPr lvl="0"/>
            <a:r>
              <a:rPr lang="en-US"/>
              <a:t>Click to edit Master text styles</a:t>
            </a:r>
          </a:p>
        </p:txBody>
      </p:sp>
      <p:sp>
        <p:nvSpPr>
          <p:cNvPr id="4" name="Content Placeholder 3"/>
          <p:cNvSpPr>
            <a:spLocks noGrp="1"/>
          </p:cNvSpPr>
          <p:nvPr>
            <p:ph sz="half" idx="2"/>
          </p:nvPr>
        </p:nvSpPr>
        <p:spPr>
          <a:xfrm>
            <a:off x="2193926" y="10439402"/>
            <a:ext cx="19392901" cy="18965864"/>
          </a:xfrm>
        </p:spPr>
        <p:txBody>
          <a:bodyPr/>
          <a:lstStyle>
            <a:lvl1pPr>
              <a:defRPr sz="2133"/>
            </a:lvl1pPr>
            <a:lvl2pPr>
              <a:defRPr sz="1813"/>
            </a:lvl2pPr>
            <a:lvl3pPr>
              <a:defRPr sz="1600"/>
            </a:lvl3pPr>
            <a:lvl4pPr>
              <a:defRPr sz="1387"/>
            </a:lvl4pPr>
            <a:lvl5pPr>
              <a:defRPr sz="1387"/>
            </a:lvl5pPr>
            <a:lvl6pPr>
              <a:defRPr sz="1387"/>
            </a:lvl6pPr>
            <a:lvl7pPr>
              <a:defRPr sz="1387"/>
            </a:lvl7pPr>
            <a:lvl8pPr>
              <a:defRPr sz="1387"/>
            </a:lvl8pPr>
            <a:lvl9pPr>
              <a:defRPr sz="13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40" y="7369178"/>
            <a:ext cx="19400837" cy="3070226"/>
          </a:xfrm>
        </p:spPr>
        <p:txBody>
          <a:bodyPr anchor="b"/>
          <a:lstStyle>
            <a:lvl1pPr marL="0" indent="0">
              <a:buNone/>
              <a:defRPr sz="2133" b="1"/>
            </a:lvl1pPr>
            <a:lvl2pPr marL="406374" indent="0">
              <a:buNone/>
              <a:defRPr sz="1813" b="1"/>
            </a:lvl2pPr>
            <a:lvl3pPr marL="812748" indent="0">
              <a:buNone/>
              <a:defRPr sz="1600" b="1"/>
            </a:lvl3pPr>
            <a:lvl4pPr marL="1219120" indent="0">
              <a:buNone/>
              <a:defRPr sz="1387" b="1"/>
            </a:lvl4pPr>
            <a:lvl5pPr marL="1625494" indent="0">
              <a:buNone/>
              <a:defRPr sz="1387" b="1"/>
            </a:lvl5pPr>
            <a:lvl6pPr marL="2031868" indent="0">
              <a:buNone/>
              <a:defRPr sz="1387" b="1"/>
            </a:lvl6pPr>
            <a:lvl7pPr marL="2438242" indent="0">
              <a:buNone/>
              <a:defRPr sz="1387" b="1"/>
            </a:lvl7pPr>
            <a:lvl8pPr marL="2844614" indent="0">
              <a:buNone/>
              <a:defRPr sz="1387" b="1"/>
            </a:lvl8pPr>
            <a:lvl9pPr marL="3250988" indent="0">
              <a:buNone/>
              <a:defRPr sz="1387" b="1"/>
            </a:lvl9pPr>
          </a:lstStyle>
          <a:p>
            <a:pPr lvl="0"/>
            <a:r>
              <a:rPr lang="en-US"/>
              <a:t>Click to edit Master text styles</a:t>
            </a:r>
          </a:p>
        </p:txBody>
      </p:sp>
      <p:sp>
        <p:nvSpPr>
          <p:cNvPr id="6" name="Content Placeholder 5"/>
          <p:cNvSpPr>
            <a:spLocks noGrp="1"/>
          </p:cNvSpPr>
          <p:nvPr>
            <p:ph sz="quarter" idx="4"/>
          </p:nvPr>
        </p:nvSpPr>
        <p:spPr>
          <a:xfrm>
            <a:off x="22296440" y="10439402"/>
            <a:ext cx="19400837" cy="18965864"/>
          </a:xfrm>
        </p:spPr>
        <p:txBody>
          <a:bodyPr/>
          <a:lstStyle>
            <a:lvl1pPr>
              <a:defRPr sz="2133"/>
            </a:lvl1pPr>
            <a:lvl2pPr>
              <a:defRPr sz="1813"/>
            </a:lvl2pPr>
            <a:lvl3pPr>
              <a:defRPr sz="1600"/>
            </a:lvl3pPr>
            <a:lvl4pPr>
              <a:defRPr sz="1387"/>
            </a:lvl4pPr>
            <a:lvl5pPr>
              <a:defRPr sz="1387"/>
            </a:lvl5pPr>
            <a:lvl6pPr>
              <a:defRPr sz="1387"/>
            </a:lvl6pPr>
            <a:lvl7pPr>
              <a:defRPr sz="1387"/>
            </a:lvl7pPr>
            <a:lvl8pPr>
              <a:defRPr sz="1387"/>
            </a:lvl8pPr>
            <a:lvl9pPr>
              <a:defRPr sz="13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6" y="1311276"/>
            <a:ext cx="14439901" cy="5576889"/>
          </a:xfrm>
        </p:spPr>
        <p:txBody>
          <a:bodyPr anchor="b"/>
          <a:lstStyle>
            <a:lvl1pPr algn="l">
              <a:defRPr sz="1813" b="1"/>
            </a:lvl1pPr>
          </a:lstStyle>
          <a:p>
            <a:r>
              <a:rPr lang="en-US"/>
              <a:t>Click to edit Master title style</a:t>
            </a:r>
          </a:p>
        </p:txBody>
      </p:sp>
      <p:sp>
        <p:nvSpPr>
          <p:cNvPr id="3" name="Content Placeholder 2"/>
          <p:cNvSpPr>
            <a:spLocks noGrp="1"/>
          </p:cNvSpPr>
          <p:nvPr>
            <p:ph idx="1"/>
          </p:nvPr>
        </p:nvSpPr>
        <p:spPr>
          <a:xfrm>
            <a:off x="17160875" y="1311276"/>
            <a:ext cx="24536400" cy="28093989"/>
          </a:xfrm>
        </p:spPr>
        <p:txBody>
          <a:bodyPr/>
          <a:lstStyle>
            <a:lvl1pPr>
              <a:defRPr sz="2880"/>
            </a:lvl1pPr>
            <a:lvl2pPr>
              <a:defRPr sz="2453"/>
            </a:lvl2pPr>
            <a:lvl3pPr>
              <a:defRPr sz="2133"/>
            </a:lvl3pPr>
            <a:lvl4pPr>
              <a:defRPr sz="1813"/>
            </a:lvl4pPr>
            <a:lvl5pPr>
              <a:defRPr sz="1813"/>
            </a:lvl5pPr>
            <a:lvl6pPr>
              <a:defRPr sz="1813"/>
            </a:lvl6pPr>
            <a:lvl7pPr>
              <a:defRPr sz="1813"/>
            </a:lvl7pPr>
            <a:lvl8pPr>
              <a:defRPr sz="1813"/>
            </a:lvl8pPr>
            <a:lvl9pPr>
              <a:defRPr sz="18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6" y="6888164"/>
            <a:ext cx="14439901" cy="22517100"/>
          </a:xfrm>
        </p:spPr>
        <p:txBody>
          <a:bodyPr/>
          <a:lstStyle>
            <a:lvl1pPr marL="0" indent="0">
              <a:buNone/>
              <a:defRPr sz="1280"/>
            </a:lvl1pPr>
            <a:lvl2pPr marL="406374" indent="0">
              <a:buNone/>
              <a:defRPr sz="1067"/>
            </a:lvl2pPr>
            <a:lvl3pPr marL="812748" indent="0">
              <a:buNone/>
              <a:defRPr sz="853"/>
            </a:lvl3pPr>
            <a:lvl4pPr marL="1219120" indent="0">
              <a:buNone/>
              <a:defRPr sz="747"/>
            </a:lvl4pPr>
            <a:lvl5pPr marL="1625494" indent="0">
              <a:buNone/>
              <a:defRPr sz="747"/>
            </a:lvl5pPr>
            <a:lvl6pPr marL="2031868" indent="0">
              <a:buNone/>
              <a:defRPr sz="747"/>
            </a:lvl6pPr>
            <a:lvl7pPr marL="2438242" indent="0">
              <a:buNone/>
              <a:defRPr sz="747"/>
            </a:lvl7pPr>
            <a:lvl8pPr marL="2844614" indent="0">
              <a:buNone/>
              <a:defRPr sz="747"/>
            </a:lvl8pPr>
            <a:lvl9pPr marL="3250988" indent="0">
              <a:buNone/>
              <a:defRPr sz="747"/>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4" y="23042566"/>
            <a:ext cx="26335037" cy="2720975"/>
          </a:xfrm>
        </p:spPr>
        <p:txBody>
          <a:bodyPr anchor="b"/>
          <a:lstStyle>
            <a:lvl1pPr algn="l">
              <a:defRPr sz="1813" b="1"/>
            </a:lvl1pPr>
          </a:lstStyle>
          <a:p>
            <a:r>
              <a:rPr lang="en-US"/>
              <a:t>Click to edit Master title style</a:t>
            </a:r>
          </a:p>
        </p:txBody>
      </p:sp>
      <p:sp>
        <p:nvSpPr>
          <p:cNvPr id="3" name="Picture Placeholder 2"/>
          <p:cNvSpPr>
            <a:spLocks noGrp="1"/>
          </p:cNvSpPr>
          <p:nvPr>
            <p:ph type="pic" idx="1"/>
          </p:nvPr>
        </p:nvSpPr>
        <p:spPr>
          <a:xfrm>
            <a:off x="8602664" y="2941640"/>
            <a:ext cx="26335037" cy="19750088"/>
          </a:xfrm>
        </p:spPr>
        <p:txBody>
          <a:bodyPr/>
          <a:lstStyle>
            <a:lvl1pPr marL="0" indent="0">
              <a:buNone/>
              <a:defRPr sz="2880"/>
            </a:lvl1pPr>
            <a:lvl2pPr marL="406374" indent="0">
              <a:buNone/>
              <a:defRPr sz="2453"/>
            </a:lvl2pPr>
            <a:lvl3pPr marL="812748" indent="0">
              <a:buNone/>
              <a:defRPr sz="2133"/>
            </a:lvl3pPr>
            <a:lvl4pPr marL="1219120" indent="0">
              <a:buNone/>
              <a:defRPr sz="1813"/>
            </a:lvl4pPr>
            <a:lvl5pPr marL="1625494" indent="0">
              <a:buNone/>
              <a:defRPr sz="1813"/>
            </a:lvl5pPr>
            <a:lvl6pPr marL="2031868" indent="0">
              <a:buNone/>
              <a:defRPr sz="1813"/>
            </a:lvl6pPr>
            <a:lvl7pPr marL="2438242" indent="0">
              <a:buNone/>
              <a:defRPr sz="1813"/>
            </a:lvl7pPr>
            <a:lvl8pPr marL="2844614" indent="0">
              <a:buNone/>
              <a:defRPr sz="1813"/>
            </a:lvl8pPr>
            <a:lvl9pPr marL="3250988" indent="0">
              <a:buNone/>
              <a:defRPr sz="1813"/>
            </a:lvl9pPr>
          </a:lstStyle>
          <a:p>
            <a:pPr lvl="0"/>
            <a:endParaRPr lang="en-US" noProof="0"/>
          </a:p>
        </p:txBody>
      </p:sp>
      <p:sp>
        <p:nvSpPr>
          <p:cNvPr id="4" name="Text Placeholder 3"/>
          <p:cNvSpPr>
            <a:spLocks noGrp="1"/>
          </p:cNvSpPr>
          <p:nvPr>
            <p:ph type="body" sz="half" idx="2"/>
          </p:nvPr>
        </p:nvSpPr>
        <p:spPr>
          <a:xfrm>
            <a:off x="8602664" y="25763540"/>
            <a:ext cx="26335037" cy="3862388"/>
          </a:xfrm>
        </p:spPr>
        <p:txBody>
          <a:bodyPr/>
          <a:lstStyle>
            <a:lvl1pPr marL="0" indent="0">
              <a:buNone/>
              <a:defRPr sz="1280"/>
            </a:lvl1pPr>
            <a:lvl2pPr marL="406374" indent="0">
              <a:buNone/>
              <a:defRPr sz="1067"/>
            </a:lvl2pPr>
            <a:lvl3pPr marL="812748" indent="0">
              <a:buNone/>
              <a:defRPr sz="853"/>
            </a:lvl3pPr>
            <a:lvl4pPr marL="1219120" indent="0">
              <a:buNone/>
              <a:defRPr sz="747"/>
            </a:lvl4pPr>
            <a:lvl5pPr marL="1625494" indent="0">
              <a:buNone/>
              <a:defRPr sz="747"/>
            </a:lvl5pPr>
            <a:lvl6pPr marL="2031868" indent="0">
              <a:buNone/>
              <a:defRPr sz="747"/>
            </a:lvl6pPr>
            <a:lvl7pPr marL="2438242" indent="0">
              <a:buNone/>
              <a:defRPr sz="747"/>
            </a:lvl7pPr>
            <a:lvl8pPr marL="2844614" indent="0">
              <a:buNone/>
              <a:defRPr sz="747"/>
            </a:lvl8pPr>
            <a:lvl9pPr marL="3250988" indent="0">
              <a:buNone/>
              <a:defRPr sz="747"/>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6052" name="Rectangle 36"/>
          <p:cNvSpPr>
            <a:spLocks noChangeArrowheads="1"/>
          </p:cNvSpPr>
          <p:nvPr/>
        </p:nvSpPr>
        <p:spPr bwMode="auto">
          <a:xfrm>
            <a:off x="0" y="0"/>
            <a:ext cx="43891200" cy="4800600"/>
          </a:xfrm>
          <a:prstGeom prst="rect">
            <a:avLst/>
          </a:prstGeom>
          <a:solidFill>
            <a:schemeClr val="accent2"/>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86049" name="Rectangle 33"/>
          <p:cNvSpPr>
            <a:spLocks noChangeArrowheads="1"/>
          </p:cNvSpPr>
          <p:nvPr/>
        </p:nvSpPr>
        <p:spPr bwMode="auto">
          <a:xfrm>
            <a:off x="693421" y="5638800"/>
            <a:ext cx="9974580" cy="26563320"/>
          </a:xfrm>
          <a:prstGeom prst="rect">
            <a:avLst/>
          </a:prstGeom>
          <a:solidFill>
            <a:srgbClr val="FFFFFF"/>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86025" name="Rectangle 9"/>
          <p:cNvSpPr>
            <a:spLocks noChangeArrowheads="1"/>
          </p:cNvSpPr>
          <p:nvPr/>
        </p:nvSpPr>
        <p:spPr bwMode="auto">
          <a:xfrm>
            <a:off x="0" y="4800600"/>
            <a:ext cx="43891200" cy="129540"/>
          </a:xfrm>
          <a:prstGeom prst="rect">
            <a:avLst/>
          </a:prstGeom>
          <a:solidFill>
            <a:srgbClr val="660000"/>
          </a:solidFill>
          <a:ln w="152400">
            <a:solidFill>
              <a:srgbClr val="FF9900"/>
            </a:solidFill>
            <a:miter lim="800000"/>
            <a:headEnd/>
            <a:tailEnd/>
          </a:ln>
          <a:effectLst/>
        </p:spPr>
        <p:txBody>
          <a:bodyPr wrap="none" lIns="81277" tIns="40637" rIns="81277" bIns="40637" anchor="ctr"/>
          <a:lstStyle/>
          <a:p>
            <a:pPr>
              <a:defRPr/>
            </a:pPr>
            <a:endParaRPr lang="en-US" sz="2195">
              <a:cs typeface="+mn-cs"/>
            </a:endParaRPr>
          </a:p>
        </p:txBody>
      </p:sp>
      <p:sp>
        <p:nvSpPr>
          <p:cNvPr id="86030" name="Text Box 14"/>
          <p:cNvSpPr txBox="1">
            <a:spLocks noChangeArrowheads="1"/>
          </p:cNvSpPr>
          <p:nvPr/>
        </p:nvSpPr>
        <p:spPr bwMode="auto">
          <a:xfrm>
            <a:off x="609600" y="32445961"/>
            <a:ext cx="2514600" cy="275603"/>
          </a:xfrm>
          <a:prstGeom prst="rect">
            <a:avLst/>
          </a:prstGeom>
          <a:noFill/>
          <a:ln w="9525">
            <a:noFill/>
            <a:miter lim="800000"/>
            <a:headEnd/>
            <a:tailEnd/>
          </a:ln>
          <a:effectLst/>
        </p:spPr>
        <p:txBody>
          <a:bodyPr lIns="81123" tIns="40552" rIns="81123" bIns="40552">
            <a:spAutoFit/>
          </a:bodyPr>
          <a:lstStyle/>
          <a:p>
            <a:pPr eaLnBrk="0" hangingPunct="0">
              <a:lnSpc>
                <a:spcPct val="65000"/>
              </a:lnSpc>
              <a:spcBef>
                <a:spcPct val="50000"/>
              </a:spcBef>
              <a:defRPr/>
            </a:pPr>
            <a:r>
              <a:rPr lang="en-US" sz="427" b="1" dirty="0">
                <a:solidFill>
                  <a:schemeClr val="bg2"/>
                </a:solidFill>
                <a:latin typeface="Arial" charset="0"/>
                <a:cs typeface="+mn-cs"/>
              </a:rPr>
              <a:t>TEMPLATE DESIGN © 2008</a:t>
            </a:r>
          </a:p>
          <a:p>
            <a:pPr eaLnBrk="0" hangingPunct="0">
              <a:lnSpc>
                <a:spcPct val="65000"/>
              </a:lnSpc>
              <a:spcBef>
                <a:spcPct val="50000"/>
              </a:spcBef>
              <a:defRPr/>
            </a:pPr>
            <a:r>
              <a:rPr lang="en-US" sz="853" b="1" dirty="0">
                <a:solidFill>
                  <a:schemeClr val="bg2"/>
                </a:solidFill>
                <a:latin typeface="Arial" charset="0"/>
                <a:cs typeface="+mn-cs"/>
              </a:rPr>
              <a:t>www.PosterPresentations.com</a:t>
            </a:r>
          </a:p>
        </p:txBody>
      </p:sp>
      <p:sp>
        <p:nvSpPr>
          <p:cNvPr id="1030" name="Rectangle 15"/>
          <p:cNvSpPr>
            <a:spLocks noGrp="1" noChangeArrowheads="1"/>
          </p:cNvSpPr>
          <p:nvPr>
            <p:ph type="title"/>
          </p:nvPr>
        </p:nvSpPr>
        <p:spPr bwMode="auto">
          <a:xfrm>
            <a:off x="960120" y="1272540"/>
            <a:ext cx="41925240" cy="2202180"/>
          </a:xfrm>
          <a:prstGeom prst="rect">
            <a:avLst/>
          </a:prstGeom>
          <a:noFill/>
          <a:ln w="9525">
            <a:noFill/>
            <a:miter lim="800000"/>
            <a:headEnd/>
            <a:tailEnd/>
          </a:ln>
        </p:spPr>
        <p:txBody>
          <a:bodyPr vert="horz" wrap="square" lIns="76053" tIns="38018" rIns="76053" bIns="38018" numCol="1" anchor="ctr" anchorCtr="0" compatLnSpc="1">
            <a:prstTxWarp prst="textNoShape">
              <a:avLst/>
            </a:prstTxWarp>
          </a:bodyPr>
          <a:lstStyle/>
          <a:p>
            <a:pPr lvl="0"/>
            <a:r>
              <a:rPr lang="en-US"/>
              <a:t>Click to edit Master title style</a:t>
            </a:r>
          </a:p>
        </p:txBody>
      </p:sp>
      <p:sp>
        <p:nvSpPr>
          <p:cNvPr id="1031" name="Rectangle 16"/>
          <p:cNvSpPr>
            <a:spLocks noGrp="1" noChangeArrowheads="1"/>
          </p:cNvSpPr>
          <p:nvPr>
            <p:ph type="body" idx="1"/>
          </p:nvPr>
        </p:nvSpPr>
        <p:spPr bwMode="auto">
          <a:xfrm>
            <a:off x="693421" y="5638800"/>
            <a:ext cx="9974580" cy="26563320"/>
          </a:xfrm>
          <a:prstGeom prst="rect">
            <a:avLst/>
          </a:prstGeom>
          <a:noFill/>
          <a:ln w="9525">
            <a:noFill/>
            <a:miter lim="800000"/>
            <a:headEnd/>
            <a:tailEnd/>
          </a:ln>
        </p:spPr>
        <p:txBody>
          <a:bodyPr vert="horz" wrap="square" lIns="380325" tIns="380325" rIns="380325" bIns="380325" numCol="1" anchor="t" anchorCtr="0" compatLnSpc="1">
            <a:prstTxWarp prst="textNoShape">
              <a:avLst/>
            </a:prstTxWarp>
          </a:bodyPr>
          <a:lstStyle/>
          <a:p>
            <a:pPr lvl="0"/>
            <a:r>
              <a:rPr lang="en-US"/>
              <a:t>Click to edit Master text styles</a:t>
            </a:r>
          </a:p>
          <a:p>
            <a:pPr lvl="1"/>
            <a:r>
              <a:rPr lang="en-US"/>
              <a:t>Second level</a:t>
            </a:r>
          </a:p>
        </p:txBody>
      </p:sp>
      <p:sp>
        <p:nvSpPr>
          <p:cNvPr id="86041" name="Rectangle 25"/>
          <p:cNvSpPr>
            <a:spLocks noChangeArrowheads="1"/>
          </p:cNvSpPr>
          <p:nvPr/>
        </p:nvSpPr>
        <p:spPr bwMode="auto">
          <a:xfrm>
            <a:off x="0" y="0"/>
            <a:ext cx="43891200" cy="32918400"/>
          </a:xfrm>
          <a:prstGeom prst="rect">
            <a:avLst/>
          </a:prstGeom>
          <a:noFill/>
          <a:ln w="3175">
            <a:solidFill>
              <a:schemeClr val="tx2"/>
            </a:solidFill>
            <a:miter lim="800000"/>
            <a:headEnd/>
            <a:tailEnd/>
          </a:ln>
          <a:effectLst/>
        </p:spPr>
        <p:txBody>
          <a:bodyPr wrap="none" lIns="81277" tIns="40637" rIns="81277" bIns="40637" anchor="ctr"/>
          <a:lstStyle/>
          <a:p>
            <a:pPr>
              <a:defRPr/>
            </a:pPr>
            <a:endParaRPr lang="en-US" sz="2195">
              <a:cs typeface="+mn-cs"/>
            </a:endParaRPr>
          </a:p>
        </p:txBody>
      </p:sp>
      <p:sp>
        <p:nvSpPr>
          <p:cNvPr id="86048" name="Rectangle 32"/>
          <p:cNvSpPr>
            <a:spLocks noChangeArrowheads="1"/>
          </p:cNvSpPr>
          <p:nvPr/>
        </p:nvSpPr>
        <p:spPr bwMode="auto">
          <a:xfrm>
            <a:off x="11490960" y="5638800"/>
            <a:ext cx="9982200" cy="26563320"/>
          </a:xfrm>
          <a:prstGeom prst="rect">
            <a:avLst/>
          </a:prstGeom>
          <a:solidFill>
            <a:srgbClr val="FFFFFF"/>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86050" name="Rectangle 34"/>
          <p:cNvSpPr>
            <a:spLocks noChangeArrowheads="1"/>
          </p:cNvSpPr>
          <p:nvPr/>
        </p:nvSpPr>
        <p:spPr bwMode="auto">
          <a:xfrm>
            <a:off x="22273260" y="5638800"/>
            <a:ext cx="9982200" cy="26563320"/>
          </a:xfrm>
          <a:prstGeom prst="rect">
            <a:avLst/>
          </a:prstGeom>
          <a:solidFill>
            <a:srgbClr val="FFFFFF"/>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86051" name="Rectangle 35"/>
          <p:cNvSpPr>
            <a:spLocks noChangeArrowheads="1"/>
          </p:cNvSpPr>
          <p:nvPr/>
        </p:nvSpPr>
        <p:spPr bwMode="auto">
          <a:xfrm>
            <a:off x="33078420" y="5638800"/>
            <a:ext cx="9982200" cy="26563320"/>
          </a:xfrm>
          <a:prstGeom prst="rect">
            <a:avLst/>
          </a:prstGeom>
          <a:solidFill>
            <a:srgbClr val="FFFFFF"/>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rtl="0" eaLnBrk="0" fontAlgn="base" hangingPunct="0">
        <a:spcBef>
          <a:spcPct val="0"/>
        </a:spcBef>
        <a:spcAft>
          <a:spcPct val="0"/>
        </a:spcAft>
        <a:defRPr sz="7680">
          <a:solidFill>
            <a:srgbClr val="FFFFFF"/>
          </a:solidFill>
          <a:latin typeface="+mj-lt"/>
          <a:ea typeface="+mj-ea"/>
          <a:cs typeface="+mj-cs"/>
        </a:defRPr>
      </a:lvl1pPr>
      <a:lvl2pPr algn="ctr" rtl="0" eaLnBrk="0" fontAlgn="base" hangingPunct="0">
        <a:spcBef>
          <a:spcPct val="0"/>
        </a:spcBef>
        <a:spcAft>
          <a:spcPct val="0"/>
        </a:spcAft>
        <a:defRPr sz="7680">
          <a:solidFill>
            <a:srgbClr val="FFFFFF"/>
          </a:solidFill>
          <a:latin typeface="Arial Black" pitchFamily="34" charset="0"/>
        </a:defRPr>
      </a:lvl2pPr>
      <a:lvl3pPr algn="ctr" rtl="0" eaLnBrk="0" fontAlgn="base" hangingPunct="0">
        <a:spcBef>
          <a:spcPct val="0"/>
        </a:spcBef>
        <a:spcAft>
          <a:spcPct val="0"/>
        </a:spcAft>
        <a:defRPr sz="7680">
          <a:solidFill>
            <a:srgbClr val="FFFFFF"/>
          </a:solidFill>
          <a:latin typeface="Arial Black" pitchFamily="34" charset="0"/>
        </a:defRPr>
      </a:lvl3pPr>
      <a:lvl4pPr algn="ctr" rtl="0" eaLnBrk="0" fontAlgn="base" hangingPunct="0">
        <a:spcBef>
          <a:spcPct val="0"/>
        </a:spcBef>
        <a:spcAft>
          <a:spcPct val="0"/>
        </a:spcAft>
        <a:defRPr sz="7680">
          <a:solidFill>
            <a:srgbClr val="FFFFFF"/>
          </a:solidFill>
          <a:latin typeface="Arial Black" pitchFamily="34" charset="0"/>
        </a:defRPr>
      </a:lvl4pPr>
      <a:lvl5pPr algn="ctr" rtl="0" eaLnBrk="0" fontAlgn="base" hangingPunct="0">
        <a:spcBef>
          <a:spcPct val="0"/>
        </a:spcBef>
        <a:spcAft>
          <a:spcPct val="0"/>
        </a:spcAft>
        <a:defRPr sz="7680">
          <a:solidFill>
            <a:srgbClr val="FFFFFF"/>
          </a:solidFill>
          <a:latin typeface="Arial Black" pitchFamily="34" charset="0"/>
        </a:defRPr>
      </a:lvl5pPr>
      <a:lvl6pPr marL="406374" algn="ctr" rtl="0" fontAlgn="base">
        <a:spcBef>
          <a:spcPct val="0"/>
        </a:spcBef>
        <a:spcAft>
          <a:spcPct val="0"/>
        </a:spcAft>
        <a:defRPr sz="7680">
          <a:solidFill>
            <a:srgbClr val="FFFFFF"/>
          </a:solidFill>
          <a:latin typeface="Arial Black" pitchFamily="34" charset="0"/>
        </a:defRPr>
      </a:lvl6pPr>
      <a:lvl7pPr marL="812748" algn="ctr" rtl="0" fontAlgn="base">
        <a:spcBef>
          <a:spcPct val="0"/>
        </a:spcBef>
        <a:spcAft>
          <a:spcPct val="0"/>
        </a:spcAft>
        <a:defRPr sz="7680">
          <a:solidFill>
            <a:srgbClr val="FFFFFF"/>
          </a:solidFill>
          <a:latin typeface="Arial Black" pitchFamily="34" charset="0"/>
        </a:defRPr>
      </a:lvl7pPr>
      <a:lvl8pPr marL="1219120" algn="ctr" rtl="0" fontAlgn="base">
        <a:spcBef>
          <a:spcPct val="0"/>
        </a:spcBef>
        <a:spcAft>
          <a:spcPct val="0"/>
        </a:spcAft>
        <a:defRPr sz="7680">
          <a:solidFill>
            <a:srgbClr val="FFFFFF"/>
          </a:solidFill>
          <a:latin typeface="Arial Black" pitchFamily="34" charset="0"/>
        </a:defRPr>
      </a:lvl8pPr>
      <a:lvl9pPr marL="1625494" algn="ctr" rtl="0" fontAlgn="base">
        <a:spcBef>
          <a:spcPct val="0"/>
        </a:spcBef>
        <a:spcAft>
          <a:spcPct val="0"/>
        </a:spcAft>
        <a:defRPr sz="7680">
          <a:solidFill>
            <a:srgbClr val="FFFFFF"/>
          </a:solidFill>
          <a:latin typeface="Arial Black" pitchFamily="34" charset="0"/>
        </a:defRPr>
      </a:lvl9pPr>
    </p:titleStyle>
    <p:bodyStyle>
      <a:lvl1pPr marL="303099" indent="-303099" algn="l" rtl="0" eaLnBrk="0" fontAlgn="base" hangingPunct="0">
        <a:spcBef>
          <a:spcPct val="20000"/>
        </a:spcBef>
        <a:spcAft>
          <a:spcPct val="0"/>
        </a:spcAft>
        <a:buChar char="•"/>
        <a:defRPr sz="2560">
          <a:solidFill>
            <a:schemeClr val="tx1"/>
          </a:solidFill>
          <a:latin typeface="+mn-lt"/>
          <a:ea typeface="+mn-ea"/>
          <a:cs typeface="+mn-cs"/>
        </a:defRPr>
      </a:lvl1pPr>
      <a:lvl2pPr marL="656997" indent="-250607" algn="l" rtl="0" eaLnBrk="0" fontAlgn="base" hangingPunct="0">
        <a:spcBef>
          <a:spcPct val="20000"/>
        </a:spcBef>
        <a:spcAft>
          <a:spcPct val="0"/>
        </a:spcAft>
        <a:buChar char="–"/>
        <a:defRPr sz="2560">
          <a:solidFill>
            <a:schemeClr val="tx1"/>
          </a:solidFill>
          <a:latin typeface="+mn-lt"/>
        </a:defRPr>
      </a:lvl2pPr>
      <a:lvl3pPr marL="1014281" indent="-201502" algn="l" rtl="0" eaLnBrk="0" fontAlgn="base" hangingPunct="0">
        <a:spcBef>
          <a:spcPct val="20000"/>
        </a:spcBef>
        <a:spcAft>
          <a:spcPct val="0"/>
        </a:spcAft>
        <a:buChar char="•"/>
        <a:defRPr sz="2133">
          <a:solidFill>
            <a:schemeClr val="tx1"/>
          </a:solidFill>
          <a:latin typeface="+mn-lt"/>
        </a:defRPr>
      </a:lvl3pPr>
      <a:lvl4pPr marL="1420671" indent="-201502" algn="l" rtl="0" eaLnBrk="0" fontAlgn="base" hangingPunct="0">
        <a:spcBef>
          <a:spcPct val="20000"/>
        </a:spcBef>
        <a:spcAft>
          <a:spcPct val="0"/>
        </a:spcAft>
        <a:buChar char="–"/>
        <a:defRPr sz="1707">
          <a:solidFill>
            <a:schemeClr val="tx1"/>
          </a:solidFill>
          <a:latin typeface="+mn-lt"/>
        </a:defRPr>
      </a:lvl4pPr>
      <a:lvl5pPr marL="1827061" indent="-201502" algn="l" rtl="0" eaLnBrk="0" fontAlgn="base" hangingPunct="0">
        <a:spcBef>
          <a:spcPct val="20000"/>
        </a:spcBef>
        <a:spcAft>
          <a:spcPct val="0"/>
        </a:spcAft>
        <a:buChar char="»"/>
        <a:defRPr sz="1707">
          <a:solidFill>
            <a:schemeClr val="tx1"/>
          </a:solidFill>
          <a:latin typeface="+mn-lt"/>
        </a:defRPr>
      </a:lvl5pPr>
      <a:lvl6pPr marL="2235055" indent="-203187" algn="l" rtl="0" fontAlgn="base">
        <a:spcBef>
          <a:spcPct val="20000"/>
        </a:spcBef>
        <a:spcAft>
          <a:spcPct val="0"/>
        </a:spcAft>
        <a:buChar char="»"/>
        <a:defRPr sz="1707">
          <a:solidFill>
            <a:schemeClr val="tx1"/>
          </a:solidFill>
          <a:latin typeface="+mn-lt"/>
        </a:defRPr>
      </a:lvl6pPr>
      <a:lvl7pPr marL="2641429" indent="-203187" algn="l" rtl="0" fontAlgn="base">
        <a:spcBef>
          <a:spcPct val="20000"/>
        </a:spcBef>
        <a:spcAft>
          <a:spcPct val="0"/>
        </a:spcAft>
        <a:buChar char="»"/>
        <a:defRPr sz="1707">
          <a:solidFill>
            <a:schemeClr val="tx1"/>
          </a:solidFill>
          <a:latin typeface="+mn-lt"/>
        </a:defRPr>
      </a:lvl7pPr>
      <a:lvl8pPr marL="3047802" indent="-203187" algn="l" rtl="0" fontAlgn="base">
        <a:spcBef>
          <a:spcPct val="20000"/>
        </a:spcBef>
        <a:spcAft>
          <a:spcPct val="0"/>
        </a:spcAft>
        <a:buChar char="»"/>
        <a:defRPr sz="1707">
          <a:solidFill>
            <a:schemeClr val="tx1"/>
          </a:solidFill>
          <a:latin typeface="+mn-lt"/>
        </a:defRPr>
      </a:lvl8pPr>
      <a:lvl9pPr marL="3454175" indent="-203187" algn="l" rtl="0" fontAlgn="base">
        <a:spcBef>
          <a:spcPct val="20000"/>
        </a:spcBef>
        <a:spcAft>
          <a:spcPct val="0"/>
        </a:spcAft>
        <a:buChar char="»"/>
        <a:defRPr sz="1707">
          <a:solidFill>
            <a:schemeClr val="tx1"/>
          </a:solidFill>
          <a:latin typeface="+mn-lt"/>
        </a:defRPr>
      </a:lvl9pPr>
    </p:bodyStyle>
    <p:otherStyle>
      <a:defPPr>
        <a:defRPr lang="en-US"/>
      </a:defPPr>
      <a:lvl1pPr marL="0" algn="l" defTabSz="812748" rtl="0" eaLnBrk="1" latinLnBrk="0" hangingPunct="1">
        <a:defRPr sz="1600" kern="1200">
          <a:solidFill>
            <a:schemeClr val="tx1"/>
          </a:solidFill>
          <a:latin typeface="+mn-lt"/>
          <a:ea typeface="+mn-ea"/>
          <a:cs typeface="+mn-cs"/>
        </a:defRPr>
      </a:lvl1pPr>
      <a:lvl2pPr marL="406374" algn="l" defTabSz="812748" rtl="0" eaLnBrk="1" latinLnBrk="0" hangingPunct="1">
        <a:defRPr sz="1600" kern="1200">
          <a:solidFill>
            <a:schemeClr val="tx1"/>
          </a:solidFill>
          <a:latin typeface="+mn-lt"/>
          <a:ea typeface="+mn-ea"/>
          <a:cs typeface="+mn-cs"/>
        </a:defRPr>
      </a:lvl2pPr>
      <a:lvl3pPr marL="812748" algn="l" defTabSz="812748" rtl="0" eaLnBrk="1" latinLnBrk="0" hangingPunct="1">
        <a:defRPr sz="1600" kern="1200">
          <a:solidFill>
            <a:schemeClr val="tx1"/>
          </a:solidFill>
          <a:latin typeface="+mn-lt"/>
          <a:ea typeface="+mn-ea"/>
          <a:cs typeface="+mn-cs"/>
        </a:defRPr>
      </a:lvl3pPr>
      <a:lvl4pPr marL="1219120" algn="l" defTabSz="812748" rtl="0" eaLnBrk="1" latinLnBrk="0" hangingPunct="1">
        <a:defRPr sz="1600" kern="1200">
          <a:solidFill>
            <a:schemeClr val="tx1"/>
          </a:solidFill>
          <a:latin typeface="+mn-lt"/>
          <a:ea typeface="+mn-ea"/>
          <a:cs typeface="+mn-cs"/>
        </a:defRPr>
      </a:lvl4pPr>
      <a:lvl5pPr marL="1625494" algn="l" defTabSz="812748" rtl="0" eaLnBrk="1" latinLnBrk="0" hangingPunct="1">
        <a:defRPr sz="1600" kern="1200">
          <a:solidFill>
            <a:schemeClr val="tx1"/>
          </a:solidFill>
          <a:latin typeface="+mn-lt"/>
          <a:ea typeface="+mn-ea"/>
          <a:cs typeface="+mn-cs"/>
        </a:defRPr>
      </a:lvl5pPr>
      <a:lvl6pPr marL="2031868" algn="l" defTabSz="812748" rtl="0" eaLnBrk="1" latinLnBrk="0" hangingPunct="1">
        <a:defRPr sz="1600" kern="1200">
          <a:solidFill>
            <a:schemeClr val="tx1"/>
          </a:solidFill>
          <a:latin typeface="+mn-lt"/>
          <a:ea typeface="+mn-ea"/>
          <a:cs typeface="+mn-cs"/>
        </a:defRPr>
      </a:lvl6pPr>
      <a:lvl7pPr marL="2438242" algn="l" defTabSz="812748" rtl="0" eaLnBrk="1" latinLnBrk="0" hangingPunct="1">
        <a:defRPr sz="1600" kern="1200">
          <a:solidFill>
            <a:schemeClr val="tx1"/>
          </a:solidFill>
          <a:latin typeface="+mn-lt"/>
          <a:ea typeface="+mn-ea"/>
          <a:cs typeface="+mn-cs"/>
        </a:defRPr>
      </a:lvl7pPr>
      <a:lvl8pPr marL="2844614" algn="l" defTabSz="812748" rtl="0" eaLnBrk="1" latinLnBrk="0" hangingPunct="1">
        <a:defRPr sz="1600" kern="1200">
          <a:solidFill>
            <a:schemeClr val="tx1"/>
          </a:solidFill>
          <a:latin typeface="+mn-lt"/>
          <a:ea typeface="+mn-ea"/>
          <a:cs typeface="+mn-cs"/>
        </a:defRPr>
      </a:lvl8pPr>
      <a:lvl9pPr marL="3250988" algn="l" defTabSz="812748" rtl="0" eaLnBrk="1" latinLnBrk="0" hangingPunct="1">
        <a:defRPr sz="1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0226" name="Rectangle 2"/>
          <p:cNvSpPr>
            <a:spLocks noChangeArrowheads="1"/>
          </p:cNvSpPr>
          <p:nvPr/>
        </p:nvSpPr>
        <p:spPr bwMode="auto">
          <a:xfrm>
            <a:off x="0" y="0"/>
            <a:ext cx="43891200" cy="4800600"/>
          </a:xfrm>
          <a:prstGeom prst="rect">
            <a:avLst/>
          </a:prstGeom>
          <a:solidFill>
            <a:schemeClr val="accent1"/>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180227" name="Rectangle 3"/>
          <p:cNvSpPr>
            <a:spLocks noChangeArrowheads="1"/>
          </p:cNvSpPr>
          <p:nvPr/>
        </p:nvSpPr>
        <p:spPr bwMode="auto">
          <a:xfrm>
            <a:off x="693421" y="5638800"/>
            <a:ext cx="9974580" cy="26563320"/>
          </a:xfrm>
          <a:prstGeom prst="rect">
            <a:avLst/>
          </a:prstGeom>
          <a:solidFill>
            <a:schemeClr val="accent1"/>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180228" name="Rectangle 4"/>
          <p:cNvSpPr>
            <a:spLocks noChangeArrowheads="1"/>
          </p:cNvSpPr>
          <p:nvPr/>
        </p:nvSpPr>
        <p:spPr bwMode="auto">
          <a:xfrm>
            <a:off x="0" y="4800600"/>
            <a:ext cx="43891200" cy="129540"/>
          </a:xfrm>
          <a:prstGeom prst="rect">
            <a:avLst/>
          </a:prstGeom>
          <a:solidFill>
            <a:srgbClr val="660000"/>
          </a:solidFill>
          <a:ln w="9525">
            <a:noFill/>
            <a:miter lim="800000"/>
            <a:headEnd/>
            <a:tailEnd/>
          </a:ln>
          <a:effectLst/>
        </p:spPr>
        <p:txBody>
          <a:bodyPr wrap="none" lIns="81277" tIns="40637" rIns="81277" bIns="40637" anchor="ctr"/>
          <a:lstStyle/>
          <a:p>
            <a:pPr>
              <a:defRPr/>
            </a:pPr>
            <a:endParaRPr lang="en-US" sz="2195">
              <a:cs typeface="+mn-cs"/>
            </a:endParaRPr>
          </a:p>
        </p:txBody>
      </p:sp>
      <p:sp>
        <p:nvSpPr>
          <p:cNvPr id="180229" name="Text Box 5"/>
          <p:cNvSpPr txBox="1">
            <a:spLocks noChangeArrowheads="1"/>
          </p:cNvSpPr>
          <p:nvPr/>
        </p:nvSpPr>
        <p:spPr bwMode="auto">
          <a:xfrm>
            <a:off x="609600" y="32445961"/>
            <a:ext cx="2514600" cy="275603"/>
          </a:xfrm>
          <a:prstGeom prst="rect">
            <a:avLst/>
          </a:prstGeom>
          <a:noFill/>
          <a:ln w="9525">
            <a:noFill/>
            <a:miter lim="800000"/>
            <a:headEnd/>
            <a:tailEnd/>
          </a:ln>
          <a:effectLst/>
        </p:spPr>
        <p:txBody>
          <a:bodyPr lIns="81123" tIns="40552" rIns="81123" bIns="40552">
            <a:spAutoFit/>
          </a:bodyPr>
          <a:lstStyle/>
          <a:p>
            <a:pPr eaLnBrk="0" hangingPunct="0">
              <a:lnSpc>
                <a:spcPct val="65000"/>
              </a:lnSpc>
              <a:spcBef>
                <a:spcPct val="50000"/>
              </a:spcBef>
              <a:defRPr/>
            </a:pPr>
            <a:r>
              <a:rPr lang="en-US" sz="427" b="1" dirty="0">
                <a:solidFill>
                  <a:schemeClr val="bg2"/>
                </a:solidFill>
                <a:latin typeface="Arial" charset="0"/>
                <a:cs typeface="+mn-cs"/>
              </a:rPr>
              <a:t>POSTER TEMPLATE BY:</a:t>
            </a:r>
          </a:p>
          <a:p>
            <a:pPr eaLnBrk="0" hangingPunct="0">
              <a:lnSpc>
                <a:spcPct val="65000"/>
              </a:lnSpc>
              <a:spcBef>
                <a:spcPct val="50000"/>
              </a:spcBef>
              <a:defRPr/>
            </a:pPr>
            <a:r>
              <a:rPr lang="en-US" sz="853" b="1" dirty="0">
                <a:solidFill>
                  <a:schemeClr val="bg2"/>
                </a:solidFill>
                <a:latin typeface="Arial" charset="0"/>
                <a:cs typeface="+mn-cs"/>
              </a:rPr>
              <a:t>www.PosterPresentations.com</a:t>
            </a:r>
          </a:p>
        </p:txBody>
      </p:sp>
      <p:sp>
        <p:nvSpPr>
          <p:cNvPr id="2054" name="Rectangle 6"/>
          <p:cNvSpPr>
            <a:spLocks noGrp="1" noChangeArrowheads="1"/>
          </p:cNvSpPr>
          <p:nvPr>
            <p:ph type="title"/>
          </p:nvPr>
        </p:nvSpPr>
        <p:spPr bwMode="auto">
          <a:xfrm>
            <a:off x="960120" y="1272540"/>
            <a:ext cx="41925240" cy="2202180"/>
          </a:xfrm>
          <a:prstGeom prst="rect">
            <a:avLst/>
          </a:prstGeom>
          <a:noFill/>
          <a:ln w="9525">
            <a:noFill/>
            <a:miter lim="800000"/>
            <a:headEnd/>
            <a:tailEnd/>
          </a:ln>
        </p:spPr>
        <p:txBody>
          <a:bodyPr vert="horz" wrap="square" lIns="76053" tIns="38018" rIns="76053" bIns="38018" numCol="1" anchor="ctr" anchorCtr="0" compatLnSpc="1">
            <a:prstTxWarp prst="textNoShape">
              <a:avLst/>
            </a:prstTxWarp>
          </a:bodyPr>
          <a:lstStyle/>
          <a:p>
            <a:pPr lvl="0"/>
            <a:r>
              <a:rPr lang="en-US"/>
              <a:t>Click to edit Master title style</a:t>
            </a:r>
          </a:p>
        </p:txBody>
      </p:sp>
      <p:sp>
        <p:nvSpPr>
          <p:cNvPr id="2055" name="Rectangle 7"/>
          <p:cNvSpPr>
            <a:spLocks noGrp="1" noChangeArrowheads="1"/>
          </p:cNvSpPr>
          <p:nvPr>
            <p:ph type="body" idx="1"/>
          </p:nvPr>
        </p:nvSpPr>
        <p:spPr bwMode="auto">
          <a:xfrm>
            <a:off x="693421" y="5638800"/>
            <a:ext cx="9974580" cy="26563320"/>
          </a:xfrm>
          <a:prstGeom prst="rect">
            <a:avLst/>
          </a:prstGeom>
          <a:noFill/>
          <a:ln w="9525">
            <a:noFill/>
            <a:miter lim="800000"/>
            <a:headEnd/>
            <a:tailEnd/>
          </a:ln>
        </p:spPr>
        <p:txBody>
          <a:bodyPr vert="horz" wrap="square" lIns="380325" tIns="380325" rIns="380325" bIns="380325" numCol="1" anchor="t" anchorCtr="0" compatLnSpc="1">
            <a:prstTxWarp prst="textNoShape">
              <a:avLst/>
            </a:prstTxWarp>
          </a:bodyPr>
          <a:lstStyle/>
          <a:p>
            <a:pPr lvl="0"/>
            <a:r>
              <a:rPr lang="en-US"/>
              <a:t>Click to edit Master text styles</a:t>
            </a:r>
          </a:p>
          <a:p>
            <a:pPr lvl="1"/>
            <a:r>
              <a:rPr lang="en-US"/>
              <a:t>Second level</a:t>
            </a:r>
          </a:p>
        </p:txBody>
      </p:sp>
      <p:sp>
        <p:nvSpPr>
          <p:cNvPr id="180232" name="Rectangle 8"/>
          <p:cNvSpPr>
            <a:spLocks noChangeArrowheads="1"/>
          </p:cNvSpPr>
          <p:nvPr/>
        </p:nvSpPr>
        <p:spPr bwMode="auto">
          <a:xfrm>
            <a:off x="0" y="0"/>
            <a:ext cx="43891200" cy="32918400"/>
          </a:xfrm>
          <a:prstGeom prst="rect">
            <a:avLst/>
          </a:prstGeom>
          <a:noFill/>
          <a:ln w="3175">
            <a:solidFill>
              <a:schemeClr val="tx2"/>
            </a:solidFill>
            <a:miter lim="800000"/>
            <a:headEnd/>
            <a:tailEnd/>
          </a:ln>
          <a:effectLst/>
        </p:spPr>
        <p:txBody>
          <a:bodyPr wrap="none" lIns="81277" tIns="40637" rIns="81277" bIns="40637" anchor="ctr"/>
          <a:lstStyle/>
          <a:p>
            <a:pPr>
              <a:defRPr/>
            </a:pPr>
            <a:endParaRPr lang="en-US" sz="2195">
              <a:cs typeface="+mn-cs"/>
            </a:endParaRPr>
          </a:p>
        </p:txBody>
      </p:sp>
      <p:sp>
        <p:nvSpPr>
          <p:cNvPr id="180233" name="Rectangle 9"/>
          <p:cNvSpPr>
            <a:spLocks noChangeArrowheads="1"/>
          </p:cNvSpPr>
          <p:nvPr/>
        </p:nvSpPr>
        <p:spPr bwMode="auto">
          <a:xfrm>
            <a:off x="11490961" y="5638800"/>
            <a:ext cx="20764500" cy="26563320"/>
          </a:xfrm>
          <a:prstGeom prst="rect">
            <a:avLst/>
          </a:prstGeom>
          <a:solidFill>
            <a:schemeClr val="accent1"/>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180235" name="Rectangle 11"/>
          <p:cNvSpPr>
            <a:spLocks noChangeArrowheads="1"/>
          </p:cNvSpPr>
          <p:nvPr/>
        </p:nvSpPr>
        <p:spPr bwMode="auto">
          <a:xfrm>
            <a:off x="33078420" y="5638800"/>
            <a:ext cx="9982200" cy="26563320"/>
          </a:xfrm>
          <a:prstGeom prst="rect">
            <a:avLst/>
          </a:prstGeom>
          <a:solidFill>
            <a:schemeClr val="accent1"/>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rtl="0" eaLnBrk="0" fontAlgn="base" hangingPunct="0">
        <a:spcBef>
          <a:spcPct val="0"/>
        </a:spcBef>
        <a:spcAft>
          <a:spcPct val="0"/>
        </a:spcAft>
        <a:defRPr sz="7680">
          <a:solidFill>
            <a:schemeClr val="tx2"/>
          </a:solidFill>
          <a:latin typeface="+mj-lt"/>
          <a:ea typeface="+mj-ea"/>
          <a:cs typeface="+mj-cs"/>
        </a:defRPr>
      </a:lvl1pPr>
      <a:lvl2pPr algn="ctr" rtl="0" eaLnBrk="0" fontAlgn="base" hangingPunct="0">
        <a:spcBef>
          <a:spcPct val="0"/>
        </a:spcBef>
        <a:spcAft>
          <a:spcPct val="0"/>
        </a:spcAft>
        <a:defRPr sz="7680">
          <a:solidFill>
            <a:schemeClr val="tx2"/>
          </a:solidFill>
          <a:latin typeface="Arial Black" pitchFamily="34" charset="0"/>
        </a:defRPr>
      </a:lvl2pPr>
      <a:lvl3pPr algn="ctr" rtl="0" eaLnBrk="0" fontAlgn="base" hangingPunct="0">
        <a:spcBef>
          <a:spcPct val="0"/>
        </a:spcBef>
        <a:spcAft>
          <a:spcPct val="0"/>
        </a:spcAft>
        <a:defRPr sz="7680">
          <a:solidFill>
            <a:schemeClr val="tx2"/>
          </a:solidFill>
          <a:latin typeface="Arial Black" pitchFamily="34" charset="0"/>
        </a:defRPr>
      </a:lvl3pPr>
      <a:lvl4pPr algn="ctr" rtl="0" eaLnBrk="0" fontAlgn="base" hangingPunct="0">
        <a:spcBef>
          <a:spcPct val="0"/>
        </a:spcBef>
        <a:spcAft>
          <a:spcPct val="0"/>
        </a:spcAft>
        <a:defRPr sz="7680">
          <a:solidFill>
            <a:schemeClr val="tx2"/>
          </a:solidFill>
          <a:latin typeface="Arial Black" pitchFamily="34" charset="0"/>
        </a:defRPr>
      </a:lvl4pPr>
      <a:lvl5pPr algn="ctr" rtl="0" eaLnBrk="0" fontAlgn="base" hangingPunct="0">
        <a:spcBef>
          <a:spcPct val="0"/>
        </a:spcBef>
        <a:spcAft>
          <a:spcPct val="0"/>
        </a:spcAft>
        <a:defRPr sz="7680">
          <a:solidFill>
            <a:schemeClr val="tx2"/>
          </a:solidFill>
          <a:latin typeface="Arial Black" pitchFamily="34" charset="0"/>
        </a:defRPr>
      </a:lvl5pPr>
      <a:lvl6pPr marL="406374" algn="ctr" rtl="0" fontAlgn="base">
        <a:spcBef>
          <a:spcPct val="0"/>
        </a:spcBef>
        <a:spcAft>
          <a:spcPct val="0"/>
        </a:spcAft>
        <a:defRPr sz="7680">
          <a:solidFill>
            <a:schemeClr val="tx2"/>
          </a:solidFill>
          <a:latin typeface="Arial Black" pitchFamily="34" charset="0"/>
        </a:defRPr>
      </a:lvl6pPr>
      <a:lvl7pPr marL="812748" algn="ctr" rtl="0" fontAlgn="base">
        <a:spcBef>
          <a:spcPct val="0"/>
        </a:spcBef>
        <a:spcAft>
          <a:spcPct val="0"/>
        </a:spcAft>
        <a:defRPr sz="7680">
          <a:solidFill>
            <a:schemeClr val="tx2"/>
          </a:solidFill>
          <a:latin typeface="Arial Black" pitchFamily="34" charset="0"/>
        </a:defRPr>
      </a:lvl7pPr>
      <a:lvl8pPr marL="1219120" algn="ctr" rtl="0" fontAlgn="base">
        <a:spcBef>
          <a:spcPct val="0"/>
        </a:spcBef>
        <a:spcAft>
          <a:spcPct val="0"/>
        </a:spcAft>
        <a:defRPr sz="7680">
          <a:solidFill>
            <a:schemeClr val="tx2"/>
          </a:solidFill>
          <a:latin typeface="Arial Black" pitchFamily="34" charset="0"/>
        </a:defRPr>
      </a:lvl8pPr>
      <a:lvl9pPr marL="1625494" algn="ctr" rtl="0" fontAlgn="base">
        <a:spcBef>
          <a:spcPct val="0"/>
        </a:spcBef>
        <a:spcAft>
          <a:spcPct val="0"/>
        </a:spcAft>
        <a:defRPr sz="7680">
          <a:solidFill>
            <a:schemeClr val="tx2"/>
          </a:solidFill>
          <a:latin typeface="Arial Black" pitchFamily="34" charset="0"/>
        </a:defRPr>
      </a:lvl9pPr>
    </p:titleStyle>
    <p:bodyStyle>
      <a:lvl1pPr marL="303099" indent="-303099" algn="l" rtl="0" eaLnBrk="0" fontAlgn="base" hangingPunct="0">
        <a:spcBef>
          <a:spcPct val="20000"/>
        </a:spcBef>
        <a:spcAft>
          <a:spcPct val="0"/>
        </a:spcAft>
        <a:buChar char="•"/>
        <a:defRPr sz="2560">
          <a:solidFill>
            <a:schemeClr val="tx1"/>
          </a:solidFill>
          <a:latin typeface="+mn-lt"/>
          <a:ea typeface="+mn-ea"/>
          <a:cs typeface="+mn-cs"/>
        </a:defRPr>
      </a:lvl1pPr>
      <a:lvl2pPr marL="656997" indent="-250607" algn="l" rtl="0" eaLnBrk="0" fontAlgn="base" hangingPunct="0">
        <a:spcBef>
          <a:spcPct val="20000"/>
        </a:spcBef>
        <a:spcAft>
          <a:spcPct val="0"/>
        </a:spcAft>
        <a:buChar char="–"/>
        <a:defRPr sz="2560">
          <a:solidFill>
            <a:schemeClr val="tx1"/>
          </a:solidFill>
          <a:latin typeface="+mn-lt"/>
        </a:defRPr>
      </a:lvl2pPr>
      <a:lvl3pPr marL="1014281" indent="-201502" algn="l" rtl="0" eaLnBrk="0" fontAlgn="base" hangingPunct="0">
        <a:spcBef>
          <a:spcPct val="20000"/>
        </a:spcBef>
        <a:spcAft>
          <a:spcPct val="0"/>
        </a:spcAft>
        <a:buChar char="•"/>
        <a:defRPr sz="2133">
          <a:solidFill>
            <a:schemeClr val="tx1"/>
          </a:solidFill>
          <a:latin typeface="+mn-lt"/>
        </a:defRPr>
      </a:lvl3pPr>
      <a:lvl4pPr marL="1420671" indent="-201502" algn="l" rtl="0" eaLnBrk="0" fontAlgn="base" hangingPunct="0">
        <a:spcBef>
          <a:spcPct val="20000"/>
        </a:spcBef>
        <a:spcAft>
          <a:spcPct val="0"/>
        </a:spcAft>
        <a:buChar char="–"/>
        <a:defRPr sz="1707">
          <a:solidFill>
            <a:schemeClr val="tx1"/>
          </a:solidFill>
          <a:latin typeface="+mn-lt"/>
        </a:defRPr>
      </a:lvl4pPr>
      <a:lvl5pPr marL="1827061" indent="-201502" algn="l" rtl="0" eaLnBrk="0" fontAlgn="base" hangingPunct="0">
        <a:spcBef>
          <a:spcPct val="20000"/>
        </a:spcBef>
        <a:spcAft>
          <a:spcPct val="0"/>
        </a:spcAft>
        <a:buChar char="»"/>
        <a:defRPr sz="1707">
          <a:solidFill>
            <a:schemeClr val="tx1"/>
          </a:solidFill>
          <a:latin typeface="+mn-lt"/>
        </a:defRPr>
      </a:lvl5pPr>
      <a:lvl6pPr marL="2235055" indent="-203187" algn="l" rtl="0" fontAlgn="base">
        <a:spcBef>
          <a:spcPct val="20000"/>
        </a:spcBef>
        <a:spcAft>
          <a:spcPct val="0"/>
        </a:spcAft>
        <a:buChar char="»"/>
        <a:defRPr sz="1707">
          <a:solidFill>
            <a:schemeClr val="tx1"/>
          </a:solidFill>
          <a:latin typeface="+mn-lt"/>
        </a:defRPr>
      </a:lvl6pPr>
      <a:lvl7pPr marL="2641429" indent="-203187" algn="l" rtl="0" fontAlgn="base">
        <a:spcBef>
          <a:spcPct val="20000"/>
        </a:spcBef>
        <a:spcAft>
          <a:spcPct val="0"/>
        </a:spcAft>
        <a:buChar char="»"/>
        <a:defRPr sz="1707">
          <a:solidFill>
            <a:schemeClr val="tx1"/>
          </a:solidFill>
          <a:latin typeface="+mn-lt"/>
        </a:defRPr>
      </a:lvl7pPr>
      <a:lvl8pPr marL="3047802" indent="-203187" algn="l" rtl="0" fontAlgn="base">
        <a:spcBef>
          <a:spcPct val="20000"/>
        </a:spcBef>
        <a:spcAft>
          <a:spcPct val="0"/>
        </a:spcAft>
        <a:buChar char="»"/>
        <a:defRPr sz="1707">
          <a:solidFill>
            <a:schemeClr val="tx1"/>
          </a:solidFill>
          <a:latin typeface="+mn-lt"/>
        </a:defRPr>
      </a:lvl8pPr>
      <a:lvl9pPr marL="3454175" indent="-203187" algn="l" rtl="0" fontAlgn="base">
        <a:spcBef>
          <a:spcPct val="20000"/>
        </a:spcBef>
        <a:spcAft>
          <a:spcPct val="0"/>
        </a:spcAft>
        <a:buChar char="»"/>
        <a:defRPr sz="1707">
          <a:solidFill>
            <a:schemeClr val="tx1"/>
          </a:solidFill>
          <a:latin typeface="+mn-lt"/>
        </a:defRPr>
      </a:lvl9pPr>
    </p:bodyStyle>
    <p:otherStyle>
      <a:defPPr>
        <a:defRPr lang="en-US"/>
      </a:defPPr>
      <a:lvl1pPr marL="0" algn="l" defTabSz="812748" rtl="0" eaLnBrk="1" latinLnBrk="0" hangingPunct="1">
        <a:defRPr sz="1600" kern="1200">
          <a:solidFill>
            <a:schemeClr val="tx1"/>
          </a:solidFill>
          <a:latin typeface="+mn-lt"/>
          <a:ea typeface="+mn-ea"/>
          <a:cs typeface="+mn-cs"/>
        </a:defRPr>
      </a:lvl1pPr>
      <a:lvl2pPr marL="406374" algn="l" defTabSz="812748" rtl="0" eaLnBrk="1" latinLnBrk="0" hangingPunct="1">
        <a:defRPr sz="1600" kern="1200">
          <a:solidFill>
            <a:schemeClr val="tx1"/>
          </a:solidFill>
          <a:latin typeface="+mn-lt"/>
          <a:ea typeface="+mn-ea"/>
          <a:cs typeface="+mn-cs"/>
        </a:defRPr>
      </a:lvl2pPr>
      <a:lvl3pPr marL="812748" algn="l" defTabSz="812748" rtl="0" eaLnBrk="1" latinLnBrk="0" hangingPunct="1">
        <a:defRPr sz="1600" kern="1200">
          <a:solidFill>
            <a:schemeClr val="tx1"/>
          </a:solidFill>
          <a:latin typeface="+mn-lt"/>
          <a:ea typeface="+mn-ea"/>
          <a:cs typeface="+mn-cs"/>
        </a:defRPr>
      </a:lvl3pPr>
      <a:lvl4pPr marL="1219120" algn="l" defTabSz="812748" rtl="0" eaLnBrk="1" latinLnBrk="0" hangingPunct="1">
        <a:defRPr sz="1600" kern="1200">
          <a:solidFill>
            <a:schemeClr val="tx1"/>
          </a:solidFill>
          <a:latin typeface="+mn-lt"/>
          <a:ea typeface="+mn-ea"/>
          <a:cs typeface="+mn-cs"/>
        </a:defRPr>
      </a:lvl4pPr>
      <a:lvl5pPr marL="1625494" algn="l" defTabSz="812748" rtl="0" eaLnBrk="1" latinLnBrk="0" hangingPunct="1">
        <a:defRPr sz="1600" kern="1200">
          <a:solidFill>
            <a:schemeClr val="tx1"/>
          </a:solidFill>
          <a:latin typeface="+mn-lt"/>
          <a:ea typeface="+mn-ea"/>
          <a:cs typeface="+mn-cs"/>
        </a:defRPr>
      </a:lvl5pPr>
      <a:lvl6pPr marL="2031868" algn="l" defTabSz="812748" rtl="0" eaLnBrk="1" latinLnBrk="0" hangingPunct="1">
        <a:defRPr sz="1600" kern="1200">
          <a:solidFill>
            <a:schemeClr val="tx1"/>
          </a:solidFill>
          <a:latin typeface="+mn-lt"/>
          <a:ea typeface="+mn-ea"/>
          <a:cs typeface="+mn-cs"/>
        </a:defRPr>
      </a:lvl6pPr>
      <a:lvl7pPr marL="2438242" algn="l" defTabSz="812748" rtl="0" eaLnBrk="1" latinLnBrk="0" hangingPunct="1">
        <a:defRPr sz="1600" kern="1200">
          <a:solidFill>
            <a:schemeClr val="tx1"/>
          </a:solidFill>
          <a:latin typeface="+mn-lt"/>
          <a:ea typeface="+mn-ea"/>
          <a:cs typeface="+mn-cs"/>
        </a:defRPr>
      </a:lvl7pPr>
      <a:lvl8pPr marL="2844614" algn="l" defTabSz="812748" rtl="0" eaLnBrk="1" latinLnBrk="0" hangingPunct="1">
        <a:defRPr sz="1600" kern="1200">
          <a:solidFill>
            <a:schemeClr val="tx1"/>
          </a:solidFill>
          <a:latin typeface="+mn-lt"/>
          <a:ea typeface="+mn-ea"/>
          <a:cs typeface="+mn-cs"/>
        </a:defRPr>
      </a:lvl8pPr>
      <a:lvl9pPr marL="3250988" algn="l" defTabSz="812748" rtl="0" eaLnBrk="1" latinLnBrk="0" hangingPunct="1">
        <a:defRPr sz="1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1250" name="Rectangle 2"/>
          <p:cNvSpPr>
            <a:spLocks noChangeArrowheads="1"/>
          </p:cNvSpPr>
          <p:nvPr/>
        </p:nvSpPr>
        <p:spPr bwMode="auto">
          <a:xfrm>
            <a:off x="0" y="0"/>
            <a:ext cx="43891200" cy="4800600"/>
          </a:xfrm>
          <a:prstGeom prst="rect">
            <a:avLst/>
          </a:prstGeom>
          <a:solidFill>
            <a:schemeClr val="accent1"/>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181251" name="Rectangle 3"/>
          <p:cNvSpPr>
            <a:spLocks noChangeArrowheads="1"/>
          </p:cNvSpPr>
          <p:nvPr/>
        </p:nvSpPr>
        <p:spPr bwMode="auto">
          <a:xfrm>
            <a:off x="693420" y="5638800"/>
            <a:ext cx="42367200" cy="26563320"/>
          </a:xfrm>
          <a:prstGeom prst="rect">
            <a:avLst/>
          </a:prstGeom>
          <a:solidFill>
            <a:schemeClr val="accent1"/>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181252" name="Rectangle 4"/>
          <p:cNvSpPr>
            <a:spLocks noChangeArrowheads="1"/>
          </p:cNvSpPr>
          <p:nvPr/>
        </p:nvSpPr>
        <p:spPr bwMode="auto">
          <a:xfrm>
            <a:off x="0" y="4800600"/>
            <a:ext cx="43891200" cy="129540"/>
          </a:xfrm>
          <a:prstGeom prst="rect">
            <a:avLst/>
          </a:prstGeom>
          <a:solidFill>
            <a:srgbClr val="660000"/>
          </a:solidFill>
          <a:ln w="9525">
            <a:noFill/>
            <a:miter lim="800000"/>
            <a:headEnd/>
            <a:tailEnd/>
          </a:ln>
          <a:effectLst/>
        </p:spPr>
        <p:txBody>
          <a:bodyPr wrap="none" lIns="81277" tIns="40637" rIns="81277" bIns="40637" anchor="ctr"/>
          <a:lstStyle/>
          <a:p>
            <a:pPr>
              <a:defRPr/>
            </a:pPr>
            <a:endParaRPr lang="en-US" sz="2195">
              <a:cs typeface="+mn-cs"/>
            </a:endParaRPr>
          </a:p>
        </p:txBody>
      </p:sp>
      <p:sp>
        <p:nvSpPr>
          <p:cNvPr id="181253" name="Text Box 5"/>
          <p:cNvSpPr txBox="1">
            <a:spLocks noChangeArrowheads="1"/>
          </p:cNvSpPr>
          <p:nvPr/>
        </p:nvSpPr>
        <p:spPr bwMode="auto">
          <a:xfrm>
            <a:off x="609600" y="32445961"/>
            <a:ext cx="2514600" cy="275603"/>
          </a:xfrm>
          <a:prstGeom prst="rect">
            <a:avLst/>
          </a:prstGeom>
          <a:noFill/>
          <a:ln w="9525">
            <a:noFill/>
            <a:miter lim="800000"/>
            <a:headEnd/>
            <a:tailEnd/>
          </a:ln>
          <a:effectLst/>
        </p:spPr>
        <p:txBody>
          <a:bodyPr lIns="81123" tIns="40552" rIns="81123" bIns="40552">
            <a:spAutoFit/>
          </a:bodyPr>
          <a:lstStyle/>
          <a:p>
            <a:pPr eaLnBrk="0" hangingPunct="0">
              <a:lnSpc>
                <a:spcPct val="65000"/>
              </a:lnSpc>
              <a:spcBef>
                <a:spcPct val="50000"/>
              </a:spcBef>
              <a:defRPr/>
            </a:pPr>
            <a:r>
              <a:rPr lang="en-US" sz="427" b="1" dirty="0">
                <a:solidFill>
                  <a:schemeClr val="bg2"/>
                </a:solidFill>
                <a:latin typeface="Arial" charset="0"/>
                <a:cs typeface="+mn-cs"/>
              </a:rPr>
              <a:t>POSTER TEMPLATE BY:</a:t>
            </a:r>
          </a:p>
          <a:p>
            <a:pPr eaLnBrk="0" hangingPunct="0">
              <a:lnSpc>
                <a:spcPct val="65000"/>
              </a:lnSpc>
              <a:spcBef>
                <a:spcPct val="50000"/>
              </a:spcBef>
              <a:defRPr/>
            </a:pPr>
            <a:r>
              <a:rPr lang="en-US" sz="853" b="1" dirty="0">
                <a:solidFill>
                  <a:schemeClr val="bg2"/>
                </a:solidFill>
                <a:latin typeface="Arial" charset="0"/>
                <a:cs typeface="+mn-cs"/>
              </a:rPr>
              <a:t>www.PosterPresentations.com</a:t>
            </a:r>
          </a:p>
        </p:txBody>
      </p:sp>
      <p:sp>
        <p:nvSpPr>
          <p:cNvPr id="3078" name="Rectangle 6"/>
          <p:cNvSpPr>
            <a:spLocks noGrp="1" noChangeArrowheads="1"/>
          </p:cNvSpPr>
          <p:nvPr>
            <p:ph type="title"/>
          </p:nvPr>
        </p:nvSpPr>
        <p:spPr bwMode="auto">
          <a:xfrm>
            <a:off x="960120" y="1272540"/>
            <a:ext cx="41925240" cy="2202180"/>
          </a:xfrm>
          <a:prstGeom prst="rect">
            <a:avLst/>
          </a:prstGeom>
          <a:noFill/>
          <a:ln w="9525">
            <a:noFill/>
            <a:miter lim="800000"/>
            <a:headEnd/>
            <a:tailEnd/>
          </a:ln>
        </p:spPr>
        <p:txBody>
          <a:bodyPr vert="horz" wrap="square" lIns="76053" tIns="38018" rIns="76053" bIns="38018" numCol="1" anchor="ctr" anchorCtr="0" compatLnSpc="1">
            <a:prstTxWarp prst="textNoShape">
              <a:avLst/>
            </a:prstTxWarp>
          </a:bodyPr>
          <a:lstStyle/>
          <a:p>
            <a:pPr lvl="0"/>
            <a:r>
              <a:rPr lang="en-US"/>
              <a:t>Click to edit Master title style</a:t>
            </a:r>
          </a:p>
        </p:txBody>
      </p:sp>
      <p:sp>
        <p:nvSpPr>
          <p:cNvPr id="3079" name="Rectangle 7"/>
          <p:cNvSpPr>
            <a:spLocks noGrp="1" noChangeArrowheads="1"/>
          </p:cNvSpPr>
          <p:nvPr>
            <p:ph type="body" idx="1"/>
          </p:nvPr>
        </p:nvSpPr>
        <p:spPr bwMode="auto">
          <a:xfrm>
            <a:off x="693421" y="5638800"/>
            <a:ext cx="42191940" cy="26563320"/>
          </a:xfrm>
          <a:prstGeom prst="rect">
            <a:avLst/>
          </a:prstGeom>
          <a:noFill/>
          <a:ln w="9525">
            <a:noFill/>
            <a:miter lim="800000"/>
            <a:headEnd/>
            <a:tailEnd/>
          </a:ln>
        </p:spPr>
        <p:txBody>
          <a:bodyPr vert="horz" wrap="square" lIns="380325" tIns="380325" rIns="380325" bIns="380325" numCol="1" anchor="t" anchorCtr="0" compatLnSpc="1">
            <a:prstTxWarp prst="textNoShape">
              <a:avLst/>
            </a:prstTxWarp>
          </a:bodyPr>
          <a:lstStyle/>
          <a:p>
            <a:pPr lvl="0"/>
            <a:r>
              <a:rPr lang="en-US"/>
              <a:t>Click to edit Master text styles</a:t>
            </a:r>
          </a:p>
          <a:p>
            <a:pPr lvl="1"/>
            <a:r>
              <a:rPr lang="en-US"/>
              <a:t>Second level</a:t>
            </a:r>
          </a:p>
        </p:txBody>
      </p:sp>
      <p:sp>
        <p:nvSpPr>
          <p:cNvPr id="181256" name="Rectangle 8"/>
          <p:cNvSpPr>
            <a:spLocks noChangeArrowheads="1"/>
          </p:cNvSpPr>
          <p:nvPr/>
        </p:nvSpPr>
        <p:spPr bwMode="auto">
          <a:xfrm>
            <a:off x="0" y="0"/>
            <a:ext cx="43891200" cy="32918400"/>
          </a:xfrm>
          <a:prstGeom prst="rect">
            <a:avLst/>
          </a:prstGeom>
          <a:noFill/>
          <a:ln w="3175">
            <a:solidFill>
              <a:schemeClr val="tx2"/>
            </a:solidFill>
            <a:miter lim="800000"/>
            <a:headEnd/>
            <a:tailEnd/>
          </a:ln>
          <a:effectLst/>
        </p:spPr>
        <p:txBody>
          <a:bodyPr wrap="none" lIns="81277" tIns="40637" rIns="81277" bIns="40637" anchor="ctr"/>
          <a:lstStyle/>
          <a:p>
            <a:pPr>
              <a:defRPr/>
            </a:pPr>
            <a:endParaRPr lang="en-US" sz="2195">
              <a:cs typeface="+mn-cs"/>
            </a:endParaRP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rtl="0" eaLnBrk="0" fontAlgn="base" hangingPunct="0">
        <a:spcBef>
          <a:spcPct val="0"/>
        </a:spcBef>
        <a:spcAft>
          <a:spcPct val="0"/>
        </a:spcAft>
        <a:defRPr sz="7680">
          <a:solidFill>
            <a:schemeClr val="tx2"/>
          </a:solidFill>
          <a:latin typeface="+mj-lt"/>
          <a:ea typeface="+mj-ea"/>
          <a:cs typeface="+mj-cs"/>
        </a:defRPr>
      </a:lvl1pPr>
      <a:lvl2pPr algn="ctr" rtl="0" eaLnBrk="0" fontAlgn="base" hangingPunct="0">
        <a:spcBef>
          <a:spcPct val="0"/>
        </a:spcBef>
        <a:spcAft>
          <a:spcPct val="0"/>
        </a:spcAft>
        <a:defRPr sz="7680">
          <a:solidFill>
            <a:schemeClr val="tx2"/>
          </a:solidFill>
          <a:latin typeface="Arial Black" pitchFamily="34" charset="0"/>
        </a:defRPr>
      </a:lvl2pPr>
      <a:lvl3pPr algn="ctr" rtl="0" eaLnBrk="0" fontAlgn="base" hangingPunct="0">
        <a:spcBef>
          <a:spcPct val="0"/>
        </a:spcBef>
        <a:spcAft>
          <a:spcPct val="0"/>
        </a:spcAft>
        <a:defRPr sz="7680">
          <a:solidFill>
            <a:schemeClr val="tx2"/>
          </a:solidFill>
          <a:latin typeface="Arial Black" pitchFamily="34" charset="0"/>
        </a:defRPr>
      </a:lvl3pPr>
      <a:lvl4pPr algn="ctr" rtl="0" eaLnBrk="0" fontAlgn="base" hangingPunct="0">
        <a:spcBef>
          <a:spcPct val="0"/>
        </a:spcBef>
        <a:spcAft>
          <a:spcPct val="0"/>
        </a:spcAft>
        <a:defRPr sz="7680">
          <a:solidFill>
            <a:schemeClr val="tx2"/>
          </a:solidFill>
          <a:latin typeface="Arial Black" pitchFamily="34" charset="0"/>
        </a:defRPr>
      </a:lvl4pPr>
      <a:lvl5pPr algn="ctr" rtl="0" eaLnBrk="0" fontAlgn="base" hangingPunct="0">
        <a:spcBef>
          <a:spcPct val="0"/>
        </a:spcBef>
        <a:spcAft>
          <a:spcPct val="0"/>
        </a:spcAft>
        <a:defRPr sz="7680">
          <a:solidFill>
            <a:schemeClr val="tx2"/>
          </a:solidFill>
          <a:latin typeface="Arial Black" pitchFamily="34" charset="0"/>
        </a:defRPr>
      </a:lvl5pPr>
      <a:lvl6pPr marL="406374" algn="ctr" rtl="0" fontAlgn="base">
        <a:spcBef>
          <a:spcPct val="0"/>
        </a:spcBef>
        <a:spcAft>
          <a:spcPct val="0"/>
        </a:spcAft>
        <a:defRPr sz="7680">
          <a:solidFill>
            <a:schemeClr val="tx2"/>
          </a:solidFill>
          <a:latin typeface="Arial Black" pitchFamily="34" charset="0"/>
        </a:defRPr>
      </a:lvl6pPr>
      <a:lvl7pPr marL="812748" algn="ctr" rtl="0" fontAlgn="base">
        <a:spcBef>
          <a:spcPct val="0"/>
        </a:spcBef>
        <a:spcAft>
          <a:spcPct val="0"/>
        </a:spcAft>
        <a:defRPr sz="7680">
          <a:solidFill>
            <a:schemeClr val="tx2"/>
          </a:solidFill>
          <a:latin typeface="Arial Black" pitchFamily="34" charset="0"/>
        </a:defRPr>
      </a:lvl7pPr>
      <a:lvl8pPr marL="1219120" algn="ctr" rtl="0" fontAlgn="base">
        <a:spcBef>
          <a:spcPct val="0"/>
        </a:spcBef>
        <a:spcAft>
          <a:spcPct val="0"/>
        </a:spcAft>
        <a:defRPr sz="7680">
          <a:solidFill>
            <a:schemeClr val="tx2"/>
          </a:solidFill>
          <a:latin typeface="Arial Black" pitchFamily="34" charset="0"/>
        </a:defRPr>
      </a:lvl8pPr>
      <a:lvl9pPr marL="1625494" algn="ctr" rtl="0" fontAlgn="base">
        <a:spcBef>
          <a:spcPct val="0"/>
        </a:spcBef>
        <a:spcAft>
          <a:spcPct val="0"/>
        </a:spcAft>
        <a:defRPr sz="7680">
          <a:solidFill>
            <a:schemeClr val="tx2"/>
          </a:solidFill>
          <a:latin typeface="Arial Black" pitchFamily="34" charset="0"/>
        </a:defRPr>
      </a:lvl9pPr>
    </p:titleStyle>
    <p:bodyStyle>
      <a:lvl1pPr marL="303099" indent="-303099" algn="l" rtl="0" eaLnBrk="0" fontAlgn="base" hangingPunct="0">
        <a:spcBef>
          <a:spcPct val="20000"/>
        </a:spcBef>
        <a:spcAft>
          <a:spcPct val="0"/>
        </a:spcAft>
        <a:buChar char="•"/>
        <a:defRPr sz="2560">
          <a:solidFill>
            <a:schemeClr val="tx1"/>
          </a:solidFill>
          <a:latin typeface="+mn-lt"/>
          <a:ea typeface="+mn-ea"/>
          <a:cs typeface="+mn-cs"/>
        </a:defRPr>
      </a:lvl1pPr>
      <a:lvl2pPr marL="656997" indent="-250607" algn="l" rtl="0" eaLnBrk="0" fontAlgn="base" hangingPunct="0">
        <a:spcBef>
          <a:spcPct val="20000"/>
        </a:spcBef>
        <a:spcAft>
          <a:spcPct val="0"/>
        </a:spcAft>
        <a:buChar char="–"/>
        <a:defRPr sz="2560">
          <a:solidFill>
            <a:schemeClr val="tx1"/>
          </a:solidFill>
          <a:latin typeface="+mn-lt"/>
        </a:defRPr>
      </a:lvl2pPr>
      <a:lvl3pPr marL="1014281" indent="-201502" algn="l" rtl="0" eaLnBrk="0" fontAlgn="base" hangingPunct="0">
        <a:spcBef>
          <a:spcPct val="20000"/>
        </a:spcBef>
        <a:spcAft>
          <a:spcPct val="0"/>
        </a:spcAft>
        <a:buChar char="•"/>
        <a:defRPr sz="2133">
          <a:solidFill>
            <a:schemeClr val="tx1"/>
          </a:solidFill>
          <a:latin typeface="+mn-lt"/>
        </a:defRPr>
      </a:lvl3pPr>
      <a:lvl4pPr marL="1420671" indent="-201502" algn="l" rtl="0" eaLnBrk="0" fontAlgn="base" hangingPunct="0">
        <a:spcBef>
          <a:spcPct val="20000"/>
        </a:spcBef>
        <a:spcAft>
          <a:spcPct val="0"/>
        </a:spcAft>
        <a:buChar char="–"/>
        <a:defRPr sz="1707">
          <a:solidFill>
            <a:schemeClr val="tx1"/>
          </a:solidFill>
          <a:latin typeface="+mn-lt"/>
        </a:defRPr>
      </a:lvl4pPr>
      <a:lvl5pPr marL="1827061" indent="-201502" algn="l" rtl="0" eaLnBrk="0" fontAlgn="base" hangingPunct="0">
        <a:spcBef>
          <a:spcPct val="20000"/>
        </a:spcBef>
        <a:spcAft>
          <a:spcPct val="0"/>
        </a:spcAft>
        <a:buChar char="»"/>
        <a:defRPr sz="1707">
          <a:solidFill>
            <a:schemeClr val="tx1"/>
          </a:solidFill>
          <a:latin typeface="+mn-lt"/>
        </a:defRPr>
      </a:lvl5pPr>
      <a:lvl6pPr marL="2235055" indent="-203187" algn="l" rtl="0" fontAlgn="base">
        <a:spcBef>
          <a:spcPct val="20000"/>
        </a:spcBef>
        <a:spcAft>
          <a:spcPct val="0"/>
        </a:spcAft>
        <a:buChar char="»"/>
        <a:defRPr sz="1707">
          <a:solidFill>
            <a:schemeClr val="tx1"/>
          </a:solidFill>
          <a:latin typeface="+mn-lt"/>
        </a:defRPr>
      </a:lvl6pPr>
      <a:lvl7pPr marL="2641429" indent="-203187" algn="l" rtl="0" fontAlgn="base">
        <a:spcBef>
          <a:spcPct val="20000"/>
        </a:spcBef>
        <a:spcAft>
          <a:spcPct val="0"/>
        </a:spcAft>
        <a:buChar char="»"/>
        <a:defRPr sz="1707">
          <a:solidFill>
            <a:schemeClr val="tx1"/>
          </a:solidFill>
          <a:latin typeface="+mn-lt"/>
        </a:defRPr>
      </a:lvl7pPr>
      <a:lvl8pPr marL="3047802" indent="-203187" algn="l" rtl="0" fontAlgn="base">
        <a:spcBef>
          <a:spcPct val="20000"/>
        </a:spcBef>
        <a:spcAft>
          <a:spcPct val="0"/>
        </a:spcAft>
        <a:buChar char="»"/>
        <a:defRPr sz="1707">
          <a:solidFill>
            <a:schemeClr val="tx1"/>
          </a:solidFill>
          <a:latin typeface="+mn-lt"/>
        </a:defRPr>
      </a:lvl8pPr>
      <a:lvl9pPr marL="3454175" indent="-203187" algn="l" rtl="0" fontAlgn="base">
        <a:spcBef>
          <a:spcPct val="20000"/>
        </a:spcBef>
        <a:spcAft>
          <a:spcPct val="0"/>
        </a:spcAft>
        <a:buChar char="»"/>
        <a:defRPr sz="1707">
          <a:solidFill>
            <a:schemeClr val="tx1"/>
          </a:solidFill>
          <a:latin typeface="+mn-lt"/>
        </a:defRPr>
      </a:lvl9pPr>
    </p:bodyStyle>
    <p:otherStyle>
      <a:defPPr>
        <a:defRPr lang="en-US"/>
      </a:defPPr>
      <a:lvl1pPr marL="0" algn="l" defTabSz="812748" rtl="0" eaLnBrk="1" latinLnBrk="0" hangingPunct="1">
        <a:defRPr sz="1600" kern="1200">
          <a:solidFill>
            <a:schemeClr val="tx1"/>
          </a:solidFill>
          <a:latin typeface="+mn-lt"/>
          <a:ea typeface="+mn-ea"/>
          <a:cs typeface="+mn-cs"/>
        </a:defRPr>
      </a:lvl1pPr>
      <a:lvl2pPr marL="406374" algn="l" defTabSz="812748" rtl="0" eaLnBrk="1" latinLnBrk="0" hangingPunct="1">
        <a:defRPr sz="1600" kern="1200">
          <a:solidFill>
            <a:schemeClr val="tx1"/>
          </a:solidFill>
          <a:latin typeface="+mn-lt"/>
          <a:ea typeface="+mn-ea"/>
          <a:cs typeface="+mn-cs"/>
        </a:defRPr>
      </a:lvl2pPr>
      <a:lvl3pPr marL="812748" algn="l" defTabSz="812748" rtl="0" eaLnBrk="1" latinLnBrk="0" hangingPunct="1">
        <a:defRPr sz="1600" kern="1200">
          <a:solidFill>
            <a:schemeClr val="tx1"/>
          </a:solidFill>
          <a:latin typeface="+mn-lt"/>
          <a:ea typeface="+mn-ea"/>
          <a:cs typeface="+mn-cs"/>
        </a:defRPr>
      </a:lvl3pPr>
      <a:lvl4pPr marL="1219120" algn="l" defTabSz="812748" rtl="0" eaLnBrk="1" latinLnBrk="0" hangingPunct="1">
        <a:defRPr sz="1600" kern="1200">
          <a:solidFill>
            <a:schemeClr val="tx1"/>
          </a:solidFill>
          <a:latin typeface="+mn-lt"/>
          <a:ea typeface="+mn-ea"/>
          <a:cs typeface="+mn-cs"/>
        </a:defRPr>
      </a:lvl4pPr>
      <a:lvl5pPr marL="1625494" algn="l" defTabSz="812748" rtl="0" eaLnBrk="1" latinLnBrk="0" hangingPunct="1">
        <a:defRPr sz="1600" kern="1200">
          <a:solidFill>
            <a:schemeClr val="tx1"/>
          </a:solidFill>
          <a:latin typeface="+mn-lt"/>
          <a:ea typeface="+mn-ea"/>
          <a:cs typeface="+mn-cs"/>
        </a:defRPr>
      </a:lvl5pPr>
      <a:lvl6pPr marL="2031868" algn="l" defTabSz="812748" rtl="0" eaLnBrk="1" latinLnBrk="0" hangingPunct="1">
        <a:defRPr sz="1600" kern="1200">
          <a:solidFill>
            <a:schemeClr val="tx1"/>
          </a:solidFill>
          <a:latin typeface="+mn-lt"/>
          <a:ea typeface="+mn-ea"/>
          <a:cs typeface="+mn-cs"/>
        </a:defRPr>
      </a:lvl6pPr>
      <a:lvl7pPr marL="2438242" algn="l" defTabSz="812748" rtl="0" eaLnBrk="1" latinLnBrk="0" hangingPunct="1">
        <a:defRPr sz="1600" kern="1200">
          <a:solidFill>
            <a:schemeClr val="tx1"/>
          </a:solidFill>
          <a:latin typeface="+mn-lt"/>
          <a:ea typeface="+mn-ea"/>
          <a:cs typeface="+mn-cs"/>
        </a:defRPr>
      </a:lvl7pPr>
      <a:lvl8pPr marL="2844614" algn="l" defTabSz="812748" rtl="0" eaLnBrk="1" latinLnBrk="0" hangingPunct="1">
        <a:defRPr sz="1600" kern="1200">
          <a:solidFill>
            <a:schemeClr val="tx1"/>
          </a:solidFill>
          <a:latin typeface="+mn-lt"/>
          <a:ea typeface="+mn-ea"/>
          <a:cs typeface="+mn-cs"/>
        </a:defRPr>
      </a:lvl8pPr>
      <a:lvl9pPr marL="3250988" algn="l" defTabSz="81274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omments" Target="../comments/comment1.xml"/><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7" name="Text Box 482"/>
          <p:cNvSpPr txBox="1">
            <a:spLocks noChangeArrowheads="1"/>
          </p:cNvSpPr>
          <p:nvPr/>
        </p:nvSpPr>
        <p:spPr bwMode="auto">
          <a:xfrm>
            <a:off x="33568640" y="17294015"/>
            <a:ext cx="8873067" cy="8635217"/>
          </a:xfrm>
          <a:prstGeom prst="rect">
            <a:avLst/>
          </a:prstGeom>
          <a:noFill/>
          <a:ln w="9525">
            <a:noFill/>
            <a:miter lim="800000"/>
            <a:headEnd/>
            <a:tailEnd/>
          </a:ln>
        </p:spPr>
        <p:txBody>
          <a:bodyPr lIns="406384" tIns="406384" rIns="406384" bIns="406384">
            <a:spAutoFit/>
          </a:bodyPr>
          <a:lstStyle/>
          <a:p>
            <a:pPr defTabSz="3901342"/>
            <a:endParaRPr lang="en-US" sz="2987" dirty="0"/>
          </a:p>
          <a:p>
            <a:pPr>
              <a:defRPr/>
            </a:pPr>
            <a:r>
              <a:rPr lang="en-US" sz="2987" dirty="0"/>
              <a:t>[1] “Understanding and parameter setting of STA/LTA trigger algorithm” </a:t>
            </a:r>
            <a:r>
              <a:rPr lang="en-US" sz="2987" dirty="0" err="1"/>
              <a:t>Amadej</a:t>
            </a:r>
            <a:r>
              <a:rPr lang="en-US" sz="2987" dirty="0"/>
              <a:t> </a:t>
            </a:r>
            <a:r>
              <a:rPr lang="en-US" sz="2987" dirty="0" err="1"/>
              <a:t>Trnkoczy</a:t>
            </a:r>
            <a:r>
              <a:rPr lang="en-US" sz="2987" dirty="0"/>
              <a:t> (formerly </a:t>
            </a:r>
            <a:r>
              <a:rPr lang="en-US" sz="2987" dirty="0" err="1"/>
              <a:t>Kinemetrics</a:t>
            </a:r>
            <a:r>
              <a:rPr lang="en-US" sz="2987" dirty="0"/>
              <a:t> SA), September, 1999.</a:t>
            </a:r>
          </a:p>
          <a:p>
            <a:pPr>
              <a:defRPr/>
            </a:pPr>
            <a:endParaRPr lang="en-US" sz="2987" dirty="0"/>
          </a:p>
          <a:p>
            <a:pPr>
              <a:defRPr/>
            </a:pPr>
            <a:r>
              <a:rPr lang="en-US" sz="2987" dirty="0"/>
              <a:t>[2] “Seismic waveform data retrieval”, Joachim Saul, GFZ German Research Centre for Geosciences, December 2014, DOI: 10.2312/GFZ. NMSOP-2_IS_8.3.</a:t>
            </a:r>
          </a:p>
          <a:p>
            <a:pPr>
              <a:defRPr/>
            </a:pPr>
            <a:endParaRPr lang="en-US" sz="2987" dirty="0"/>
          </a:p>
          <a:p>
            <a:pPr>
              <a:defRPr/>
            </a:pPr>
            <a:r>
              <a:rPr lang="en-US" sz="2987" dirty="0"/>
              <a:t>[3] “Convolutional Neural Network for Earthquake</a:t>
            </a:r>
          </a:p>
          <a:p>
            <a:pPr>
              <a:defRPr/>
            </a:pPr>
            <a:r>
              <a:rPr lang="en-US" sz="2987" dirty="0"/>
              <a:t>Detection and Location”, Thibaut </a:t>
            </a:r>
            <a:r>
              <a:rPr lang="en-US" sz="2987" dirty="0" err="1"/>
              <a:t>Perola</a:t>
            </a:r>
            <a:r>
              <a:rPr lang="en-US" sz="2987" dirty="0"/>
              <a:t>, Michael </a:t>
            </a:r>
            <a:r>
              <a:rPr lang="en-US" sz="2987" dirty="0" err="1"/>
              <a:t>Gharbib</a:t>
            </a:r>
            <a:r>
              <a:rPr lang="en-US" sz="2987" dirty="0"/>
              <a:t>, Marine A. </a:t>
            </a:r>
            <a:r>
              <a:rPr lang="en-US" sz="2987" dirty="0" err="1"/>
              <a:t>Denollec</a:t>
            </a:r>
            <a:r>
              <a:rPr lang="en-US" sz="2987" dirty="0"/>
              <a:t>, 7 Feb 2017</a:t>
            </a:r>
          </a:p>
          <a:p>
            <a:pPr>
              <a:defRPr/>
            </a:pPr>
            <a:endParaRPr lang="en-US" sz="2987" dirty="0"/>
          </a:p>
          <a:p>
            <a:pPr>
              <a:defRPr/>
            </a:pPr>
            <a:r>
              <a:rPr lang="en-US" sz="2987" dirty="0"/>
              <a:t>[4] “Hundreds of earthquakes per day: The 2014 Guthrie”, M. Benz, N. D. McMahon, R. C. Aster, D. E. McNamara, D. B. Harris, Oklahoma, earthquake sequence, Seismological Research Letters 86 (2015) 1318{1325.</a:t>
            </a:r>
          </a:p>
        </p:txBody>
      </p:sp>
      <p:sp>
        <p:nvSpPr>
          <p:cNvPr id="77" name="Text Box 406"/>
          <p:cNvSpPr txBox="1">
            <a:spLocks noChangeArrowheads="1"/>
          </p:cNvSpPr>
          <p:nvPr/>
        </p:nvSpPr>
        <p:spPr bwMode="auto">
          <a:xfrm>
            <a:off x="22816789" y="5763080"/>
            <a:ext cx="8873067" cy="3119091"/>
          </a:xfrm>
          <a:prstGeom prst="rect">
            <a:avLst/>
          </a:prstGeom>
          <a:noFill/>
          <a:ln w="9525">
            <a:noFill/>
            <a:miter lim="800000"/>
            <a:headEnd/>
            <a:tailEnd/>
          </a:ln>
        </p:spPr>
        <p:txBody>
          <a:bodyPr lIns="406384" tIns="406384" rIns="406384" bIns="406384">
            <a:spAutoFit/>
          </a:bodyPr>
          <a:lstStyle/>
          <a:p>
            <a:pPr>
              <a:defRPr/>
            </a:pPr>
            <a:r>
              <a:rPr lang="en-US" sz="2987" dirty="0"/>
              <a:t>Noise samples were extracted and scaled. The scaling coefficients of scaler were later used to eradicate high amplitude noises which left event to noise ratio at approximately 4806 to 4000. Resulting noise was compared with continuous </a:t>
            </a:r>
            <a:r>
              <a:rPr lang="en-US" sz="2987"/>
              <a:t>noise samples.</a:t>
            </a:r>
            <a:endParaRPr lang="en-US" sz="2987" dirty="0"/>
          </a:p>
        </p:txBody>
      </p:sp>
      <p:sp>
        <p:nvSpPr>
          <p:cNvPr id="1032" name="Rectangle 5"/>
          <p:cNvSpPr>
            <a:spLocks noChangeArrowheads="1"/>
          </p:cNvSpPr>
          <p:nvPr/>
        </p:nvSpPr>
        <p:spPr bwMode="auto">
          <a:xfrm>
            <a:off x="11510433" y="674666"/>
            <a:ext cx="20747567" cy="3313534"/>
          </a:xfrm>
          <a:prstGeom prst="rect">
            <a:avLst/>
          </a:prstGeom>
          <a:noFill/>
          <a:ln w="9525">
            <a:noFill/>
            <a:miter lim="800000"/>
            <a:headEnd/>
            <a:tailEnd/>
          </a:ln>
        </p:spPr>
        <p:txBody>
          <a:bodyPr wrap="square" lIns="81101" tIns="40544" rIns="81101" bIns="40544">
            <a:spAutoFit/>
          </a:bodyPr>
          <a:lstStyle/>
          <a:p>
            <a:pPr algn="ctr" eaLnBrk="0" hangingPunct="0">
              <a:defRPr/>
            </a:pPr>
            <a:r>
              <a:rPr lang="en-US" sz="5400" b="1" dirty="0">
                <a:solidFill>
                  <a:srgbClr val="FFFFFF"/>
                </a:solidFill>
                <a:latin typeface="Arial" charset="0"/>
                <a:cs typeface="+mn-cs"/>
              </a:rPr>
              <a:t>Seismic data analysis and</a:t>
            </a:r>
          </a:p>
          <a:p>
            <a:pPr algn="ctr" eaLnBrk="0" hangingPunct="0">
              <a:defRPr/>
            </a:pPr>
            <a:r>
              <a:rPr lang="en-US" sz="5400" b="1" dirty="0">
                <a:solidFill>
                  <a:srgbClr val="FFFFFF"/>
                </a:solidFill>
                <a:latin typeface="Arial" charset="0"/>
                <a:cs typeface="+mn-cs"/>
              </a:rPr>
              <a:t>classification based on Machine</a:t>
            </a:r>
          </a:p>
          <a:p>
            <a:pPr algn="ctr" eaLnBrk="0" hangingPunct="0">
              <a:defRPr/>
            </a:pPr>
            <a:r>
              <a:rPr lang="en-US" sz="5400" b="1" dirty="0">
                <a:solidFill>
                  <a:srgbClr val="FFFFFF"/>
                </a:solidFill>
                <a:latin typeface="Arial" charset="0"/>
                <a:cs typeface="+mn-cs"/>
              </a:rPr>
              <a:t>Learning</a:t>
            </a:r>
          </a:p>
          <a:p>
            <a:pPr algn="ctr" eaLnBrk="0" hangingPunct="0">
              <a:defRPr/>
            </a:pPr>
            <a:r>
              <a:rPr lang="en-US" sz="4800" b="1" dirty="0">
                <a:solidFill>
                  <a:srgbClr val="FFFFFF"/>
                </a:solidFill>
                <a:latin typeface="Arial" charset="0"/>
              </a:rPr>
              <a:t>Project Advisor: Dr. Birsen </a:t>
            </a:r>
            <a:r>
              <a:rPr lang="en-US" sz="4800" b="1" dirty="0" err="1">
                <a:solidFill>
                  <a:srgbClr val="FFFFFF"/>
                </a:solidFill>
                <a:latin typeface="Arial" charset="0"/>
              </a:rPr>
              <a:t>Sirkeci</a:t>
            </a:r>
            <a:endParaRPr lang="en-US" sz="4800" b="1" dirty="0">
              <a:solidFill>
                <a:srgbClr val="FFFFFF"/>
              </a:solidFill>
              <a:latin typeface="Arial" charset="0"/>
            </a:endParaRPr>
          </a:p>
        </p:txBody>
      </p:sp>
      <p:sp>
        <p:nvSpPr>
          <p:cNvPr id="4099" name="Text Box 7"/>
          <p:cNvSpPr txBox="1">
            <a:spLocks noChangeArrowheads="1"/>
          </p:cNvSpPr>
          <p:nvPr/>
        </p:nvSpPr>
        <p:spPr bwMode="auto">
          <a:xfrm>
            <a:off x="698501" y="5656121"/>
            <a:ext cx="9969500" cy="525094"/>
          </a:xfrm>
          <a:prstGeom prst="rect">
            <a:avLst/>
          </a:prstGeom>
          <a:solidFill>
            <a:schemeClr val="accent2"/>
          </a:solidFill>
          <a:ln w="9525">
            <a:noFill/>
            <a:miter lim="800000"/>
            <a:headEnd/>
            <a:tailEnd/>
          </a:ln>
        </p:spPr>
        <p:txBody>
          <a:bodyPr wrap="square" lIns="81123" tIns="40552" rIns="81123" bIns="40552">
            <a:spAutoFit/>
          </a:bodyPr>
          <a:lstStyle/>
          <a:p>
            <a:pPr algn="ctr" eaLnBrk="0" hangingPunct="0">
              <a:spcBef>
                <a:spcPct val="50000"/>
              </a:spcBef>
            </a:pPr>
            <a:r>
              <a:rPr lang="en-US" b="1" dirty="0">
                <a:solidFill>
                  <a:srgbClr val="F8F8F8"/>
                </a:solidFill>
              </a:rPr>
              <a:t>Introduction</a:t>
            </a:r>
          </a:p>
        </p:txBody>
      </p:sp>
      <p:sp>
        <p:nvSpPr>
          <p:cNvPr id="4100" name="Text Box 14"/>
          <p:cNvSpPr txBox="1">
            <a:spLocks noChangeArrowheads="1"/>
          </p:cNvSpPr>
          <p:nvPr/>
        </p:nvSpPr>
        <p:spPr bwMode="auto">
          <a:xfrm>
            <a:off x="1378373" y="6485934"/>
            <a:ext cx="8873067" cy="6336831"/>
          </a:xfrm>
          <a:prstGeom prst="rect">
            <a:avLst/>
          </a:prstGeom>
          <a:noFill/>
          <a:ln w="9525">
            <a:noFill/>
            <a:miter lim="800000"/>
            <a:headEnd/>
            <a:tailEnd/>
          </a:ln>
        </p:spPr>
        <p:txBody>
          <a:bodyPr wrap="square" lIns="406384" tIns="406384" rIns="406384" bIns="406384">
            <a:spAutoFit/>
          </a:bodyPr>
          <a:lstStyle/>
          <a:p>
            <a:pPr defTabSz="3901342"/>
            <a:r>
              <a:rPr lang="en-US" sz="2987" dirty="0"/>
              <a:t>Seismic events such as earthquakes are very under-researched in global scientific domains but, with advancements in Machine Learning, classification and analysis of seismic data is becoming more feasible. This project focuses on developing techniques to effectively classify Seismic data into earthquake events and seismic noise (mining blasts, man made noise etc.). The project not only focuses on developing deep learning models but, is also focused on collecting seismic data from credible repositories with proper labelling. An extensive research in seismology ensued proper knowledge of Earthquake waves, their propagation and behavior.</a:t>
            </a:r>
          </a:p>
        </p:txBody>
      </p:sp>
      <p:sp>
        <p:nvSpPr>
          <p:cNvPr id="4101" name="Text Box 388"/>
          <p:cNvSpPr txBox="1">
            <a:spLocks noChangeArrowheads="1"/>
          </p:cNvSpPr>
          <p:nvPr/>
        </p:nvSpPr>
        <p:spPr bwMode="auto">
          <a:xfrm>
            <a:off x="698501" y="20599739"/>
            <a:ext cx="9969500" cy="525094"/>
          </a:xfrm>
          <a:prstGeom prst="rect">
            <a:avLst/>
          </a:prstGeom>
          <a:solidFill>
            <a:schemeClr val="accent2"/>
          </a:solidFill>
          <a:ln w="9525">
            <a:noFill/>
            <a:miter lim="800000"/>
            <a:headEnd/>
            <a:tailEnd/>
          </a:ln>
        </p:spPr>
        <p:txBody>
          <a:bodyPr wrap="square" lIns="81123" tIns="40552" rIns="81123" bIns="40552">
            <a:spAutoFit/>
          </a:bodyPr>
          <a:lstStyle/>
          <a:p>
            <a:pPr algn="ctr" eaLnBrk="0" hangingPunct="0">
              <a:spcBef>
                <a:spcPct val="50000"/>
              </a:spcBef>
            </a:pPr>
            <a:r>
              <a:rPr lang="en-US" b="1" dirty="0">
                <a:solidFill>
                  <a:srgbClr val="F8F8F8"/>
                </a:solidFill>
              </a:rPr>
              <a:t>Methodology</a:t>
            </a:r>
          </a:p>
        </p:txBody>
      </p:sp>
      <p:sp>
        <p:nvSpPr>
          <p:cNvPr id="4102" name="Text Box 405"/>
          <p:cNvSpPr txBox="1">
            <a:spLocks noChangeArrowheads="1"/>
          </p:cNvSpPr>
          <p:nvPr/>
        </p:nvSpPr>
        <p:spPr bwMode="auto">
          <a:xfrm>
            <a:off x="22275800" y="8808720"/>
            <a:ext cx="9982200" cy="525094"/>
          </a:xfrm>
          <a:prstGeom prst="rect">
            <a:avLst/>
          </a:prstGeom>
          <a:solidFill>
            <a:schemeClr val="accent2"/>
          </a:solidFill>
          <a:ln w="9525">
            <a:noFill/>
            <a:miter lim="800000"/>
            <a:headEnd/>
            <a:tailEnd/>
          </a:ln>
        </p:spPr>
        <p:txBody>
          <a:bodyPr wrap="square" lIns="81123" tIns="40552" rIns="81123" bIns="40552">
            <a:spAutoFit/>
          </a:bodyPr>
          <a:lstStyle/>
          <a:p>
            <a:pPr algn="ctr" eaLnBrk="0" hangingPunct="0">
              <a:spcBef>
                <a:spcPct val="50000"/>
              </a:spcBef>
            </a:pPr>
            <a:r>
              <a:rPr lang="en-US" b="1" dirty="0">
                <a:solidFill>
                  <a:srgbClr val="F8F8F8"/>
                </a:solidFill>
              </a:rPr>
              <a:t>Analysis and Results</a:t>
            </a:r>
          </a:p>
        </p:txBody>
      </p:sp>
      <p:sp>
        <p:nvSpPr>
          <p:cNvPr id="4103" name="Text Box 478"/>
          <p:cNvSpPr txBox="1">
            <a:spLocks noChangeArrowheads="1"/>
          </p:cNvSpPr>
          <p:nvPr/>
        </p:nvSpPr>
        <p:spPr bwMode="auto">
          <a:xfrm>
            <a:off x="33077152" y="11904133"/>
            <a:ext cx="9975849" cy="525094"/>
          </a:xfrm>
          <a:prstGeom prst="rect">
            <a:avLst/>
          </a:prstGeom>
          <a:solidFill>
            <a:schemeClr val="accent2"/>
          </a:solidFill>
          <a:ln w="9525">
            <a:noFill/>
            <a:miter lim="800000"/>
            <a:headEnd/>
            <a:tailEnd/>
          </a:ln>
        </p:spPr>
        <p:txBody>
          <a:bodyPr wrap="square" lIns="81123" tIns="40552" rIns="81123" bIns="40552">
            <a:spAutoFit/>
          </a:bodyPr>
          <a:lstStyle/>
          <a:p>
            <a:pPr algn="ctr" eaLnBrk="0" hangingPunct="0">
              <a:spcBef>
                <a:spcPct val="50000"/>
              </a:spcBef>
            </a:pPr>
            <a:r>
              <a:rPr lang="en-US" b="1" dirty="0">
                <a:solidFill>
                  <a:srgbClr val="F8F8F8"/>
                </a:solidFill>
              </a:rPr>
              <a:t>Summary/Conclusions</a:t>
            </a:r>
          </a:p>
        </p:txBody>
      </p:sp>
      <p:sp>
        <p:nvSpPr>
          <p:cNvPr id="4104" name="Text Box 479"/>
          <p:cNvSpPr txBox="1">
            <a:spLocks noChangeArrowheads="1"/>
          </p:cNvSpPr>
          <p:nvPr/>
        </p:nvSpPr>
        <p:spPr bwMode="auto">
          <a:xfrm>
            <a:off x="33077152" y="17520921"/>
            <a:ext cx="9975849" cy="525094"/>
          </a:xfrm>
          <a:prstGeom prst="rect">
            <a:avLst/>
          </a:prstGeom>
          <a:solidFill>
            <a:schemeClr val="accent2"/>
          </a:solidFill>
          <a:ln w="9525">
            <a:noFill/>
            <a:miter lim="800000"/>
            <a:headEnd/>
            <a:tailEnd/>
          </a:ln>
        </p:spPr>
        <p:txBody>
          <a:bodyPr wrap="square" lIns="81123" tIns="40552" rIns="81123" bIns="40552">
            <a:spAutoFit/>
          </a:bodyPr>
          <a:lstStyle/>
          <a:p>
            <a:pPr algn="ctr" eaLnBrk="0" hangingPunct="0">
              <a:spcBef>
                <a:spcPct val="50000"/>
              </a:spcBef>
            </a:pPr>
            <a:r>
              <a:rPr lang="en-US" b="1">
                <a:solidFill>
                  <a:srgbClr val="F8F8F8"/>
                </a:solidFill>
              </a:rPr>
              <a:t>Key References</a:t>
            </a:r>
          </a:p>
        </p:txBody>
      </p:sp>
      <p:sp>
        <p:nvSpPr>
          <p:cNvPr id="4105" name="Text Box 480"/>
          <p:cNvSpPr txBox="1">
            <a:spLocks noChangeArrowheads="1"/>
          </p:cNvSpPr>
          <p:nvPr/>
        </p:nvSpPr>
        <p:spPr bwMode="auto">
          <a:xfrm>
            <a:off x="33077152" y="26600575"/>
            <a:ext cx="9975849" cy="525094"/>
          </a:xfrm>
          <a:prstGeom prst="rect">
            <a:avLst/>
          </a:prstGeom>
          <a:solidFill>
            <a:schemeClr val="accent2"/>
          </a:solidFill>
          <a:ln w="9525">
            <a:noFill/>
            <a:miter lim="800000"/>
            <a:headEnd/>
            <a:tailEnd/>
          </a:ln>
        </p:spPr>
        <p:txBody>
          <a:bodyPr wrap="square" lIns="81123" tIns="40552" rIns="81123" bIns="40552">
            <a:spAutoFit/>
          </a:bodyPr>
          <a:lstStyle/>
          <a:p>
            <a:pPr algn="ctr" eaLnBrk="0" hangingPunct="0">
              <a:spcBef>
                <a:spcPct val="50000"/>
              </a:spcBef>
            </a:pPr>
            <a:r>
              <a:rPr lang="en-US" b="1" dirty="0">
                <a:solidFill>
                  <a:srgbClr val="F8F8F8"/>
                </a:solidFill>
              </a:rPr>
              <a:t>Acknowledgements</a:t>
            </a:r>
          </a:p>
        </p:txBody>
      </p:sp>
      <p:sp>
        <p:nvSpPr>
          <p:cNvPr id="4106" name="Text Box 481"/>
          <p:cNvSpPr txBox="1">
            <a:spLocks noChangeArrowheads="1"/>
          </p:cNvSpPr>
          <p:nvPr/>
        </p:nvSpPr>
        <p:spPr bwMode="auto">
          <a:xfrm>
            <a:off x="33568640" y="12261429"/>
            <a:ext cx="8873067" cy="5417476"/>
          </a:xfrm>
          <a:prstGeom prst="rect">
            <a:avLst/>
          </a:prstGeom>
          <a:noFill/>
          <a:ln w="9525">
            <a:noFill/>
            <a:miter lim="800000"/>
            <a:headEnd/>
            <a:tailEnd/>
          </a:ln>
        </p:spPr>
        <p:txBody>
          <a:bodyPr lIns="406384" tIns="406384" rIns="406384" bIns="406384">
            <a:spAutoFit/>
          </a:bodyPr>
          <a:lstStyle/>
          <a:p>
            <a:pPr>
              <a:defRPr/>
            </a:pPr>
            <a:r>
              <a:rPr lang="en-US" sz="2987" dirty="0"/>
              <a:t>The different approach for triggering and picking methods used in this project reduces dependency of research work on error prone algorithms. The effective collection of data and noise processing remains interesting research topics to pursue for future. The CNN network built for this project remains state of art and excels in performance metrics. The performance also partially depends on effective removal of high amplitude noises and can be further increased by reducing co-relation between events collected.</a:t>
            </a:r>
          </a:p>
        </p:txBody>
      </p:sp>
      <p:graphicFrame>
        <p:nvGraphicFramePr>
          <p:cNvPr id="2561" name="Group 513"/>
          <p:cNvGraphicFramePr>
            <a:graphicFrameLocks noGrp="1"/>
          </p:cNvGraphicFramePr>
          <p:nvPr>
            <p:extLst>
              <p:ext uri="{D42A27DB-BD31-4B8C-83A1-F6EECF244321}">
                <p14:modId xmlns:p14="http://schemas.microsoft.com/office/powerpoint/2010/main" val="249121126"/>
              </p:ext>
            </p:extLst>
          </p:nvPr>
        </p:nvGraphicFramePr>
        <p:xfrm>
          <a:off x="33561867" y="26959562"/>
          <a:ext cx="8873066" cy="5866583"/>
        </p:xfrm>
        <a:graphic>
          <a:graphicData uri="http://schemas.openxmlformats.org/drawingml/2006/table">
            <a:tbl>
              <a:tblPr/>
              <a:tblGrid>
                <a:gridCol w="4480277">
                  <a:extLst>
                    <a:ext uri="{9D8B030D-6E8A-4147-A177-3AD203B41FA5}">
                      <a16:colId xmlns:a16="http://schemas.microsoft.com/office/drawing/2014/main" val="20000"/>
                    </a:ext>
                  </a:extLst>
                </a:gridCol>
                <a:gridCol w="4392789">
                  <a:extLst>
                    <a:ext uri="{9D8B030D-6E8A-4147-A177-3AD203B41FA5}">
                      <a16:colId xmlns:a16="http://schemas.microsoft.com/office/drawing/2014/main" val="20001"/>
                    </a:ext>
                  </a:extLst>
                </a:gridCol>
              </a:tblGrid>
              <a:tr h="3616960">
                <a:tc gridSpan="2">
                  <a:txBody>
                    <a:bodyPr/>
                    <a:lstStyle/>
                    <a:p>
                      <a:pPr>
                        <a:defRPr/>
                      </a:pPr>
                      <a:endParaRPr lang="en-US" sz="2800" dirty="0"/>
                    </a:p>
                    <a:p>
                      <a:pPr>
                        <a:defRPr/>
                      </a:pPr>
                      <a:r>
                        <a:rPr lang="en-US" sz="2800" dirty="0"/>
                        <a:t>This project would have never been possible without valuable guidance and advices of Dr. Birsen </a:t>
                      </a:r>
                      <a:r>
                        <a:rPr lang="en-US" sz="2800" dirty="0" err="1"/>
                        <a:t>Sirkeci</a:t>
                      </a:r>
                      <a:r>
                        <a:rPr lang="en-US" sz="2800" dirty="0"/>
                        <a:t>. We would also like to thank IRIS’s Data services for permission to collect data and replying to our queries in timely manner. We would like to extend our gratitude to our counterpart Team in computer science department of SJSU and Dr. </a:t>
                      </a:r>
                      <a:r>
                        <a:rPr lang="en-US" sz="2800" dirty="0" err="1"/>
                        <a:t>Yezu</a:t>
                      </a:r>
                      <a:r>
                        <a:rPr lang="en-US" sz="2800" dirty="0"/>
                        <a:t> Gao for answering our queries and providing data for cross-validation.</a:t>
                      </a:r>
                      <a:endParaRPr lang="en-US" sz="2900" kern="1200" dirty="0">
                        <a:solidFill>
                          <a:schemeClr val="tx1"/>
                        </a:solidFill>
                        <a:latin typeface="Arial Narrow" pitchFamily="34" charset="0"/>
                        <a:ea typeface="+mn-ea"/>
                        <a:cs typeface="Arial" charset="0"/>
                      </a:endParaRPr>
                    </a:p>
                  </a:txBody>
                  <a:tcPr marL="406400" marR="243840" marT="243840" marB="243840" horzOverflow="overflow">
                    <a:lnL cap="flat">
                      <a:noFill/>
                    </a:lnL>
                    <a:lnR cap="flat">
                      <a:noFill/>
                    </a:lnR>
                    <a:lnT cap="flat">
                      <a:noFill/>
                    </a:lnT>
                    <a:lnB>
                      <a:noFill/>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1111703">
                <a:tc>
                  <a:txBody>
                    <a:bodyPr/>
                    <a:lstStyle/>
                    <a:p>
                      <a:pPr marL="0" marR="0" lvl="0" indent="0" algn="l" defTabSz="652463" rtl="0" eaLnBrk="1" fontAlgn="base" latinLnBrk="0" hangingPunct="1">
                        <a:lnSpc>
                          <a:spcPct val="100000"/>
                        </a:lnSpc>
                        <a:spcBef>
                          <a:spcPct val="20000"/>
                        </a:spcBef>
                        <a:spcAft>
                          <a:spcPct val="0"/>
                        </a:spcAft>
                        <a:buClrTx/>
                        <a:buSzTx/>
                        <a:buFontTx/>
                        <a:buNone/>
                        <a:tabLst/>
                      </a:pPr>
                      <a:endParaRPr lang="en-US" sz="2900" kern="1200" dirty="0">
                        <a:solidFill>
                          <a:schemeClr val="tx1"/>
                        </a:solidFill>
                        <a:latin typeface="Arial Narrow" pitchFamily="34" charset="0"/>
                        <a:ea typeface="+mn-ea"/>
                        <a:cs typeface="Arial" charset="0"/>
                      </a:endParaRPr>
                    </a:p>
                  </a:txBody>
                  <a:tcPr marL="406400" marR="243840" marT="243840" marB="243840" horzOverflow="overflow">
                    <a:lnL cap="flat">
                      <a:noFill/>
                    </a:lnL>
                    <a:lnR>
                      <a:noFill/>
                    </a:lnR>
                    <a:lnT>
                      <a:noFill/>
                    </a:lnT>
                    <a:lnB cap="flat">
                      <a:noFill/>
                    </a:lnB>
                    <a:lnTlToBr>
                      <a:noFill/>
                    </a:lnTlToBr>
                    <a:lnBlToTr>
                      <a:noFill/>
                    </a:lnBlToTr>
                    <a:noFill/>
                  </a:tcPr>
                </a:tc>
                <a:tc>
                  <a:txBody>
                    <a:bodyPr/>
                    <a:lstStyle/>
                    <a:p>
                      <a:pPr marL="0" marR="0" lvl="0" indent="0" algn="l" defTabSz="652463" rtl="0" eaLnBrk="1" fontAlgn="base" latinLnBrk="0" hangingPunct="1">
                        <a:lnSpc>
                          <a:spcPct val="100000"/>
                        </a:lnSpc>
                        <a:spcBef>
                          <a:spcPct val="20000"/>
                        </a:spcBef>
                        <a:spcAft>
                          <a:spcPct val="0"/>
                        </a:spcAft>
                        <a:buClrTx/>
                        <a:buSzTx/>
                        <a:buFontTx/>
                        <a:buNone/>
                        <a:tabLst/>
                      </a:pPr>
                      <a:endParaRPr lang="en-US" sz="2900" kern="1200" dirty="0">
                        <a:solidFill>
                          <a:schemeClr val="tx1"/>
                        </a:solidFill>
                        <a:latin typeface="Arial Narrow" pitchFamily="34" charset="0"/>
                        <a:ea typeface="+mn-ea"/>
                        <a:cs typeface="Arial" charset="0"/>
                      </a:endParaRPr>
                    </a:p>
                  </a:txBody>
                  <a:tcPr marL="406400" marR="243840" marT="243840" marB="243840"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4112" name="Text Box 389"/>
          <p:cNvSpPr txBox="1">
            <a:spLocks noChangeArrowheads="1"/>
          </p:cNvSpPr>
          <p:nvPr/>
        </p:nvSpPr>
        <p:spPr bwMode="auto">
          <a:xfrm>
            <a:off x="1371599" y="16080659"/>
            <a:ext cx="8873067" cy="4501713"/>
          </a:xfrm>
          <a:prstGeom prst="rect">
            <a:avLst/>
          </a:prstGeom>
          <a:noFill/>
          <a:ln w="9525">
            <a:noFill/>
            <a:miter lim="800000"/>
            <a:headEnd/>
            <a:tailEnd/>
          </a:ln>
        </p:spPr>
        <p:txBody>
          <a:bodyPr wrap="square" lIns="406384" tIns="406384" rIns="406384" bIns="406384">
            <a:spAutoFit/>
          </a:bodyPr>
          <a:lstStyle/>
          <a:p>
            <a:pPr defTabSz="3901342"/>
            <a:r>
              <a:rPr lang="en-US" sz="2990" dirty="0">
                <a:solidFill>
                  <a:srgbClr val="333333"/>
                </a:solidFill>
              </a:rPr>
              <a:t>Main motivation behind this project is to defy already accepted triggering(STA/LTA, Z Transform etc.) as well as Picking(AR picker, </a:t>
            </a:r>
            <a:r>
              <a:rPr lang="en-US" sz="2990" dirty="0" err="1">
                <a:solidFill>
                  <a:srgbClr val="333333"/>
                </a:solidFill>
              </a:rPr>
              <a:t>baer</a:t>
            </a:r>
            <a:r>
              <a:rPr lang="en-US" sz="2990" dirty="0">
                <a:solidFill>
                  <a:srgbClr val="333333"/>
                </a:solidFill>
              </a:rPr>
              <a:t> picker etc.) algorithms and formulate new techniques to extract P and S wave features. Problem with these algorithms is that different threshold values can produce entirely different triggers and accurate thresholds are hard to generalize for large number of events. </a:t>
            </a:r>
          </a:p>
        </p:txBody>
      </p:sp>
      <p:sp>
        <p:nvSpPr>
          <p:cNvPr id="4113" name="Text Box 14"/>
          <p:cNvSpPr txBox="1">
            <a:spLocks noChangeArrowheads="1"/>
          </p:cNvSpPr>
          <p:nvPr/>
        </p:nvSpPr>
        <p:spPr bwMode="auto">
          <a:xfrm>
            <a:off x="1371600" y="20955002"/>
            <a:ext cx="8873067" cy="8125525"/>
          </a:xfrm>
          <a:prstGeom prst="rect">
            <a:avLst/>
          </a:prstGeom>
          <a:noFill/>
          <a:ln w="9525">
            <a:noFill/>
            <a:miter lim="800000"/>
            <a:headEnd/>
            <a:tailEnd/>
          </a:ln>
        </p:spPr>
        <p:txBody>
          <a:bodyPr wrap="square" lIns="406384" tIns="406384" rIns="406384" bIns="406384">
            <a:spAutoFit/>
          </a:bodyPr>
          <a:lstStyle/>
          <a:p>
            <a:pPr marL="548626" indent="-548626" algn="just"/>
            <a:r>
              <a:rPr lang="en-US" sz="2987" b="1" dirty="0"/>
              <a:t>Motivation and Data Collection</a:t>
            </a:r>
          </a:p>
          <a:p>
            <a:pPr marL="548626" indent="-548626" algn="just"/>
            <a:endParaRPr lang="en-US" sz="2987" dirty="0"/>
          </a:p>
          <a:p>
            <a:pPr defTabSz="3901342"/>
            <a:r>
              <a:rPr lang="en-US" sz="2987" dirty="0"/>
              <a:t>STA/LTA algorithms involved in majority of past works are not very reliable for Machine Learning models as slight change in threshold can change classification. So, to pick up P wave and S wave arrival times data collection techniques were modified.</a:t>
            </a:r>
          </a:p>
          <a:p>
            <a:pPr marL="548626" indent="-548626" algn="just"/>
            <a:endParaRPr lang="en-US" sz="2987" dirty="0"/>
          </a:p>
          <a:p>
            <a:pPr marL="548626" indent="-548626" algn="ctr"/>
            <a:endParaRPr lang="en-US" sz="2133" dirty="0"/>
          </a:p>
          <a:p>
            <a:pPr marL="548626" indent="-548626" algn="ctr"/>
            <a:endParaRPr lang="en-US" sz="2133" dirty="0"/>
          </a:p>
          <a:p>
            <a:pPr marL="548626" indent="-548626" algn="ctr"/>
            <a:endParaRPr lang="en-US" sz="2133" dirty="0"/>
          </a:p>
          <a:p>
            <a:pPr marL="548626" indent="-548626" algn="ctr"/>
            <a:endParaRPr lang="en-US" sz="2133" dirty="0"/>
          </a:p>
          <a:p>
            <a:pPr marL="548626" indent="-548626" algn="ctr"/>
            <a:endParaRPr lang="en-US" sz="2133" dirty="0"/>
          </a:p>
          <a:p>
            <a:pPr marL="548626" indent="-548626" algn="ctr"/>
            <a:endParaRPr lang="en-US" sz="2133" dirty="0"/>
          </a:p>
          <a:p>
            <a:pPr marL="548626" indent="-548626"/>
            <a:endParaRPr lang="en-US" sz="2133" dirty="0"/>
          </a:p>
          <a:p>
            <a:pPr marL="548626" indent="-548626" algn="just"/>
            <a:endParaRPr lang="en-US" sz="2987" dirty="0"/>
          </a:p>
          <a:p>
            <a:pPr marL="548626" indent="-548626" algn="just"/>
            <a:endParaRPr lang="en-US" sz="2987" dirty="0"/>
          </a:p>
          <a:p>
            <a:pPr marL="548626" indent="-548626"/>
            <a:endParaRPr lang="en-US" sz="2667" b="1" dirty="0"/>
          </a:p>
        </p:txBody>
      </p:sp>
      <p:sp>
        <p:nvSpPr>
          <p:cNvPr id="58" name="Text Box 406"/>
          <p:cNvSpPr txBox="1">
            <a:spLocks noChangeArrowheads="1"/>
          </p:cNvSpPr>
          <p:nvPr/>
        </p:nvSpPr>
        <p:spPr bwMode="auto">
          <a:xfrm>
            <a:off x="12020239" y="6582680"/>
            <a:ext cx="8873067" cy="7256185"/>
          </a:xfrm>
          <a:prstGeom prst="rect">
            <a:avLst/>
          </a:prstGeom>
          <a:noFill/>
          <a:ln w="9525">
            <a:noFill/>
            <a:miter lim="800000"/>
            <a:headEnd/>
            <a:tailEnd/>
          </a:ln>
        </p:spPr>
        <p:txBody>
          <a:bodyPr lIns="406384" tIns="406384" rIns="406384" bIns="406384">
            <a:spAutoFit/>
          </a:bodyPr>
          <a:lstStyle/>
          <a:p>
            <a:pPr indent="-548626">
              <a:defRPr/>
            </a:pPr>
            <a:r>
              <a:rPr lang="en-US" sz="2987" dirty="0"/>
              <a:t>Data is collected around Southern California region with co-ordinates </a:t>
            </a:r>
            <a:r>
              <a:rPr lang="pt-BR" sz="2987" dirty="0"/>
              <a:t>N = 44.83,  W = -136.33, E = -110.05, S = 31.11. The data is collected from stations registered to networks AZ, BK, CI and NN. So, only those events were collected which were registered at these stations thus limiting distance by co-ordinates as well as network stations.</a:t>
            </a:r>
          </a:p>
          <a:p>
            <a:pPr indent="-548626">
              <a:defRPr/>
            </a:pPr>
            <a:endParaRPr lang="pt-BR" sz="2987" dirty="0"/>
          </a:p>
          <a:p>
            <a:pPr indent="-548626">
              <a:defRPr/>
            </a:pPr>
            <a:r>
              <a:rPr lang="pt-BR" sz="2987" dirty="0"/>
              <a:t>Data is collected for year 2016 which had 65 events registered at 75 stations with each station recording 3 channels BHZ, BHE and BHN. Four different time-series were collected from each station as:</a:t>
            </a:r>
          </a:p>
          <a:p>
            <a:pPr indent="-548626">
              <a:defRPr/>
            </a:pPr>
            <a:r>
              <a:rPr lang="pt-BR" sz="2987" dirty="0"/>
              <a:t>P wave= 1 min before p to 1 min after p arrival.</a:t>
            </a:r>
          </a:p>
          <a:p>
            <a:pPr indent="-548626">
              <a:defRPr/>
            </a:pPr>
            <a:r>
              <a:rPr lang="pt-BR" sz="2987" dirty="0"/>
              <a:t>S wave= 1 min before s to 1 min after s arrival.</a:t>
            </a:r>
          </a:p>
        </p:txBody>
      </p:sp>
      <p:sp>
        <p:nvSpPr>
          <p:cNvPr id="4143" name="Text Box 406"/>
          <p:cNvSpPr txBox="1">
            <a:spLocks noChangeArrowheads="1"/>
          </p:cNvSpPr>
          <p:nvPr/>
        </p:nvSpPr>
        <p:spPr bwMode="auto">
          <a:xfrm>
            <a:off x="22744853" y="14389390"/>
            <a:ext cx="8873067" cy="3578768"/>
          </a:xfrm>
          <a:prstGeom prst="rect">
            <a:avLst/>
          </a:prstGeom>
          <a:noFill/>
          <a:ln w="9525">
            <a:noFill/>
            <a:miter lim="800000"/>
            <a:headEnd/>
            <a:tailEnd/>
          </a:ln>
        </p:spPr>
        <p:txBody>
          <a:bodyPr lIns="406384" tIns="406384" rIns="406384" bIns="406384">
            <a:spAutoFit/>
          </a:bodyPr>
          <a:lstStyle/>
          <a:p>
            <a:pPr>
              <a:defRPr/>
            </a:pPr>
            <a:r>
              <a:rPr lang="en-US" sz="2987" dirty="0"/>
              <a:t>A custom 3-D classifier was built using Keras. The CNN has 7 convolution layers followed by 1 Dense layer. Convolution layers use RELU activation while Dense layer uses Sigmoid. Output of CNN is probability of a sample being earthquake or not. Probability close to 0 means no earthquake event and vice versa for earthquake.</a:t>
            </a:r>
          </a:p>
        </p:txBody>
      </p:sp>
      <p:sp>
        <p:nvSpPr>
          <p:cNvPr id="4144" name="Text Box 406"/>
          <p:cNvSpPr txBox="1">
            <a:spLocks noChangeArrowheads="1"/>
          </p:cNvSpPr>
          <p:nvPr/>
        </p:nvSpPr>
        <p:spPr bwMode="auto">
          <a:xfrm>
            <a:off x="22744853" y="9238828"/>
            <a:ext cx="8873067" cy="3119091"/>
          </a:xfrm>
          <a:prstGeom prst="rect">
            <a:avLst/>
          </a:prstGeom>
          <a:noFill/>
          <a:ln w="9525">
            <a:noFill/>
            <a:miter lim="800000"/>
            <a:headEnd/>
            <a:tailEnd/>
          </a:ln>
        </p:spPr>
        <p:txBody>
          <a:bodyPr lIns="406384" tIns="406384" rIns="406384" bIns="406384">
            <a:spAutoFit/>
          </a:bodyPr>
          <a:lstStyle/>
          <a:p>
            <a:pPr>
              <a:defRPr/>
            </a:pPr>
            <a:r>
              <a:rPr lang="en-US" sz="2987" dirty="0"/>
              <a:t>Cleaned data was tried with number of 1D classifier with only one channel data. The performance measures were not as expected. In order to enhance accuracy, data from all 3 channels BHZ, BHN, BHE was used which required a classifier with 3-D input</a:t>
            </a:r>
          </a:p>
        </p:txBody>
      </p:sp>
      <p:sp>
        <p:nvSpPr>
          <p:cNvPr id="4146" name="Text Box 406"/>
          <p:cNvSpPr txBox="1">
            <a:spLocks noChangeArrowheads="1"/>
          </p:cNvSpPr>
          <p:nvPr/>
        </p:nvSpPr>
        <p:spPr bwMode="auto">
          <a:xfrm>
            <a:off x="1131147" y="28749948"/>
            <a:ext cx="8873067" cy="3119091"/>
          </a:xfrm>
          <a:prstGeom prst="rect">
            <a:avLst/>
          </a:prstGeom>
          <a:noFill/>
          <a:ln w="9525">
            <a:noFill/>
            <a:miter lim="800000"/>
            <a:headEnd/>
            <a:tailEnd/>
          </a:ln>
        </p:spPr>
        <p:txBody>
          <a:bodyPr wrap="square" lIns="406384" tIns="406384" rIns="406384" bIns="406384">
            <a:spAutoFit/>
          </a:bodyPr>
          <a:lstStyle/>
          <a:p>
            <a:pPr defTabSz="3901342"/>
            <a:r>
              <a:rPr lang="en-US" sz="2987" dirty="0"/>
              <a:t>This project relies on credible repository of IRIS DMC and uses IRIS’s Wilber3 tool to collect data. The samples collected are in SAC format and contain additional information in headers which can be used as extra features for classification models.</a:t>
            </a:r>
          </a:p>
        </p:txBody>
      </p:sp>
      <p:sp>
        <p:nvSpPr>
          <p:cNvPr id="4149" name="Text Box 388"/>
          <p:cNvSpPr txBox="1">
            <a:spLocks noChangeArrowheads="1"/>
          </p:cNvSpPr>
          <p:nvPr/>
        </p:nvSpPr>
        <p:spPr bwMode="auto">
          <a:xfrm>
            <a:off x="11510433" y="5651887"/>
            <a:ext cx="9965267" cy="525094"/>
          </a:xfrm>
          <a:prstGeom prst="rect">
            <a:avLst/>
          </a:prstGeom>
          <a:solidFill>
            <a:schemeClr val="accent2"/>
          </a:solidFill>
          <a:ln w="9525">
            <a:noFill/>
            <a:miter lim="800000"/>
            <a:headEnd/>
            <a:tailEnd/>
          </a:ln>
        </p:spPr>
        <p:txBody>
          <a:bodyPr wrap="square" lIns="81123" tIns="40552" rIns="81123" bIns="40552">
            <a:spAutoFit/>
          </a:bodyPr>
          <a:lstStyle/>
          <a:p>
            <a:pPr algn="ctr" eaLnBrk="0" hangingPunct="0">
              <a:spcBef>
                <a:spcPct val="50000"/>
              </a:spcBef>
            </a:pPr>
            <a:r>
              <a:rPr lang="en-US" b="1">
                <a:solidFill>
                  <a:srgbClr val="F8F8F8"/>
                </a:solidFill>
              </a:rPr>
              <a:t>Methodology</a:t>
            </a:r>
          </a:p>
        </p:txBody>
      </p:sp>
      <p:sp>
        <p:nvSpPr>
          <p:cNvPr id="4152" name="TextBox 80"/>
          <p:cNvSpPr txBox="1">
            <a:spLocks noChangeArrowheads="1"/>
          </p:cNvSpPr>
          <p:nvPr/>
        </p:nvSpPr>
        <p:spPr bwMode="auto">
          <a:xfrm>
            <a:off x="11813473" y="16309689"/>
            <a:ext cx="8873067" cy="12503616"/>
          </a:xfrm>
          <a:prstGeom prst="rect">
            <a:avLst/>
          </a:prstGeom>
          <a:noFill/>
          <a:ln w="9525">
            <a:noFill/>
            <a:miter lim="800000"/>
            <a:headEnd/>
            <a:tailEnd/>
          </a:ln>
        </p:spPr>
        <p:txBody>
          <a:bodyPr>
            <a:spAutoFit/>
          </a:bodyPr>
          <a:lstStyle/>
          <a:p>
            <a:pPr marL="406390" lvl="2" indent="0"/>
            <a:r>
              <a:rPr lang="en-US" sz="2987" dirty="0"/>
              <a:t>Noise= 5 min before event to 0 min after event.</a:t>
            </a:r>
          </a:p>
          <a:p>
            <a:pPr marL="406390" lvl="2" indent="0"/>
            <a:r>
              <a:rPr lang="en-US" sz="2987" dirty="0"/>
              <a:t>Event= 1 min before event to 2 min after event.</a:t>
            </a:r>
          </a:p>
          <a:p>
            <a:pPr marL="406390" lvl="2" indent="0"/>
            <a:r>
              <a:rPr lang="en-US" sz="2987" dirty="0"/>
              <a:t>Start time of P wave and S wave samples is sufficient to extract P and S arrival times while Event represents when event triggers (happens at epicenter).</a:t>
            </a:r>
          </a:p>
          <a:p>
            <a:pPr marL="406390" lvl="2" indent="0"/>
            <a:endParaRPr lang="en-US" sz="2987" dirty="0"/>
          </a:p>
          <a:p>
            <a:pPr marL="406390" lvl="2" indent="0"/>
            <a:r>
              <a:rPr lang="en-US" sz="2987" b="1" dirty="0"/>
              <a:t>Data Processing and Challenges</a:t>
            </a:r>
          </a:p>
          <a:p>
            <a:pPr marL="406390" lvl="2" indent="0"/>
            <a:endParaRPr lang="en-US" sz="2987" dirty="0"/>
          </a:p>
          <a:p>
            <a:pPr marL="406390" lvl="2" indent="0"/>
            <a:r>
              <a:rPr lang="en-US" sz="2987" dirty="0"/>
              <a:t>Collected data is processed, filtered and converted to ML friendly format. Each event SAC file is cut into 3 slices of 10 seconds starting from event occurrence(trigger). Assumption is, that longest event does not last more than 30 seconds. As data is sampled at 40Hz, each window is of length 400 samples. The Noise is processed similarly with only exception being number of slices which are 5, i.e. 50 seconds. Processed data is saved as JSON file containing all event and noise samples. It includes binary pointer which is 0 in case of Noise sample and 1 in case of Earthquake sample.</a:t>
            </a:r>
          </a:p>
          <a:p>
            <a:pPr marL="406390" lvl="2" indent="0"/>
            <a:r>
              <a:rPr lang="en-US" sz="2987" dirty="0"/>
              <a:t>Initial tests of processed data with simple ML models showed very bad performance. Which, was later found out to be due to presence of high amplitude noises being classified as Earthquake events by ML algorithms. The standard scaling techniques were slightly modified to get rid of rogue noises. The initial processed data had Event to Noise ratio of 4806:8008.</a:t>
            </a:r>
          </a:p>
          <a:p>
            <a:pPr marL="406390" lvl="2" indent="0"/>
            <a:endParaRPr lang="en-US" sz="2987" dirty="0"/>
          </a:p>
        </p:txBody>
      </p:sp>
      <p:sp>
        <p:nvSpPr>
          <p:cNvPr id="4153" name="Text Box 406"/>
          <p:cNvSpPr txBox="1">
            <a:spLocks noChangeArrowheads="1"/>
          </p:cNvSpPr>
          <p:nvPr/>
        </p:nvSpPr>
        <p:spPr bwMode="auto">
          <a:xfrm>
            <a:off x="22737540" y="19896699"/>
            <a:ext cx="8873067" cy="5417476"/>
          </a:xfrm>
          <a:prstGeom prst="rect">
            <a:avLst/>
          </a:prstGeom>
          <a:noFill/>
          <a:ln w="9525">
            <a:noFill/>
            <a:miter lim="800000"/>
            <a:headEnd/>
            <a:tailEnd/>
          </a:ln>
        </p:spPr>
        <p:txBody>
          <a:bodyPr lIns="406384" tIns="406384" rIns="406384" bIns="406384">
            <a:spAutoFit/>
          </a:bodyPr>
          <a:lstStyle/>
          <a:p>
            <a:pPr>
              <a:defRPr/>
            </a:pPr>
            <a:r>
              <a:rPr lang="en-US" sz="2987" dirty="0"/>
              <a:t>Input to CNN is 3-D tensor made up of of BHZ, BHE and BHN channel data. Data was reshaped and stacked to give parallel channel input to CNN. CNN calculates 1-D convolution of each channel and process data in parallel for 3 channels.</a:t>
            </a:r>
          </a:p>
          <a:p>
            <a:pPr>
              <a:defRPr/>
            </a:pPr>
            <a:r>
              <a:rPr lang="en-US" sz="2987" dirty="0"/>
              <a:t>The CNN use Early Stopping criteria to avoid overfitting and saves model weights to be used for predictions or handling different data in future. Train to test data ratio was 75:25 so 6604 samples were used for training and 2202 samples for testing performance.</a:t>
            </a:r>
          </a:p>
        </p:txBody>
      </p:sp>
      <p:sp>
        <p:nvSpPr>
          <p:cNvPr id="4154" name="Text Box 406"/>
          <p:cNvSpPr txBox="1">
            <a:spLocks noChangeArrowheads="1"/>
          </p:cNvSpPr>
          <p:nvPr/>
        </p:nvSpPr>
        <p:spPr bwMode="auto">
          <a:xfrm>
            <a:off x="22744853" y="26555229"/>
            <a:ext cx="8873067" cy="5417476"/>
          </a:xfrm>
          <a:prstGeom prst="rect">
            <a:avLst/>
          </a:prstGeom>
          <a:noFill/>
          <a:ln w="9525">
            <a:noFill/>
            <a:miter lim="800000"/>
            <a:headEnd/>
            <a:tailEnd/>
          </a:ln>
        </p:spPr>
        <p:txBody>
          <a:bodyPr lIns="406384" tIns="406384" rIns="406384" bIns="406384">
            <a:spAutoFit/>
          </a:bodyPr>
          <a:lstStyle/>
          <a:p>
            <a:pPr>
              <a:defRPr/>
            </a:pPr>
            <a:r>
              <a:rPr lang="en-US" sz="2987" dirty="0"/>
              <a:t>After removing high amplitude noises from data, using absolute values of samples further increases the efficiency of CNN</a:t>
            </a:r>
          </a:p>
          <a:p>
            <a:pPr>
              <a:defRPr/>
            </a:pPr>
            <a:r>
              <a:rPr lang="en-US" sz="2987" dirty="0"/>
              <a:t>As problem posed is binary classification in nature, it is suitable to use multiple performance metrics. It also gives better understanding of CNN’s working as model is probabilistic in nature. We used four different metrics: Binary accuracy, Precision, Recall and F measure, with latter 3 being custom built for CNN model. CNN shows high performance in all metrics</a:t>
            </a:r>
          </a:p>
        </p:txBody>
      </p:sp>
      <p:sp>
        <p:nvSpPr>
          <p:cNvPr id="41" name="Rectangle 5">
            <a:extLst>
              <a:ext uri="{FF2B5EF4-FFF2-40B4-BE49-F238E27FC236}">
                <a16:creationId xmlns:a16="http://schemas.microsoft.com/office/drawing/2014/main" id="{F56A1035-C9F5-46F0-9CC8-0D25F3E4F994}"/>
              </a:ext>
            </a:extLst>
          </p:cNvPr>
          <p:cNvSpPr>
            <a:spLocks noChangeArrowheads="1"/>
          </p:cNvSpPr>
          <p:nvPr/>
        </p:nvSpPr>
        <p:spPr bwMode="auto">
          <a:xfrm>
            <a:off x="294218" y="674666"/>
            <a:ext cx="10373784" cy="1854672"/>
          </a:xfrm>
          <a:prstGeom prst="rect">
            <a:avLst/>
          </a:prstGeom>
          <a:noFill/>
          <a:ln w="9525">
            <a:noFill/>
            <a:miter lim="800000"/>
            <a:headEnd/>
            <a:tailEnd/>
          </a:ln>
        </p:spPr>
        <p:txBody>
          <a:bodyPr wrap="square" lIns="81101" tIns="40544" rIns="81101" bIns="40544">
            <a:spAutoFit/>
          </a:bodyPr>
          <a:lstStyle/>
          <a:p>
            <a:pPr algn="ctr" eaLnBrk="0" hangingPunct="0">
              <a:defRPr/>
            </a:pPr>
            <a:r>
              <a:rPr lang="en-US" sz="5760" b="1" dirty="0">
                <a:solidFill>
                  <a:srgbClr val="FFFFFF"/>
                </a:solidFill>
                <a:latin typeface="Arial" charset="0"/>
              </a:rPr>
              <a:t>Electrical Engineering Department</a:t>
            </a:r>
          </a:p>
        </p:txBody>
      </p:sp>
      <p:sp>
        <p:nvSpPr>
          <p:cNvPr id="42" name="Rectangle 5">
            <a:extLst>
              <a:ext uri="{FF2B5EF4-FFF2-40B4-BE49-F238E27FC236}">
                <a16:creationId xmlns:a16="http://schemas.microsoft.com/office/drawing/2014/main" id="{9C5BEEB0-D285-4D5A-A4AA-D79BCD39FAD9}"/>
              </a:ext>
            </a:extLst>
          </p:cNvPr>
          <p:cNvSpPr>
            <a:spLocks noChangeArrowheads="1"/>
          </p:cNvSpPr>
          <p:nvPr/>
        </p:nvSpPr>
        <p:spPr bwMode="auto">
          <a:xfrm>
            <a:off x="33077152" y="942932"/>
            <a:ext cx="9975849" cy="2851869"/>
          </a:xfrm>
          <a:prstGeom prst="rect">
            <a:avLst/>
          </a:prstGeom>
          <a:noFill/>
          <a:ln w="9525">
            <a:noFill/>
            <a:miter lim="800000"/>
            <a:headEnd/>
            <a:tailEnd/>
          </a:ln>
        </p:spPr>
        <p:txBody>
          <a:bodyPr wrap="square" lIns="81101" tIns="40544" rIns="81101" bIns="40544">
            <a:spAutoFit/>
          </a:bodyPr>
          <a:lstStyle/>
          <a:p>
            <a:pPr eaLnBrk="0" hangingPunct="0">
              <a:defRPr/>
            </a:pPr>
            <a:r>
              <a:rPr lang="en-US" sz="3600" b="1" dirty="0">
                <a:solidFill>
                  <a:srgbClr val="FFFFFF"/>
                </a:solidFill>
                <a:latin typeface="Arial" charset="0"/>
              </a:rPr>
              <a:t>Sandhu, Shaminderpal</a:t>
            </a:r>
          </a:p>
          <a:p>
            <a:pPr eaLnBrk="0" hangingPunct="0">
              <a:defRPr/>
            </a:pPr>
            <a:r>
              <a:rPr lang="en-US" sz="3600" b="1" dirty="0">
                <a:solidFill>
                  <a:srgbClr val="FFFFFF"/>
                </a:solidFill>
                <a:latin typeface="Arial" charset="0"/>
              </a:rPr>
              <a:t>(MS Electrical Engineering) </a:t>
            </a:r>
          </a:p>
          <a:p>
            <a:pPr eaLnBrk="0" hangingPunct="0">
              <a:defRPr/>
            </a:pPr>
            <a:r>
              <a:rPr lang="en-US" sz="3600" b="1" dirty="0" err="1">
                <a:solidFill>
                  <a:srgbClr val="FFFFFF"/>
                </a:solidFill>
                <a:latin typeface="Arial" charset="0"/>
              </a:rPr>
              <a:t>Saeidi</a:t>
            </a:r>
            <a:r>
              <a:rPr lang="en-US" sz="3600" b="1" dirty="0">
                <a:solidFill>
                  <a:srgbClr val="FFFFFF"/>
                </a:solidFill>
                <a:latin typeface="Arial" charset="0"/>
              </a:rPr>
              <a:t>, Ali </a:t>
            </a:r>
          </a:p>
          <a:p>
            <a:pPr eaLnBrk="0" hangingPunct="0">
              <a:defRPr/>
            </a:pPr>
            <a:r>
              <a:rPr lang="en-US" sz="3600" b="1" dirty="0">
                <a:solidFill>
                  <a:srgbClr val="FFFFFF"/>
                </a:solidFill>
                <a:latin typeface="Arial" charset="0"/>
              </a:rPr>
              <a:t>(MS Electrical Engineering)</a:t>
            </a:r>
          </a:p>
          <a:p>
            <a:pPr algn="ctr" eaLnBrk="0" hangingPunct="0">
              <a:defRPr/>
            </a:pPr>
            <a:endParaRPr lang="en-US" sz="3600" b="1" dirty="0">
              <a:solidFill>
                <a:srgbClr val="FFFFFF"/>
              </a:solidFill>
              <a:latin typeface="Arial" charset="0"/>
            </a:endParaRPr>
          </a:p>
        </p:txBody>
      </p:sp>
      <p:pic>
        <p:nvPicPr>
          <p:cNvPr id="3" name="Picture 2">
            <a:extLst>
              <a:ext uri="{FF2B5EF4-FFF2-40B4-BE49-F238E27FC236}">
                <a16:creationId xmlns:a16="http://schemas.microsoft.com/office/drawing/2014/main" id="{F008A9A6-F399-4E42-B139-BC2EA1D4D65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7040" y="2608906"/>
            <a:ext cx="1600351" cy="1965631"/>
          </a:xfrm>
          <a:prstGeom prst="rect">
            <a:avLst/>
          </a:prstGeom>
        </p:spPr>
      </p:pic>
      <p:pic>
        <p:nvPicPr>
          <p:cNvPr id="5" name="Picture 4">
            <a:extLst>
              <a:ext uri="{FF2B5EF4-FFF2-40B4-BE49-F238E27FC236}">
                <a16:creationId xmlns:a16="http://schemas.microsoft.com/office/drawing/2014/main" id="{11EADE4E-9408-4A07-A7E8-2E6818BCFBF9}"/>
              </a:ext>
            </a:extLst>
          </p:cNvPr>
          <p:cNvPicPr>
            <a:picLocks noChangeAspect="1"/>
          </p:cNvPicPr>
          <p:nvPr/>
        </p:nvPicPr>
        <p:blipFill>
          <a:blip r:embed="rId4"/>
          <a:stretch>
            <a:fillRect/>
          </a:stretch>
        </p:blipFill>
        <p:spPr>
          <a:xfrm>
            <a:off x="2499584" y="12644045"/>
            <a:ext cx="2847416" cy="3233851"/>
          </a:xfrm>
          <a:prstGeom prst="rect">
            <a:avLst/>
          </a:prstGeom>
        </p:spPr>
      </p:pic>
      <p:pic>
        <p:nvPicPr>
          <p:cNvPr id="6" name="Picture 5">
            <a:extLst>
              <a:ext uri="{FF2B5EF4-FFF2-40B4-BE49-F238E27FC236}">
                <a16:creationId xmlns:a16="http://schemas.microsoft.com/office/drawing/2014/main" id="{5431CD1D-DC73-46B2-8CDF-869A69889F95}"/>
              </a:ext>
            </a:extLst>
          </p:cNvPr>
          <p:cNvPicPr>
            <a:picLocks noChangeAspect="1"/>
          </p:cNvPicPr>
          <p:nvPr/>
        </p:nvPicPr>
        <p:blipFill>
          <a:blip r:embed="rId5"/>
          <a:stretch>
            <a:fillRect/>
          </a:stretch>
        </p:blipFill>
        <p:spPr>
          <a:xfrm>
            <a:off x="5808132" y="12644045"/>
            <a:ext cx="2960914" cy="3303064"/>
          </a:xfrm>
          <a:prstGeom prst="rect">
            <a:avLst/>
          </a:prstGeom>
        </p:spPr>
      </p:pic>
      <p:pic>
        <p:nvPicPr>
          <p:cNvPr id="7" name="Picture 6">
            <a:extLst>
              <a:ext uri="{FF2B5EF4-FFF2-40B4-BE49-F238E27FC236}">
                <a16:creationId xmlns:a16="http://schemas.microsoft.com/office/drawing/2014/main" id="{ABF470CE-19DF-41EE-8F49-6ECA13252B57}"/>
              </a:ext>
            </a:extLst>
          </p:cNvPr>
          <p:cNvPicPr>
            <a:picLocks noChangeAspect="1"/>
          </p:cNvPicPr>
          <p:nvPr/>
        </p:nvPicPr>
        <p:blipFill>
          <a:blip r:embed="rId6"/>
          <a:stretch>
            <a:fillRect/>
          </a:stretch>
        </p:blipFill>
        <p:spPr>
          <a:xfrm>
            <a:off x="1456266" y="24788210"/>
            <a:ext cx="4459667" cy="3994449"/>
          </a:xfrm>
          <a:prstGeom prst="rect">
            <a:avLst/>
          </a:prstGeom>
        </p:spPr>
      </p:pic>
      <p:pic>
        <p:nvPicPr>
          <p:cNvPr id="8" name="Picture 7">
            <a:extLst>
              <a:ext uri="{FF2B5EF4-FFF2-40B4-BE49-F238E27FC236}">
                <a16:creationId xmlns:a16="http://schemas.microsoft.com/office/drawing/2014/main" id="{89E3A597-D400-4535-B7DF-3053A555AD19}"/>
              </a:ext>
            </a:extLst>
          </p:cNvPr>
          <p:cNvPicPr>
            <a:picLocks noChangeAspect="1"/>
          </p:cNvPicPr>
          <p:nvPr/>
        </p:nvPicPr>
        <p:blipFill>
          <a:blip r:embed="rId7"/>
          <a:stretch>
            <a:fillRect/>
          </a:stretch>
        </p:blipFill>
        <p:spPr>
          <a:xfrm>
            <a:off x="6156387" y="25017764"/>
            <a:ext cx="4046887" cy="3732184"/>
          </a:xfrm>
          <a:prstGeom prst="rect">
            <a:avLst/>
          </a:prstGeom>
        </p:spPr>
      </p:pic>
      <p:pic>
        <p:nvPicPr>
          <p:cNvPr id="10" name="Picture 9">
            <a:extLst>
              <a:ext uri="{FF2B5EF4-FFF2-40B4-BE49-F238E27FC236}">
                <a16:creationId xmlns:a16="http://schemas.microsoft.com/office/drawing/2014/main" id="{70E93C43-718F-49C0-931B-84198E49D98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607520" y="12038743"/>
            <a:ext cx="4490720" cy="2604315"/>
          </a:xfrm>
          <a:prstGeom prst="rect">
            <a:avLst/>
          </a:prstGeom>
          <a:ln w="9525"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11">
            <a:extLst>
              <a:ext uri="{FF2B5EF4-FFF2-40B4-BE49-F238E27FC236}">
                <a16:creationId xmlns:a16="http://schemas.microsoft.com/office/drawing/2014/main" id="{E371F06B-9129-4BC1-8877-9246E00E63E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578949" y="17701978"/>
            <a:ext cx="6448753" cy="2387825"/>
          </a:xfrm>
          <a:prstGeom prst="rect">
            <a:avLst/>
          </a:prstGeom>
        </p:spPr>
      </p:pic>
      <p:pic>
        <p:nvPicPr>
          <p:cNvPr id="14" name="Picture 13">
            <a:extLst>
              <a:ext uri="{FF2B5EF4-FFF2-40B4-BE49-F238E27FC236}">
                <a16:creationId xmlns:a16="http://schemas.microsoft.com/office/drawing/2014/main" id="{A27831AC-AED7-41B0-96D3-64EFEB9A5EB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5014942" y="6591227"/>
            <a:ext cx="5966915" cy="4874381"/>
          </a:xfrm>
          <a:prstGeom prst="rect">
            <a:avLst/>
          </a:prstGeom>
        </p:spPr>
      </p:pic>
      <p:pic>
        <p:nvPicPr>
          <p:cNvPr id="18" name="Picture 17">
            <a:extLst>
              <a:ext uri="{FF2B5EF4-FFF2-40B4-BE49-F238E27FC236}">
                <a16:creationId xmlns:a16="http://schemas.microsoft.com/office/drawing/2014/main" id="{CE75DBAA-84BB-4995-8E94-4120844E04A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117959" y="28445032"/>
            <a:ext cx="8676174" cy="2839098"/>
          </a:xfrm>
          <a:prstGeom prst="rect">
            <a:avLst/>
          </a:prstGeom>
        </p:spPr>
      </p:pic>
      <p:pic>
        <p:nvPicPr>
          <p:cNvPr id="4" name="Picture 3">
            <a:extLst>
              <a:ext uri="{FF2B5EF4-FFF2-40B4-BE49-F238E27FC236}">
                <a16:creationId xmlns:a16="http://schemas.microsoft.com/office/drawing/2014/main" id="{5C9C8DFC-41AB-48D8-8FE5-889C7456858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3436088" y="13359861"/>
            <a:ext cx="5013958" cy="2848614"/>
          </a:xfrm>
          <a:prstGeom prst="rect">
            <a:avLst/>
          </a:prstGeom>
        </p:spPr>
      </p:pic>
      <p:graphicFrame>
        <p:nvGraphicFramePr>
          <p:cNvPr id="9" name="Table 8">
            <a:extLst>
              <a:ext uri="{FF2B5EF4-FFF2-40B4-BE49-F238E27FC236}">
                <a16:creationId xmlns:a16="http://schemas.microsoft.com/office/drawing/2014/main" id="{67F57AFF-45C6-481C-AB6E-E4E629E6E57C}"/>
              </a:ext>
            </a:extLst>
          </p:cNvPr>
          <p:cNvGraphicFramePr>
            <a:graphicFrameLocks noGrp="1"/>
          </p:cNvGraphicFramePr>
          <p:nvPr>
            <p:extLst>
              <p:ext uri="{D42A27DB-BD31-4B8C-83A1-F6EECF244321}">
                <p14:modId xmlns:p14="http://schemas.microsoft.com/office/powerpoint/2010/main" val="2560752304"/>
              </p:ext>
            </p:extLst>
          </p:nvPr>
        </p:nvGraphicFramePr>
        <p:xfrm>
          <a:off x="24034649" y="25017764"/>
          <a:ext cx="6293473" cy="1820325"/>
        </p:xfrm>
        <a:graphic>
          <a:graphicData uri="http://schemas.openxmlformats.org/drawingml/2006/table">
            <a:tbl>
              <a:tblPr>
                <a:tableStyleId>{5C22544A-7EE6-4342-B048-85BDC9FD1C3A}</a:tableStyleId>
              </a:tblPr>
              <a:tblGrid>
                <a:gridCol w="1386835">
                  <a:extLst>
                    <a:ext uri="{9D8B030D-6E8A-4147-A177-3AD203B41FA5}">
                      <a16:colId xmlns:a16="http://schemas.microsoft.com/office/drawing/2014/main" val="2443671694"/>
                    </a:ext>
                  </a:extLst>
                </a:gridCol>
                <a:gridCol w="1589158">
                  <a:extLst>
                    <a:ext uri="{9D8B030D-6E8A-4147-A177-3AD203B41FA5}">
                      <a16:colId xmlns:a16="http://schemas.microsoft.com/office/drawing/2014/main" val="1890685972"/>
                    </a:ext>
                  </a:extLst>
                </a:gridCol>
                <a:gridCol w="1570765">
                  <a:extLst>
                    <a:ext uri="{9D8B030D-6E8A-4147-A177-3AD203B41FA5}">
                      <a16:colId xmlns:a16="http://schemas.microsoft.com/office/drawing/2014/main" val="3977877184"/>
                    </a:ext>
                  </a:extLst>
                </a:gridCol>
                <a:gridCol w="212736">
                  <a:extLst>
                    <a:ext uri="{9D8B030D-6E8A-4147-A177-3AD203B41FA5}">
                      <a16:colId xmlns:a16="http://schemas.microsoft.com/office/drawing/2014/main" val="3951435083"/>
                    </a:ext>
                  </a:extLst>
                </a:gridCol>
                <a:gridCol w="1533979">
                  <a:extLst>
                    <a:ext uri="{9D8B030D-6E8A-4147-A177-3AD203B41FA5}">
                      <a16:colId xmlns:a16="http://schemas.microsoft.com/office/drawing/2014/main" val="3017609143"/>
                    </a:ext>
                  </a:extLst>
                </a:gridCol>
              </a:tblGrid>
              <a:tr h="320039">
                <a:tc>
                  <a:txBody>
                    <a:bodyPr/>
                    <a:lstStyle/>
                    <a:p>
                      <a:pPr marL="0" marR="0" algn="ctr">
                        <a:lnSpc>
                          <a:spcPct val="107000"/>
                        </a:lnSpc>
                        <a:spcBef>
                          <a:spcPts val="0"/>
                        </a:spcBef>
                        <a:spcAft>
                          <a:spcPts val="800"/>
                        </a:spcAft>
                      </a:pPr>
                      <a:r>
                        <a:rPr lang="en-US" sz="1300" b="1" dirty="0" err="1">
                          <a:effectLst/>
                        </a:rPr>
                        <a:t>Val_precision</a:t>
                      </a:r>
                      <a:endParaRPr lang="en-US" sz="1300" b="1" dirty="0">
                        <a:effectLst/>
                        <a:latin typeface="Calibri" panose="020F0502020204030204" pitchFamily="34" charset="0"/>
                        <a:ea typeface="Calibri" panose="020F0502020204030204" pitchFamily="34" charset="0"/>
                        <a:cs typeface="Arial" panose="020B0604020202020204" pitchFamily="34" charset="0"/>
                      </a:endParaRPr>
                    </a:p>
                  </a:txBody>
                  <a:tcPr marL="84608" marR="84608" marT="105944" marB="0" anchor="ctr"/>
                </a:tc>
                <a:tc>
                  <a:txBody>
                    <a:bodyPr/>
                    <a:lstStyle/>
                    <a:p>
                      <a:pPr marL="0" marR="0" algn="ctr">
                        <a:lnSpc>
                          <a:spcPct val="107000"/>
                        </a:lnSpc>
                        <a:spcBef>
                          <a:spcPts val="0"/>
                        </a:spcBef>
                        <a:spcAft>
                          <a:spcPts val="800"/>
                        </a:spcAft>
                      </a:pPr>
                      <a:r>
                        <a:rPr lang="en-US" sz="1300" b="1" dirty="0" err="1">
                          <a:effectLst/>
                        </a:rPr>
                        <a:t>Val_recall</a:t>
                      </a:r>
                      <a:endParaRPr lang="en-US" sz="1300" b="1" dirty="0">
                        <a:effectLst/>
                        <a:latin typeface="Calibri" panose="020F0502020204030204" pitchFamily="34" charset="0"/>
                        <a:ea typeface="Calibri" panose="020F0502020204030204" pitchFamily="34" charset="0"/>
                        <a:cs typeface="Arial" panose="020B0604020202020204" pitchFamily="34" charset="0"/>
                      </a:endParaRPr>
                    </a:p>
                  </a:txBody>
                  <a:tcPr marL="84608" marR="84608" marT="105944" marB="0" anchor="ctr"/>
                </a:tc>
                <a:tc>
                  <a:txBody>
                    <a:bodyPr/>
                    <a:lstStyle/>
                    <a:p>
                      <a:pPr marL="0" marR="0" algn="ctr">
                        <a:lnSpc>
                          <a:spcPct val="107000"/>
                        </a:lnSpc>
                        <a:spcBef>
                          <a:spcPts val="0"/>
                        </a:spcBef>
                        <a:spcAft>
                          <a:spcPts val="800"/>
                        </a:spcAft>
                      </a:pPr>
                      <a:r>
                        <a:rPr lang="en-US" sz="1300" b="1" dirty="0" err="1">
                          <a:effectLst/>
                        </a:rPr>
                        <a:t>Val_fmeasure</a:t>
                      </a:r>
                      <a:endParaRPr lang="en-US" sz="1300" b="1" dirty="0">
                        <a:effectLst/>
                        <a:latin typeface="Calibri" panose="020F0502020204030204" pitchFamily="34" charset="0"/>
                        <a:ea typeface="Calibri" panose="020F0502020204030204" pitchFamily="34" charset="0"/>
                        <a:cs typeface="Arial" panose="020B0604020202020204" pitchFamily="34" charset="0"/>
                      </a:endParaRPr>
                    </a:p>
                  </a:txBody>
                  <a:tcPr marL="84608" marR="84608" marT="105944" marB="0" anchor="ctr"/>
                </a:tc>
                <a:tc gridSpan="2">
                  <a:txBody>
                    <a:bodyPr/>
                    <a:lstStyle/>
                    <a:p>
                      <a:pPr marL="0" marR="0" algn="ctr">
                        <a:lnSpc>
                          <a:spcPct val="107000"/>
                        </a:lnSpc>
                        <a:spcBef>
                          <a:spcPts val="0"/>
                        </a:spcBef>
                        <a:spcAft>
                          <a:spcPts val="800"/>
                        </a:spcAft>
                      </a:pPr>
                      <a:r>
                        <a:rPr lang="en-US" sz="1300" b="1" dirty="0" err="1">
                          <a:effectLst/>
                        </a:rPr>
                        <a:t>Val_accuracy</a:t>
                      </a:r>
                      <a:endParaRPr lang="en-US" sz="1300" b="1" dirty="0">
                        <a:effectLst/>
                        <a:latin typeface="Calibri" panose="020F0502020204030204" pitchFamily="34" charset="0"/>
                        <a:ea typeface="Calibri" panose="020F0502020204030204" pitchFamily="34" charset="0"/>
                        <a:cs typeface="Arial" panose="020B0604020202020204" pitchFamily="34" charset="0"/>
                      </a:endParaRPr>
                    </a:p>
                  </a:txBody>
                  <a:tcPr marL="105944" marR="105944" marT="52972" marB="52972" anchor="ctr"/>
                </a:tc>
                <a:tc hMerge="1">
                  <a:txBody>
                    <a:bodyPr/>
                    <a:lstStyle/>
                    <a:p>
                      <a:endParaRPr lang="en-US"/>
                    </a:p>
                  </a:txBody>
                  <a:tcPr/>
                </a:tc>
                <a:extLst>
                  <a:ext uri="{0D108BD9-81ED-4DB2-BD59-A6C34878D82A}">
                    <a16:rowId xmlns:a16="http://schemas.microsoft.com/office/drawing/2014/main" val="3863445546"/>
                  </a:ext>
                </a:extLst>
              </a:tr>
              <a:tr h="303338">
                <a:tc gridSpan="5">
                  <a:txBody>
                    <a:bodyPr/>
                    <a:lstStyle/>
                    <a:p>
                      <a:pPr marL="0" marR="0" algn="ctr">
                        <a:lnSpc>
                          <a:spcPct val="107000"/>
                        </a:lnSpc>
                        <a:spcBef>
                          <a:spcPts val="0"/>
                        </a:spcBef>
                        <a:spcAft>
                          <a:spcPts val="800"/>
                        </a:spcAft>
                      </a:pPr>
                      <a:r>
                        <a:rPr lang="en-US" sz="1300" b="1" dirty="0">
                          <a:effectLst/>
                        </a:rPr>
                        <a:t>CNN Performance before removing high amplitude noises</a:t>
                      </a:r>
                      <a:endParaRPr lang="en-US" sz="1300" b="1" dirty="0">
                        <a:effectLst/>
                        <a:latin typeface="Calibri" panose="020F0502020204030204" pitchFamily="34" charset="0"/>
                        <a:ea typeface="Calibri" panose="020F0502020204030204" pitchFamily="34" charset="0"/>
                        <a:cs typeface="Arial" panose="020B0604020202020204" pitchFamily="34" charset="0"/>
                      </a:endParaRPr>
                    </a:p>
                  </a:txBody>
                  <a:tcPr marL="105944" marR="105944" marT="52972" marB="52972"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33129537"/>
                  </a:ext>
                </a:extLst>
              </a:tr>
              <a:tr h="442904">
                <a:tc>
                  <a:txBody>
                    <a:bodyPr/>
                    <a:lstStyle/>
                    <a:p>
                      <a:pPr marL="0" marR="0" algn="ctr">
                        <a:lnSpc>
                          <a:spcPct val="107000"/>
                        </a:lnSpc>
                        <a:spcBef>
                          <a:spcPts val="0"/>
                        </a:spcBef>
                        <a:spcAft>
                          <a:spcPts val="800"/>
                        </a:spcAft>
                      </a:pPr>
                      <a:r>
                        <a:rPr lang="en-US" sz="1300" dirty="0">
                          <a:effectLst/>
                        </a:rPr>
                        <a:t>0.7285</a:t>
                      </a:r>
                      <a:endParaRPr lang="en-US" sz="1300" dirty="0">
                        <a:effectLst/>
                        <a:latin typeface="Calibri" panose="020F0502020204030204" pitchFamily="34" charset="0"/>
                        <a:ea typeface="Calibri" panose="020F0502020204030204" pitchFamily="34" charset="0"/>
                        <a:cs typeface="Arial" panose="020B0604020202020204" pitchFamily="34" charset="0"/>
                      </a:endParaRPr>
                    </a:p>
                  </a:txBody>
                  <a:tcPr marL="84608" marR="84608" marT="105944" marB="0" anchor="ctr"/>
                </a:tc>
                <a:tc>
                  <a:txBody>
                    <a:bodyPr/>
                    <a:lstStyle/>
                    <a:p>
                      <a:pPr marL="0" marR="0" algn="ctr">
                        <a:lnSpc>
                          <a:spcPct val="107000"/>
                        </a:lnSpc>
                        <a:spcBef>
                          <a:spcPts val="0"/>
                        </a:spcBef>
                        <a:spcAft>
                          <a:spcPts val="800"/>
                        </a:spcAft>
                      </a:pPr>
                      <a:r>
                        <a:rPr lang="en-US" sz="1300">
                          <a:effectLst/>
                        </a:rPr>
                        <a:t>0.6287</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84608" marR="84608" marT="105944" marB="0" anchor="ctr"/>
                </a:tc>
                <a:tc gridSpan="2">
                  <a:txBody>
                    <a:bodyPr/>
                    <a:lstStyle/>
                    <a:p>
                      <a:pPr marL="0" marR="0" algn="ctr">
                        <a:lnSpc>
                          <a:spcPct val="107000"/>
                        </a:lnSpc>
                        <a:spcBef>
                          <a:spcPts val="0"/>
                        </a:spcBef>
                        <a:spcAft>
                          <a:spcPts val="800"/>
                        </a:spcAft>
                      </a:pPr>
                      <a:r>
                        <a:rPr lang="en-US" sz="1300">
                          <a:effectLst/>
                        </a:rPr>
                        <a:t>0.6616</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105944" marR="105944" marT="52972" marB="52972" anchor="ctr"/>
                </a:tc>
                <a:tc hMerge="1">
                  <a:txBody>
                    <a:bodyPr/>
                    <a:lstStyle/>
                    <a:p>
                      <a:endParaRPr lang="en-US"/>
                    </a:p>
                  </a:txBody>
                  <a:tcPr/>
                </a:tc>
                <a:tc>
                  <a:txBody>
                    <a:bodyPr/>
                    <a:lstStyle/>
                    <a:p>
                      <a:pPr marL="0" marR="0" algn="ctr">
                        <a:lnSpc>
                          <a:spcPct val="107000"/>
                        </a:lnSpc>
                        <a:spcBef>
                          <a:spcPts val="0"/>
                        </a:spcBef>
                        <a:spcAft>
                          <a:spcPts val="800"/>
                        </a:spcAft>
                      </a:pPr>
                      <a:r>
                        <a:rPr lang="en-US" sz="1300">
                          <a:effectLst/>
                        </a:rPr>
                        <a:t>0.7772</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84608" marR="84608" marT="105944" marB="0" anchor="ctr"/>
                </a:tc>
                <a:extLst>
                  <a:ext uri="{0D108BD9-81ED-4DB2-BD59-A6C34878D82A}">
                    <a16:rowId xmlns:a16="http://schemas.microsoft.com/office/drawing/2014/main" val="577922110"/>
                  </a:ext>
                </a:extLst>
              </a:tr>
              <a:tr h="303338">
                <a:tc gridSpan="5">
                  <a:txBody>
                    <a:bodyPr/>
                    <a:lstStyle/>
                    <a:p>
                      <a:pPr marL="0" marR="0" algn="ctr">
                        <a:lnSpc>
                          <a:spcPct val="107000"/>
                        </a:lnSpc>
                        <a:spcBef>
                          <a:spcPts val="0"/>
                        </a:spcBef>
                        <a:spcAft>
                          <a:spcPts val="800"/>
                        </a:spcAft>
                      </a:pPr>
                      <a:r>
                        <a:rPr lang="en-US" sz="1300" b="1" dirty="0">
                          <a:effectLst/>
                        </a:rPr>
                        <a:t>CNN Performance after removing high amplitude noises</a:t>
                      </a:r>
                      <a:endParaRPr lang="en-US" sz="1300" b="1" dirty="0">
                        <a:effectLst/>
                        <a:latin typeface="Calibri" panose="020F0502020204030204" pitchFamily="34" charset="0"/>
                        <a:ea typeface="Calibri" panose="020F0502020204030204" pitchFamily="34" charset="0"/>
                        <a:cs typeface="Arial" panose="020B0604020202020204" pitchFamily="34" charset="0"/>
                      </a:endParaRPr>
                    </a:p>
                  </a:txBody>
                  <a:tcPr marL="105944" marR="105944" marT="52972" marB="52972"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2129341"/>
                  </a:ext>
                </a:extLst>
              </a:tr>
              <a:tr h="442904">
                <a:tc>
                  <a:txBody>
                    <a:bodyPr/>
                    <a:lstStyle/>
                    <a:p>
                      <a:pPr marL="0" marR="0" algn="ctr">
                        <a:lnSpc>
                          <a:spcPct val="107000"/>
                        </a:lnSpc>
                        <a:spcBef>
                          <a:spcPts val="0"/>
                        </a:spcBef>
                        <a:spcAft>
                          <a:spcPts val="800"/>
                        </a:spcAft>
                      </a:pPr>
                      <a:r>
                        <a:rPr lang="en-US" sz="1300">
                          <a:effectLst/>
                        </a:rPr>
                        <a:t>0.9651</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84608" marR="84608" marT="105944" marB="0" anchor="ctr"/>
                </a:tc>
                <a:tc>
                  <a:txBody>
                    <a:bodyPr/>
                    <a:lstStyle/>
                    <a:p>
                      <a:pPr marL="0" marR="0" algn="ctr">
                        <a:lnSpc>
                          <a:spcPct val="107000"/>
                        </a:lnSpc>
                        <a:spcBef>
                          <a:spcPts val="0"/>
                        </a:spcBef>
                        <a:spcAft>
                          <a:spcPts val="800"/>
                        </a:spcAft>
                      </a:pPr>
                      <a:r>
                        <a:rPr lang="en-US" sz="1300">
                          <a:effectLst/>
                        </a:rPr>
                        <a:t>0.8715</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84608" marR="84608" marT="105944" marB="0" anchor="ctr"/>
                </a:tc>
                <a:tc gridSpan="2">
                  <a:txBody>
                    <a:bodyPr/>
                    <a:lstStyle/>
                    <a:p>
                      <a:pPr marL="0" marR="0" algn="ctr">
                        <a:lnSpc>
                          <a:spcPct val="107000"/>
                        </a:lnSpc>
                        <a:spcBef>
                          <a:spcPts val="0"/>
                        </a:spcBef>
                        <a:spcAft>
                          <a:spcPts val="800"/>
                        </a:spcAft>
                      </a:pPr>
                      <a:r>
                        <a:rPr lang="en-US" sz="1300">
                          <a:effectLst/>
                        </a:rPr>
                        <a:t>0.9129</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105944" marR="105944" marT="52972" marB="52972" anchor="ctr"/>
                </a:tc>
                <a:tc hMerge="1">
                  <a:txBody>
                    <a:bodyPr/>
                    <a:lstStyle/>
                    <a:p>
                      <a:endParaRPr lang="en-US"/>
                    </a:p>
                  </a:txBody>
                  <a:tcPr/>
                </a:tc>
                <a:tc>
                  <a:txBody>
                    <a:bodyPr/>
                    <a:lstStyle/>
                    <a:p>
                      <a:pPr marL="0" marR="0" algn="ctr">
                        <a:lnSpc>
                          <a:spcPct val="107000"/>
                        </a:lnSpc>
                        <a:spcBef>
                          <a:spcPts val="0"/>
                        </a:spcBef>
                        <a:spcAft>
                          <a:spcPts val="800"/>
                        </a:spcAft>
                      </a:pPr>
                      <a:r>
                        <a:rPr lang="en-US" sz="1300" dirty="0">
                          <a:effectLst/>
                        </a:rPr>
                        <a:t>0.9133</a:t>
                      </a:r>
                      <a:endParaRPr lang="en-US" sz="1300" dirty="0">
                        <a:effectLst/>
                        <a:latin typeface="Calibri" panose="020F0502020204030204" pitchFamily="34" charset="0"/>
                        <a:ea typeface="Calibri" panose="020F0502020204030204" pitchFamily="34" charset="0"/>
                        <a:cs typeface="Arial" panose="020B0604020202020204" pitchFamily="34" charset="0"/>
                      </a:endParaRPr>
                    </a:p>
                  </a:txBody>
                  <a:tcPr marL="84608" marR="84608" marT="105944" marB="0" anchor="ctr"/>
                </a:tc>
                <a:extLst>
                  <a:ext uri="{0D108BD9-81ED-4DB2-BD59-A6C34878D82A}">
                    <a16:rowId xmlns:a16="http://schemas.microsoft.com/office/drawing/2014/main" val="2257741670"/>
                  </a:ext>
                </a:extLst>
              </a:tr>
            </a:tbl>
          </a:graphicData>
        </a:graphic>
      </p:graphicFrame>
    </p:spTree>
  </p:cSld>
  <p:clrMapOvr>
    <a:masterClrMapping/>
  </p:clrMapOvr>
</p:sld>
</file>

<file path=ppt/theme/theme1.xml><?xml version="1.0" encoding="utf-8"?>
<a:theme xmlns:a="http://schemas.openxmlformats.org/drawingml/2006/main" name="Custom Design">
  <a:themeElements>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1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1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ustom Design">
  <a:themeElements>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2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2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846</TotalTime>
  <Words>1338</Words>
  <Application>Microsoft Office PowerPoint</Application>
  <PresentationFormat>Custom</PresentationFormat>
  <Paragraphs>78</Paragraphs>
  <Slides>1</Slides>
  <Notes>1</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vt:i4>
      </vt:variant>
    </vt:vector>
  </HeadingPairs>
  <TitlesOfParts>
    <vt:vector size="8" baseType="lpstr">
      <vt:lpstr>Arial</vt:lpstr>
      <vt:lpstr>Arial Black</vt:lpstr>
      <vt:lpstr>Arial Narrow</vt:lpstr>
      <vt:lpstr>Calibri</vt:lpstr>
      <vt:lpstr>Custom Design</vt:lpstr>
      <vt:lpstr>1_Custom Design</vt:lpstr>
      <vt:lpstr>2_Custom Design</vt:lpstr>
      <vt:lpstr>PowerPoint Presentation</vt:lpstr>
    </vt:vector>
  </TitlesOfParts>
  <Company>www.PosterPresentations.com</Company>
  <LinksUpToDate>false</LinksUpToDate>
  <SharedDoc>false</SharedDoc>
  <HyperlinkBase>http://www.posterpresentations.com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48x36 Poster Template</dc:title>
  <dc:subject>Free PowerPoint poster templates</dc:subject>
  <dc:creator>A. Kotoulas</dc:creator>
  <cp:keywords>poster presentation, poster design, poster template</cp:keywords>
  <dc:description>Non-authorized printing of this poster template by any commercial printing service other than PosterPresentations.com is strictly prohibited._x000d_
Non-profit educational printing centers are exempt._x000d_
To obtain printing authorization call:_x000d_
1.866.649.3004_x000d_
_x000d_
© 2007 Canterbury Media Services, Inc</dc:description>
  <cp:lastModifiedBy>Ali Saeidi</cp:lastModifiedBy>
  <cp:revision>277</cp:revision>
  <dcterms:created xsi:type="dcterms:W3CDTF">2005-05-18T01:24:28Z</dcterms:created>
  <dcterms:modified xsi:type="dcterms:W3CDTF">2018-05-03T07:11:45Z</dcterms:modified>
  <cp:category>Powerpoint poster templates</cp:category>
</cp:coreProperties>
</file>