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678E8DC-DD67-43AB-928F-F89F1CBB6670}" type="datetimeFigureOut">
              <a:rPr lang="en-US" smtClean="0"/>
              <a:pPr/>
              <a:t>1/24/2018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7D2A83-2BED-47B0-AE1F-1D04664BA7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8E8DC-DD67-43AB-928F-F89F1CBB6670}"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D2A83-2BED-47B0-AE1F-1D04664BA7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8E8DC-DD67-43AB-928F-F89F1CBB6670}"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D2A83-2BED-47B0-AE1F-1D04664BA7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678E8DC-DD67-43AB-928F-F89F1CBB6670}" type="datetimeFigureOut">
              <a:rPr lang="en-US" smtClean="0"/>
              <a:pPr/>
              <a:t>1/24/2018</a:t>
            </a:fld>
            <a:endParaRPr lang="en-US"/>
          </a:p>
        </p:txBody>
      </p:sp>
      <p:sp>
        <p:nvSpPr>
          <p:cNvPr id="9" name="Slide Number Placeholder 8"/>
          <p:cNvSpPr>
            <a:spLocks noGrp="1"/>
          </p:cNvSpPr>
          <p:nvPr>
            <p:ph type="sldNum" sz="quarter" idx="15"/>
          </p:nvPr>
        </p:nvSpPr>
        <p:spPr/>
        <p:txBody>
          <a:bodyPr rtlCol="0"/>
          <a:lstStyle/>
          <a:p>
            <a:fld id="{F97D2A83-2BED-47B0-AE1F-1D04664BA7D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678E8DC-DD67-43AB-928F-F89F1CBB6670}" type="datetimeFigureOut">
              <a:rPr lang="en-US" smtClean="0"/>
              <a:pPr/>
              <a:t>1/24/2018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7D2A83-2BED-47B0-AE1F-1D04664BA7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78E8DC-DD67-43AB-928F-F89F1CBB6670}"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D2A83-2BED-47B0-AE1F-1D04664BA7D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678E8DC-DD67-43AB-928F-F89F1CBB6670}" type="datetimeFigureOut">
              <a:rPr lang="en-US" smtClean="0"/>
              <a:pPr/>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D2A83-2BED-47B0-AE1F-1D04664BA7D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678E8DC-DD67-43AB-928F-F89F1CBB6670}" type="datetimeFigureOut">
              <a:rPr lang="en-US" smtClean="0"/>
              <a:pPr/>
              <a:t>1/24/2018</a:t>
            </a:fld>
            <a:endParaRPr lang="en-US"/>
          </a:p>
        </p:txBody>
      </p:sp>
      <p:sp>
        <p:nvSpPr>
          <p:cNvPr id="7" name="Slide Number Placeholder 6"/>
          <p:cNvSpPr>
            <a:spLocks noGrp="1"/>
          </p:cNvSpPr>
          <p:nvPr>
            <p:ph type="sldNum" sz="quarter" idx="11"/>
          </p:nvPr>
        </p:nvSpPr>
        <p:spPr/>
        <p:txBody>
          <a:bodyPr rtlCol="0"/>
          <a:lstStyle/>
          <a:p>
            <a:fld id="{F97D2A83-2BED-47B0-AE1F-1D04664BA7D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8E8DC-DD67-43AB-928F-F89F1CBB6670}" type="datetimeFigureOut">
              <a:rPr lang="en-US" smtClean="0"/>
              <a:pPr/>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D2A83-2BED-47B0-AE1F-1D04664BA7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678E8DC-DD67-43AB-928F-F89F1CBB6670}" type="datetimeFigureOut">
              <a:rPr lang="en-US" smtClean="0"/>
              <a:pPr/>
              <a:t>1/24/2018</a:t>
            </a:fld>
            <a:endParaRPr lang="en-US"/>
          </a:p>
        </p:txBody>
      </p:sp>
      <p:sp>
        <p:nvSpPr>
          <p:cNvPr id="22" name="Slide Number Placeholder 21"/>
          <p:cNvSpPr>
            <a:spLocks noGrp="1"/>
          </p:cNvSpPr>
          <p:nvPr>
            <p:ph type="sldNum" sz="quarter" idx="15"/>
          </p:nvPr>
        </p:nvSpPr>
        <p:spPr/>
        <p:txBody>
          <a:bodyPr rtlCol="0"/>
          <a:lstStyle/>
          <a:p>
            <a:fld id="{F97D2A83-2BED-47B0-AE1F-1D04664BA7D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678E8DC-DD67-43AB-928F-F89F1CBB6670}" type="datetimeFigureOut">
              <a:rPr lang="en-US" smtClean="0"/>
              <a:pPr/>
              <a:t>1/24/2018</a:t>
            </a:fld>
            <a:endParaRPr lang="en-US"/>
          </a:p>
        </p:txBody>
      </p:sp>
      <p:sp>
        <p:nvSpPr>
          <p:cNvPr id="18" name="Slide Number Placeholder 17"/>
          <p:cNvSpPr>
            <a:spLocks noGrp="1"/>
          </p:cNvSpPr>
          <p:nvPr>
            <p:ph type="sldNum" sz="quarter" idx="11"/>
          </p:nvPr>
        </p:nvSpPr>
        <p:spPr/>
        <p:txBody>
          <a:bodyPr rtlCol="0"/>
          <a:lstStyle/>
          <a:p>
            <a:fld id="{F97D2A83-2BED-47B0-AE1F-1D04664BA7D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678E8DC-DD67-43AB-928F-F89F1CBB6670}" type="datetimeFigureOut">
              <a:rPr lang="en-US" smtClean="0"/>
              <a:pPr/>
              <a:t>1/24/2018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97D2A83-2BED-47B0-AE1F-1D04664BA7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lisaheb.github.io/c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lisaheb/passwordBrak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iverr.com/a_sahe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lisaheb/thelawapp" TargetMode="External"/><Relationship Id="rId2" Type="http://schemas.openxmlformats.org/officeDocument/2006/relationships/hyperlink" Target="https://thelawapp.com.a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Description and Client Review</a:t>
            </a:r>
            <a:endParaRPr lang="en-US" dirty="0"/>
          </a:p>
        </p:txBody>
      </p:sp>
      <p:sp>
        <p:nvSpPr>
          <p:cNvPr id="3" name="Subtitle 2"/>
          <p:cNvSpPr>
            <a:spLocks noGrp="1"/>
          </p:cNvSpPr>
          <p:nvPr>
            <p:ph type="subTitle" idx="1"/>
          </p:nvPr>
        </p:nvSpPr>
        <p:spPr/>
        <p:txBody>
          <a:bodyPr/>
          <a:lstStyle/>
          <a:p>
            <a:r>
              <a:rPr lang="en-US" dirty="0" smtClean="0"/>
              <a:t>Ali </a:t>
            </a:r>
            <a:r>
              <a:rPr lang="en-US" dirty="0" err="1" smtClean="0"/>
              <a:t>Saheb</a:t>
            </a:r>
            <a:endParaRPr lang="en-US" dirty="0" smtClean="0"/>
          </a:p>
          <a:p>
            <a:r>
              <a:rPr lang="en-US" dirty="0" smtClean="0"/>
              <a:t>Web: </a:t>
            </a:r>
            <a:r>
              <a:rPr lang="en-US" dirty="0" smtClean="0">
                <a:hlinkClick r:id="rId2"/>
              </a:rPr>
              <a:t>http://alisaheb.github.io/cv/</a:t>
            </a:r>
            <a:endParaRPr lang="en-US" dirty="0" smtClean="0"/>
          </a:p>
          <a:p>
            <a:r>
              <a:rPr lang="en-US" dirty="0" smtClean="0"/>
              <a:t>E-mail: alisaheb44@gmail.com</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(Continue…)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err="1" smtClean="0"/>
              <a:t>PurMusic</a:t>
            </a:r>
            <a:endParaRPr lang="en-US" dirty="0" smtClean="0"/>
          </a:p>
          <a:p>
            <a:r>
              <a:rPr lang="en-US" dirty="0" smtClean="0"/>
              <a:t>Project </a:t>
            </a:r>
            <a:r>
              <a:rPr lang="en-US" dirty="0" smtClean="0"/>
              <a:t>Source: https://github.com/alisaheb/MUDI-MUSIC</a:t>
            </a:r>
            <a:endParaRPr lang="en-US" dirty="0" smtClean="0"/>
          </a:p>
          <a:p>
            <a:r>
              <a:rPr lang="en-US" dirty="0" smtClean="0"/>
              <a:t>Project Description: </a:t>
            </a:r>
            <a:r>
              <a:rPr lang="en-US" dirty="0" smtClean="0"/>
              <a:t>In this application our team try to applying a new musical business thinking and in this application my role is “web developer”. This application have three user role Band, Publisher and super user. Publisher can upload musical score as </a:t>
            </a:r>
            <a:r>
              <a:rPr lang="en-US" dirty="0" err="1" smtClean="0"/>
              <a:t>mxl</a:t>
            </a:r>
            <a:r>
              <a:rPr lang="en-US" dirty="0" smtClean="0"/>
              <a:t> file and this </a:t>
            </a:r>
            <a:r>
              <a:rPr lang="en-US" dirty="0" err="1" smtClean="0"/>
              <a:t>mxl</a:t>
            </a:r>
            <a:r>
              <a:rPr lang="en-US" dirty="0" smtClean="0"/>
              <a:t> file will zip with publisher key that’s means if any unauthorized person get this file he/she can not access this file and this file will be store in </a:t>
            </a:r>
            <a:r>
              <a:rPr lang="en-US" dirty="0" err="1" smtClean="0"/>
              <a:t>google</a:t>
            </a:r>
            <a:r>
              <a:rPr lang="en-US" dirty="0" smtClean="0"/>
              <a:t> drive. In the Band side the band can purchase the musical score and then they can access this file and this file will be access with a Android Device. For this Android application this web application produce </a:t>
            </a:r>
            <a:r>
              <a:rPr lang="en-US" dirty="0" err="1" smtClean="0"/>
              <a:t>api</a:t>
            </a:r>
            <a:r>
              <a:rPr lang="en-US" dirty="0" smtClean="0"/>
              <a:t>. The application produce the musical score </a:t>
            </a:r>
            <a:r>
              <a:rPr lang="en-US" dirty="0" err="1" smtClean="0"/>
              <a:t>api</a:t>
            </a:r>
            <a:r>
              <a:rPr lang="en-US" dirty="0" smtClean="0"/>
              <a:t> and login </a:t>
            </a:r>
            <a:r>
              <a:rPr lang="en-US" dirty="0" err="1" smtClean="0"/>
              <a:t>api</a:t>
            </a:r>
            <a:r>
              <a:rPr lang="en-US" dirty="0" smtClean="0"/>
              <a:t>. The super admin can mange the publisher and band and produce report.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(Continue…)</a:t>
            </a:r>
            <a:endParaRPr lang="en-US" dirty="0"/>
          </a:p>
        </p:txBody>
      </p:sp>
      <p:sp>
        <p:nvSpPr>
          <p:cNvPr id="3" name="Content Placeholder 2"/>
          <p:cNvSpPr>
            <a:spLocks noGrp="1"/>
          </p:cNvSpPr>
          <p:nvPr>
            <p:ph sz="quarter" idx="1"/>
          </p:nvPr>
        </p:nvSpPr>
        <p:spPr/>
        <p:txBody>
          <a:bodyPr/>
          <a:lstStyle/>
          <a:p>
            <a:r>
              <a:rPr lang="en-US" dirty="0" smtClean="0"/>
              <a:t>Password Breaker</a:t>
            </a:r>
          </a:p>
          <a:p>
            <a:r>
              <a:rPr lang="en-US" dirty="0" smtClean="0"/>
              <a:t>Source code: </a:t>
            </a:r>
            <a:r>
              <a:rPr lang="en-US" dirty="0" smtClean="0">
                <a:hlinkClick r:id="rId2"/>
              </a:rPr>
              <a:t>https://</a:t>
            </a:r>
            <a:r>
              <a:rPr lang="en-US" dirty="0" smtClean="0">
                <a:hlinkClick r:id="rId2"/>
              </a:rPr>
              <a:t>github.com/alisaheb/passwordBraker</a:t>
            </a:r>
            <a:endParaRPr lang="en-US" dirty="0" smtClean="0"/>
          </a:p>
          <a:p>
            <a:r>
              <a:rPr lang="en-US" dirty="0" smtClean="0"/>
              <a:t>Project Description : This project was my simple try to apply distributed system concept. It can find the 5 character key within a minute.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Answer</a:t>
            </a:r>
            <a:endParaRPr lang="en-US" dirty="0"/>
          </a:p>
        </p:txBody>
      </p:sp>
      <p:sp>
        <p:nvSpPr>
          <p:cNvPr id="3" name="Content Placeholder 2"/>
          <p:cNvSpPr>
            <a:spLocks noGrp="1"/>
          </p:cNvSpPr>
          <p:nvPr>
            <p:ph sz="quarter" idx="1"/>
          </p:nvPr>
        </p:nvSpPr>
        <p:spPr/>
        <p:txBody>
          <a:bodyPr/>
          <a:lstStyle/>
          <a:p>
            <a:r>
              <a:rPr lang="en-US" dirty="0" smtClean="0"/>
              <a:t>Yes, I try to do pray everyday.</a:t>
            </a:r>
          </a:p>
          <a:p>
            <a:r>
              <a:rPr lang="en-US" dirty="0" smtClean="0"/>
              <a:t>Time : In the lunch break(12:45PM to 1:00PM).</a:t>
            </a:r>
          </a:p>
          <a:p>
            <a:pPr>
              <a:buNone/>
            </a:pPr>
            <a:r>
              <a:rPr lang="en-US" dirty="0" smtClean="0"/>
              <a:t>	Place : saintly and quite place for this 15 minutes.</a:t>
            </a:r>
          </a:p>
          <a:p>
            <a:r>
              <a:rPr lang="en-US" dirty="0" smtClean="0"/>
              <a:t>Pork,</a:t>
            </a:r>
            <a:r>
              <a:rPr lang="en-US" dirty="0" smtClean="0"/>
              <a:t> </a:t>
            </a:r>
            <a:r>
              <a:rPr lang="en-US" dirty="0" smtClean="0"/>
              <a:t>alcohol etc. I have no problem if anyone drink in front of me. If I go for a party then I take another drinks like soft drinks.  </a:t>
            </a:r>
          </a:p>
          <a:p>
            <a:pPr>
              <a:buNone/>
            </a:pP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of marketplace </a:t>
            </a:r>
            <a:endParaRPr lang="en-US" dirty="0"/>
          </a:p>
        </p:txBody>
      </p:sp>
      <p:sp>
        <p:nvSpPr>
          <p:cNvPr id="3" name="Content Placeholder 2"/>
          <p:cNvSpPr>
            <a:spLocks noGrp="1"/>
          </p:cNvSpPr>
          <p:nvPr>
            <p:ph sz="quarter" idx="1"/>
          </p:nvPr>
        </p:nvSpPr>
        <p:spPr/>
        <p:txBody>
          <a:bodyPr/>
          <a:lstStyle/>
          <a:p>
            <a:r>
              <a:rPr lang="en-US" dirty="0" err="1" smtClean="0"/>
              <a:t>Fiverr</a:t>
            </a:r>
            <a:r>
              <a:rPr lang="en-US" dirty="0" smtClean="0"/>
              <a:t>: I have been working here last one year here I have done 2 project which was outstanding. Profile link: </a:t>
            </a:r>
            <a:r>
              <a:rPr lang="en-US" dirty="0" smtClean="0">
                <a:hlinkClick r:id="rId2"/>
              </a:rPr>
              <a:t>https://www.fiverr.com/a_saheb</a:t>
            </a:r>
            <a:r>
              <a:rPr lang="en-US" dirty="0" smtClean="0"/>
              <a:t>.</a:t>
            </a:r>
          </a:p>
          <a:p>
            <a:r>
              <a:rPr lang="en-US" dirty="0" smtClean="0"/>
              <a:t>I have also experience to work in some other marketplace like </a:t>
            </a:r>
            <a:r>
              <a:rPr lang="en-US" dirty="0" err="1" smtClean="0"/>
              <a:t>upwork</a:t>
            </a:r>
            <a:r>
              <a:rPr lang="en-US" dirty="0" smtClean="0"/>
              <a:t>, freelancer etc.</a:t>
            </a:r>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client feedback from </a:t>
            </a:r>
            <a:r>
              <a:rPr lang="en-US" dirty="0" err="1" smtClean="0"/>
              <a:t>fiverr</a:t>
            </a:r>
            <a:endParaRPr lang="en-US" dirty="0"/>
          </a:p>
        </p:txBody>
      </p:sp>
      <p:sp>
        <p:nvSpPr>
          <p:cNvPr id="3" name="Content Placeholder 2"/>
          <p:cNvSpPr>
            <a:spLocks noGrp="1"/>
          </p:cNvSpPr>
          <p:nvPr>
            <p:ph sz="quarter" idx="1"/>
          </p:nvPr>
        </p:nvSpPr>
        <p:spPr/>
        <p:txBody>
          <a:bodyPr/>
          <a:lstStyle/>
          <a:p>
            <a:r>
              <a:rPr lang="en-US" dirty="0" smtClean="0"/>
              <a:t>A fantastic experience. A diligent worker, fast delivery and excellent communications. Very impressed with how thorough he was and the quality of the deliverable. I will definitely be using him again and would recommend him.</a:t>
            </a:r>
          </a:p>
          <a:p>
            <a:r>
              <a:rPr lang="en-US" dirty="0" err="1" smtClean="0"/>
              <a:t>excelent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client feedback from </a:t>
            </a:r>
            <a:r>
              <a:rPr lang="en-US" dirty="0" err="1" smtClean="0"/>
              <a:t>Upwork</a:t>
            </a:r>
            <a:endParaRPr lang="en-US" dirty="0"/>
          </a:p>
        </p:txBody>
      </p:sp>
      <p:sp>
        <p:nvSpPr>
          <p:cNvPr id="3" name="Content Placeholder 2"/>
          <p:cNvSpPr>
            <a:spLocks noGrp="1"/>
          </p:cNvSpPr>
          <p:nvPr>
            <p:ph sz="quarter" idx="1"/>
          </p:nvPr>
        </p:nvSpPr>
        <p:spPr/>
        <p:txBody>
          <a:bodyPr/>
          <a:lstStyle/>
          <a:p>
            <a:r>
              <a:rPr lang="en-US" i="1" dirty="0" smtClean="0"/>
              <a:t>After some problems starting up he managed to do the job correctly. He is a professional in PSD to </a:t>
            </a:r>
            <a:r>
              <a:rPr lang="en-US" i="1" dirty="0" err="1" smtClean="0"/>
              <a:t>Joomla</a:t>
            </a:r>
            <a:r>
              <a:rPr lang="en-US" i="1" dirty="0" smtClean="0"/>
              <a:t> conversion. I will hire him again.</a:t>
            </a:r>
            <a:endParaRPr lang="en-US" i="1" smtClean="0"/>
          </a:p>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of client comment (</a:t>
            </a:r>
            <a:r>
              <a:rPr lang="en-US" dirty="0" err="1" smtClean="0"/>
              <a:t>Fiverr</a:t>
            </a:r>
            <a:r>
              <a:rPr lang="en-US" dirty="0" smtClean="0"/>
              <a:t>)</a:t>
            </a:r>
            <a:endParaRPr lang="en-US" dirty="0"/>
          </a:p>
        </p:txBody>
      </p:sp>
      <p:pic>
        <p:nvPicPr>
          <p:cNvPr id="6" name="Content Placeholder 5" descr="a_saheb   Web Programming   Fiverr.png"/>
          <p:cNvPicPr>
            <a:picLocks noGrp="1" noChangeAspect="1"/>
          </p:cNvPicPr>
          <p:nvPr>
            <p:ph sz="quarter" idx="1"/>
          </p:nvPr>
        </p:nvPicPr>
        <p:blipFill>
          <a:blip r:embed="rId2"/>
          <a:stretch>
            <a:fillRect/>
          </a:stretch>
        </p:blipFill>
        <p:spPr>
          <a:xfrm>
            <a:off x="600075" y="1884362"/>
            <a:ext cx="7181850" cy="43053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of client comment </a:t>
            </a:r>
            <a:r>
              <a:rPr lang="en-US" dirty="0" smtClean="0"/>
              <a:t>(</a:t>
            </a:r>
            <a:r>
              <a:rPr lang="en-US" dirty="0" err="1" smtClean="0"/>
              <a:t>upwork</a:t>
            </a:r>
            <a:r>
              <a:rPr lang="en-US" dirty="0" smtClean="0"/>
              <a:t>)</a:t>
            </a:r>
            <a:endParaRPr lang="en-US" dirty="0"/>
          </a:p>
        </p:txBody>
      </p:sp>
      <p:pic>
        <p:nvPicPr>
          <p:cNvPr id="4" name="Content Placeholder 3" descr="Ali S    Freelancer   Upwork Freelancer from Tangail  Bangladesh.png"/>
          <p:cNvPicPr>
            <a:picLocks noGrp="1" noChangeAspect="1"/>
          </p:cNvPicPr>
          <p:nvPr>
            <p:ph sz="quarter" idx="1"/>
          </p:nvPr>
        </p:nvPicPr>
        <p:blipFill>
          <a:blip r:embed="rId2"/>
          <a:stretch>
            <a:fillRect/>
          </a:stretch>
        </p:blipFill>
        <p:spPr>
          <a:xfrm>
            <a:off x="1295400" y="1600200"/>
            <a:ext cx="6095999" cy="487362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Inventory Management System</a:t>
            </a:r>
          </a:p>
          <a:p>
            <a:r>
              <a:rPr lang="en-US" dirty="0" smtClean="0"/>
              <a:t>Project </a:t>
            </a:r>
            <a:r>
              <a:rPr lang="en-US" dirty="0" err="1" smtClean="0"/>
              <a:t>Url</a:t>
            </a:r>
            <a:r>
              <a:rPr lang="en-US" dirty="0" smtClean="0"/>
              <a:t>: http://project.jakarea.me/modern/public/auth/login</a:t>
            </a:r>
          </a:p>
          <a:p>
            <a:r>
              <a:rPr lang="en-US" dirty="0" smtClean="0"/>
              <a:t>User: admin Pass: welcome</a:t>
            </a:r>
          </a:p>
          <a:p>
            <a:r>
              <a:rPr lang="en-US" dirty="0" smtClean="0"/>
              <a:t>Description: It </a:t>
            </a:r>
            <a:r>
              <a:rPr lang="en-US" dirty="0" smtClean="0"/>
              <a:t>is simple pos system. Here you can create product. This product you can sell. This product you can purchase from the provider. This application have a good stock management system. Application manage the customer you can deal with customer for his </a:t>
            </a:r>
            <a:r>
              <a:rPr lang="en-US" dirty="0" err="1" smtClean="0"/>
              <a:t>due,payment</a:t>
            </a:r>
            <a:r>
              <a:rPr lang="en-US" dirty="0" smtClean="0"/>
              <a:t> and mange the customer. Application can manage the product provide and their dues and payment. This application have good product searching system if the sales center have thousands of product it can easily handle it. Most challenging task of this project was creating the report application has a good reporting system it can produce stock report, customer ledger, Supplier ledger, Sales report. At the end application successfully run on different sales center and it can handle medium size company business.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a:t>
            </a:r>
            <a:r>
              <a:rPr lang="en-US" dirty="0" smtClean="0"/>
              <a:t>(Continue…)</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The Law App</a:t>
            </a:r>
          </a:p>
          <a:p>
            <a:r>
              <a:rPr lang="en-US" dirty="0" smtClean="0"/>
              <a:t>Project </a:t>
            </a:r>
            <a:r>
              <a:rPr lang="en-US" dirty="0" err="1" smtClean="0"/>
              <a:t>url</a:t>
            </a:r>
            <a:r>
              <a:rPr lang="en-US" dirty="0" smtClean="0"/>
              <a:t>: </a:t>
            </a:r>
            <a:r>
              <a:rPr lang="en-US" dirty="0" smtClean="0">
                <a:hlinkClick r:id="rId2"/>
              </a:rPr>
              <a:t>https://thelawapp.com.au</a:t>
            </a:r>
            <a:r>
              <a:rPr lang="en-US" dirty="0" smtClean="0">
                <a:hlinkClick r:id="rId2"/>
              </a:rPr>
              <a:t>/</a:t>
            </a:r>
            <a:endParaRPr lang="en-US" dirty="0" smtClean="0"/>
          </a:p>
          <a:p>
            <a:r>
              <a:rPr lang="en-US" dirty="0" smtClean="0"/>
              <a:t>Project Source: </a:t>
            </a:r>
            <a:r>
              <a:rPr lang="en-US" dirty="0" smtClean="0">
                <a:hlinkClick r:id="rId3"/>
              </a:rPr>
              <a:t>https://</a:t>
            </a:r>
            <a:r>
              <a:rPr lang="en-US" dirty="0" smtClean="0">
                <a:hlinkClick r:id="rId3"/>
              </a:rPr>
              <a:t>github.com/alisaheb/thelawapp</a:t>
            </a:r>
            <a:endParaRPr lang="en-US" dirty="0" smtClean="0"/>
          </a:p>
          <a:p>
            <a:r>
              <a:rPr lang="en-US" dirty="0" smtClean="0"/>
              <a:t>User List:</a:t>
            </a:r>
          </a:p>
          <a:p>
            <a:pPr>
              <a:buNone/>
            </a:pPr>
            <a:r>
              <a:rPr lang="en-US" dirty="0" smtClean="0"/>
              <a:t>	</a:t>
            </a:r>
            <a:r>
              <a:rPr lang="en-US" dirty="0" err="1" smtClean="0"/>
              <a:t>Cient</a:t>
            </a:r>
            <a:r>
              <a:rPr lang="en-US" dirty="0" smtClean="0"/>
              <a:t>: </a:t>
            </a:r>
            <a:endParaRPr lang="en-US" dirty="0" smtClean="0"/>
          </a:p>
          <a:p>
            <a:pPr>
              <a:buNone/>
            </a:pPr>
            <a:r>
              <a:rPr lang="en-US" dirty="0" smtClean="0"/>
              <a:t>	</a:t>
            </a:r>
            <a:r>
              <a:rPr lang="en-US" dirty="0" smtClean="0"/>
              <a:t>User</a:t>
            </a:r>
            <a:r>
              <a:rPr lang="en-US" dirty="0" smtClean="0"/>
              <a:t>: arif@seolytics.com.au Pass: Nexus2010 </a:t>
            </a:r>
            <a:endParaRPr lang="en-US" dirty="0" smtClean="0"/>
          </a:p>
          <a:p>
            <a:pPr>
              <a:buNone/>
            </a:pPr>
            <a:r>
              <a:rPr lang="en-US" dirty="0" smtClean="0"/>
              <a:t>	Lawyer</a:t>
            </a:r>
            <a:r>
              <a:rPr lang="en-US" dirty="0" smtClean="0"/>
              <a:t>: </a:t>
            </a:r>
            <a:endParaRPr lang="en-US" dirty="0" smtClean="0"/>
          </a:p>
          <a:p>
            <a:pPr>
              <a:buNone/>
            </a:pPr>
            <a:r>
              <a:rPr lang="en-US" dirty="0" smtClean="0"/>
              <a:t>	</a:t>
            </a:r>
            <a:r>
              <a:rPr lang="en-US" dirty="0" err="1" smtClean="0"/>
              <a:t>User:mukul.ashad@gmail.com</a:t>
            </a:r>
            <a:r>
              <a:rPr lang="en-US" dirty="0" smtClean="0"/>
              <a:t> Pass:Nexus2010</a:t>
            </a:r>
          </a:p>
          <a:p>
            <a:r>
              <a:rPr lang="en-US" dirty="0" smtClean="0"/>
              <a:t>Project </a:t>
            </a:r>
            <a:r>
              <a:rPr lang="en-US" dirty="0" smtClean="0"/>
              <a:t>Description : The Law App was created to give everyone access to the lawyers they want at a price they can afford. It’s not that we believe that lawyers always charge too much for their services it’s just that we can provide a way for lawyers to reduce their substantial costs and charge out rates by providing a cost effective place to advertise and a way to reduce their running costs so they can pass the savings on to clients. We also understand that the legal industry prides itself on an ethos of assisting those less financially able where there is a need for equity in legal representation. So we put the power in both the client’s and the lawyer’s hands. You can set a budget for what you want your lawyer to work to, or you can enter negotiations with lawyers to get the best deal for the problem. So whether you are looking for the best lawyer in the field or the best lawyer you can afford, The Law App Online is the complete legal marketplace to get great value from professionally accredited lawyers. Prospective clients can rest assured that we have done what’s necessary to make sure the lawyers who provide you with their services are qualified and legally able to represent you in your legal matter</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351</TotalTime>
  <Words>551</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Project Description and Client Review</vt:lpstr>
      <vt:lpstr>Question Answer</vt:lpstr>
      <vt:lpstr>Profile of marketplace </vt:lpstr>
      <vt:lpstr>My client feedback from fiverr</vt:lpstr>
      <vt:lpstr>My client feedback from Upwork</vt:lpstr>
      <vt:lpstr>Image of client comment (Fiverr)</vt:lpstr>
      <vt:lpstr>Image of client comment (upwork)</vt:lpstr>
      <vt:lpstr>Project Description </vt:lpstr>
      <vt:lpstr>Project Description (Continue…)</vt:lpstr>
      <vt:lpstr>Project Description (Continue…)</vt:lpstr>
      <vt:lpstr>Project Description (Continue…)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 and Client Review</dc:title>
  <dc:creator>Windows User</dc:creator>
  <cp:lastModifiedBy>Windows User</cp:lastModifiedBy>
  <cp:revision>44</cp:revision>
  <dcterms:created xsi:type="dcterms:W3CDTF">2018-01-23T18:05:29Z</dcterms:created>
  <dcterms:modified xsi:type="dcterms:W3CDTF">2018-01-24T07:11:21Z</dcterms:modified>
</cp:coreProperties>
</file>