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2" r:id="rId3"/>
    <p:sldId id="291" r:id="rId4"/>
    <p:sldId id="313" r:id="rId5"/>
    <p:sldId id="304" r:id="rId6"/>
    <p:sldId id="314" r:id="rId7"/>
    <p:sldId id="315" r:id="rId8"/>
    <p:sldId id="316" r:id="rId9"/>
    <p:sldId id="303" r:id="rId10"/>
    <p:sldId id="31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3D3A"/>
    <a:srgbClr val="404040"/>
    <a:srgbClr val="0053A3"/>
    <a:srgbClr val="ECECEC"/>
    <a:srgbClr val="FFFFFF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8" autoAdjust="0"/>
    <p:restoredTop sz="79493" autoAdjust="0"/>
  </p:normalViewPr>
  <p:slideViewPr>
    <p:cSldViewPr snapToGrid="0" showGuides="1">
      <p:cViewPr varScale="1">
        <p:scale>
          <a:sx n="59" d="100"/>
          <a:sy n="59" d="100"/>
        </p:scale>
        <p:origin x="103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4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15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lisalh/G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400751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428294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07060" y="1690697"/>
            <a:ext cx="877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+mn-ea"/>
              </a:rPr>
              <a:t>JS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赛车小游戏</a:t>
            </a:r>
            <a:r>
              <a:rPr lang="en-US" altLang="zh-CN" sz="3600" b="1" dirty="0" smtClean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西溪小分队（勤勉组）汇报</a:t>
            </a:r>
            <a:endParaRPr lang="zh-CN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99325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74125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409822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https://timgsa.baidu.com/timg?image&amp;quality=80&amp;size=b9999_10000&amp;sec=1509371500852&amp;di=3dc06c0b5d08eafa48271f1b4cf4a779&amp;imgtype=0&amp;src=http%3A%2F%2Fimage.worldjingsai.com%2Fworldjingsai%2Funiversity%2Flogo%2F9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" y="1407553"/>
            <a:ext cx="1512082" cy="151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80061"/>
              </p:ext>
            </p:extLst>
          </p:nvPr>
        </p:nvGraphicFramePr>
        <p:xfrm>
          <a:off x="8053137" y="4116683"/>
          <a:ext cx="3780421" cy="228276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73179"/>
                <a:gridCol w="180724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队员姓名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学号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冯益民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11721030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刘欢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21721064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潘妍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21721210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970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庾龙鑫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21721071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970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谢之平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21721069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720037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05 </a:t>
            </a:r>
            <a:r>
              <a:rPr lang="zh-CN" altLang="en-US" sz="2800" dirty="0" smtClean="0"/>
              <a:t>项目演示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27739" y="4667715"/>
            <a:ext cx="18473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5333" b="1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54778" y="3287200"/>
            <a:ext cx="182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53D3A"/>
                </a:solidFill>
              </a:rPr>
              <a:t>谢谢观看！</a:t>
            </a:r>
            <a:endParaRPr lang="zh-CN" altLang="en-US" sz="2800" dirty="0">
              <a:solidFill>
                <a:srgbClr val="453D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720037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</a:rPr>
              <a:t>01 </a:t>
            </a:r>
            <a:r>
              <a:rPr lang="zh-CN" altLang="en-US" sz="2800" b="1" dirty="0" smtClean="0">
                <a:latin typeface="微软雅黑" panose="020B0503020204020204" pitchFamily="34" charset="-122"/>
              </a:rPr>
              <a:t>游戏规则概述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9217" y="4701894"/>
            <a:ext cx="10282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赛车游戏中玩家可选择</a:t>
            </a:r>
            <a:r>
              <a:rPr lang="zh-CN" altLang="en-US" sz="2400" b="1" dirty="0" smtClean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多种车型</a:t>
            </a:r>
            <a:r>
              <a:rPr lang="zh-CN" altLang="en-US" sz="2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和</a:t>
            </a:r>
            <a:r>
              <a:rPr lang="zh-CN" altLang="en-US" sz="2400" b="1" dirty="0" smtClean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两种不同模式</a:t>
            </a:r>
            <a:r>
              <a:rPr lang="zh-CN" altLang="en-US" sz="24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进行游戏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ym typeface="Wingdings" panose="05000000000000000000" pitchFamily="2" charset="2"/>
              </a:rPr>
              <a:t>    </a:t>
            </a:r>
            <a:r>
              <a:rPr lang="zh-CN" altLang="zh-CN" sz="2400" dirty="0" smtClean="0">
                <a:sym typeface="Wingdings" panose="05000000000000000000" pitchFamily="2" charset="2"/>
              </a:rPr>
              <a:t></a:t>
            </a:r>
            <a:r>
              <a:rPr lang="en-US" altLang="zh-CN" sz="2400" dirty="0" smtClean="0"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sym typeface="Wingdings" panose="05000000000000000000" pitchFamily="2" charset="2"/>
              </a:rPr>
              <a:t>单玩家模式：跑的越快越好，撞击其他车辆或到达终点则结束游戏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ym typeface="Wingdings" panose="05000000000000000000" pitchFamily="2" charset="2"/>
              </a:rPr>
              <a:t>    </a:t>
            </a:r>
            <a:r>
              <a:rPr lang="zh-CN" altLang="en-US" sz="2400" dirty="0" smtClean="0">
                <a:sym typeface="Wingdings" panose="05000000000000000000" pitchFamily="2" charset="2"/>
              </a:rPr>
              <a:t> </a:t>
            </a:r>
            <a:r>
              <a:rPr lang="zh-CN" altLang="en-US" sz="2400" dirty="0" smtClean="0">
                <a:sym typeface="Wingdings" panose="05000000000000000000" pitchFamily="2" charset="2"/>
              </a:rPr>
              <a:t>多玩家模式：不同玩家之间比赛车技，优先到达终点则胜利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684" t="-1566" r="5598" b="-2"/>
          <a:stretch/>
        </p:blipFill>
        <p:spPr>
          <a:xfrm>
            <a:off x="1789344" y="810885"/>
            <a:ext cx="7819877" cy="36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695325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02 </a:t>
            </a:r>
            <a:r>
              <a:rPr lang="zh-CN" altLang="en-US" sz="2800" dirty="0" smtClean="0"/>
              <a:t>涉及核心技术概念介绍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27739" y="4667715"/>
            <a:ext cx="18473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5333" b="1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505" y="1397220"/>
            <a:ext cx="102829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图形：使用</a:t>
            </a:r>
            <a:r>
              <a:rPr lang="en-US" altLang="zh-CN" sz="2800" dirty="0" smtClean="0">
                <a:latin typeface="+mj-ea"/>
                <a:ea typeface="+mj-ea"/>
                <a:sym typeface="Wingdings" panose="05000000000000000000" pitchFamily="2" charset="2"/>
              </a:rPr>
              <a:t>Three.js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中的基本图元进行渲染（地面、天空、公路等）</a:t>
            </a:r>
            <a:endParaRPr lang="en-US" altLang="zh-CN" sz="28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模型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：所有模型（各种赛车、浙大</a:t>
            </a:r>
            <a:r>
              <a:rPr lang="en-US" altLang="zh-CN" sz="2800" dirty="0" smtClean="0">
                <a:latin typeface="+mj-ea"/>
                <a:ea typeface="+mj-ea"/>
                <a:sym typeface="Wingdings" panose="05000000000000000000" pitchFamily="2" charset="2"/>
              </a:rPr>
              <a:t>logo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）都从各种流行格式转为</a:t>
            </a:r>
            <a:r>
              <a:rPr lang="en-US" altLang="zh-CN" sz="2800" dirty="0" err="1" smtClean="0">
                <a:latin typeface="+mj-ea"/>
                <a:ea typeface="+mj-ea"/>
                <a:sym typeface="Wingdings" panose="05000000000000000000" pitchFamily="2" charset="2"/>
              </a:rPr>
              <a:t>Json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格式并载入</a:t>
            </a:r>
            <a:endParaRPr lang="en-US" altLang="zh-CN" sz="28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+mj-ea"/>
                <a:ea typeface="+mj-ea"/>
                <a:sym typeface="Wingdings" panose="05000000000000000000" pitchFamily="2" charset="2"/>
              </a:rPr>
              <a:t>2D/3D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整合：在</a:t>
            </a:r>
            <a:r>
              <a:rPr lang="en-US" altLang="zh-CN" sz="2800" dirty="0" err="1" smtClean="0">
                <a:latin typeface="+mj-ea"/>
                <a:ea typeface="+mj-ea"/>
                <a:sym typeface="Wingdings" panose="05000000000000000000" pitchFamily="2" charset="2"/>
              </a:rPr>
              <a:t>WebGl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中整合抬头面板：速度表、里程表等</a:t>
            </a:r>
            <a:endParaRPr lang="en-US" altLang="zh-CN" sz="28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声音、尾气等效果：使用</a:t>
            </a:r>
            <a:r>
              <a:rPr lang="en-US" altLang="zh-CN" sz="2800" dirty="0" err="1" smtClean="0">
                <a:latin typeface="+mj-ea"/>
                <a:ea typeface="+mj-ea"/>
                <a:sym typeface="Wingdings" panose="05000000000000000000" pitchFamily="2" charset="2"/>
              </a:rPr>
              <a:t>WebGl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加入细节效果，是沉浸感更强</a:t>
            </a:r>
            <a:endParaRPr lang="en-US" altLang="zh-CN" sz="2800" dirty="0"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31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720037" y="287665"/>
            <a:ext cx="624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03 </a:t>
            </a:r>
            <a:r>
              <a:rPr lang="zh-CN" altLang="en-US" sz="2800" dirty="0" smtClean="0"/>
              <a:t>游戏关键技术的实现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27739" y="4667715"/>
            <a:ext cx="18473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5333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4505" y="1077830"/>
            <a:ext cx="10282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j-ea"/>
                <a:ea typeface="+mj-ea"/>
                <a:sym typeface="Wingdings" panose="05000000000000000000" pitchFamily="2" charset="2"/>
              </a:rPr>
              <a:t>键盘控制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：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利用</a:t>
            </a:r>
            <a:r>
              <a:rPr lang="en-US" altLang="zh-CN" sz="2800" dirty="0" err="1" smtClean="0">
                <a:latin typeface="+mj-ea"/>
                <a:ea typeface="+mj-ea"/>
                <a:sym typeface="Wingdings" panose="05000000000000000000" pitchFamily="2" charset="2"/>
              </a:rPr>
              <a:t>WebGL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的有点，实现键盘控制，只需为</a:t>
            </a:r>
            <a:r>
              <a:rPr lang="en-US" altLang="zh-CN" sz="2800" dirty="0" smtClean="0">
                <a:latin typeface="+mj-ea"/>
                <a:ea typeface="+mj-ea"/>
                <a:sym typeface="Wingdings" panose="05000000000000000000" pitchFamily="2" charset="2"/>
              </a:rPr>
              <a:t>Canvas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添加处理</a:t>
            </a:r>
            <a:r>
              <a:rPr lang="en-US" altLang="zh-CN" sz="2800" dirty="0" smtClean="0">
                <a:latin typeface="+mj-ea"/>
                <a:ea typeface="+mj-ea"/>
                <a:sym typeface="Wingdings" panose="05000000000000000000" pitchFamily="2" charset="2"/>
              </a:rPr>
              <a:t>DOM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时间的函数，使用</a:t>
            </a:r>
            <a:r>
              <a:rPr lang="en-US" altLang="zh-CN" sz="2800" dirty="0" smtClean="0">
                <a:latin typeface="+mj-ea"/>
                <a:ea typeface="+mj-ea"/>
                <a:sym typeface="Wingdings" panose="05000000000000000000" pitchFamily="2" charset="2"/>
              </a:rPr>
              <a:t>update()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决定车是否移动</a:t>
            </a:r>
            <a:endParaRPr lang="en-US" altLang="zh-CN" sz="2800" dirty="0" smtClean="0">
              <a:latin typeface="+mj-ea"/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-2154" r="17088" b="-1"/>
          <a:stretch/>
        </p:blipFill>
        <p:spPr>
          <a:xfrm>
            <a:off x="1163052" y="3185158"/>
            <a:ext cx="5622758" cy="367284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442" y="3396916"/>
            <a:ext cx="4600052" cy="32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720037" y="287665"/>
            <a:ext cx="624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03 </a:t>
            </a:r>
            <a:r>
              <a:rPr lang="zh-CN" altLang="en-US" sz="2800" dirty="0" smtClean="0"/>
              <a:t>游戏关键技术的实现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27739" y="4667715"/>
            <a:ext cx="18473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5333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13686" y="1462840"/>
            <a:ext cx="10282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j-ea"/>
                <a:ea typeface="+mj-ea"/>
                <a:sym typeface="Wingdings" panose="05000000000000000000" pitchFamily="2" charset="2"/>
              </a:rPr>
              <a:t>相机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：</a:t>
            </a:r>
            <a:r>
              <a:rPr lang="en-US" altLang="zh-CN" sz="2800" dirty="0" smtClean="0">
                <a:latin typeface="+mj-ea"/>
                <a:ea typeface="+mj-ea"/>
                <a:sym typeface="Wingdings" panose="05000000000000000000" pitchFamily="2" charset="2"/>
              </a:rPr>
              <a:t>Player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对象负责用相机追踪赛车，并在</a:t>
            </a:r>
            <a:r>
              <a:rPr lang="en-US" altLang="zh-CN" sz="2800" dirty="0" smtClean="0">
                <a:latin typeface="+mj-ea"/>
                <a:ea typeface="+mj-ea"/>
                <a:sym typeface="Wingdings" panose="05000000000000000000" pitchFamily="2" charset="2"/>
              </a:rPr>
              <a:t>update()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中实现</a:t>
            </a:r>
            <a:endParaRPr lang="en-US" altLang="zh-CN" sz="2800" dirty="0" smtClean="0">
              <a:latin typeface="+mj-ea"/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4043" y="2817282"/>
            <a:ext cx="5327500" cy="37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720037" y="287665"/>
            <a:ext cx="624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03 </a:t>
            </a:r>
            <a:r>
              <a:rPr lang="zh-CN" altLang="en-US" sz="2800" dirty="0" smtClean="0"/>
              <a:t>游戏关键技术的实现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27739" y="4667715"/>
            <a:ext cx="18473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5333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13686" y="1462840"/>
            <a:ext cx="10282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j-ea"/>
                <a:ea typeface="+mj-ea"/>
                <a:sym typeface="Wingdings" panose="05000000000000000000" pitchFamily="2" charset="2"/>
              </a:rPr>
              <a:t>关键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帧动画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：移动赛车、赛车撞击护栏等的效果，用动画实现</a:t>
            </a:r>
            <a:endParaRPr lang="en-US" altLang="zh-CN" sz="2800" dirty="0" smtClean="0">
              <a:latin typeface="+mj-ea"/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3686" y="3068902"/>
            <a:ext cx="7719347" cy="34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720037" y="287665"/>
            <a:ext cx="624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03 </a:t>
            </a:r>
            <a:r>
              <a:rPr lang="zh-CN" altLang="en-US" sz="2800" dirty="0" smtClean="0"/>
              <a:t>游戏关键技术的实现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27739" y="4667715"/>
            <a:ext cx="18473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5333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13686" y="933451"/>
            <a:ext cx="10282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j-ea"/>
                <a:ea typeface="+mj-ea"/>
                <a:sym typeface="Wingdings" panose="05000000000000000000" pitchFamily="2" charset="2"/>
              </a:rPr>
              <a:t>碰撞检测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：获取相应的包围盒，并根据对应坐标的欧式距离关系，判断是否相撞</a:t>
            </a:r>
            <a:endParaRPr lang="en-US" altLang="zh-CN" sz="2800" dirty="0" smtClean="0">
              <a:latin typeface="+mj-ea"/>
              <a:ea typeface="+mj-ea"/>
              <a:sym typeface="Wingdings" panose="05000000000000000000" pitchFamily="2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19" r="-519"/>
          <a:stretch/>
        </p:blipFill>
        <p:spPr>
          <a:xfrm>
            <a:off x="3751883" y="2871899"/>
            <a:ext cx="5206593" cy="37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720037" y="287665"/>
            <a:ext cx="624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03 </a:t>
            </a:r>
            <a:r>
              <a:rPr lang="zh-CN" altLang="en-US" sz="2800" dirty="0" smtClean="0"/>
              <a:t>游戏关键技术的实现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27739" y="4667715"/>
            <a:ext cx="18473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5333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13686" y="1588246"/>
            <a:ext cx="10282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抬头显示面板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：</a:t>
            </a:r>
            <a:r>
              <a:rPr lang="en-US" altLang="zh-CN" sz="2800" dirty="0" smtClean="0">
                <a:latin typeface="+mj-ea"/>
                <a:ea typeface="+mj-ea"/>
                <a:sym typeface="Wingdings" panose="05000000000000000000" pitchFamily="2" charset="2"/>
              </a:rPr>
              <a:t>HUD</a:t>
            </a: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控件，整合</a:t>
            </a:r>
            <a:r>
              <a:rPr lang="en-US" altLang="zh-CN" sz="2800" dirty="0" smtClean="0">
                <a:latin typeface="+mj-ea"/>
                <a:ea typeface="+mj-ea"/>
                <a:sym typeface="Wingdings" panose="05000000000000000000" pitchFamily="2" charset="2"/>
              </a:rPr>
              <a:t>2D/3D</a:t>
            </a:r>
            <a:endParaRPr lang="en-US" altLang="zh-CN" sz="2800" dirty="0" smtClean="0"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3686" y="2589478"/>
            <a:ext cx="10282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多种赛车车型：改变赛车纹理</a:t>
            </a:r>
            <a:endParaRPr lang="en-US" altLang="zh-CN" sz="2800" dirty="0" smtClean="0"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3686" y="3713608"/>
            <a:ext cx="10282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烟雾：构造粒子模型并实现粒子动画</a:t>
            </a:r>
            <a:endParaRPr lang="en-US" altLang="zh-CN" sz="2800" dirty="0" smtClean="0">
              <a:latin typeface="+mj-ea"/>
              <a:ea typeface="+mj-ea"/>
              <a:sym typeface="Wingdings" panose="05000000000000000000" pitchFamily="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3686" y="4701059"/>
            <a:ext cx="10282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j-ea"/>
                <a:ea typeface="+mj-ea"/>
                <a:sym typeface="Wingdings" panose="05000000000000000000" pitchFamily="2" charset="2"/>
              </a:rPr>
              <a:t>添加声音：根据赛车相撞、加速等不同状态加在不同声音</a:t>
            </a:r>
            <a:endParaRPr lang="en-US" altLang="zh-CN" sz="2800" dirty="0" smtClean="0"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86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720037" y="287665"/>
            <a:ext cx="7890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04 </a:t>
            </a:r>
            <a:r>
              <a:rPr lang="zh-CN" altLang="en-US" sz="2800" dirty="0" smtClean="0"/>
              <a:t>项目管理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27739" y="4667715"/>
            <a:ext cx="18473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5333" b="1" dirty="0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4821" y="1281100"/>
            <a:ext cx="7172073" cy="3900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74821" y="5580722"/>
            <a:ext cx="9416067" cy="11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项目</a:t>
            </a:r>
            <a:r>
              <a:rPr lang="en-US" altLang="zh-CN" sz="2400" b="1" dirty="0" err="1" smtClean="0">
                <a:latin typeface="+mj-ea"/>
                <a:ea typeface="+mj-ea"/>
              </a:rPr>
              <a:t>github</a:t>
            </a:r>
            <a:r>
              <a:rPr lang="zh-CN" altLang="en-US" sz="2400" b="1" dirty="0" smtClean="0">
                <a:latin typeface="+mj-ea"/>
                <a:ea typeface="+mj-ea"/>
              </a:rPr>
              <a:t>地址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r>
              <a:rPr lang="en-US" altLang="zh-CN" sz="2400" b="1" dirty="0">
                <a:latin typeface="+mj-ea"/>
                <a:ea typeface="+mj-ea"/>
                <a:hlinkClick r:id="rId4"/>
              </a:rPr>
              <a:t>https://</a:t>
            </a:r>
            <a:r>
              <a:rPr lang="en-US" altLang="zh-CN" sz="2400" b="1" dirty="0" smtClean="0">
                <a:latin typeface="+mj-ea"/>
                <a:ea typeface="+mj-ea"/>
                <a:hlinkClick r:id="rId4"/>
              </a:rPr>
              <a:t>github.com/alisalh/Game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欢迎下载把玩！</a:t>
            </a:r>
            <a:endParaRPr lang="en-US" alt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69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339</Words>
  <Application>Microsoft Office PowerPoint</Application>
  <PresentationFormat>宽屏</PresentationFormat>
  <Paragraphs>42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华文楷体</vt:lpstr>
      <vt:lpstr>宋体</vt:lpstr>
      <vt:lpstr>微软雅黑</vt:lpstr>
      <vt:lpstr>新宋体</vt:lpstr>
      <vt:lpstr>Arial</vt:lpstr>
      <vt:lpstr>Calibri</vt:lpstr>
      <vt:lpstr>Consolas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谢之平</cp:lastModifiedBy>
  <cp:revision>418</cp:revision>
  <dcterms:created xsi:type="dcterms:W3CDTF">2015-10-24T01:57:14Z</dcterms:created>
  <dcterms:modified xsi:type="dcterms:W3CDTF">2018-01-14T10:59:40Z</dcterms:modified>
  <cp:category>第一PPT模板网-WWW.1PPT.COM</cp:category>
</cp:coreProperties>
</file>