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8" roundtripDataSignature="AMtx7mjkC7/4pelNCfOf2KpjOcKXvqJsv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D4B93E9-167B-4935-8349-4585C8117C40}">
  <a:tblStyle styleId="{8D4B93E9-167B-4935-8349-4585C8117C40}" styleName="Table_0">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147"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0" name="Google Shape;250;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0" name="Google Shape;280;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6" name="Google Shape;296;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4" name="Google Shape;304;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0" name="Google Shape;320;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3" name="Google Shape;343;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0" name="Google Shape;350;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chemeClr val="lt2"/>
        </a:solidFill>
        <a:effectLst/>
      </p:bgPr>
    </p:bg>
    <p:spTree>
      <p:nvGrpSpPr>
        <p:cNvPr id="1" name="Shape 16"/>
        <p:cNvGrpSpPr/>
        <p:nvPr/>
      </p:nvGrpSpPr>
      <p:grpSpPr>
        <a:xfrm>
          <a:off x="0" y="0"/>
          <a:ext cx="0" cy="0"/>
          <a:chOff x="0" y="0"/>
          <a:chExt cx="0" cy="0"/>
        </a:xfrm>
      </p:grpSpPr>
      <p:sp>
        <p:nvSpPr>
          <p:cNvPr id="17" name="Google Shape;17;p34"/>
          <p:cNvSpPr txBox="1">
            <a:spLocks noGrp="1"/>
          </p:cNvSpPr>
          <p:nvPr>
            <p:ph type="ctrTitle"/>
          </p:nvPr>
        </p:nvSpPr>
        <p:spPr>
          <a:xfrm>
            <a:off x="1915128" y="1788454"/>
            <a:ext cx="8361229" cy="2098226"/>
          </a:xfrm>
          <a:prstGeom prst="rect">
            <a:avLst/>
          </a:prstGeom>
          <a:noFill/>
          <a:ln>
            <a:noFill/>
          </a:ln>
        </p:spPr>
        <p:txBody>
          <a:bodyPr spcFirstLastPara="1" wrap="square" lIns="91425" tIns="45700" rIns="91425" bIns="45700" anchor="b" anchorCtr="0">
            <a:noAutofit/>
          </a:bodyPr>
          <a:lstStyle>
            <a:lvl1pPr lvl="0" algn="ctr">
              <a:lnSpc>
                <a:spcPct val="89000"/>
              </a:lnSpc>
              <a:spcBef>
                <a:spcPts val="0"/>
              </a:spcBef>
              <a:spcAft>
                <a:spcPts val="0"/>
              </a:spcAft>
              <a:buClr>
                <a:schemeClr val="dk2"/>
              </a:buClr>
              <a:buSzPts val="6000"/>
              <a:buFont typeface="Calibri"/>
              <a:buNone/>
              <a:defRPr sz="6000" cap="none">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4"/>
          <p:cNvSpPr txBox="1">
            <a:spLocks noGrp="1"/>
          </p:cNvSpPr>
          <p:nvPr>
            <p:ph type="subTitle" idx="1"/>
          </p:nvPr>
        </p:nvSpPr>
        <p:spPr>
          <a:xfrm>
            <a:off x="2679906" y="3956279"/>
            <a:ext cx="6831673" cy="1086237"/>
          </a:xfrm>
          <a:prstGeom prst="rect">
            <a:avLst/>
          </a:prstGeom>
          <a:noFill/>
          <a:ln>
            <a:noFill/>
          </a:ln>
        </p:spPr>
        <p:txBody>
          <a:bodyPr spcFirstLastPara="1" wrap="square" lIns="91425" tIns="45700" rIns="91425" bIns="45700" anchor="t" anchorCtr="0">
            <a:normAutofit/>
          </a:bodyPr>
          <a:lstStyle>
            <a:lvl1pPr lvl="0" algn="ctr">
              <a:lnSpc>
                <a:spcPct val="112000"/>
              </a:lnSpc>
              <a:spcBef>
                <a:spcPts val="0"/>
              </a:spcBef>
              <a:spcAft>
                <a:spcPts val="0"/>
              </a:spcAft>
              <a:buClr>
                <a:schemeClr val="dk2"/>
              </a:buClr>
              <a:buSzPts val="2800"/>
              <a:buNone/>
              <a:defRPr sz="2800"/>
            </a:lvl1pPr>
            <a:lvl2pPr lvl="1" algn="ctr">
              <a:lnSpc>
                <a:spcPct val="94000"/>
              </a:lnSpc>
              <a:spcBef>
                <a:spcPts val="500"/>
              </a:spcBef>
              <a:spcAft>
                <a:spcPts val="0"/>
              </a:spcAft>
              <a:buClr>
                <a:schemeClr val="dk2"/>
              </a:buClr>
              <a:buSzPts val="2000"/>
              <a:buNone/>
              <a:defRPr sz="2000"/>
            </a:lvl2pPr>
            <a:lvl3pPr lvl="2" algn="ctr">
              <a:lnSpc>
                <a:spcPct val="94000"/>
              </a:lnSpc>
              <a:spcBef>
                <a:spcPts val="500"/>
              </a:spcBef>
              <a:spcAft>
                <a:spcPts val="0"/>
              </a:spcAft>
              <a:buClr>
                <a:schemeClr val="dk2"/>
              </a:buClr>
              <a:buSzPts val="1800"/>
              <a:buNone/>
              <a:defRPr sz="1800"/>
            </a:lvl3pPr>
            <a:lvl4pPr lvl="3" algn="ctr">
              <a:lnSpc>
                <a:spcPct val="94000"/>
              </a:lnSpc>
              <a:spcBef>
                <a:spcPts val="500"/>
              </a:spcBef>
              <a:spcAft>
                <a:spcPts val="0"/>
              </a:spcAft>
              <a:buClr>
                <a:schemeClr val="dk2"/>
              </a:buClr>
              <a:buSzPts val="1600"/>
              <a:buNone/>
              <a:defRPr sz="1600"/>
            </a:lvl4pPr>
            <a:lvl5pPr lvl="4" algn="ctr">
              <a:lnSpc>
                <a:spcPct val="94000"/>
              </a:lnSpc>
              <a:spcBef>
                <a:spcPts val="500"/>
              </a:spcBef>
              <a:spcAft>
                <a:spcPts val="0"/>
              </a:spcAft>
              <a:buClr>
                <a:schemeClr val="dk2"/>
              </a:buClr>
              <a:buSzPts val="1600"/>
              <a:buNone/>
              <a:defRPr sz="1600"/>
            </a:lvl5pPr>
            <a:lvl6pPr lvl="5" algn="ctr">
              <a:lnSpc>
                <a:spcPct val="94000"/>
              </a:lnSpc>
              <a:spcBef>
                <a:spcPts val="500"/>
              </a:spcBef>
              <a:spcAft>
                <a:spcPts val="0"/>
              </a:spcAft>
              <a:buClr>
                <a:schemeClr val="dk2"/>
              </a:buClr>
              <a:buSzPts val="1600"/>
              <a:buNone/>
              <a:defRPr sz="1600"/>
            </a:lvl6pPr>
            <a:lvl7pPr lvl="6" algn="ctr">
              <a:lnSpc>
                <a:spcPct val="94000"/>
              </a:lnSpc>
              <a:spcBef>
                <a:spcPts val="500"/>
              </a:spcBef>
              <a:spcAft>
                <a:spcPts val="0"/>
              </a:spcAft>
              <a:buClr>
                <a:schemeClr val="dk2"/>
              </a:buClr>
              <a:buSzPts val="1600"/>
              <a:buNone/>
              <a:defRPr sz="1600"/>
            </a:lvl7pPr>
            <a:lvl8pPr lvl="7" algn="ctr">
              <a:lnSpc>
                <a:spcPct val="94000"/>
              </a:lnSpc>
              <a:spcBef>
                <a:spcPts val="500"/>
              </a:spcBef>
              <a:spcAft>
                <a:spcPts val="0"/>
              </a:spcAft>
              <a:buClr>
                <a:schemeClr val="dk2"/>
              </a:buClr>
              <a:buSzPts val="1600"/>
              <a:buNone/>
              <a:defRPr sz="1600"/>
            </a:lvl8pPr>
            <a:lvl9pPr lvl="8" algn="ctr">
              <a:lnSpc>
                <a:spcPct val="94000"/>
              </a:lnSpc>
              <a:spcBef>
                <a:spcPts val="500"/>
              </a:spcBef>
              <a:spcAft>
                <a:spcPts val="200"/>
              </a:spcAft>
              <a:buClr>
                <a:schemeClr val="dk2"/>
              </a:buClr>
              <a:buSzPts val="1600"/>
              <a:buNone/>
              <a:defRPr sz="1600"/>
            </a:lvl9pPr>
          </a:lstStyle>
          <a:p>
            <a:endParaRPr/>
          </a:p>
        </p:txBody>
      </p:sp>
      <p:sp>
        <p:nvSpPr>
          <p:cNvPr id="19" name="Google Shape;19;p34"/>
          <p:cNvSpPr txBox="1">
            <a:spLocks noGrp="1"/>
          </p:cNvSpPr>
          <p:nvPr>
            <p:ph type="dt" idx="10"/>
          </p:nvPr>
        </p:nvSpPr>
        <p:spPr>
          <a:xfrm>
            <a:off x="752858" y="6453386"/>
            <a:ext cx="1607944"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20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4"/>
          <p:cNvSpPr txBox="1">
            <a:spLocks noGrp="1"/>
          </p:cNvSpPr>
          <p:nvPr>
            <p:ph type="ftr" idx="11"/>
          </p:nvPr>
        </p:nvSpPr>
        <p:spPr>
          <a:xfrm>
            <a:off x="2584054" y="6453386"/>
            <a:ext cx="7023377" cy="40461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20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4"/>
          <p:cNvSpPr txBox="1">
            <a:spLocks noGrp="1"/>
          </p:cNvSpPr>
          <p:nvPr>
            <p:ph type="sldNum" idx="12"/>
          </p:nvPr>
        </p:nvSpPr>
        <p:spPr>
          <a:xfrm>
            <a:off x="10595708"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2000" b="0" i="0" u="none" strike="noStrike" cap="none">
                <a:solidFill>
                  <a:schemeClr val="dk2"/>
                </a:solidFill>
                <a:latin typeface="Calibri"/>
                <a:ea typeface="Calibri"/>
                <a:cs typeface="Calibri"/>
                <a:sym typeface="Calibri"/>
              </a:defRPr>
            </a:lvl1pPr>
            <a:lvl2pPr marL="0" lvl="1" indent="0" algn="r">
              <a:spcBef>
                <a:spcPts val="0"/>
              </a:spcBef>
              <a:buNone/>
              <a:defRPr sz="2000" b="0" i="0" u="none" strike="noStrike" cap="none">
                <a:solidFill>
                  <a:schemeClr val="dk2"/>
                </a:solidFill>
                <a:latin typeface="Calibri"/>
                <a:ea typeface="Calibri"/>
                <a:cs typeface="Calibri"/>
                <a:sym typeface="Calibri"/>
              </a:defRPr>
            </a:lvl2pPr>
            <a:lvl3pPr marL="0" lvl="2" indent="0" algn="r">
              <a:spcBef>
                <a:spcPts val="0"/>
              </a:spcBef>
              <a:buNone/>
              <a:defRPr sz="2000" b="0" i="0" u="none" strike="noStrike" cap="none">
                <a:solidFill>
                  <a:schemeClr val="dk2"/>
                </a:solidFill>
                <a:latin typeface="Calibri"/>
                <a:ea typeface="Calibri"/>
                <a:cs typeface="Calibri"/>
                <a:sym typeface="Calibri"/>
              </a:defRPr>
            </a:lvl3pPr>
            <a:lvl4pPr marL="0" lvl="3" indent="0" algn="r">
              <a:spcBef>
                <a:spcPts val="0"/>
              </a:spcBef>
              <a:buNone/>
              <a:defRPr sz="2000" b="0" i="0" u="none" strike="noStrike" cap="none">
                <a:solidFill>
                  <a:schemeClr val="dk2"/>
                </a:solidFill>
                <a:latin typeface="Calibri"/>
                <a:ea typeface="Calibri"/>
                <a:cs typeface="Calibri"/>
                <a:sym typeface="Calibri"/>
              </a:defRPr>
            </a:lvl4pPr>
            <a:lvl5pPr marL="0" lvl="4" indent="0" algn="r">
              <a:spcBef>
                <a:spcPts val="0"/>
              </a:spcBef>
              <a:buNone/>
              <a:defRPr sz="2000" b="0" i="0" u="none" strike="noStrike" cap="none">
                <a:solidFill>
                  <a:schemeClr val="dk2"/>
                </a:solidFill>
                <a:latin typeface="Calibri"/>
                <a:ea typeface="Calibri"/>
                <a:cs typeface="Calibri"/>
                <a:sym typeface="Calibri"/>
              </a:defRPr>
            </a:lvl5pPr>
            <a:lvl6pPr marL="0" lvl="5" indent="0" algn="r">
              <a:spcBef>
                <a:spcPts val="0"/>
              </a:spcBef>
              <a:buNone/>
              <a:defRPr sz="2000" b="0" i="0" u="none" strike="noStrike" cap="none">
                <a:solidFill>
                  <a:schemeClr val="dk2"/>
                </a:solidFill>
                <a:latin typeface="Calibri"/>
                <a:ea typeface="Calibri"/>
                <a:cs typeface="Calibri"/>
                <a:sym typeface="Calibri"/>
              </a:defRPr>
            </a:lvl6pPr>
            <a:lvl7pPr marL="0" lvl="6" indent="0" algn="r">
              <a:spcBef>
                <a:spcPts val="0"/>
              </a:spcBef>
              <a:buNone/>
              <a:defRPr sz="2000" b="0" i="0" u="none" strike="noStrike" cap="none">
                <a:solidFill>
                  <a:schemeClr val="dk2"/>
                </a:solidFill>
                <a:latin typeface="Calibri"/>
                <a:ea typeface="Calibri"/>
                <a:cs typeface="Calibri"/>
                <a:sym typeface="Calibri"/>
              </a:defRPr>
            </a:lvl7pPr>
            <a:lvl8pPr marL="0" lvl="7" indent="0" algn="r">
              <a:spcBef>
                <a:spcPts val="0"/>
              </a:spcBef>
              <a:buNone/>
              <a:defRPr sz="2000" b="0" i="0" u="none" strike="noStrike" cap="none">
                <a:solidFill>
                  <a:schemeClr val="dk2"/>
                </a:solidFill>
                <a:latin typeface="Calibri"/>
                <a:ea typeface="Calibri"/>
                <a:cs typeface="Calibri"/>
                <a:sym typeface="Calibri"/>
              </a:defRPr>
            </a:lvl8pPr>
            <a:lvl9pPr marL="0" lvl="8" indent="0" algn="r">
              <a:spcBef>
                <a:spcPts val="0"/>
              </a:spcBef>
              <a:buNone/>
              <a:defRPr sz="2000" b="0" i="0" u="none" strike="noStrike" cap="none">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grpSp>
        <p:nvGrpSpPr>
          <p:cNvPr id="22" name="Google Shape;22;p34"/>
          <p:cNvGrpSpPr/>
          <p:nvPr/>
        </p:nvGrpSpPr>
        <p:grpSpPr>
          <a:xfrm>
            <a:off x="752858" y="744469"/>
            <a:ext cx="10674117" cy="5349671"/>
            <a:chOff x="752858" y="744469"/>
            <a:chExt cx="10674117" cy="5349671"/>
          </a:xfrm>
        </p:grpSpPr>
        <p:sp>
          <p:nvSpPr>
            <p:cNvPr id="23" name="Google Shape;23;p34"/>
            <p:cNvSpPr/>
            <p:nvPr/>
          </p:nvSpPr>
          <p:spPr>
            <a:xfrm>
              <a:off x="8151962" y="1685652"/>
              <a:ext cx="3275013" cy="4408488"/>
            </a:xfrm>
            <a:custGeom>
              <a:avLst/>
              <a:gdLst/>
              <a:ahLst/>
              <a:cxnLst/>
              <a:rect l="l" t="t" r="r" b="b"/>
              <a:pathLst>
                <a:path w="10000" h="10000" extrusionOk="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24" name="Google Shape;24;p34"/>
            <p:cNvSpPr/>
            <p:nvPr/>
          </p:nvSpPr>
          <p:spPr>
            <a:xfrm rot="10800000">
              <a:off x="752858" y="744469"/>
              <a:ext cx="3275668" cy="4408488"/>
            </a:xfrm>
            <a:custGeom>
              <a:avLst/>
              <a:gdLst/>
              <a:ahLst/>
              <a:cxnLst/>
              <a:rect l="l" t="t" r="r" b="b"/>
              <a:pathLst>
                <a:path w="10002" h="10000" extrusionOk="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 name="Google Shape;25;p34" descr="Image result for michigan statistics logo"/>
          <p:cNvPicPr preferRelativeResize="0"/>
          <p:nvPr/>
        </p:nvPicPr>
        <p:blipFill rotWithShape="1">
          <a:blip r:embed="rId2">
            <a:alphaModFix/>
          </a:blip>
          <a:srcRect l="11320" t="14562" r="9521" b="22743"/>
          <a:stretch/>
        </p:blipFill>
        <p:spPr>
          <a:xfrm>
            <a:off x="9620595" y="0"/>
            <a:ext cx="2571405" cy="54309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7"/>
        <p:cNvGrpSpPr/>
        <p:nvPr/>
      </p:nvGrpSpPr>
      <p:grpSpPr>
        <a:xfrm>
          <a:off x="0" y="0"/>
          <a:ext cx="0" cy="0"/>
          <a:chOff x="0" y="0"/>
          <a:chExt cx="0" cy="0"/>
        </a:xfrm>
      </p:grpSpPr>
      <p:sp>
        <p:nvSpPr>
          <p:cNvPr id="88" name="Google Shape;88;p43"/>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43"/>
          <p:cNvSpPr txBox="1">
            <a:spLocks noGrp="1"/>
          </p:cNvSpPr>
          <p:nvPr>
            <p:ph type="body" idx="1"/>
          </p:nvPr>
        </p:nvSpPr>
        <p:spPr>
          <a:xfrm rot="5400000">
            <a:off x="4386263" y="-719137"/>
            <a:ext cx="3571875" cy="9601200"/>
          </a:xfrm>
          <a:prstGeom prst="rect">
            <a:avLst/>
          </a:prstGeom>
          <a:noFill/>
          <a:ln>
            <a:noFill/>
          </a:ln>
        </p:spPr>
        <p:txBody>
          <a:bodyPr spcFirstLastPara="1" wrap="square" lIns="91425" tIns="45700" rIns="91425" bIns="45700" anchor="t" anchorCtr="0">
            <a:normAutofit/>
          </a:bodyPr>
          <a:lstStyle>
            <a:lvl1pPr marL="457200" lvl="0" indent="-342900" algn="l">
              <a:lnSpc>
                <a:spcPct val="94000"/>
              </a:lnSpc>
              <a:spcBef>
                <a:spcPts val="1000"/>
              </a:spcBef>
              <a:spcAft>
                <a:spcPts val="0"/>
              </a:spcAft>
              <a:buClr>
                <a:schemeClr val="dk2"/>
              </a:buClr>
              <a:buSzPts val="1800"/>
              <a:buChar char="■"/>
              <a:defRPr/>
            </a:lvl1pPr>
            <a:lvl2pPr marL="914400" lvl="1" indent="-342900" algn="l">
              <a:lnSpc>
                <a:spcPct val="94000"/>
              </a:lnSpc>
              <a:spcBef>
                <a:spcPts val="500"/>
              </a:spcBef>
              <a:spcAft>
                <a:spcPts val="0"/>
              </a:spcAft>
              <a:buClr>
                <a:schemeClr val="dk2"/>
              </a:buClr>
              <a:buSzPts val="1800"/>
              <a:buChar char="–"/>
              <a:defRPr/>
            </a:lvl2pPr>
            <a:lvl3pPr marL="1371600" lvl="2" indent="-342900" algn="l">
              <a:lnSpc>
                <a:spcPct val="94000"/>
              </a:lnSpc>
              <a:spcBef>
                <a:spcPts val="500"/>
              </a:spcBef>
              <a:spcAft>
                <a:spcPts val="0"/>
              </a:spcAft>
              <a:buClr>
                <a:schemeClr val="dk2"/>
              </a:buClr>
              <a:buSzPts val="1800"/>
              <a:buChar char="■"/>
              <a:defRPr/>
            </a:lvl3pPr>
            <a:lvl4pPr marL="1828800" lvl="3" indent="-342900" algn="l">
              <a:lnSpc>
                <a:spcPct val="94000"/>
              </a:lnSpc>
              <a:spcBef>
                <a:spcPts val="500"/>
              </a:spcBef>
              <a:spcAft>
                <a:spcPts val="0"/>
              </a:spcAft>
              <a:buClr>
                <a:schemeClr val="dk2"/>
              </a:buClr>
              <a:buSzPts val="1800"/>
              <a:buChar char="–"/>
              <a:defRPr/>
            </a:lvl4pPr>
            <a:lvl5pPr marL="2286000" lvl="4" indent="-342900" algn="l">
              <a:lnSpc>
                <a:spcPct val="94000"/>
              </a:lnSpc>
              <a:spcBef>
                <a:spcPts val="500"/>
              </a:spcBef>
              <a:spcAft>
                <a:spcPts val="0"/>
              </a:spcAft>
              <a:buClr>
                <a:schemeClr val="dk2"/>
              </a:buClr>
              <a:buSzPts val="1800"/>
              <a:buChar char="■"/>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90" name="Google Shape;90;p43"/>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43"/>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43"/>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3"/>
        <p:cNvGrpSpPr/>
        <p:nvPr/>
      </p:nvGrpSpPr>
      <p:grpSpPr>
        <a:xfrm>
          <a:off x="0" y="0"/>
          <a:ext cx="0" cy="0"/>
          <a:chOff x="0" y="0"/>
          <a:chExt cx="0" cy="0"/>
        </a:xfrm>
      </p:grpSpPr>
      <p:sp>
        <p:nvSpPr>
          <p:cNvPr id="94" name="Google Shape;94;p44"/>
          <p:cNvSpPr txBox="1">
            <a:spLocks noGrp="1"/>
          </p:cNvSpPr>
          <p:nvPr>
            <p:ph type="title"/>
          </p:nvPr>
        </p:nvSpPr>
        <p:spPr>
          <a:xfrm rot="5400000">
            <a:off x="7757822" y="2462895"/>
            <a:ext cx="5243244" cy="1565766"/>
          </a:xfrm>
          <a:prstGeom prst="rect">
            <a:avLst/>
          </a:prstGeom>
          <a:noFill/>
          <a:ln>
            <a:noFill/>
          </a:ln>
        </p:spPr>
        <p:txBody>
          <a:bodyPr spcFirstLastPara="1" wrap="square" lIns="91425" tIns="45700" rIns="91425" bIns="45700" anchor="t" anchorCtr="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44"/>
          <p:cNvSpPr txBox="1">
            <a:spLocks noGrp="1"/>
          </p:cNvSpPr>
          <p:nvPr>
            <p:ph type="body" idx="1"/>
          </p:nvPr>
        </p:nvSpPr>
        <p:spPr>
          <a:xfrm rot="5400000">
            <a:off x="2839799" y="-844042"/>
            <a:ext cx="5243244" cy="8179641"/>
          </a:xfrm>
          <a:prstGeom prst="rect">
            <a:avLst/>
          </a:prstGeom>
          <a:noFill/>
          <a:ln>
            <a:noFill/>
          </a:ln>
        </p:spPr>
        <p:txBody>
          <a:bodyPr spcFirstLastPara="1" wrap="square" lIns="91425" tIns="45700" rIns="91425" bIns="45700" anchor="t" anchorCtr="0">
            <a:normAutofit/>
          </a:bodyPr>
          <a:lstStyle>
            <a:lvl1pPr marL="457200" lvl="0" indent="-342900" algn="l">
              <a:lnSpc>
                <a:spcPct val="94000"/>
              </a:lnSpc>
              <a:spcBef>
                <a:spcPts val="1000"/>
              </a:spcBef>
              <a:spcAft>
                <a:spcPts val="0"/>
              </a:spcAft>
              <a:buClr>
                <a:schemeClr val="dk2"/>
              </a:buClr>
              <a:buSzPts val="1800"/>
              <a:buChar char="■"/>
              <a:defRPr/>
            </a:lvl1pPr>
            <a:lvl2pPr marL="914400" lvl="1" indent="-342900" algn="l">
              <a:lnSpc>
                <a:spcPct val="94000"/>
              </a:lnSpc>
              <a:spcBef>
                <a:spcPts val="500"/>
              </a:spcBef>
              <a:spcAft>
                <a:spcPts val="0"/>
              </a:spcAft>
              <a:buClr>
                <a:schemeClr val="dk2"/>
              </a:buClr>
              <a:buSzPts val="1800"/>
              <a:buChar char="–"/>
              <a:defRPr/>
            </a:lvl2pPr>
            <a:lvl3pPr marL="1371600" lvl="2" indent="-342900" algn="l">
              <a:lnSpc>
                <a:spcPct val="94000"/>
              </a:lnSpc>
              <a:spcBef>
                <a:spcPts val="500"/>
              </a:spcBef>
              <a:spcAft>
                <a:spcPts val="0"/>
              </a:spcAft>
              <a:buClr>
                <a:schemeClr val="dk2"/>
              </a:buClr>
              <a:buSzPts val="1800"/>
              <a:buChar char="■"/>
              <a:defRPr/>
            </a:lvl3pPr>
            <a:lvl4pPr marL="1828800" lvl="3" indent="-342900" algn="l">
              <a:lnSpc>
                <a:spcPct val="94000"/>
              </a:lnSpc>
              <a:spcBef>
                <a:spcPts val="500"/>
              </a:spcBef>
              <a:spcAft>
                <a:spcPts val="0"/>
              </a:spcAft>
              <a:buClr>
                <a:schemeClr val="dk2"/>
              </a:buClr>
              <a:buSzPts val="1800"/>
              <a:buChar char="–"/>
              <a:defRPr/>
            </a:lvl4pPr>
            <a:lvl5pPr marL="2286000" lvl="4" indent="-342900" algn="l">
              <a:lnSpc>
                <a:spcPct val="94000"/>
              </a:lnSpc>
              <a:spcBef>
                <a:spcPts val="500"/>
              </a:spcBef>
              <a:spcAft>
                <a:spcPts val="0"/>
              </a:spcAft>
              <a:buClr>
                <a:schemeClr val="dk2"/>
              </a:buClr>
              <a:buSzPts val="1800"/>
              <a:buChar char="■"/>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96" name="Google Shape;96;p44"/>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44"/>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44"/>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35"/>
          <p:cNvSpPr txBox="1">
            <a:spLocks noGrp="1"/>
          </p:cNvSpPr>
          <p:nvPr>
            <p:ph type="title"/>
          </p:nvPr>
        </p:nvSpPr>
        <p:spPr>
          <a:xfrm>
            <a:off x="1116676" y="386134"/>
            <a:ext cx="10111048" cy="742950"/>
          </a:xfrm>
          <a:prstGeom prst="rect">
            <a:avLst/>
          </a:prstGeom>
          <a:noFill/>
          <a:ln>
            <a:noFill/>
          </a:ln>
        </p:spPr>
        <p:txBody>
          <a:bodyPr spcFirstLastPara="1" wrap="square" lIns="91425" tIns="45700" rIns="91425" bIns="45700" anchor="t" anchorCtr="0">
            <a:normAutofit/>
          </a:bodyPr>
          <a:lstStyle>
            <a:lvl1pPr lvl="0" algn="l">
              <a:lnSpc>
                <a:spcPct val="89000"/>
              </a:lnSpc>
              <a:spcBef>
                <a:spcPts val="0"/>
              </a:spcBef>
              <a:spcAft>
                <a:spcPts val="0"/>
              </a:spcAft>
              <a:buClr>
                <a:schemeClr val="dk2"/>
              </a:buClr>
              <a:buSzPts val="4000"/>
              <a:buFont typeface="Calibri"/>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35"/>
          <p:cNvSpPr txBox="1">
            <a:spLocks noGrp="1"/>
          </p:cNvSpPr>
          <p:nvPr>
            <p:ph type="body" idx="1"/>
          </p:nvPr>
        </p:nvSpPr>
        <p:spPr>
          <a:xfrm>
            <a:off x="1116676" y="1142939"/>
            <a:ext cx="10111048" cy="5224610"/>
          </a:xfrm>
          <a:prstGeom prst="rect">
            <a:avLst/>
          </a:prstGeom>
          <a:noFill/>
          <a:ln>
            <a:noFill/>
          </a:ln>
        </p:spPr>
        <p:txBody>
          <a:bodyPr spcFirstLastPara="1" wrap="square" lIns="91425" tIns="45700" rIns="91425" bIns="45700" anchor="t" anchorCtr="0">
            <a:normAutofit/>
          </a:bodyPr>
          <a:lstStyle>
            <a:lvl1pPr marL="457200" lvl="0" indent="-406400" algn="l">
              <a:lnSpc>
                <a:spcPct val="94000"/>
              </a:lnSpc>
              <a:spcBef>
                <a:spcPts val="1000"/>
              </a:spcBef>
              <a:spcAft>
                <a:spcPts val="0"/>
              </a:spcAft>
              <a:buClr>
                <a:schemeClr val="dk2"/>
              </a:buClr>
              <a:buSzPts val="2800"/>
              <a:buFont typeface="Arial"/>
              <a:buChar char="•"/>
              <a:defRPr sz="2800"/>
            </a:lvl1pPr>
            <a:lvl2pPr marL="914400" lvl="1" indent="-381000" algn="l">
              <a:lnSpc>
                <a:spcPct val="94000"/>
              </a:lnSpc>
              <a:spcBef>
                <a:spcPts val="500"/>
              </a:spcBef>
              <a:spcAft>
                <a:spcPts val="0"/>
              </a:spcAft>
              <a:buClr>
                <a:schemeClr val="dk2"/>
              </a:buClr>
              <a:buSzPts val="2400"/>
              <a:buChar char="–"/>
              <a:defRPr sz="2400" i="0"/>
            </a:lvl2pPr>
            <a:lvl3pPr marL="1371600" lvl="2" indent="-355600" algn="l">
              <a:lnSpc>
                <a:spcPct val="94000"/>
              </a:lnSpc>
              <a:spcBef>
                <a:spcPts val="500"/>
              </a:spcBef>
              <a:spcAft>
                <a:spcPts val="0"/>
              </a:spcAft>
              <a:buClr>
                <a:schemeClr val="dk2"/>
              </a:buClr>
              <a:buSzPts val="2000"/>
              <a:buFont typeface="Arial"/>
              <a:buChar char="•"/>
              <a:defRPr sz="2000"/>
            </a:lvl3pPr>
            <a:lvl4pPr marL="1828800" lvl="3" indent="-342900" algn="l">
              <a:lnSpc>
                <a:spcPct val="94000"/>
              </a:lnSpc>
              <a:spcBef>
                <a:spcPts val="500"/>
              </a:spcBef>
              <a:spcAft>
                <a:spcPts val="0"/>
              </a:spcAft>
              <a:buClr>
                <a:schemeClr val="dk2"/>
              </a:buClr>
              <a:buSzPts val="1800"/>
              <a:buChar char="–"/>
              <a:defRPr i="0"/>
            </a:lvl4pPr>
            <a:lvl5pPr marL="2286000" lvl="4" indent="-330200" algn="l">
              <a:lnSpc>
                <a:spcPct val="94000"/>
              </a:lnSpc>
              <a:spcBef>
                <a:spcPts val="500"/>
              </a:spcBef>
              <a:spcAft>
                <a:spcPts val="0"/>
              </a:spcAft>
              <a:buClr>
                <a:schemeClr val="dk2"/>
              </a:buClr>
              <a:buSzPts val="1600"/>
              <a:buFont typeface="Arial"/>
              <a:buChar char="•"/>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29" name="Google Shape;29;p35"/>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5"/>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5"/>
          <p:cNvSpPr txBox="1">
            <a:spLocks noGrp="1"/>
          </p:cNvSpPr>
          <p:nvPr>
            <p:ph type="sldNum" idx="12"/>
          </p:nvPr>
        </p:nvSpPr>
        <p:spPr>
          <a:xfrm>
            <a:off x="10595708"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2000" b="0" i="0" u="none" strike="noStrike" cap="none">
                <a:solidFill>
                  <a:schemeClr val="dk2"/>
                </a:solidFill>
                <a:latin typeface="Calibri"/>
                <a:ea typeface="Calibri"/>
                <a:cs typeface="Calibri"/>
                <a:sym typeface="Calibri"/>
              </a:defRPr>
            </a:lvl1pPr>
            <a:lvl2pPr marL="0" lvl="1" indent="0" algn="r">
              <a:spcBef>
                <a:spcPts val="0"/>
              </a:spcBef>
              <a:buNone/>
              <a:defRPr sz="2000" b="0" i="0" u="none" strike="noStrike" cap="none">
                <a:solidFill>
                  <a:schemeClr val="dk2"/>
                </a:solidFill>
                <a:latin typeface="Calibri"/>
                <a:ea typeface="Calibri"/>
                <a:cs typeface="Calibri"/>
                <a:sym typeface="Calibri"/>
              </a:defRPr>
            </a:lvl2pPr>
            <a:lvl3pPr marL="0" lvl="2" indent="0" algn="r">
              <a:spcBef>
                <a:spcPts val="0"/>
              </a:spcBef>
              <a:buNone/>
              <a:defRPr sz="2000" b="0" i="0" u="none" strike="noStrike" cap="none">
                <a:solidFill>
                  <a:schemeClr val="dk2"/>
                </a:solidFill>
                <a:latin typeface="Calibri"/>
                <a:ea typeface="Calibri"/>
                <a:cs typeface="Calibri"/>
                <a:sym typeface="Calibri"/>
              </a:defRPr>
            </a:lvl3pPr>
            <a:lvl4pPr marL="0" lvl="3" indent="0" algn="r">
              <a:spcBef>
                <a:spcPts val="0"/>
              </a:spcBef>
              <a:buNone/>
              <a:defRPr sz="2000" b="0" i="0" u="none" strike="noStrike" cap="none">
                <a:solidFill>
                  <a:schemeClr val="dk2"/>
                </a:solidFill>
                <a:latin typeface="Calibri"/>
                <a:ea typeface="Calibri"/>
                <a:cs typeface="Calibri"/>
                <a:sym typeface="Calibri"/>
              </a:defRPr>
            </a:lvl4pPr>
            <a:lvl5pPr marL="0" lvl="4" indent="0" algn="r">
              <a:spcBef>
                <a:spcPts val="0"/>
              </a:spcBef>
              <a:buNone/>
              <a:defRPr sz="2000" b="0" i="0" u="none" strike="noStrike" cap="none">
                <a:solidFill>
                  <a:schemeClr val="dk2"/>
                </a:solidFill>
                <a:latin typeface="Calibri"/>
                <a:ea typeface="Calibri"/>
                <a:cs typeface="Calibri"/>
                <a:sym typeface="Calibri"/>
              </a:defRPr>
            </a:lvl5pPr>
            <a:lvl6pPr marL="0" lvl="5" indent="0" algn="r">
              <a:spcBef>
                <a:spcPts val="0"/>
              </a:spcBef>
              <a:buNone/>
              <a:defRPr sz="2000" b="0" i="0" u="none" strike="noStrike" cap="none">
                <a:solidFill>
                  <a:schemeClr val="dk2"/>
                </a:solidFill>
                <a:latin typeface="Calibri"/>
                <a:ea typeface="Calibri"/>
                <a:cs typeface="Calibri"/>
                <a:sym typeface="Calibri"/>
              </a:defRPr>
            </a:lvl6pPr>
            <a:lvl7pPr marL="0" lvl="6" indent="0" algn="r">
              <a:spcBef>
                <a:spcPts val="0"/>
              </a:spcBef>
              <a:buNone/>
              <a:defRPr sz="2000" b="0" i="0" u="none" strike="noStrike" cap="none">
                <a:solidFill>
                  <a:schemeClr val="dk2"/>
                </a:solidFill>
                <a:latin typeface="Calibri"/>
                <a:ea typeface="Calibri"/>
                <a:cs typeface="Calibri"/>
                <a:sym typeface="Calibri"/>
              </a:defRPr>
            </a:lvl7pPr>
            <a:lvl8pPr marL="0" lvl="7" indent="0" algn="r">
              <a:spcBef>
                <a:spcPts val="0"/>
              </a:spcBef>
              <a:buNone/>
              <a:defRPr sz="2000" b="0" i="0" u="none" strike="noStrike" cap="none">
                <a:solidFill>
                  <a:schemeClr val="dk2"/>
                </a:solidFill>
                <a:latin typeface="Calibri"/>
                <a:ea typeface="Calibri"/>
                <a:cs typeface="Calibri"/>
                <a:sym typeface="Calibri"/>
              </a:defRPr>
            </a:lvl8pPr>
            <a:lvl9pPr marL="0" lvl="8" indent="0" algn="r">
              <a:spcBef>
                <a:spcPts val="0"/>
              </a:spcBef>
              <a:buNone/>
              <a:defRPr sz="2000" b="0" i="0" u="none" strike="noStrike" cap="none">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32" name="Google Shape;32;p35" descr="Image result for michigan statistics logo"/>
          <p:cNvPicPr preferRelativeResize="0"/>
          <p:nvPr/>
        </p:nvPicPr>
        <p:blipFill rotWithShape="1">
          <a:blip r:embed="rId2">
            <a:alphaModFix/>
          </a:blip>
          <a:srcRect l="11320" t="14562" r="9521" b="22743"/>
          <a:stretch/>
        </p:blipFill>
        <p:spPr>
          <a:xfrm>
            <a:off x="9620595" y="0"/>
            <a:ext cx="2571405" cy="54309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dk2"/>
        </a:solidFill>
        <a:effectLst/>
      </p:bgPr>
    </p:bg>
    <p:spTree>
      <p:nvGrpSpPr>
        <p:cNvPr id="1" name="Shape 33"/>
        <p:cNvGrpSpPr/>
        <p:nvPr/>
      </p:nvGrpSpPr>
      <p:grpSpPr>
        <a:xfrm>
          <a:off x="0" y="0"/>
          <a:ext cx="0" cy="0"/>
          <a:chOff x="0" y="0"/>
          <a:chExt cx="0" cy="0"/>
        </a:xfrm>
      </p:grpSpPr>
      <p:sp>
        <p:nvSpPr>
          <p:cNvPr id="34" name="Google Shape;34;p36"/>
          <p:cNvSpPr txBox="1">
            <a:spLocks noGrp="1"/>
          </p:cNvSpPr>
          <p:nvPr>
            <p:ph type="title"/>
          </p:nvPr>
        </p:nvSpPr>
        <p:spPr>
          <a:xfrm>
            <a:off x="765025" y="1301360"/>
            <a:ext cx="9612971" cy="2852737"/>
          </a:xfrm>
          <a:prstGeom prst="rect">
            <a:avLst/>
          </a:prstGeom>
          <a:noFill/>
          <a:ln>
            <a:noFill/>
          </a:ln>
        </p:spPr>
        <p:txBody>
          <a:bodyPr spcFirstLastPara="1" wrap="square" lIns="91425" tIns="45700" rIns="91425" bIns="45700" anchor="b" anchorCtr="0">
            <a:normAutofit/>
          </a:bodyPr>
          <a:lstStyle>
            <a:lvl1pPr lvl="0" algn="r">
              <a:lnSpc>
                <a:spcPct val="89000"/>
              </a:lnSpc>
              <a:spcBef>
                <a:spcPts val="0"/>
              </a:spcBef>
              <a:spcAft>
                <a:spcPts val="0"/>
              </a:spcAft>
              <a:buClr>
                <a:schemeClr val="lt2"/>
              </a:buClr>
              <a:buSzPts val="7200"/>
              <a:buFont typeface="Calibri"/>
              <a:buNone/>
              <a:defRPr sz="7200" cap="none">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36"/>
          <p:cNvSpPr txBox="1">
            <a:spLocks noGrp="1"/>
          </p:cNvSpPr>
          <p:nvPr>
            <p:ph type="body" idx="1"/>
          </p:nvPr>
        </p:nvSpPr>
        <p:spPr>
          <a:xfrm>
            <a:off x="765025" y="4216328"/>
            <a:ext cx="9612971" cy="1143324"/>
          </a:xfrm>
          <a:prstGeom prst="rect">
            <a:avLst/>
          </a:prstGeom>
          <a:noFill/>
          <a:ln>
            <a:noFill/>
          </a:ln>
        </p:spPr>
        <p:txBody>
          <a:bodyPr spcFirstLastPara="1" wrap="square" lIns="91425" tIns="45700" rIns="91425" bIns="45700" anchor="t" anchorCtr="0">
            <a:normAutofit/>
          </a:bodyPr>
          <a:lstStyle>
            <a:lvl1pPr marL="457200" lvl="0" indent="-228600" algn="r">
              <a:lnSpc>
                <a:spcPct val="112000"/>
              </a:lnSpc>
              <a:spcBef>
                <a:spcPts val="0"/>
              </a:spcBef>
              <a:spcAft>
                <a:spcPts val="0"/>
              </a:spcAft>
              <a:buClr>
                <a:schemeClr val="lt2"/>
              </a:buClr>
              <a:buSzPts val="2400"/>
              <a:buNone/>
              <a:defRPr sz="2400">
                <a:solidFill>
                  <a:schemeClr val="lt2"/>
                </a:solidFill>
              </a:defRPr>
            </a:lvl1pPr>
            <a:lvl2pPr marL="914400" lvl="1" indent="-228600" algn="l">
              <a:lnSpc>
                <a:spcPct val="94000"/>
              </a:lnSpc>
              <a:spcBef>
                <a:spcPts val="500"/>
              </a:spcBef>
              <a:spcAft>
                <a:spcPts val="0"/>
              </a:spcAft>
              <a:buClr>
                <a:schemeClr val="lt1"/>
              </a:buClr>
              <a:buSzPts val="2000"/>
              <a:buNone/>
              <a:defRPr sz="2000">
                <a:solidFill>
                  <a:schemeClr val="lt1"/>
                </a:solidFill>
              </a:defRPr>
            </a:lvl2pPr>
            <a:lvl3pPr marL="1371600" lvl="2" indent="-228600" algn="l">
              <a:lnSpc>
                <a:spcPct val="94000"/>
              </a:lnSpc>
              <a:spcBef>
                <a:spcPts val="500"/>
              </a:spcBef>
              <a:spcAft>
                <a:spcPts val="0"/>
              </a:spcAft>
              <a:buClr>
                <a:schemeClr val="lt1"/>
              </a:buClr>
              <a:buSzPts val="1800"/>
              <a:buNone/>
              <a:defRPr sz="1800">
                <a:solidFill>
                  <a:schemeClr val="lt1"/>
                </a:solidFill>
              </a:defRPr>
            </a:lvl3pPr>
            <a:lvl4pPr marL="1828800" lvl="3" indent="-228600" algn="l">
              <a:lnSpc>
                <a:spcPct val="94000"/>
              </a:lnSpc>
              <a:spcBef>
                <a:spcPts val="500"/>
              </a:spcBef>
              <a:spcAft>
                <a:spcPts val="0"/>
              </a:spcAft>
              <a:buClr>
                <a:schemeClr val="lt1"/>
              </a:buClr>
              <a:buSzPts val="1600"/>
              <a:buNone/>
              <a:defRPr sz="1600">
                <a:solidFill>
                  <a:schemeClr val="lt1"/>
                </a:solidFill>
              </a:defRPr>
            </a:lvl4pPr>
            <a:lvl5pPr marL="2286000" lvl="4" indent="-228600" algn="l">
              <a:lnSpc>
                <a:spcPct val="94000"/>
              </a:lnSpc>
              <a:spcBef>
                <a:spcPts val="500"/>
              </a:spcBef>
              <a:spcAft>
                <a:spcPts val="0"/>
              </a:spcAft>
              <a:buClr>
                <a:schemeClr val="lt1"/>
              </a:buClr>
              <a:buSzPts val="1600"/>
              <a:buNone/>
              <a:defRPr sz="1600">
                <a:solidFill>
                  <a:schemeClr val="lt1"/>
                </a:solidFill>
              </a:defRPr>
            </a:lvl5pPr>
            <a:lvl6pPr marL="2743200" lvl="5" indent="-228600" algn="l">
              <a:lnSpc>
                <a:spcPct val="94000"/>
              </a:lnSpc>
              <a:spcBef>
                <a:spcPts val="500"/>
              </a:spcBef>
              <a:spcAft>
                <a:spcPts val="0"/>
              </a:spcAft>
              <a:buClr>
                <a:schemeClr val="lt1"/>
              </a:buClr>
              <a:buSzPts val="1600"/>
              <a:buNone/>
              <a:defRPr sz="1600">
                <a:solidFill>
                  <a:schemeClr val="lt1"/>
                </a:solidFill>
              </a:defRPr>
            </a:lvl6pPr>
            <a:lvl7pPr marL="3200400" lvl="6" indent="-228600" algn="l">
              <a:lnSpc>
                <a:spcPct val="94000"/>
              </a:lnSpc>
              <a:spcBef>
                <a:spcPts val="500"/>
              </a:spcBef>
              <a:spcAft>
                <a:spcPts val="0"/>
              </a:spcAft>
              <a:buClr>
                <a:schemeClr val="lt1"/>
              </a:buClr>
              <a:buSzPts val="1600"/>
              <a:buNone/>
              <a:defRPr sz="1600">
                <a:solidFill>
                  <a:schemeClr val="lt1"/>
                </a:solidFill>
              </a:defRPr>
            </a:lvl7pPr>
            <a:lvl8pPr marL="3657600" lvl="7" indent="-228600" algn="l">
              <a:lnSpc>
                <a:spcPct val="94000"/>
              </a:lnSpc>
              <a:spcBef>
                <a:spcPts val="500"/>
              </a:spcBef>
              <a:spcAft>
                <a:spcPts val="0"/>
              </a:spcAft>
              <a:buClr>
                <a:schemeClr val="lt1"/>
              </a:buClr>
              <a:buSzPts val="1600"/>
              <a:buNone/>
              <a:defRPr sz="1600">
                <a:solidFill>
                  <a:schemeClr val="lt1"/>
                </a:solidFill>
              </a:defRPr>
            </a:lvl8pPr>
            <a:lvl9pPr marL="4114800" lvl="8" indent="-228600" algn="l">
              <a:lnSpc>
                <a:spcPct val="94000"/>
              </a:lnSpc>
              <a:spcBef>
                <a:spcPts val="500"/>
              </a:spcBef>
              <a:spcAft>
                <a:spcPts val="200"/>
              </a:spcAft>
              <a:buClr>
                <a:schemeClr val="lt1"/>
              </a:buClr>
              <a:buSzPts val="1600"/>
              <a:buNone/>
              <a:defRPr sz="1600">
                <a:solidFill>
                  <a:schemeClr val="lt1"/>
                </a:solidFill>
              </a:defRPr>
            </a:lvl9pPr>
          </a:lstStyle>
          <a:p>
            <a:endParaRPr/>
          </a:p>
        </p:txBody>
      </p:sp>
      <p:sp>
        <p:nvSpPr>
          <p:cNvPr id="36" name="Google Shape;36;p36"/>
          <p:cNvSpPr txBox="1">
            <a:spLocks noGrp="1"/>
          </p:cNvSpPr>
          <p:nvPr>
            <p:ph type="dt" idx="10"/>
          </p:nvPr>
        </p:nvSpPr>
        <p:spPr>
          <a:xfrm>
            <a:off x="738908" y="6453386"/>
            <a:ext cx="1622409"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36"/>
          <p:cNvSpPr txBox="1">
            <a:spLocks noGrp="1"/>
          </p:cNvSpPr>
          <p:nvPr>
            <p:ph type="ftr" idx="11"/>
          </p:nvPr>
        </p:nvSpPr>
        <p:spPr>
          <a:xfrm>
            <a:off x="2584312" y="6453386"/>
            <a:ext cx="7023377" cy="40461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6"/>
          <p:cNvSpPr txBox="1">
            <a:spLocks noGrp="1"/>
          </p:cNvSpPr>
          <p:nvPr>
            <p:ph type="sldNum" idx="12"/>
          </p:nvPr>
        </p:nvSpPr>
        <p:spPr>
          <a:xfrm>
            <a:off x="9830683"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lt2"/>
                </a:solidFill>
                <a:latin typeface="Calibri"/>
                <a:ea typeface="Calibri"/>
                <a:cs typeface="Calibri"/>
                <a:sym typeface="Calibri"/>
              </a:defRPr>
            </a:lvl1pPr>
            <a:lvl2pPr marL="0" lvl="1" indent="0" algn="r">
              <a:spcBef>
                <a:spcPts val="0"/>
              </a:spcBef>
              <a:buNone/>
              <a:defRPr sz="1200" b="0" i="0" u="none" strike="noStrike" cap="none">
                <a:solidFill>
                  <a:schemeClr val="lt2"/>
                </a:solidFill>
                <a:latin typeface="Calibri"/>
                <a:ea typeface="Calibri"/>
                <a:cs typeface="Calibri"/>
                <a:sym typeface="Calibri"/>
              </a:defRPr>
            </a:lvl2pPr>
            <a:lvl3pPr marL="0" lvl="2" indent="0" algn="r">
              <a:spcBef>
                <a:spcPts val="0"/>
              </a:spcBef>
              <a:buNone/>
              <a:defRPr sz="1200" b="0" i="0" u="none" strike="noStrike" cap="none">
                <a:solidFill>
                  <a:schemeClr val="lt2"/>
                </a:solidFill>
                <a:latin typeface="Calibri"/>
                <a:ea typeface="Calibri"/>
                <a:cs typeface="Calibri"/>
                <a:sym typeface="Calibri"/>
              </a:defRPr>
            </a:lvl3pPr>
            <a:lvl4pPr marL="0" lvl="3" indent="0" algn="r">
              <a:spcBef>
                <a:spcPts val="0"/>
              </a:spcBef>
              <a:buNone/>
              <a:defRPr sz="1200" b="0" i="0" u="none" strike="noStrike" cap="none">
                <a:solidFill>
                  <a:schemeClr val="lt2"/>
                </a:solidFill>
                <a:latin typeface="Calibri"/>
                <a:ea typeface="Calibri"/>
                <a:cs typeface="Calibri"/>
                <a:sym typeface="Calibri"/>
              </a:defRPr>
            </a:lvl4pPr>
            <a:lvl5pPr marL="0" lvl="4" indent="0" algn="r">
              <a:spcBef>
                <a:spcPts val="0"/>
              </a:spcBef>
              <a:buNone/>
              <a:defRPr sz="1200" b="0" i="0" u="none" strike="noStrike" cap="none">
                <a:solidFill>
                  <a:schemeClr val="lt2"/>
                </a:solidFill>
                <a:latin typeface="Calibri"/>
                <a:ea typeface="Calibri"/>
                <a:cs typeface="Calibri"/>
                <a:sym typeface="Calibri"/>
              </a:defRPr>
            </a:lvl5pPr>
            <a:lvl6pPr marL="0" lvl="5" indent="0" algn="r">
              <a:spcBef>
                <a:spcPts val="0"/>
              </a:spcBef>
              <a:buNone/>
              <a:defRPr sz="1200" b="0" i="0" u="none" strike="noStrike" cap="none">
                <a:solidFill>
                  <a:schemeClr val="lt2"/>
                </a:solidFill>
                <a:latin typeface="Calibri"/>
                <a:ea typeface="Calibri"/>
                <a:cs typeface="Calibri"/>
                <a:sym typeface="Calibri"/>
              </a:defRPr>
            </a:lvl6pPr>
            <a:lvl7pPr marL="0" lvl="6" indent="0" algn="r">
              <a:spcBef>
                <a:spcPts val="0"/>
              </a:spcBef>
              <a:buNone/>
              <a:defRPr sz="1200" b="0" i="0" u="none" strike="noStrike" cap="none">
                <a:solidFill>
                  <a:schemeClr val="lt2"/>
                </a:solidFill>
                <a:latin typeface="Calibri"/>
                <a:ea typeface="Calibri"/>
                <a:cs typeface="Calibri"/>
                <a:sym typeface="Calibri"/>
              </a:defRPr>
            </a:lvl7pPr>
            <a:lvl8pPr marL="0" lvl="7" indent="0" algn="r">
              <a:spcBef>
                <a:spcPts val="0"/>
              </a:spcBef>
              <a:buNone/>
              <a:defRPr sz="1200" b="0" i="0" u="none" strike="noStrike" cap="none">
                <a:solidFill>
                  <a:schemeClr val="lt2"/>
                </a:solidFill>
                <a:latin typeface="Calibri"/>
                <a:ea typeface="Calibri"/>
                <a:cs typeface="Calibri"/>
                <a:sym typeface="Calibri"/>
              </a:defRPr>
            </a:lvl8pPr>
            <a:lvl9pPr marL="0" lvl="8" indent="0" algn="r">
              <a:spcBef>
                <a:spcPts val="0"/>
              </a:spcBef>
              <a:buNone/>
              <a:defRPr sz="1200" b="0" i="0" u="none" strike="noStrike" cap="none">
                <a:solidFill>
                  <a:schemeClr val="lt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39" name="Google Shape;39;p36" title="Crop Mark"/>
          <p:cNvSpPr/>
          <p:nvPr/>
        </p:nvSpPr>
        <p:spPr>
          <a:xfrm>
            <a:off x="8151962" y="1685652"/>
            <a:ext cx="3275013" cy="4408488"/>
          </a:xfrm>
          <a:custGeom>
            <a:avLst/>
            <a:gdLst/>
            <a:ahLst/>
            <a:cxnLst/>
            <a:rect l="l" t="t" r="r" b="b"/>
            <a:pathLst>
              <a:path w="4125" h="5554" extrusionOk="0">
                <a:moveTo>
                  <a:pt x="3614" y="0"/>
                </a:moveTo>
                <a:lnTo>
                  <a:pt x="4125" y="0"/>
                </a:lnTo>
                <a:lnTo>
                  <a:pt x="4125" y="5554"/>
                </a:lnTo>
                <a:lnTo>
                  <a:pt x="0" y="5554"/>
                </a:lnTo>
                <a:lnTo>
                  <a:pt x="0" y="5074"/>
                </a:lnTo>
                <a:lnTo>
                  <a:pt x="3614" y="5074"/>
                </a:lnTo>
                <a:lnTo>
                  <a:pt x="3614" y="0"/>
                </a:lnTo>
                <a:close/>
              </a:path>
            </a:pathLst>
          </a:custGeom>
          <a:solidFill>
            <a:schemeClr val="lt2"/>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0"/>
        <p:cNvGrpSpPr/>
        <p:nvPr/>
      </p:nvGrpSpPr>
      <p:grpSpPr>
        <a:xfrm>
          <a:off x="0" y="0"/>
          <a:ext cx="0" cy="0"/>
          <a:chOff x="0" y="0"/>
          <a:chExt cx="0" cy="0"/>
        </a:xfrm>
      </p:grpSpPr>
      <p:sp>
        <p:nvSpPr>
          <p:cNvPr id="41" name="Google Shape;41;p37"/>
          <p:cNvSpPr txBox="1">
            <a:spLocks noGrp="1"/>
          </p:cNvSpPr>
          <p:nvPr>
            <p:ph type="body" idx="1"/>
          </p:nvPr>
        </p:nvSpPr>
        <p:spPr>
          <a:xfrm>
            <a:off x="1371600" y="2285999"/>
            <a:ext cx="4447786" cy="3581401"/>
          </a:xfrm>
          <a:prstGeom prst="rect">
            <a:avLst/>
          </a:prstGeom>
          <a:noFill/>
          <a:ln>
            <a:noFill/>
          </a:ln>
        </p:spPr>
        <p:txBody>
          <a:bodyPr spcFirstLastPara="1" wrap="square" lIns="91425" tIns="45700" rIns="91425" bIns="45700" anchor="t" anchorCtr="0">
            <a:normAutofit/>
          </a:bodyPr>
          <a:lstStyle>
            <a:lvl1pPr marL="457200" lvl="0" indent="-355600" algn="l">
              <a:lnSpc>
                <a:spcPct val="94000"/>
              </a:lnSpc>
              <a:spcBef>
                <a:spcPts val="1000"/>
              </a:spcBef>
              <a:spcAft>
                <a:spcPts val="0"/>
              </a:spcAft>
              <a:buClr>
                <a:schemeClr val="dk2"/>
              </a:buClr>
              <a:buSzPts val="2000"/>
              <a:buChar char="■"/>
              <a:defRPr>
                <a:solidFill>
                  <a:schemeClr val="dk2"/>
                </a:solidFill>
              </a:defRPr>
            </a:lvl1pPr>
            <a:lvl2pPr marL="914400" lvl="1" indent="-355600" algn="l">
              <a:lnSpc>
                <a:spcPct val="94000"/>
              </a:lnSpc>
              <a:spcBef>
                <a:spcPts val="500"/>
              </a:spcBef>
              <a:spcAft>
                <a:spcPts val="0"/>
              </a:spcAft>
              <a:buClr>
                <a:schemeClr val="dk2"/>
              </a:buClr>
              <a:buSzPts val="2000"/>
              <a:buChar char="–"/>
              <a:defRPr>
                <a:solidFill>
                  <a:schemeClr val="dk2"/>
                </a:solidFill>
              </a:defRPr>
            </a:lvl2pPr>
            <a:lvl3pPr marL="1371600" lvl="2" indent="-342900" algn="l">
              <a:lnSpc>
                <a:spcPct val="94000"/>
              </a:lnSpc>
              <a:spcBef>
                <a:spcPts val="500"/>
              </a:spcBef>
              <a:spcAft>
                <a:spcPts val="0"/>
              </a:spcAft>
              <a:buClr>
                <a:schemeClr val="dk2"/>
              </a:buClr>
              <a:buSzPts val="1800"/>
              <a:buChar char="■"/>
              <a:defRPr>
                <a:solidFill>
                  <a:schemeClr val="dk2"/>
                </a:solidFill>
              </a:defRPr>
            </a:lvl3pPr>
            <a:lvl4pPr marL="1828800" lvl="3" indent="-342900" algn="l">
              <a:lnSpc>
                <a:spcPct val="94000"/>
              </a:lnSpc>
              <a:spcBef>
                <a:spcPts val="500"/>
              </a:spcBef>
              <a:spcAft>
                <a:spcPts val="0"/>
              </a:spcAft>
              <a:buClr>
                <a:schemeClr val="dk2"/>
              </a:buClr>
              <a:buSzPts val="1800"/>
              <a:buChar char="–"/>
              <a:defRPr>
                <a:solidFill>
                  <a:schemeClr val="dk2"/>
                </a:solidFill>
              </a:defRPr>
            </a:lvl4pPr>
            <a:lvl5pPr marL="2286000" lvl="4" indent="-330200" algn="l">
              <a:lnSpc>
                <a:spcPct val="94000"/>
              </a:lnSpc>
              <a:spcBef>
                <a:spcPts val="500"/>
              </a:spcBef>
              <a:spcAft>
                <a:spcPts val="0"/>
              </a:spcAft>
              <a:buClr>
                <a:schemeClr val="dk2"/>
              </a:buClr>
              <a:buSzPts val="1600"/>
              <a:buChar char="■"/>
              <a:defRPr>
                <a:solidFill>
                  <a:schemeClr val="dk2"/>
                </a:solidFill>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42" name="Google Shape;42;p37"/>
          <p:cNvSpPr txBox="1">
            <a:spLocks noGrp="1"/>
          </p:cNvSpPr>
          <p:nvPr>
            <p:ph type="body" idx="2"/>
          </p:nvPr>
        </p:nvSpPr>
        <p:spPr>
          <a:xfrm>
            <a:off x="6525403" y="2285999"/>
            <a:ext cx="4447786" cy="3581401"/>
          </a:xfrm>
          <a:prstGeom prst="rect">
            <a:avLst/>
          </a:prstGeom>
          <a:noFill/>
          <a:ln>
            <a:noFill/>
          </a:ln>
        </p:spPr>
        <p:txBody>
          <a:bodyPr spcFirstLastPara="1" wrap="square" lIns="91425" tIns="45700" rIns="91425" bIns="45700" anchor="t" anchorCtr="0">
            <a:normAutofit/>
          </a:bodyPr>
          <a:lstStyle>
            <a:lvl1pPr marL="457200" lvl="0" indent="-355600" algn="l">
              <a:lnSpc>
                <a:spcPct val="94000"/>
              </a:lnSpc>
              <a:spcBef>
                <a:spcPts val="1000"/>
              </a:spcBef>
              <a:spcAft>
                <a:spcPts val="0"/>
              </a:spcAft>
              <a:buClr>
                <a:schemeClr val="dk2"/>
              </a:buClr>
              <a:buSzPts val="2000"/>
              <a:buChar char="■"/>
              <a:defRPr>
                <a:solidFill>
                  <a:schemeClr val="dk2"/>
                </a:solidFill>
              </a:defRPr>
            </a:lvl1pPr>
            <a:lvl2pPr marL="914400" lvl="1" indent="-355600" algn="l">
              <a:lnSpc>
                <a:spcPct val="94000"/>
              </a:lnSpc>
              <a:spcBef>
                <a:spcPts val="500"/>
              </a:spcBef>
              <a:spcAft>
                <a:spcPts val="0"/>
              </a:spcAft>
              <a:buClr>
                <a:schemeClr val="dk2"/>
              </a:buClr>
              <a:buSzPts val="2000"/>
              <a:buChar char="–"/>
              <a:defRPr>
                <a:solidFill>
                  <a:schemeClr val="dk2"/>
                </a:solidFill>
              </a:defRPr>
            </a:lvl2pPr>
            <a:lvl3pPr marL="1371600" lvl="2" indent="-342900" algn="l">
              <a:lnSpc>
                <a:spcPct val="94000"/>
              </a:lnSpc>
              <a:spcBef>
                <a:spcPts val="500"/>
              </a:spcBef>
              <a:spcAft>
                <a:spcPts val="0"/>
              </a:spcAft>
              <a:buClr>
                <a:schemeClr val="dk2"/>
              </a:buClr>
              <a:buSzPts val="1800"/>
              <a:buChar char="■"/>
              <a:defRPr>
                <a:solidFill>
                  <a:schemeClr val="dk2"/>
                </a:solidFill>
              </a:defRPr>
            </a:lvl3pPr>
            <a:lvl4pPr marL="1828800" lvl="3" indent="-342900" algn="l">
              <a:lnSpc>
                <a:spcPct val="94000"/>
              </a:lnSpc>
              <a:spcBef>
                <a:spcPts val="500"/>
              </a:spcBef>
              <a:spcAft>
                <a:spcPts val="0"/>
              </a:spcAft>
              <a:buClr>
                <a:schemeClr val="dk2"/>
              </a:buClr>
              <a:buSzPts val="1800"/>
              <a:buChar char="–"/>
              <a:defRPr>
                <a:solidFill>
                  <a:schemeClr val="dk2"/>
                </a:solidFill>
              </a:defRPr>
            </a:lvl4pPr>
            <a:lvl5pPr marL="2286000" lvl="4" indent="-330200" algn="l">
              <a:lnSpc>
                <a:spcPct val="94000"/>
              </a:lnSpc>
              <a:spcBef>
                <a:spcPts val="500"/>
              </a:spcBef>
              <a:spcAft>
                <a:spcPts val="0"/>
              </a:spcAft>
              <a:buClr>
                <a:schemeClr val="dk2"/>
              </a:buClr>
              <a:buSzPts val="1600"/>
              <a:buChar char="■"/>
              <a:defRPr>
                <a:solidFill>
                  <a:schemeClr val="dk2"/>
                </a:solidFill>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43" name="Google Shape;43;p37"/>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7"/>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37"/>
          <p:cNvSpPr txBox="1">
            <a:spLocks noGrp="1"/>
          </p:cNvSpPr>
          <p:nvPr>
            <p:ph type="sldNum" idx="12"/>
          </p:nvPr>
        </p:nvSpPr>
        <p:spPr>
          <a:xfrm>
            <a:off x="10595708"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2000" b="0" i="0" u="none" strike="noStrike" cap="none">
                <a:solidFill>
                  <a:schemeClr val="dk2"/>
                </a:solidFill>
                <a:latin typeface="Calibri"/>
                <a:ea typeface="Calibri"/>
                <a:cs typeface="Calibri"/>
                <a:sym typeface="Calibri"/>
              </a:defRPr>
            </a:lvl1pPr>
            <a:lvl2pPr marL="0" lvl="1" indent="0" algn="r">
              <a:spcBef>
                <a:spcPts val="0"/>
              </a:spcBef>
              <a:buNone/>
              <a:defRPr sz="2000" b="0" i="0" u="none" strike="noStrike" cap="none">
                <a:solidFill>
                  <a:schemeClr val="dk2"/>
                </a:solidFill>
                <a:latin typeface="Calibri"/>
                <a:ea typeface="Calibri"/>
                <a:cs typeface="Calibri"/>
                <a:sym typeface="Calibri"/>
              </a:defRPr>
            </a:lvl2pPr>
            <a:lvl3pPr marL="0" lvl="2" indent="0" algn="r">
              <a:spcBef>
                <a:spcPts val="0"/>
              </a:spcBef>
              <a:buNone/>
              <a:defRPr sz="2000" b="0" i="0" u="none" strike="noStrike" cap="none">
                <a:solidFill>
                  <a:schemeClr val="dk2"/>
                </a:solidFill>
                <a:latin typeface="Calibri"/>
                <a:ea typeface="Calibri"/>
                <a:cs typeface="Calibri"/>
                <a:sym typeface="Calibri"/>
              </a:defRPr>
            </a:lvl3pPr>
            <a:lvl4pPr marL="0" lvl="3" indent="0" algn="r">
              <a:spcBef>
                <a:spcPts val="0"/>
              </a:spcBef>
              <a:buNone/>
              <a:defRPr sz="2000" b="0" i="0" u="none" strike="noStrike" cap="none">
                <a:solidFill>
                  <a:schemeClr val="dk2"/>
                </a:solidFill>
                <a:latin typeface="Calibri"/>
                <a:ea typeface="Calibri"/>
                <a:cs typeface="Calibri"/>
                <a:sym typeface="Calibri"/>
              </a:defRPr>
            </a:lvl4pPr>
            <a:lvl5pPr marL="0" lvl="4" indent="0" algn="r">
              <a:spcBef>
                <a:spcPts val="0"/>
              </a:spcBef>
              <a:buNone/>
              <a:defRPr sz="2000" b="0" i="0" u="none" strike="noStrike" cap="none">
                <a:solidFill>
                  <a:schemeClr val="dk2"/>
                </a:solidFill>
                <a:latin typeface="Calibri"/>
                <a:ea typeface="Calibri"/>
                <a:cs typeface="Calibri"/>
                <a:sym typeface="Calibri"/>
              </a:defRPr>
            </a:lvl5pPr>
            <a:lvl6pPr marL="0" lvl="5" indent="0" algn="r">
              <a:spcBef>
                <a:spcPts val="0"/>
              </a:spcBef>
              <a:buNone/>
              <a:defRPr sz="2000" b="0" i="0" u="none" strike="noStrike" cap="none">
                <a:solidFill>
                  <a:schemeClr val="dk2"/>
                </a:solidFill>
                <a:latin typeface="Calibri"/>
                <a:ea typeface="Calibri"/>
                <a:cs typeface="Calibri"/>
                <a:sym typeface="Calibri"/>
              </a:defRPr>
            </a:lvl6pPr>
            <a:lvl7pPr marL="0" lvl="6" indent="0" algn="r">
              <a:spcBef>
                <a:spcPts val="0"/>
              </a:spcBef>
              <a:buNone/>
              <a:defRPr sz="2000" b="0" i="0" u="none" strike="noStrike" cap="none">
                <a:solidFill>
                  <a:schemeClr val="dk2"/>
                </a:solidFill>
                <a:latin typeface="Calibri"/>
                <a:ea typeface="Calibri"/>
                <a:cs typeface="Calibri"/>
                <a:sym typeface="Calibri"/>
              </a:defRPr>
            </a:lvl7pPr>
            <a:lvl8pPr marL="0" lvl="7" indent="0" algn="r">
              <a:spcBef>
                <a:spcPts val="0"/>
              </a:spcBef>
              <a:buNone/>
              <a:defRPr sz="2000" b="0" i="0" u="none" strike="noStrike" cap="none">
                <a:solidFill>
                  <a:schemeClr val="dk2"/>
                </a:solidFill>
                <a:latin typeface="Calibri"/>
                <a:ea typeface="Calibri"/>
                <a:cs typeface="Calibri"/>
                <a:sym typeface="Calibri"/>
              </a:defRPr>
            </a:lvl8pPr>
            <a:lvl9pPr marL="0" lvl="8" indent="0" algn="r">
              <a:spcBef>
                <a:spcPts val="0"/>
              </a:spcBef>
              <a:buNone/>
              <a:defRPr sz="2000" b="0" i="0" u="none" strike="noStrike" cap="none">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46" name="Google Shape;46;p37" descr="Image result for michigan statistics logo"/>
          <p:cNvPicPr preferRelativeResize="0"/>
          <p:nvPr/>
        </p:nvPicPr>
        <p:blipFill rotWithShape="1">
          <a:blip r:embed="rId2">
            <a:alphaModFix/>
          </a:blip>
          <a:srcRect l="11320" t="14562" r="9521" b="22743"/>
          <a:stretch/>
        </p:blipFill>
        <p:spPr>
          <a:xfrm>
            <a:off x="9620595" y="0"/>
            <a:ext cx="2571405" cy="543098"/>
          </a:xfrm>
          <a:prstGeom prst="rect">
            <a:avLst/>
          </a:prstGeom>
          <a:noFill/>
          <a:ln>
            <a:noFill/>
          </a:ln>
        </p:spPr>
      </p:pic>
      <p:sp>
        <p:nvSpPr>
          <p:cNvPr id="47" name="Google Shape;47;p37"/>
          <p:cNvSpPr txBox="1">
            <a:spLocks noGrp="1"/>
          </p:cNvSpPr>
          <p:nvPr>
            <p:ph type="title"/>
          </p:nvPr>
        </p:nvSpPr>
        <p:spPr>
          <a:xfrm>
            <a:off x="1116676" y="386134"/>
            <a:ext cx="10111048" cy="742950"/>
          </a:xfrm>
          <a:prstGeom prst="rect">
            <a:avLst/>
          </a:prstGeom>
          <a:noFill/>
          <a:ln>
            <a:noFill/>
          </a:ln>
        </p:spPr>
        <p:txBody>
          <a:bodyPr spcFirstLastPara="1" wrap="square" lIns="91425" tIns="45700" rIns="91425" bIns="45700" anchor="t" anchorCtr="0">
            <a:normAutofit/>
          </a:bodyPr>
          <a:lstStyle>
            <a:lvl1pPr lvl="0" algn="l">
              <a:lnSpc>
                <a:spcPct val="89000"/>
              </a:lnSpc>
              <a:spcBef>
                <a:spcPts val="0"/>
              </a:spcBef>
              <a:spcAft>
                <a:spcPts val="0"/>
              </a:spcAft>
              <a:buClr>
                <a:schemeClr val="dk2"/>
              </a:buClr>
              <a:buSzPts val="4000"/>
              <a:buFont typeface="Calibri"/>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8"/>
        <p:cNvGrpSpPr/>
        <p:nvPr/>
      </p:nvGrpSpPr>
      <p:grpSpPr>
        <a:xfrm>
          <a:off x="0" y="0"/>
          <a:ext cx="0" cy="0"/>
          <a:chOff x="0" y="0"/>
          <a:chExt cx="0" cy="0"/>
        </a:xfrm>
      </p:grpSpPr>
      <p:sp>
        <p:nvSpPr>
          <p:cNvPr id="49" name="Google Shape;49;p38"/>
          <p:cNvSpPr txBox="1">
            <a:spLocks noGrp="1"/>
          </p:cNvSpPr>
          <p:nvPr>
            <p:ph type="body" idx="1"/>
          </p:nvPr>
        </p:nvSpPr>
        <p:spPr>
          <a:xfrm>
            <a:off x="1371600" y="2340864"/>
            <a:ext cx="4443984" cy="823912"/>
          </a:xfrm>
          <a:prstGeom prst="rect">
            <a:avLst/>
          </a:prstGeom>
          <a:noFill/>
          <a:ln>
            <a:noFill/>
          </a:ln>
        </p:spPr>
        <p:txBody>
          <a:bodyPr spcFirstLastPara="1" wrap="square" lIns="91425" tIns="45700" rIns="91425" bIns="45700" anchor="b" anchorCtr="0">
            <a:noAutofit/>
          </a:bodyPr>
          <a:lstStyle>
            <a:lvl1pPr marL="457200" lvl="0" indent="-228600" algn="l">
              <a:lnSpc>
                <a:spcPct val="84000"/>
              </a:lnSpc>
              <a:spcBef>
                <a:spcPts val="0"/>
              </a:spcBef>
              <a:spcAft>
                <a:spcPts val="0"/>
              </a:spcAft>
              <a:buClr>
                <a:schemeClr val="dk2"/>
              </a:buClr>
              <a:buSzPts val="3000"/>
              <a:buNone/>
              <a:defRPr sz="3000" b="0">
                <a:solidFill>
                  <a:schemeClr val="dk2"/>
                </a:solidFill>
              </a:defRPr>
            </a:lvl1pPr>
            <a:lvl2pPr marL="914400" lvl="1" indent="-228600" algn="l">
              <a:lnSpc>
                <a:spcPct val="94000"/>
              </a:lnSpc>
              <a:spcBef>
                <a:spcPts val="500"/>
              </a:spcBef>
              <a:spcAft>
                <a:spcPts val="0"/>
              </a:spcAft>
              <a:buClr>
                <a:schemeClr val="dk2"/>
              </a:buClr>
              <a:buSzPts val="2000"/>
              <a:buNone/>
              <a:defRPr sz="2000" b="1"/>
            </a:lvl2pPr>
            <a:lvl3pPr marL="1371600" lvl="2" indent="-228600" algn="l">
              <a:lnSpc>
                <a:spcPct val="94000"/>
              </a:lnSpc>
              <a:spcBef>
                <a:spcPts val="500"/>
              </a:spcBef>
              <a:spcAft>
                <a:spcPts val="0"/>
              </a:spcAft>
              <a:buClr>
                <a:schemeClr val="dk2"/>
              </a:buClr>
              <a:buSzPts val="1800"/>
              <a:buNone/>
              <a:defRPr sz="1800" b="1"/>
            </a:lvl3pPr>
            <a:lvl4pPr marL="1828800" lvl="3" indent="-228600" algn="l">
              <a:lnSpc>
                <a:spcPct val="94000"/>
              </a:lnSpc>
              <a:spcBef>
                <a:spcPts val="500"/>
              </a:spcBef>
              <a:spcAft>
                <a:spcPts val="0"/>
              </a:spcAft>
              <a:buClr>
                <a:schemeClr val="dk2"/>
              </a:buClr>
              <a:buSzPts val="1600"/>
              <a:buNone/>
              <a:defRPr sz="1600" b="1"/>
            </a:lvl4pPr>
            <a:lvl5pPr marL="2286000" lvl="4" indent="-228600" algn="l">
              <a:lnSpc>
                <a:spcPct val="94000"/>
              </a:lnSpc>
              <a:spcBef>
                <a:spcPts val="500"/>
              </a:spcBef>
              <a:spcAft>
                <a:spcPts val="0"/>
              </a:spcAft>
              <a:buClr>
                <a:schemeClr val="dk2"/>
              </a:buClr>
              <a:buSzPts val="1600"/>
              <a:buNone/>
              <a:defRPr sz="1600" b="1"/>
            </a:lvl5pPr>
            <a:lvl6pPr marL="2743200" lvl="5" indent="-228600" algn="l">
              <a:lnSpc>
                <a:spcPct val="94000"/>
              </a:lnSpc>
              <a:spcBef>
                <a:spcPts val="500"/>
              </a:spcBef>
              <a:spcAft>
                <a:spcPts val="0"/>
              </a:spcAft>
              <a:buClr>
                <a:schemeClr val="dk2"/>
              </a:buClr>
              <a:buSzPts val="1600"/>
              <a:buNone/>
              <a:defRPr sz="1600" b="1"/>
            </a:lvl6pPr>
            <a:lvl7pPr marL="3200400" lvl="6" indent="-228600" algn="l">
              <a:lnSpc>
                <a:spcPct val="94000"/>
              </a:lnSpc>
              <a:spcBef>
                <a:spcPts val="500"/>
              </a:spcBef>
              <a:spcAft>
                <a:spcPts val="0"/>
              </a:spcAft>
              <a:buClr>
                <a:schemeClr val="dk2"/>
              </a:buClr>
              <a:buSzPts val="1600"/>
              <a:buNone/>
              <a:defRPr sz="1600" b="1"/>
            </a:lvl7pPr>
            <a:lvl8pPr marL="3657600" lvl="7" indent="-228600" algn="l">
              <a:lnSpc>
                <a:spcPct val="94000"/>
              </a:lnSpc>
              <a:spcBef>
                <a:spcPts val="500"/>
              </a:spcBef>
              <a:spcAft>
                <a:spcPts val="0"/>
              </a:spcAft>
              <a:buClr>
                <a:schemeClr val="dk2"/>
              </a:buClr>
              <a:buSzPts val="1600"/>
              <a:buNone/>
              <a:defRPr sz="1600" b="1"/>
            </a:lvl8pPr>
            <a:lvl9pPr marL="4114800" lvl="8" indent="-228600" algn="l">
              <a:lnSpc>
                <a:spcPct val="94000"/>
              </a:lnSpc>
              <a:spcBef>
                <a:spcPts val="500"/>
              </a:spcBef>
              <a:spcAft>
                <a:spcPts val="200"/>
              </a:spcAft>
              <a:buClr>
                <a:schemeClr val="dk2"/>
              </a:buClr>
              <a:buSzPts val="1600"/>
              <a:buNone/>
              <a:defRPr sz="1600" b="1"/>
            </a:lvl9pPr>
          </a:lstStyle>
          <a:p>
            <a:endParaRPr/>
          </a:p>
        </p:txBody>
      </p:sp>
      <p:sp>
        <p:nvSpPr>
          <p:cNvPr id="50" name="Google Shape;50;p38"/>
          <p:cNvSpPr txBox="1">
            <a:spLocks noGrp="1"/>
          </p:cNvSpPr>
          <p:nvPr>
            <p:ph type="body" idx="2"/>
          </p:nvPr>
        </p:nvSpPr>
        <p:spPr>
          <a:xfrm>
            <a:off x="1371600" y="3305207"/>
            <a:ext cx="4443984" cy="2562193"/>
          </a:xfrm>
          <a:prstGeom prst="rect">
            <a:avLst/>
          </a:prstGeom>
          <a:noFill/>
          <a:ln>
            <a:noFill/>
          </a:ln>
        </p:spPr>
        <p:txBody>
          <a:bodyPr spcFirstLastPara="1" wrap="square" lIns="91425" tIns="45700" rIns="91425" bIns="45700" anchor="t" anchorCtr="0">
            <a:normAutofit/>
          </a:bodyPr>
          <a:lstStyle>
            <a:lvl1pPr marL="457200" lvl="0" indent="-355600" algn="l">
              <a:lnSpc>
                <a:spcPct val="94000"/>
              </a:lnSpc>
              <a:spcBef>
                <a:spcPts val="1000"/>
              </a:spcBef>
              <a:spcAft>
                <a:spcPts val="0"/>
              </a:spcAft>
              <a:buClr>
                <a:schemeClr val="dk2"/>
              </a:buClr>
              <a:buSzPts val="2000"/>
              <a:buChar char="■"/>
              <a:defRPr>
                <a:solidFill>
                  <a:schemeClr val="dk2"/>
                </a:solidFill>
              </a:defRPr>
            </a:lvl1pPr>
            <a:lvl2pPr marL="914400" lvl="1" indent="-355600" algn="l">
              <a:lnSpc>
                <a:spcPct val="94000"/>
              </a:lnSpc>
              <a:spcBef>
                <a:spcPts val="500"/>
              </a:spcBef>
              <a:spcAft>
                <a:spcPts val="0"/>
              </a:spcAft>
              <a:buClr>
                <a:schemeClr val="dk2"/>
              </a:buClr>
              <a:buSzPts val="2000"/>
              <a:buChar char="–"/>
              <a:defRPr>
                <a:solidFill>
                  <a:schemeClr val="dk2"/>
                </a:solidFill>
              </a:defRPr>
            </a:lvl2pPr>
            <a:lvl3pPr marL="1371600" lvl="2" indent="-342900" algn="l">
              <a:lnSpc>
                <a:spcPct val="94000"/>
              </a:lnSpc>
              <a:spcBef>
                <a:spcPts val="500"/>
              </a:spcBef>
              <a:spcAft>
                <a:spcPts val="0"/>
              </a:spcAft>
              <a:buClr>
                <a:schemeClr val="dk2"/>
              </a:buClr>
              <a:buSzPts val="1800"/>
              <a:buChar char="■"/>
              <a:defRPr>
                <a:solidFill>
                  <a:schemeClr val="dk2"/>
                </a:solidFill>
              </a:defRPr>
            </a:lvl3pPr>
            <a:lvl4pPr marL="1828800" lvl="3" indent="-342900" algn="l">
              <a:lnSpc>
                <a:spcPct val="94000"/>
              </a:lnSpc>
              <a:spcBef>
                <a:spcPts val="500"/>
              </a:spcBef>
              <a:spcAft>
                <a:spcPts val="0"/>
              </a:spcAft>
              <a:buClr>
                <a:schemeClr val="dk2"/>
              </a:buClr>
              <a:buSzPts val="1800"/>
              <a:buChar char="–"/>
              <a:defRPr>
                <a:solidFill>
                  <a:schemeClr val="dk2"/>
                </a:solidFill>
              </a:defRPr>
            </a:lvl4pPr>
            <a:lvl5pPr marL="2286000" lvl="4" indent="-330200" algn="l">
              <a:lnSpc>
                <a:spcPct val="94000"/>
              </a:lnSpc>
              <a:spcBef>
                <a:spcPts val="500"/>
              </a:spcBef>
              <a:spcAft>
                <a:spcPts val="0"/>
              </a:spcAft>
              <a:buClr>
                <a:schemeClr val="dk2"/>
              </a:buClr>
              <a:buSzPts val="1600"/>
              <a:buChar char="■"/>
              <a:defRPr>
                <a:solidFill>
                  <a:schemeClr val="dk2"/>
                </a:solidFill>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51" name="Google Shape;51;p38"/>
          <p:cNvSpPr txBox="1">
            <a:spLocks noGrp="1"/>
          </p:cNvSpPr>
          <p:nvPr>
            <p:ph type="body" idx="3"/>
          </p:nvPr>
        </p:nvSpPr>
        <p:spPr>
          <a:xfrm>
            <a:off x="6525014" y="2340864"/>
            <a:ext cx="4443984" cy="823912"/>
          </a:xfrm>
          <a:prstGeom prst="rect">
            <a:avLst/>
          </a:prstGeom>
          <a:noFill/>
          <a:ln>
            <a:noFill/>
          </a:ln>
        </p:spPr>
        <p:txBody>
          <a:bodyPr spcFirstLastPara="1" wrap="square" lIns="91425" tIns="45700" rIns="91425" bIns="45700" anchor="b" anchorCtr="0">
            <a:noAutofit/>
          </a:bodyPr>
          <a:lstStyle>
            <a:lvl1pPr marL="457200" lvl="0" indent="-228600" algn="l">
              <a:lnSpc>
                <a:spcPct val="84000"/>
              </a:lnSpc>
              <a:spcBef>
                <a:spcPts val="0"/>
              </a:spcBef>
              <a:spcAft>
                <a:spcPts val="0"/>
              </a:spcAft>
              <a:buClr>
                <a:schemeClr val="dk2"/>
              </a:buClr>
              <a:buSzPts val="3000"/>
              <a:buNone/>
              <a:defRPr sz="3000" b="0">
                <a:solidFill>
                  <a:schemeClr val="dk2"/>
                </a:solidFill>
              </a:defRPr>
            </a:lvl1pPr>
            <a:lvl2pPr marL="914400" lvl="1" indent="-228600" algn="l">
              <a:lnSpc>
                <a:spcPct val="94000"/>
              </a:lnSpc>
              <a:spcBef>
                <a:spcPts val="500"/>
              </a:spcBef>
              <a:spcAft>
                <a:spcPts val="0"/>
              </a:spcAft>
              <a:buClr>
                <a:schemeClr val="dk2"/>
              </a:buClr>
              <a:buSzPts val="2000"/>
              <a:buNone/>
              <a:defRPr sz="2000" b="1"/>
            </a:lvl2pPr>
            <a:lvl3pPr marL="1371600" lvl="2" indent="-228600" algn="l">
              <a:lnSpc>
                <a:spcPct val="94000"/>
              </a:lnSpc>
              <a:spcBef>
                <a:spcPts val="500"/>
              </a:spcBef>
              <a:spcAft>
                <a:spcPts val="0"/>
              </a:spcAft>
              <a:buClr>
                <a:schemeClr val="dk2"/>
              </a:buClr>
              <a:buSzPts val="1800"/>
              <a:buNone/>
              <a:defRPr sz="1800" b="1"/>
            </a:lvl3pPr>
            <a:lvl4pPr marL="1828800" lvl="3" indent="-228600" algn="l">
              <a:lnSpc>
                <a:spcPct val="94000"/>
              </a:lnSpc>
              <a:spcBef>
                <a:spcPts val="500"/>
              </a:spcBef>
              <a:spcAft>
                <a:spcPts val="0"/>
              </a:spcAft>
              <a:buClr>
                <a:schemeClr val="dk2"/>
              </a:buClr>
              <a:buSzPts val="1600"/>
              <a:buNone/>
              <a:defRPr sz="1600" b="1"/>
            </a:lvl4pPr>
            <a:lvl5pPr marL="2286000" lvl="4" indent="-228600" algn="l">
              <a:lnSpc>
                <a:spcPct val="94000"/>
              </a:lnSpc>
              <a:spcBef>
                <a:spcPts val="500"/>
              </a:spcBef>
              <a:spcAft>
                <a:spcPts val="0"/>
              </a:spcAft>
              <a:buClr>
                <a:schemeClr val="dk2"/>
              </a:buClr>
              <a:buSzPts val="1600"/>
              <a:buNone/>
              <a:defRPr sz="1600" b="1"/>
            </a:lvl5pPr>
            <a:lvl6pPr marL="2743200" lvl="5" indent="-228600" algn="l">
              <a:lnSpc>
                <a:spcPct val="94000"/>
              </a:lnSpc>
              <a:spcBef>
                <a:spcPts val="500"/>
              </a:spcBef>
              <a:spcAft>
                <a:spcPts val="0"/>
              </a:spcAft>
              <a:buClr>
                <a:schemeClr val="dk2"/>
              </a:buClr>
              <a:buSzPts val="1600"/>
              <a:buNone/>
              <a:defRPr sz="1600" b="1"/>
            </a:lvl6pPr>
            <a:lvl7pPr marL="3200400" lvl="6" indent="-228600" algn="l">
              <a:lnSpc>
                <a:spcPct val="94000"/>
              </a:lnSpc>
              <a:spcBef>
                <a:spcPts val="500"/>
              </a:spcBef>
              <a:spcAft>
                <a:spcPts val="0"/>
              </a:spcAft>
              <a:buClr>
                <a:schemeClr val="dk2"/>
              </a:buClr>
              <a:buSzPts val="1600"/>
              <a:buNone/>
              <a:defRPr sz="1600" b="1"/>
            </a:lvl7pPr>
            <a:lvl8pPr marL="3657600" lvl="7" indent="-228600" algn="l">
              <a:lnSpc>
                <a:spcPct val="94000"/>
              </a:lnSpc>
              <a:spcBef>
                <a:spcPts val="500"/>
              </a:spcBef>
              <a:spcAft>
                <a:spcPts val="0"/>
              </a:spcAft>
              <a:buClr>
                <a:schemeClr val="dk2"/>
              </a:buClr>
              <a:buSzPts val="1600"/>
              <a:buNone/>
              <a:defRPr sz="1600" b="1"/>
            </a:lvl8pPr>
            <a:lvl9pPr marL="4114800" lvl="8" indent="-228600" algn="l">
              <a:lnSpc>
                <a:spcPct val="94000"/>
              </a:lnSpc>
              <a:spcBef>
                <a:spcPts val="500"/>
              </a:spcBef>
              <a:spcAft>
                <a:spcPts val="200"/>
              </a:spcAft>
              <a:buClr>
                <a:schemeClr val="dk2"/>
              </a:buClr>
              <a:buSzPts val="1600"/>
              <a:buNone/>
              <a:defRPr sz="1600" b="1"/>
            </a:lvl9pPr>
          </a:lstStyle>
          <a:p>
            <a:endParaRPr/>
          </a:p>
        </p:txBody>
      </p:sp>
      <p:sp>
        <p:nvSpPr>
          <p:cNvPr id="52" name="Google Shape;52;p38"/>
          <p:cNvSpPr txBox="1">
            <a:spLocks noGrp="1"/>
          </p:cNvSpPr>
          <p:nvPr>
            <p:ph type="body" idx="4"/>
          </p:nvPr>
        </p:nvSpPr>
        <p:spPr>
          <a:xfrm>
            <a:off x="6525014" y="3305207"/>
            <a:ext cx="4443984" cy="2562193"/>
          </a:xfrm>
          <a:prstGeom prst="rect">
            <a:avLst/>
          </a:prstGeom>
          <a:noFill/>
          <a:ln>
            <a:noFill/>
          </a:ln>
        </p:spPr>
        <p:txBody>
          <a:bodyPr spcFirstLastPara="1" wrap="square" lIns="91425" tIns="45700" rIns="91425" bIns="45700" anchor="t" anchorCtr="0">
            <a:normAutofit/>
          </a:bodyPr>
          <a:lstStyle>
            <a:lvl1pPr marL="457200" lvl="0" indent="-355600" algn="l">
              <a:lnSpc>
                <a:spcPct val="94000"/>
              </a:lnSpc>
              <a:spcBef>
                <a:spcPts val="1000"/>
              </a:spcBef>
              <a:spcAft>
                <a:spcPts val="0"/>
              </a:spcAft>
              <a:buClr>
                <a:schemeClr val="dk2"/>
              </a:buClr>
              <a:buSzPts val="2000"/>
              <a:buChar char="■"/>
              <a:defRPr>
                <a:solidFill>
                  <a:schemeClr val="dk2"/>
                </a:solidFill>
              </a:defRPr>
            </a:lvl1pPr>
            <a:lvl2pPr marL="914400" lvl="1" indent="-355600" algn="l">
              <a:lnSpc>
                <a:spcPct val="94000"/>
              </a:lnSpc>
              <a:spcBef>
                <a:spcPts val="500"/>
              </a:spcBef>
              <a:spcAft>
                <a:spcPts val="0"/>
              </a:spcAft>
              <a:buClr>
                <a:schemeClr val="dk2"/>
              </a:buClr>
              <a:buSzPts val="2000"/>
              <a:buChar char="–"/>
              <a:defRPr>
                <a:solidFill>
                  <a:schemeClr val="dk2"/>
                </a:solidFill>
              </a:defRPr>
            </a:lvl2pPr>
            <a:lvl3pPr marL="1371600" lvl="2" indent="-342900" algn="l">
              <a:lnSpc>
                <a:spcPct val="94000"/>
              </a:lnSpc>
              <a:spcBef>
                <a:spcPts val="500"/>
              </a:spcBef>
              <a:spcAft>
                <a:spcPts val="0"/>
              </a:spcAft>
              <a:buClr>
                <a:schemeClr val="dk2"/>
              </a:buClr>
              <a:buSzPts val="1800"/>
              <a:buChar char="■"/>
              <a:defRPr>
                <a:solidFill>
                  <a:schemeClr val="dk2"/>
                </a:solidFill>
              </a:defRPr>
            </a:lvl3pPr>
            <a:lvl4pPr marL="1828800" lvl="3" indent="-342900" algn="l">
              <a:lnSpc>
                <a:spcPct val="94000"/>
              </a:lnSpc>
              <a:spcBef>
                <a:spcPts val="500"/>
              </a:spcBef>
              <a:spcAft>
                <a:spcPts val="0"/>
              </a:spcAft>
              <a:buClr>
                <a:schemeClr val="dk2"/>
              </a:buClr>
              <a:buSzPts val="1800"/>
              <a:buChar char="–"/>
              <a:defRPr>
                <a:solidFill>
                  <a:schemeClr val="dk2"/>
                </a:solidFill>
              </a:defRPr>
            </a:lvl4pPr>
            <a:lvl5pPr marL="2286000" lvl="4" indent="-330200" algn="l">
              <a:lnSpc>
                <a:spcPct val="94000"/>
              </a:lnSpc>
              <a:spcBef>
                <a:spcPts val="500"/>
              </a:spcBef>
              <a:spcAft>
                <a:spcPts val="0"/>
              </a:spcAft>
              <a:buClr>
                <a:schemeClr val="dk2"/>
              </a:buClr>
              <a:buSzPts val="1600"/>
              <a:buChar char="■"/>
              <a:defRPr>
                <a:solidFill>
                  <a:schemeClr val="dk2"/>
                </a:solidFill>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53" name="Google Shape;53;p38"/>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38"/>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38"/>
          <p:cNvSpPr txBox="1">
            <a:spLocks noGrp="1"/>
          </p:cNvSpPr>
          <p:nvPr>
            <p:ph type="sldNum" idx="12"/>
          </p:nvPr>
        </p:nvSpPr>
        <p:spPr>
          <a:xfrm>
            <a:off x="10595708" y="6450554"/>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2000" b="0" i="0" u="none" strike="noStrike" cap="none">
                <a:solidFill>
                  <a:schemeClr val="dk2"/>
                </a:solidFill>
                <a:latin typeface="Calibri"/>
                <a:ea typeface="Calibri"/>
                <a:cs typeface="Calibri"/>
                <a:sym typeface="Calibri"/>
              </a:defRPr>
            </a:lvl1pPr>
            <a:lvl2pPr marL="0" lvl="1" indent="0" algn="r">
              <a:spcBef>
                <a:spcPts val="0"/>
              </a:spcBef>
              <a:buNone/>
              <a:defRPr sz="2000" b="0" i="0" u="none" strike="noStrike" cap="none">
                <a:solidFill>
                  <a:schemeClr val="dk2"/>
                </a:solidFill>
                <a:latin typeface="Calibri"/>
                <a:ea typeface="Calibri"/>
                <a:cs typeface="Calibri"/>
                <a:sym typeface="Calibri"/>
              </a:defRPr>
            </a:lvl2pPr>
            <a:lvl3pPr marL="0" lvl="2" indent="0" algn="r">
              <a:spcBef>
                <a:spcPts val="0"/>
              </a:spcBef>
              <a:buNone/>
              <a:defRPr sz="2000" b="0" i="0" u="none" strike="noStrike" cap="none">
                <a:solidFill>
                  <a:schemeClr val="dk2"/>
                </a:solidFill>
                <a:latin typeface="Calibri"/>
                <a:ea typeface="Calibri"/>
                <a:cs typeface="Calibri"/>
                <a:sym typeface="Calibri"/>
              </a:defRPr>
            </a:lvl3pPr>
            <a:lvl4pPr marL="0" lvl="3" indent="0" algn="r">
              <a:spcBef>
                <a:spcPts val="0"/>
              </a:spcBef>
              <a:buNone/>
              <a:defRPr sz="2000" b="0" i="0" u="none" strike="noStrike" cap="none">
                <a:solidFill>
                  <a:schemeClr val="dk2"/>
                </a:solidFill>
                <a:latin typeface="Calibri"/>
                <a:ea typeface="Calibri"/>
                <a:cs typeface="Calibri"/>
                <a:sym typeface="Calibri"/>
              </a:defRPr>
            </a:lvl4pPr>
            <a:lvl5pPr marL="0" lvl="4" indent="0" algn="r">
              <a:spcBef>
                <a:spcPts val="0"/>
              </a:spcBef>
              <a:buNone/>
              <a:defRPr sz="2000" b="0" i="0" u="none" strike="noStrike" cap="none">
                <a:solidFill>
                  <a:schemeClr val="dk2"/>
                </a:solidFill>
                <a:latin typeface="Calibri"/>
                <a:ea typeface="Calibri"/>
                <a:cs typeface="Calibri"/>
                <a:sym typeface="Calibri"/>
              </a:defRPr>
            </a:lvl5pPr>
            <a:lvl6pPr marL="0" lvl="5" indent="0" algn="r">
              <a:spcBef>
                <a:spcPts val="0"/>
              </a:spcBef>
              <a:buNone/>
              <a:defRPr sz="2000" b="0" i="0" u="none" strike="noStrike" cap="none">
                <a:solidFill>
                  <a:schemeClr val="dk2"/>
                </a:solidFill>
                <a:latin typeface="Calibri"/>
                <a:ea typeface="Calibri"/>
                <a:cs typeface="Calibri"/>
                <a:sym typeface="Calibri"/>
              </a:defRPr>
            </a:lvl6pPr>
            <a:lvl7pPr marL="0" lvl="6" indent="0" algn="r">
              <a:spcBef>
                <a:spcPts val="0"/>
              </a:spcBef>
              <a:buNone/>
              <a:defRPr sz="2000" b="0" i="0" u="none" strike="noStrike" cap="none">
                <a:solidFill>
                  <a:schemeClr val="dk2"/>
                </a:solidFill>
                <a:latin typeface="Calibri"/>
                <a:ea typeface="Calibri"/>
                <a:cs typeface="Calibri"/>
                <a:sym typeface="Calibri"/>
              </a:defRPr>
            </a:lvl7pPr>
            <a:lvl8pPr marL="0" lvl="7" indent="0" algn="r">
              <a:spcBef>
                <a:spcPts val="0"/>
              </a:spcBef>
              <a:buNone/>
              <a:defRPr sz="2000" b="0" i="0" u="none" strike="noStrike" cap="none">
                <a:solidFill>
                  <a:schemeClr val="dk2"/>
                </a:solidFill>
                <a:latin typeface="Calibri"/>
                <a:ea typeface="Calibri"/>
                <a:cs typeface="Calibri"/>
                <a:sym typeface="Calibri"/>
              </a:defRPr>
            </a:lvl8pPr>
            <a:lvl9pPr marL="0" lvl="8" indent="0" algn="r">
              <a:spcBef>
                <a:spcPts val="0"/>
              </a:spcBef>
              <a:buNone/>
              <a:defRPr sz="2000" b="0" i="0" u="none" strike="noStrike" cap="none">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56" name="Google Shape;56;p38" descr="Image result for michigan statistics logo"/>
          <p:cNvPicPr preferRelativeResize="0"/>
          <p:nvPr/>
        </p:nvPicPr>
        <p:blipFill rotWithShape="1">
          <a:blip r:embed="rId2">
            <a:alphaModFix/>
          </a:blip>
          <a:srcRect l="11320" t="14562" r="9521" b="22743"/>
          <a:stretch/>
        </p:blipFill>
        <p:spPr>
          <a:xfrm>
            <a:off x="9620595" y="0"/>
            <a:ext cx="2571405" cy="543098"/>
          </a:xfrm>
          <a:prstGeom prst="rect">
            <a:avLst/>
          </a:prstGeom>
          <a:noFill/>
          <a:ln>
            <a:noFill/>
          </a:ln>
        </p:spPr>
      </p:pic>
      <p:sp>
        <p:nvSpPr>
          <p:cNvPr id="57" name="Google Shape;57;p38"/>
          <p:cNvSpPr txBox="1">
            <a:spLocks noGrp="1"/>
          </p:cNvSpPr>
          <p:nvPr>
            <p:ph type="title"/>
          </p:nvPr>
        </p:nvSpPr>
        <p:spPr>
          <a:xfrm>
            <a:off x="1116676" y="386134"/>
            <a:ext cx="10111048" cy="742950"/>
          </a:xfrm>
          <a:prstGeom prst="rect">
            <a:avLst/>
          </a:prstGeom>
          <a:noFill/>
          <a:ln>
            <a:noFill/>
          </a:ln>
        </p:spPr>
        <p:txBody>
          <a:bodyPr spcFirstLastPara="1" wrap="square" lIns="91425" tIns="45700" rIns="91425" bIns="45700" anchor="t" anchorCtr="0">
            <a:normAutofit/>
          </a:bodyPr>
          <a:lstStyle>
            <a:lvl1pPr lvl="0" algn="l">
              <a:lnSpc>
                <a:spcPct val="89000"/>
              </a:lnSpc>
              <a:spcBef>
                <a:spcPts val="0"/>
              </a:spcBef>
              <a:spcAft>
                <a:spcPts val="0"/>
              </a:spcAft>
              <a:buClr>
                <a:schemeClr val="dk2"/>
              </a:buClr>
              <a:buSzPts val="4000"/>
              <a:buFont typeface="Calibri"/>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8"/>
        <p:cNvGrpSpPr/>
        <p:nvPr/>
      </p:nvGrpSpPr>
      <p:grpSpPr>
        <a:xfrm>
          <a:off x="0" y="0"/>
          <a:ext cx="0" cy="0"/>
          <a:chOff x="0" y="0"/>
          <a:chExt cx="0" cy="0"/>
        </a:xfrm>
      </p:grpSpPr>
      <p:sp>
        <p:nvSpPr>
          <p:cNvPr id="59" name="Google Shape;59;p39"/>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9"/>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39"/>
          <p:cNvSpPr txBox="1">
            <a:spLocks noGrp="1"/>
          </p:cNvSpPr>
          <p:nvPr>
            <p:ph type="sldNum" idx="12"/>
          </p:nvPr>
        </p:nvSpPr>
        <p:spPr>
          <a:xfrm>
            <a:off x="10595708"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2000" b="0" i="0" u="none" strike="noStrike" cap="none">
                <a:solidFill>
                  <a:schemeClr val="dk2"/>
                </a:solidFill>
                <a:latin typeface="Calibri"/>
                <a:ea typeface="Calibri"/>
                <a:cs typeface="Calibri"/>
                <a:sym typeface="Calibri"/>
              </a:defRPr>
            </a:lvl1pPr>
            <a:lvl2pPr marL="0" lvl="1" indent="0" algn="r">
              <a:spcBef>
                <a:spcPts val="0"/>
              </a:spcBef>
              <a:buNone/>
              <a:defRPr sz="2000" b="0" i="0" u="none" strike="noStrike" cap="none">
                <a:solidFill>
                  <a:schemeClr val="dk2"/>
                </a:solidFill>
                <a:latin typeface="Calibri"/>
                <a:ea typeface="Calibri"/>
                <a:cs typeface="Calibri"/>
                <a:sym typeface="Calibri"/>
              </a:defRPr>
            </a:lvl2pPr>
            <a:lvl3pPr marL="0" lvl="2" indent="0" algn="r">
              <a:spcBef>
                <a:spcPts val="0"/>
              </a:spcBef>
              <a:buNone/>
              <a:defRPr sz="2000" b="0" i="0" u="none" strike="noStrike" cap="none">
                <a:solidFill>
                  <a:schemeClr val="dk2"/>
                </a:solidFill>
                <a:latin typeface="Calibri"/>
                <a:ea typeface="Calibri"/>
                <a:cs typeface="Calibri"/>
                <a:sym typeface="Calibri"/>
              </a:defRPr>
            </a:lvl3pPr>
            <a:lvl4pPr marL="0" lvl="3" indent="0" algn="r">
              <a:spcBef>
                <a:spcPts val="0"/>
              </a:spcBef>
              <a:buNone/>
              <a:defRPr sz="2000" b="0" i="0" u="none" strike="noStrike" cap="none">
                <a:solidFill>
                  <a:schemeClr val="dk2"/>
                </a:solidFill>
                <a:latin typeface="Calibri"/>
                <a:ea typeface="Calibri"/>
                <a:cs typeface="Calibri"/>
                <a:sym typeface="Calibri"/>
              </a:defRPr>
            </a:lvl4pPr>
            <a:lvl5pPr marL="0" lvl="4" indent="0" algn="r">
              <a:spcBef>
                <a:spcPts val="0"/>
              </a:spcBef>
              <a:buNone/>
              <a:defRPr sz="2000" b="0" i="0" u="none" strike="noStrike" cap="none">
                <a:solidFill>
                  <a:schemeClr val="dk2"/>
                </a:solidFill>
                <a:latin typeface="Calibri"/>
                <a:ea typeface="Calibri"/>
                <a:cs typeface="Calibri"/>
                <a:sym typeface="Calibri"/>
              </a:defRPr>
            </a:lvl5pPr>
            <a:lvl6pPr marL="0" lvl="5" indent="0" algn="r">
              <a:spcBef>
                <a:spcPts val="0"/>
              </a:spcBef>
              <a:buNone/>
              <a:defRPr sz="2000" b="0" i="0" u="none" strike="noStrike" cap="none">
                <a:solidFill>
                  <a:schemeClr val="dk2"/>
                </a:solidFill>
                <a:latin typeface="Calibri"/>
                <a:ea typeface="Calibri"/>
                <a:cs typeface="Calibri"/>
                <a:sym typeface="Calibri"/>
              </a:defRPr>
            </a:lvl6pPr>
            <a:lvl7pPr marL="0" lvl="6" indent="0" algn="r">
              <a:spcBef>
                <a:spcPts val="0"/>
              </a:spcBef>
              <a:buNone/>
              <a:defRPr sz="2000" b="0" i="0" u="none" strike="noStrike" cap="none">
                <a:solidFill>
                  <a:schemeClr val="dk2"/>
                </a:solidFill>
                <a:latin typeface="Calibri"/>
                <a:ea typeface="Calibri"/>
                <a:cs typeface="Calibri"/>
                <a:sym typeface="Calibri"/>
              </a:defRPr>
            </a:lvl7pPr>
            <a:lvl8pPr marL="0" lvl="7" indent="0" algn="r">
              <a:spcBef>
                <a:spcPts val="0"/>
              </a:spcBef>
              <a:buNone/>
              <a:defRPr sz="2000" b="0" i="0" u="none" strike="noStrike" cap="none">
                <a:solidFill>
                  <a:schemeClr val="dk2"/>
                </a:solidFill>
                <a:latin typeface="Calibri"/>
                <a:ea typeface="Calibri"/>
                <a:cs typeface="Calibri"/>
                <a:sym typeface="Calibri"/>
              </a:defRPr>
            </a:lvl8pPr>
            <a:lvl9pPr marL="0" lvl="8" indent="0" algn="r">
              <a:spcBef>
                <a:spcPts val="0"/>
              </a:spcBef>
              <a:buNone/>
              <a:defRPr sz="2000" b="0" i="0" u="none" strike="noStrike" cap="none">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62" name="Google Shape;62;p39" descr="Image result for michigan statistics logo"/>
          <p:cNvPicPr preferRelativeResize="0"/>
          <p:nvPr/>
        </p:nvPicPr>
        <p:blipFill rotWithShape="1">
          <a:blip r:embed="rId2">
            <a:alphaModFix/>
          </a:blip>
          <a:srcRect l="11320" t="14562" r="9521" b="22743"/>
          <a:stretch/>
        </p:blipFill>
        <p:spPr>
          <a:xfrm>
            <a:off x="9620595" y="0"/>
            <a:ext cx="2571405" cy="543098"/>
          </a:xfrm>
          <a:prstGeom prst="rect">
            <a:avLst/>
          </a:prstGeom>
          <a:noFill/>
          <a:ln>
            <a:noFill/>
          </a:ln>
        </p:spPr>
      </p:pic>
      <p:sp>
        <p:nvSpPr>
          <p:cNvPr id="63" name="Google Shape;63;p39"/>
          <p:cNvSpPr txBox="1">
            <a:spLocks noGrp="1"/>
          </p:cNvSpPr>
          <p:nvPr>
            <p:ph type="title"/>
          </p:nvPr>
        </p:nvSpPr>
        <p:spPr>
          <a:xfrm>
            <a:off x="1116676" y="386134"/>
            <a:ext cx="10111048" cy="742950"/>
          </a:xfrm>
          <a:prstGeom prst="rect">
            <a:avLst/>
          </a:prstGeom>
          <a:noFill/>
          <a:ln>
            <a:noFill/>
          </a:ln>
        </p:spPr>
        <p:txBody>
          <a:bodyPr spcFirstLastPara="1" wrap="square" lIns="91425" tIns="45700" rIns="91425" bIns="45700" anchor="t" anchorCtr="0">
            <a:normAutofit/>
          </a:bodyPr>
          <a:lstStyle>
            <a:lvl1pPr lvl="0" algn="l">
              <a:lnSpc>
                <a:spcPct val="89000"/>
              </a:lnSpc>
              <a:spcBef>
                <a:spcPts val="0"/>
              </a:spcBef>
              <a:spcAft>
                <a:spcPts val="0"/>
              </a:spcAft>
              <a:buClr>
                <a:schemeClr val="dk2"/>
              </a:buClr>
              <a:buSzPts val="4000"/>
              <a:buFont typeface="Calibri"/>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4"/>
        <p:cNvGrpSpPr/>
        <p:nvPr/>
      </p:nvGrpSpPr>
      <p:grpSpPr>
        <a:xfrm>
          <a:off x="0" y="0"/>
          <a:ext cx="0" cy="0"/>
          <a:chOff x="0" y="0"/>
          <a:chExt cx="0" cy="0"/>
        </a:xfrm>
      </p:grpSpPr>
      <p:sp>
        <p:nvSpPr>
          <p:cNvPr id="65" name="Google Shape;65;p40"/>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40"/>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40"/>
          <p:cNvSpPr txBox="1">
            <a:spLocks noGrp="1"/>
          </p:cNvSpPr>
          <p:nvPr>
            <p:ph type="sldNum" idx="12"/>
          </p:nvPr>
        </p:nvSpPr>
        <p:spPr>
          <a:xfrm>
            <a:off x="10595708"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2000" b="0" i="0" u="none" strike="noStrike" cap="none">
                <a:solidFill>
                  <a:schemeClr val="dk2"/>
                </a:solidFill>
                <a:latin typeface="Calibri"/>
                <a:ea typeface="Calibri"/>
                <a:cs typeface="Calibri"/>
                <a:sym typeface="Calibri"/>
              </a:defRPr>
            </a:lvl1pPr>
            <a:lvl2pPr marL="0" lvl="1" indent="0" algn="r">
              <a:spcBef>
                <a:spcPts val="0"/>
              </a:spcBef>
              <a:buNone/>
              <a:defRPr sz="2000" b="0" i="0" u="none" strike="noStrike" cap="none">
                <a:solidFill>
                  <a:schemeClr val="dk2"/>
                </a:solidFill>
                <a:latin typeface="Calibri"/>
                <a:ea typeface="Calibri"/>
                <a:cs typeface="Calibri"/>
                <a:sym typeface="Calibri"/>
              </a:defRPr>
            </a:lvl2pPr>
            <a:lvl3pPr marL="0" lvl="2" indent="0" algn="r">
              <a:spcBef>
                <a:spcPts val="0"/>
              </a:spcBef>
              <a:buNone/>
              <a:defRPr sz="2000" b="0" i="0" u="none" strike="noStrike" cap="none">
                <a:solidFill>
                  <a:schemeClr val="dk2"/>
                </a:solidFill>
                <a:latin typeface="Calibri"/>
                <a:ea typeface="Calibri"/>
                <a:cs typeface="Calibri"/>
                <a:sym typeface="Calibri"/>
              </a:defRPr>
            </a:lvl3pPr>
            <a:lvl4pPr marL="0" lvl="3" indent="0" algn="r">
              <a:spcBef>
                <a:spcPts val="0"/>
              </a:spcBef>
              <a:buNone/>
              <a:defRPr sz="2000" b="0" i="0" u="none" strike="noStrike" cap="none">
                <a:solidFill>
                  <a:schemeClr val="dk2"/>
                </a:solidFill>
                <a:latin typeface="Calibri"/>
                <a:ea typeface="Calibri"/>
                <a:cs typeface="Calibri"/>
                <a:sym typeface="Calibri"/>
              </a:defRPr>
            </a:lvl4pPr>
            <a:lvl5pPr marL="0" lvl="4" indent="0" algn="r">
              <a:spcBef>
                <a:spcPts val="0"/>
              </a:spcBef>
              <a:buNone/>
              <a:defRPr sz="2000" b="0" i="0" u="none" strike="noStrike" cap="none">
                <a:solidFill>
                  <a:schemeClr val="dk2"/>
                </a:solidFill>
                <a:latin typeface="Calibri"/>
                <a:ea typeface="Calibri"/>
                <a:cs typeface="Calibri"/>
                <a:sym typeface="Calibri"/>
              </a:defRPr>
            </a:lvl5pPr>
            <a:lvl6pPr marL="0" lvl="5" indent="0" algn="r">
              <a:spcBef>
                <a:spcPts val="0"/>
              </a:spcBef>
              <a:buNone/>
              <a:defRPr sz="2000" b="0" i="0" u="none" strike="noStrike" cap="none">
                <a:solidFill>
                  <a:schemeClr val="dk2"/>
                </a:solidFill>
                <a:latin typeface="Calibri"/>
                <a:ea typeface="Calibri"/>
                <a:cs typeface="Calibri"/>
                <a:sym typeface="Calibri"/>
              </a:defRPr>
            </a:lvl6pPr>
            <a:lvl7pPr marL="0" lvl="6" indent="0" algn="r">
              <a:spcBef>
                <a:spcPts val="0"/>
              </a:spcBef>
              <a:buNone/>
              <a:defRPr sz="2000" b="0" i="0" u="none" strike="noStrike" cap="none">
                <a:solidFill>
                  <a:schemeClr val="dk2"/>
                </a:solidFill>
                <a:latin typeface="Calibri"/>
                <a:ea typeface="Calibri"/>
                <a:cs typeface="Calibri"/>
                <a:sym typeface="Calibri"/>
              </a:defRPr>
            </a:lvl7pPr>
            <a:lvl8pPr marL="0" lvl="7" indent="0" algn="r">
              <a:spcBef>
                <a:spcPts val="0"/>
              </a:spcBef>
              <a:buNone/>
              <a:defRPr sz="2000" b="0" i="0" u="none" strike="noStrike" cap="none">
                <a:solidFill>
                  <a:schemeClr val="dk2"/>
                </a:solidFill>
                <a:latin typeface="Calibri"/>
                <a:ea typeface="Calibri"/>
                <a:cs typeface="Calibri"/>
                <a:sym typeface="Calibri"/>
              </a:defRPr>
            </a:lvl8pPr>
            <a:lvl9pPr marL="0" lvl="8" indent="0" algn="r">
              <a:spcBef>
                <a:spcPts val="0"/>
              </a:spcBef>
              <a:buNone/>
              <a:defRPr sz="2000" b="0" i="0" u="none" strike="noStrike" cap="none">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68" name="Google Shape;68;p40" descr="Image result for michigan statistics logo"/>
          <p:cNvPicPr preferRelativeResize="0"/>
          <p:nvPr/>
        </p:nvPicPr>
        <p:blipFill rotWithShape="1">
          <a:blip r:embed="rId2">
            <a:alphaModFix/>
          </a:blip>
          <a:srcRect l="11320" t="14562" r="9521" b="22743"/>
          <a:stretch/>
        </p:blipFill>
        <p:spPr>
          <a:xfrm>
            <a:off x="9620595" y="0"/>
            <a:ext cx="2571405" cy="543098"/>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9"/>
        <p:cNvGrpSpPr/>
        <p:nvPr/>
      </p:nvGrpSpPr>
      <p:grpSpPr>
        <a:xfrm>
          <a:off x="0" y="0"/>
          <a:ext cx="0" cy="0"/>
          <a:chOff x="0" y="0"/>
          <a:chExt cx="0" cy="0"/>
        </a:xfrm>
      </p:grpSpPr>
      <p:sp>
        <p:nvSpPr>
          <p:cNvPr id="70" name="Google Shape;70;p41" title="Background Shape"/>
          <p:cNvSpPr/>
          <p:nvPr/>
        </p:nvSpPr>
        <p:spPr>
          <a:xfrm>
            <a:off x="0" y="376"/>
            <a:ext cx="5303520" cy="685762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1"/>
          <p:cNvSpPr txBox="1">
            <a:spLocks noGrp="1"/>
          </p:cNvSpPr>
          <p:nvPr>
            <p:ph type="title"/>
          </p:nvPr>
        </p:nvSpPr>
        <p:spPr>
          <a:xfrm>
            <a:off x="723900" y="685800"/>
            <a:ext cx="3855720" cy="2157884"/>
          </a:xfrm>
          <a:prstGeom prst="rect">
            <a:avLst/>
          </a:prstGeom>
          <a:noFill/>
          <a:ln>
            <a:noFill/>
          </a:ln>
        </p:spPr>
        <p:txBody>
          <a:bodyPr spcFirstLastPara="1" wrap="square" lIns="91425" tIns="45700" rIns="91425" bIns="45700" anchor="t" anchorCtr="0">
            <a:noAutofit/>
          </a:bodyPr>
          <a:lstStyle>
            <a:lvl1pPr lvl="0" algn="l">
              <a:lnSpc>
                <a:spcPct val="84000"/>
              </a:lnSpc>
              <a:spcBef>
                <a:spcPts val="0"/>
              </a:spcBef>
              <a:spcAft>
                <a:spcPts val="0"/>
              </a:spcAft>
              <a:buClr>
                <a:schemeClr val="dk2"/>
              </a:buClr>
              <a:buSzPts val="4800"/>
              <a:buFont typeface="Calibri"/>
              <a:buNone/>
              <a:defRPr sz="48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41"/>
          <p:cNvSpPr txBox="1">
            <a:spLocks noGrp="1"/>
          </p:cNvSpPr>
          <p:nvPr>
            <p:ph type="body" idx="1"/>
          </p:nvPr>
        </p:nvSpPr>
        <p:spPr>
          <a:xfrm>
            <a:off x="6256020" y="685801"/>
            <a:ext cx="5212080" cy="5175250"/>
          </a:xfrm>
          <a:prstGeom prst="rect">
            <a:avLst/>
          </a:prstGeom>
          <a:noFill/>
          <a:ln>
            <a:noFill/>
          </a:ln>
        </p:spPr>
        <p:txBody>
          <a:bodyPr spcFirstLastPara="1" wrap="square" lIns="91425" tIns="45700" rIns="91425" bIns="45700" anchor="t" anchorCtr="0">
            <a:normAutofit/>
          </a:bodyPr>
          <a:lstStyle>
            <a:lvl1pPr marL="457200" lvl="0" indent="-355600" algn="l">
              <a:lnSpc>
                <a:spcPct val="94000"/>
              </a:lnSpc>
              <a:spcBef>
                <a:spcPts val="1000"/>
              </a:spcBef>
              <a:spcAft>
                <a:spcPts val="0"/>
              </a:spcAft>
              <a:buClr>
                <a:schemeClr val="dk2"/>
              </a:buClr>
              <a:buSzPts val="2000"/>
              <a:buChar char="■"/>
              <a:defRPr sz="2000"/>
            </a:lvl1pPr>
            <a:lvl2pPr marL="914400" lvl="1" indent="-355600" algn="l">
              <a:lnSpc>
                <a:spcPct val="94000"/>
              </a:lnSpc>
              <a:spcBef>
                <a:spcPts val="500"/>
              </a:spcBef>
              <a:spcAft>
                <a:spcPts val="0"/>
              </a:spcAft>
              <a:buClr>
                <a:schemeClr val="dk2"/>
              </a:buClr>
              <a:buSzPts val="2000"/>
              <a:buChar char="–"/>
              <a:defRPr sz="2000"/>
            </a:lvl2pPr>
            <a:lvl3pPr marL="1371600" lvl="2" indent="-342900" algn="l">
              <a:lnSpc>
                <a:spcPct val="94000"/>
              </a:lnSpc>
              <a:spcBef>
                <a:spcPts val="500"/>
              </a:spcBef>
              <a:spcAft>
                <a:spcPts val="0"/>
              </a:spcAft>
              <a:buClr>
                <a:schemeClr val="dk2"/>
              </a:buClr>
              <a:buSzPts val="1800"/>
              <a:buChar char="■"/>
              <a:defRPr sz="1800"/>
            </a:lvl3pPr>
            <a:lvl4pPr marL="1828800" lvl="3" indent="-342900" algn="l">
              <a:lnSpc>
                <a:spcPct val="94000"/>
              </a:lnSpc>
              <a:spcBef>
                <a:spcPts val="500"/>
              </a:spcBef>
              <a:spcAft>
                <a:spcPts val="0"/>
              </a:spcAft>
              <a:buClr>
                <a:schemeClr val="dk2"/>
              </a:buClr>
              <a:buSzPts val="1800"/>
              <a:buChar char="–"/>
              <a:defRPr sz="1800"/>
            </a:lvl4pPr>
            <a:lvl5pPr marL="2286000" lvl="4" indent="-330200" algn="l">
              <a:lnSpc>
                <a:spcPct val="94000"/>
              </a:lnSpc>
              <a:spcBef>
                <a:spcPts val="500"/>
              </a:spcBef>
              <a:spcAft>
                <a:spcPts val="0"/>
              </a:spcAft>
              <a:buClr>
                <a:schemeClr val="dk2"/>
              </a:buClr>
              <a:buSzPts val="1600"/>
              <a:buChar char="■"/>
              <a:defRPr sz="1600"/>
            </a:lvl5pPr>
            <a:lvl6pPr marL="2743200" lvl="5" indent="-330200" algn="l">
              <a:lnSpc>
                <a:spcPct val="94000"/>
              </a:lnSpc>
              <a:spcBef>
                <a:spcPts val="500"/>
              </a:spcBef>
              <a:spcAft>
                <a:spcPts val="0"/>
              </a:spcAft>
              <a:buClr>
                <a:schemeClr val="dk2"/>
              </a:buClr>
              <a:buSzPts val="1600"/>
              <a:buChar char="–"/>
              <a:defRPr sz="1600"/>
            </a:lvl6pPr>
            <a:lvl7pPr marL="3200400" lvl="6" indent="-330200" algn="l">
              <a:lnSpc>
                <a:spcPct val="94000"/>
              </a:lnSpc>
              <a:spcBef>
                <a:spcPts val="500"/>
              </a:spcBef>
              <a:spcAft>
                <a:spcPts val="0"/>
              </a:spcAft>
              <a:buClr>
                <a:schemeClr val="dk2"/>
              </a:buClr>
              <a:buSzPts val="1600"/>
              <a:buChar char="■"/>
              <a:defRPr sz="1600"/>
            </a:lvl7pPr>
            <a:lvl8pPr marL="3657600" lvl="7" indent="-330200" algn="l">
              <a:lnSpc>
                <a:spcPct val="94000"/>
              </a:lnSpc>
              <a:spcBef>
                <a:spcPts val="500"/>
              </a:spcBef>
              <a:spcAft>
                <a:spcPts val="0"/>
              </a:spcAft>
              <a:buClr>
                <a:schemeClr val="dk2"/>
              </a:buClr>
              <a:buSzPts val="1600"/>
              <a:buChar char="–"/>
              <a:defRPr sz="1600"/>
            </a:lvl8pPr>
            <a:lvl9pPr marL="4114800" lvl="8" indent="-330200" algn="l">
              <a:lnSpc>
                <a:spcPct val="94000"/>
              </a:lnSpc>
              <a:spcBef>
                <a:spcPts val="500"/>
              </a:spcBef>
              <a:spcAft>
                <a:spcPts val="200"/>
              </a:spcAft>
              <a:buClr>
                <a:schemeClr val="dk2"/>
              </a:buClr>
              <a:buSzPts val="1600"/>
              <a:buChar char="■"/>
              <a:defRPr sz="1600"/>
            </a:lvl9pPr>
          </a:lstStyle>
          <a:p>
            <a:endParaRPr/>
          </a:p>
        </p:txBody>
      </p:sp>
      <p:sp>
        <p:nvSpPr>
          <p:cNvPr id="73" name="Google Shape;73;p41"/>
          <p:cNvSpPr txBox="1">
            <a:spLocks noGrp="1"/>
          </p:cNvSpPr>
          <p:nvPr>
            <p:ph type="body" idx="2"/>
          </p:nvPr>
        </p:nvSpPr>
        <p:spPr>
          <a:xfrm>
            <a:off x="723900" y="2856344"/>
            <a:ext cx="3855720" cy="3011056"/>
          </a:xfrm>
          <a:prstGeom prst="rect">
            <a:avLst/>
          </a:prstGeom>
          <a:noFill/>
          <a:ln>
            <a:noFill/>
          </a:ln>
        </p:spPr>
        <p:txBody>
          <a:bodyPr spcFirstLastPara="1" wrap="square" lIns="91425" tIns="45700" rIns="91425" bIns="45700" anchor="t" anchorCtr="0">
            <a:normAutofit/>
          </a:bodyPr>
          <a:lstStyle>
            <a:lvl1pPr marL="457200" lvl="0" indent="-228600" algn="l">
              <a:lnSpc>
                <a:spcPct val="113000"/>
              </a:lnSpc>
              <a:spcBef>
                <a:spcPts val="0"/>
              </a:spcBef>
              <a:spcAft>
                <a:spcPts val="0"/>
              </a:spcAft>
              <a:buClr>
                <a:schemeClr val="dk2"/>
              </a:buClr>
              <a:buSzPts val="1600"/>
              <a:buNone/>
              <a:defRPr sz="1600"/>
            </a:lvl1pPr>
            <a:lvl2pPr marL="914400" lvl="1" indent="-228600" algn="l">
              <a:lnSpc>
                <a:spcPct val="94000"/>
              </a:lnSpc>
              <a:spcBef>
                <a:spcPts val="1500"/>
              </a:spcBef>
              <a:spcAft>
                <a:spcPts val="0"/>
              </a:spcAft>
              <a:buClr>
                <a:schemeClr val="dk2"/>
              </a:buClr>
              <a:buSzPts val="1400"/>
              <a:buNone/>
              <a:defRPr sz="1400"/>
            </a:lvl2pPr>
            <a:lvl3pPr marL="1371600" lvl="2" indent="-228600" algn="l">
              <a:lnSpc>
                <a:spcPct val="94000"/>
              </a:lnSpc>
              <a:spcBef>
                <a:spcPts val="500"/>
              </a:spcBef>
              <a:spcAft>
                <a:spcPts val="0"/>
              </a:spcAft>
              <a:buClr>
                <a:schemeClr val="dk2"/>
              </a:buClr>
              <a:buSzPts val="1200"/>
              <a:buNone/>
              <a:defRPr sz="1200"/>
            </a:lvl3pPr>
            <a:lvl4pPr marL="1828800" lvl="3" indent="-228600" algn="l">
              <a:lnSpc>
                <a:spcPct val="94000"/>
              </a:lnSpc>
              <a:spcBef>
                <a:spcPts val="500"/>
              </a:spcBef>
              <a:spcAft>
                <a:spcPts val="0"/>
              </a:spcAft>
              <a:buClr>
                <a:schemeClr val="dk2"/>
              </a:buClr>
              <a:buSzPts val="1000"/>
              <a:buNone/>
              <a:defRPr sz="1000"/>
            </a:lvl4pPr>
            <a:lvl5pPr marL="2286000" lvl="4" indent="-228600" algn="l">
              <a:lnSpc>
                <a:spcPct val="94000"/>
              </a:lnSpc>
              <a:spcBef>
                <a:spcPts val="500"/>
              </a:spcBef>
              <a:spcAft>
                <a:spcPts val="0"/>
              </a:spcAft>
              <a:buClr>
                <a:schemeClr val="dk2"/>
              </a:buClr>
              <a:buSzPts val="1000"/>
              <a:buNone/>
              <a:defRPr sz="1000"/>
            </a:lvl5pPr>
            <a:lvl6pPr marL="2743200" lvl="5" indent="-228600" algn="l">
              <a:lnSpc>
                <a:spcPct val="94000"/>
              </a:lnSpc>
              <a:spcBef>
                <a:spcPts val="500"/>
              </a:spcBef>
              <a:spcAft>
                <a:spcPts val="0"/>
              </a:spcAft>
              <a:buClr>
                <a:schemeClr val="dk2"/>
              </a:buClr>
              <a:buSzPts val="1000"/>
              <a:buNone/>
              <a:defRPr sz="1000"/>
            </a:lvl6pPr>
            <a:lvl7pPr marL="3200400" lvl="6" indent="-228600" algn="l">
              <a:lnSpc>
                <a:spcPct val="94000"/>
              </a:lnSpc>
              <a:spcBef>
                <a:spcPts val="500"/>
              </a:spcBef>
              <a:spcAft>
                <a:spcPts val="0"/>
              </a:spcAft>
              <a:buClr>
                <a:schemeClr val="dk2"/>
              </a:buClr>
              <a:buSzPts val="1000"/>
              <a:buNone/>
              <a:defRPr sz="1000"/>
            </a:lvl7pPr>
            <a:lvl8pPr marL="3657600" lvl="7" indent="-228600" algn="l">
              <a:lnSpc>
                <a:spcPct val="94000"/>
              </a:lnSpc>
              <a:spcBef>
                <a:spcPts val="500"/>
              </a:spcBef>
              <a:spcAft>
                <a:spcPts val="0"/>
              </a:spcAft>
              <a:buClr>
                <a:schemeClr val="dk2"/>
              </a:buClr>
              <a:buSzPts val="1000"/>
              <a:buNone/>
              <a:defRPr sz="1000"/>
            </a:lvl8pPr>
            <a:lvl9pPr marL="4114800" lvl="8" indent="-228600" algn="l">
              <a:lnSpc>
                <a:spcPct val="94000"/>
              </a:lnSpc>
              <a:spcBef>
                <a:spcPts val="500"/>
              </a:spcBef>
              <a:spcAft>
                <a:spcPts val="200"/>
              </a:spcAft>
              <a:buClr>
                <a:schemeClr val="dk2"/>
              </a:buClr>
              <a:buSzPts val="1000"/>
              <a:buNone/>
              <a:defRPr sz="1000"/>
            </a:lvl9pPr>
          </a:lstStyle>
          <a:p>
            <a:endParaRPr/>
          </a:p>
        </p:txBody>
      </p:sp>
      <p:sp>
        <p:nvSpPr>
          <p:cNvPr id="74" name="Google Shape;74;p41"/>
          <p:cNvSpPr txBox="1">
            <a:spLocks noGrp="1"/>
          </p:cNvSpPr>
          <p:nvPr>
            <p:ph type="dt" idx="10"/>
          </p:nvPr>
        </p:nvSpPr>
        <p:spPr>
          <a:xfrm>
            <a:off x="72390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41"/>
          <p:cNvSpPr txBox="1">
            <a:spLocks noGrp="1"/>
          </p:cNvSpPr>
          <p:nvPr>
            <p:ph type="ftr" idx="11"/>
          </p:nvPr>
        </p:nvSpPr>
        <p:spPr>
          <a:xfrm>
            <a:off x="2205945" y="6453386"/>
            <a:ext cx="2373675"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41"/>
          <p:cNvSpPr txBox="1">
            <a:spLocks noGrp="1"/>
          </p:cNvSpPr>
          <p:nvPr>
            <p:ph type="sldNum" idx="12"/>
          </p:nvPr>
        </p:nvSpPr>
        <p:spPr>
          <a:xfrm>
            <a:off x="9883140"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dk2"/>
                </a:solidFill>
                <a:latin typeface="Calibri"/>
                <a:ea typeface="Calibri"/>
                <a:cs typeface="Calibri"/>
                <a:sym typeface="Calibri"/>
              </a:defRPr>
            </a:lvl1pPr>
            <a:lvl2pPr marL="0" lvl="1" indent="0" algn="r">
              <a:spcBef>
                <a:spcPts val="0"/>
              </a:spcBef>
              <a:buNone/>
              <a:defRPr sz="1200" b="0" i="0" u="none" strike="noStrike" cap="none">
                <a:solidFill>
                  <a:schemeClr val="dk2"/>
                </a:solidFill>
                <a:latin typeface="Calibri"/>
                <a:ea typeface="Calibri"/>
                <a:cs typeface="Calibri"/>
                <a:sym typeface="Calibri"/>
              </a:defRPr>
            </a:lvl2pPr>
            <a:lvl3pPr marL="0" lvl="2" indent="0" algn="r">
              <a:spcBef>
                <a:spcPts val="0"/>
              </a:spcBef>
              <a:buNone/>
              <a:defRPr sz="1200" b="0" i="0" u="none" strike="noStrike" cap="none">
                <a:solidFill>
                  <a:schemeClr val="dk2"/>
                </a:solidFill>
                <a:latin typeface="Calibri"/>
                <a:ea typeface="Calibri"/>
                <a:cs typeface="Calibri"/>
                <a:sym typeface="Calibri"/>
              </a:defRPr>
            </a:lvl3pPr>
            <a:lvl4pPr marL="0" lvl="3" indent="0" algn="r">
              <a:spcBef>
                <a:spcPts val="0"/>
              </a:spcBef>
              <a:buNone/>
              <a:defRPr sz="1200" b="0" i="0" u="none" strike="noStrike" cap="none">
                <a:solidFill>
                  <a:schemeClr val="dk2"/>
                </a:solidFill>
                <a:latin typeface="Calibri"/>
                <a:ea typeface="Calibri"/>
                <a:cs typeface="Calibri"/>
                <a:sym typeface="Calibri"/>
              </a:defRPr>
            </a:lvl4pPr>
            <a:lvl5pPr marL="0" lvl="4" indent="0" algn="r">
              <a:spcBef>
                <a:spcPts val="0"/>
              </a:spcBef>
              <a:buNone/>
              <a:defRPr sz="1200" b="0" i="0" u="none" strike="noStrike" cap="none">
                <a:solidFill>
                  <a:schemeClr val="dk2"/>
                </a:solidFill>
                <a:latin typeface="Calibri"/>
                <a:ea typeface="Calibri"/>
                <a:cs typeface="Calibri"/>
                <a:sym typeface="Calibri"/>
              </a:defRPr>
            </a:lvl5pPr>
            <a:lvl6pPr marL="0" lvl="5" indent="0" algn="r">
              <a:spcBef>
                <a:spcPts val="0"/>
              </a:spcBef>
              <a:buNone/>
              <a:defRPr sz="1200" b="0" i="0" u="none" strike="noStrike" cap="none">
                <a:solidFill>
                  <a:schemeClr val="dk2"/>
                </a:solidFill>
                <a:latin typeface="Calibri"/>
                <a:ea typeface="Calibri"/>
                <a:cs typeface="Calibri"/>
                <a:sym typeface="Calibri"/>
              </a:defRPr>
            </a:lvl6pPr>
            <a:lvl7pPr marL="0" lvl="6" indent="0" algn="r">
              <a:spcBef>
                <a:spcPts val="0"/>
              </a:spcBef>
              <a:buNone/>
              <a:defRPr sz="1200" b="0" i="0" u="none" strike="noStrike" cap="none">
                <a:solidFill>
                  <a:schemeClr val="dk2"/>
                </a:solidFill>
                <a:latin typeface="Calibri"/>
                <a:ea typeface="Calibri"/>
                <a:cs typeface="Calibri"/>
                <a:sym typeface="Calibri"/>
              </a:defRPr>
            </a:lvl7pPr>
            <a:lvl8pPr marL="0" lvl="7" indent="0" algn="r">
              <a:spcBef>
                <a:spcPts val="0"/>
              </a:spcBef>
              <a:buNone/>
              <a:defRPr sz="1200" b="0" i="0" u="none" strike="noStrike" cap="none">
                <a:solidFill>
                  <a:schemeClr val="dk2"/>
                </a:solidFill>
                <a:latin typeface="Calibri"/>
                <a:ea typeface="Calibri"/>
                <a:cs typeface="Calibri"/>
                <a:sym typeface="Calibri"/>
              </a:defRPr>
            </a:lvl8pPr>
            <a:lvl9pPr marL="0" lvl="8" indent="0" algn="r">
              <a:spcBef>
                <a:spcPts val="0"/>
              </a:spcBef>
              <a:buNone/>
              <a:defRPr sz="1200" b="0" i="0" u="none" strike="noStrike" cap="none">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77" name="Google Shape;77;p41" title="Divider Bar"/>
          <p:cNvSpPr/>
          <p:nvPr/>
        </p:nvSpPr>
        <p:spPr>
          <a:xfrm>
            <a:off x="5303520" y="376"/>
            <a:ext cx="22860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8"/>
        <p:cNvGrpSpPr/>
        <p:nvPr/>
      </p:nvGrpSpPr>
      <p:grpSpPr>
        <a:xfrm>
          <a:off x="0" y="0"/>
          <a:ext cx="0" cy="0"/>
          <a:chOff x="0" y="0"/>
          <a:chExt cx="0" cy="0"/>
        </a:xfrm>
      </p:grpSpPr>
      <p:sp>
        <p:nvSpPr>
          <p:cNvPr id="79" name="Google Shape;79;p42" title="Background Shape"/>
          <p:cNvSpPr/>
          <p:nvPr/>
        </p:nvSpPr>
        <p:spPr>
          <a:xfrm>
            <a:off x="0" y="376"/>
            <a:ext cx="5303520" cy="685762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2"/>
          <p:cNvSpPr txBox="1">
            <a:spLocks noGrp="1"/>
          </p:cNvSpPr>
          <p:nvPr>
            <p:ph type="title"/>
          </p:nvPr>
        </p:nvSpPr>
        <p:spPr>
          <a:xfrm>
            <a:off x="723900" y="685800"/>
            <a:ext cx="3855720" cy="2157884"/>
          </a:xfrm>
          <a:prstGeom prst="rect">
            <a:avLst/>
          </a:prstGeom>
          <a:noFill/>
          <a:ln>
            <a:noFill/>
          </a:ln>
        </p:spPr>
        <p:txBody>
          <a:bodyPr spcFirstLastPara="1" wrap="square" lIns="91425" tIns="45700" rIns="91425" bIns="45700" anchor="t" anchorCtr="0">
            <a:normAutofit/>
          </a:bodyPr>
          <a:lstStyle>
            <a:lvl1pPr lvl="0" algn="l">
              <a:lnSpc>
                <a:spcPct val="84000"/>
              </a:lnSpc>
              <a:spcBef>
                <a:spcPts val="0"/>
              </a:spcBef>
              <a:spcAft>
                <a:spcPts val="0"/>
              </a:spcAft>
              <a:buClr>
                <a:schemeClr val="dk2"/>
              </a:buClr>
              <a:buSzPts val="4800"/>
              <a:buFont typeface="Calibri"/>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42"/>
          <p:cNvSpPr>
            <a:spLocks noGrp="1"/>
          </p:cNvSpPr>
          <p:nvPr>
            <p:ph type="pic" idx="2"/>
          </p:nvPr>
        </p:nvSpPr>
        <p:spPr>
          <a:xfrm>
            <a:off x="5532120" y="0"/>
            <a:ext cx="6659880" cy="6857999"/>
          </a:xfrm>
          <a:prstGeom prst="rect">
            <a:avLst/>
          </a:prstGeom>
          <a:noFill/>
          <a:ln>
            <a:noFill/>
          </a:ln>
        </p:spPr>
      </p:sp>
      <p:sp>
        <p:nvSpPr>
          <p:cNvPr id="82" name="Google Shape;82;p42"/>
          <p:cNvSpPr txBox="1">
            <a:spLocks noGrp="1"/>
          </p:cNvSpPr>
          <p:nvPr>
            <p:ph type="body" idx="1"/>
          </p:nvPr>
        </p:nvSpPr>
        <p:spPr>
          <a:xfrm>
            <a:off x="723900" y="2855968"/>
            <a:ext cx="3855720" cy="3011432"/>
          </a:xfrm>
          <a:prstGeom prst="rect">
            <a:avLst/>
          </a:prstGeom>
          <a:noFill/>
          <a:ln>
            <a:noFill/>
          </a:ln>
        </p:spPr>
        <p:txBody>
          <a:bodyPr spcFirstLastPara="1" wrap="square" lIns="91425" tIns="45700" rIns="91425" bIns="45700" anchor="t" anchorCtr="0">
            <a:normAutofit/>
          </a:bodyPr>
          <a:lstStyle>
            <a:lvl1pPr marL="457200" lvl="0" indent="-228600" algn="l">
              <a:lnSpc>
                <a:spcPct val="113000"/>
              </a:lnSpc>
              <a:spcBef>
                <a:spcPts val="0"/>
              </a:spcBef>
              <a:spcAft>
                <a:spcPts val="0"/>
              </a:spcAft>
              <a:buClr>
                <a:schemeClr val="dk2"/>
              </a:buClr>
              <a:buSzPts val="1600"/>
              <a:buNone/>
              <a:defRPr sz="1600"/>
            </a:lvl1pPr>
            <a:lvl2pPr marL="914400" lvl="1" indent="-228600" algn="l">
              <a:lnSpc>
                <a:spcPct val="94000"/>
              </a:lnSpc>
              <a:spcBef>
                <a:spcPts val="1500"/>
              </a:spcBef>
              <a:spcAft>
                <a:spcPts val="0"/>
              </a:spcAft>
              <a:buClr>
                <a:schemeClr val="dk2"/>
              </a:buClr>
              <a:buSzPts val="1400"/>
              <a:buNone/>
              <a:defRPr sz="1400"/>
            </a:lvl2pPr>
            <a:lvl3pPr marL="1371600" lvl="2" indent="-228600" algn="l">
              <a:lnSpc>
                <a:spcPct val="94000"/>
              </a:lnSpc>
              <a:spcBef>
                <a:spcPts val="500"/>
              </a:spcBef>
              <a:spcAft>
                <a:spcPts val="0"/>
              </a:spcAft>
              <a:buClr>
                <a:schemeClr val="dk2"/>
              </a:buClr>
              <a:buSzPts val="1200"/>
              <a:buNone/>
              <a:defRPr sz="1200"/>
            </a:lvl3pPr>
            <a:lvl4pPr marL="1828800" lvl="3" indent="-228600" algn="l">
              <a:lnSpc>
                <a:spcPct val="94000"/>
              </a:lnSpc>
              <a:spcBef>
                <a:spcPts val="500"/>
              </a:spcBef>
              <a:spcAft>
                <a:spcPts val="0"/>
              </a:spcAft>
              <a:buClr>
                <a:schemeClr val="dk2"/>
              </a:buClr>
              <a:buSzPts val="1000"/>
              <a:buNone/>
              <a:defRPr sz="1000"/>
            </a:lvl4pPr>
            <a:lvl5pPr marL="2286000" lvl="4" indent="-228600" algn="l">
              <a:lnSpc>
                <a:spcPct val="94000"/>
              </a:lnSpc>
              <a:spcBef>
                <a:spcPts val="500"/>
              </a:spcBef>
              <a:spcAft>
                <a:spcPts val="0"/>
              </a:spcAft>
              <a:buClr>
                <a:schemeClr val="dk2"/>
              </a:buClr>
              <a:buSzPts val="1000"/>
              <a:buNone/>
              <a:defRPr sz="1000"/>
            </a:lvl5pPr>
            <a:lvl6pPr marL="2743200" lvl="5" indent="-228600" algn="l">
              <a:lnSpc>
                <a:spcPct val="94000"/>
              </a:lnSpc>
              <a:spcBef>
                <a:spcPts val="500"/>
              </a:spcBef>
              <a:spcAft>
                <a:spcPts val="0"/>
              </a:spcAft>
              <a:buClr>
                <a:schemeClr val="dk2"/>
              </a:buClr>
              <a:buSzPts val="1000"/>
              <a:buNone/>
              <a:defRPr sz="1000"/>
            </a:lvl6pPr>
            <a:lvl7pPr marL="3200400" lvl="6" indent="-228600" algn="l">
              <a:lnSpc>
                <a:spcPct val="94000"/>
              </a:lnSpc>
              <a:spcBef>
                <a:spcPts val="500"/>
              </a:spcBef>
              <a:spcAft>
                <a:spcPts val="0"/>
              </a:spcAft>
              <a:buClr>
                <a:schemeClr val="dk2"/>
              </a:buClr>
              <a:buSzPts val="1000"/>
              <a:buNone/>
              <a:defRPr sz="1000"/>
            </a:lvl7pPr>
            <a:lvl8pPr marL="3657600" lvl="7" indent="-228600" algn="l">
              <a:lnSpc>
                <a:spcPct val="94000"/>
              </a:lnSpc>
              <a:spcBef>
                <a:spcPts val="500"/>
              </a:spcBef>
              <a:spcAft>
                <a:spcPts val="0"/>
              </a:spcAft>
              <a:buClr>
                <a:schemeClr val="dk2"/>
              </a:buClr>
              <a:buSzPts val="1000"/>
              <a:buNone/>
              <a:defRPr sz="1000"/>
            </a:lvl8pPr>
            <a:lvl9pPr marL="4114800" lvl="8" indent="-228600" algn="l">
              <a:lnSpc>
                <a:spcPct val="94000"/>
              </a:lnSpc>
              <a:spcBef>
                <a:spcPts val="500"/>
              </a:spcBef>
              <a:spcAft>
                <a:spcPts val="200"/>
              </a:spcAft>
              <a:buClr>
                <a:schemeClr val="dk2"/>
              </a:buClr>
              <a:buSzPts val="1000"/>
              <a:buNone/>
              <a:defRPr sz="1000"/>
            </a:lvl9pPr>
          </a:lstStyle>
          <a:p>
            <a:endParaRPr/>
          </a:p>
        </p:txBody>
      </p:sp>
      <p:sp>
        <p:nvSpPr>
          <p:cNvPr id="83" name="Google Shape;83;p42"/>
          <p:cNvSpPr txBox="1">
            <a:spLocks noGrp="1"/>
          </p:cNvSpPr>
          <p:nvPr>
            <p:ph type="dt" idx="10"/>
          </p:nvPr>
        </p:nvSpPr>
        <p:spPr>
          <a:xfrm>
            <a:off x="72390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42"/>
          <p:cNvSpPr txBox="1">
            <a:spLocks noGrp="1"/>
          </p:cNvSpPr>
          <p:nvPr>
            <p:ph type="ftr" idx="11"/>
          </p:nvPr>
        </p:nvSpPr>
        <p:spPr>
          <a:xfrm>
            <a:off x="2205945" y="6453386"/>
            <a:ext cx="2373675"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42"/>
          <p:cNvSpPr txBox="1">
            <a:spLocks noGrp="1"/>
          </p:cNvSpPr>
          <p:nvPr>
            <p:ph type="sldNum" idx="12"/>
          </p:nvPr>
        </p:nvSpPr>
        <p:spPr>
          <a:xfrm>
            <a:off x="9883140"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dk2"/>
                </a:solidFill>
                <a:latin typeface="Calibri"/>
                <a:ea typeface="Calibri"/>
                <a:cs typeface="Calibri"/>
                <a:sym typeface="Calibri"/>
              </a:defRPr>
            </a:lvl1pPr>
            <a:lvl2pPr marL="0" lvl="1" indent="0" algn="r">
              <a:spcBef>
                <a:spcPts val="0"/>
              </a:spcBef>
              <a:buNone/>
              <a:defRPr sz="1200" b="0" i="0" u="none" strike="noStrike" cap="none">
                <a:solidFill>
                  <a:schemeClr val="dk2"/>
                </a:solidFill>
                <a:latin typeface="Calibri"/>
                <a:ea typeface="Calibri"/>
                <a:cs typeface="Calibri"/>
                <a:sym typeface="Calibri"/>
              </a:defRPr>
            </a:lvl2pPr>
            <a:lvl3pPr marL="0" lvl="2" indent="0" algn="r">
              <a:spcBef>
                <a:spcPts val="0"/>
              </a:spcBef>
              <a:buNone/>
              <a:defRPr sz="1200" b="0" i="0" u="none" strike="noStrike" cap="none">
                <a:solidFill>
                  <a:schemeClr val="dk2"/>
                </a:solidFill>
                <a:latin typeface="Calibri"/>
                <a:ea typeface="Calibri"/>
                <a:cs typeface="Calibri"/>
                <a:sym typeface="Calibri"/>
              </a:defRPr>
            </a:lvl3pPr>
            <a:lvl4pPr marL="0" lvl="3" indent="0" algn="r">
              <a:spcBef>
                <a:spcPts val="0"/>
              </a:spcBef>
              <a:buNone/>
              <a:defRPr sz="1200" b="0" i="0" u="none" strike="noStrike" cap="none">
                <a:solidFill>
                  <a:schemeClr val="dk2"/>
                </a:solidFill>
                <a:latin typeface="Calibri"/>
                <a:ea typeface="Calibri"/>
                <a:cs typeface="Calibri"/>
                <a:sym typeface="Calibri"/>
              </a:defRPr>
            </a:lvl4pPr>
            <a:lvl5pPr marL="0" lvl="4" indent="0" algn="r">
              <a:spcBef>
                <a:spcPts val="0"/>
              </a:spcBef>
              <a:buNone/>
              <a:defRPr sz="1200" b="0" i="0" u="none" strike="noStrike" cap="none">
                <a:solidFill>
                  <a:schemeClr val="dk2"/>
                </a:solidFill>
                <a:latin typeface="Calibri"/>
                <a:ea typeface="Calibri"/>
                <a:cs typeface="Calibri"/>
                <a:sym typeface="Calibri"/>
              </a:defRPr>
            </a:lvl5pPr>
            <a:lvl6pPr marL="0" lvl="5" indent="0" algn="r">
              <a:spcBef>
                <a:spcPts val="0"/>
              </a:spcBef>
              <a:buNone/>
              <a:defRPr sz="1200" b="0" i="0" u="none" strike="noStrike" cap="none">
                <a:solidFill>
                  <a:schemeClr val="dk2"/>
                </a:solidFill>
                <a:latin typeface="Calibri"/>
                <a:ea typeface="Calibri"/>
                <a:cs typeface="Calibri"/>
                <a:sym typeface="Calibri"/>
              </a:defRPr>
            </a:lvl6pPr>
            <a:lvl7pPr marL="0" lvl="6" indent="0" algn="r">
              <a:spcBef>
                <a:spcPts val="0"/>
              </a:spcBef>
              <a:buNone/>
              <a:defRPr sz="1200" b="0" i="0" u="none" strike="noStrike" cap="none">
                <a:solidFill>
                  <a:schemeClr val="dk2"/>
                </a:solidFill>
                <a:latin typeface="Calibri"/>
                <a:ea typeface="Calibri"/>
                <a:cs typeface="Calibri"/>
                <a:sym typeface="Calibri"/>
              </a:defRPr>
            </a:lvl7pPr>
            <a:lvl8pPr marL="0" lvl="7" indent="0" algn="r">
              <a:spcBef>
                <a:spcPts val="0"/>
              </a:spcBef>
              <a:buNone/>
              <a:defRPr sz="1200" b="0" i="0" u="none" strike="noStrike" cap="none">
                <a:solidFill>
                  <a:schemeClr val="dk2"/>
                </a:solidFill>
                <a:latin typeface="Calibri"/>
                <a:ea typeface="Calibri"/>
                <a:cs typeface="Calibri"/>
                <a:sym typeface="Calibri"/>
              </a:defRPr>
            </a:lvl8pPr>
            <a:lvl9pPr marL="0" lvl="8" indent="0" algn="r">
              <a:spcBef>
                <a:spcPts val="0"/>
              </a:spcBef>
              <a:buNone/>
              <a:defRPr sz="1200" b="0" i="0" u="none" strike="noStrike" cap="none">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86" name="Google Shape;86;p42" title="Divider Bar"/>
          <p:cNvSpPr/>
          <p:nvPr/>
        </p:nvSpPr>
        <p:spPr>
          <a:xfrm>
            <a:off x="5303520" y="376"/>
            <a:ext cx="22860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
        <p:cNvGrpSpPr/>
        <p:nvPr/>
      </p:nvGrpSpPr>
      <p:grpSpPr>
        <a:xfrm>
          <a:off x="0" y="0"/>
          <a:ext cx="0" cy="0"/>
          <a:chOff x="0" y="0"/>
          <a:chExt cx="0" cy="0"/>
        </a:xfrm>
      </p:grpSpPr>
      <p:sp>
        <p:nvSpPr>
          <p:cNvPr id="10" name="Google Shape;10;p33"/>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lvl1pPr marR="0" lvl="0" algn="l" rtl="0">
              <a:lnSpc>
                <a:spcPct val="89000"/>
              </a:lnSpc>
              <a:spcBef>
                <a:spcPts val="0"/>
              </a:spcBef>
              <a:spcAft>
                <a:spcPts val="0"/>
              </a:spcAft>
              <a:buClr>
                <a:schemeClr val="dk2"/>
              </a:buClr>
              <a:buSzPts val="4400"/>
              <a:buFont typeface="Calibri"/>
              <a:buNone/>
              <a:defRPr sz="4400" b="0" i="0" u="none" strike="noStrike" cap="non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3"/>
          <p:cNvSpPr txBox="1">
            <a:spLocks noGrp="1"/>
          </p:cNvSpPr>
          <p:nvPr>
            <p:ph type="body" idx="1"/>
          </p:nvPr>
        </p:nvSpPr>
        <p:spPr>
          <a:xfrm>
            <a:off x="1371600" y="2286000"/>
            <a:ext cx="9601200" cy="3581400"/>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94000"/>
              </a:lnSpc>
              <a:spcBef>
                <a:spcPts val="1000"/>
              </a:spcBef>
              <a:spcAft>
                <a:spcPts val="0"/>
              </a:spcAft>
              <a:buClr>
                <a:schemeClr val="dk2"/>
              </a:buClr>
              <a:buSzPts val="2000"/>
              <a:buFont typeface="Libre Franklin"/>
              <a:buChar char="■"/>
              <a:defRPr sz="2000" b="0" i="0" u="none" strike="noStrike" cap="none">
                <a:solidFill>
                  <a:schemeClr val="dk2"/>
                </a:solidFill>
                <a:latin typeface="Calibri"/>
                <a:ea typeface="Calibri"/>
                <a:cs typeface="Calibri"/>
                <a:sym typeface="Calibri"/>
              </a:defRPr>
            </a:lvl1pPr>
            <a:lvl2pPr marL="914400" marR="0" lvl="1" indent="-355600" algn="l" rtl="0">
              <a:lnSpc>
                <a:spcPct val="94000"/>
              </a:lnSpc>
              <a:spcBef>
                <a:spcPts val="500"/>
              </a:spcBef>
              <a:spcAft>
                <a:spcPts val="0"/>
              </a:spcAft>
              <a:buClr>
                <a:schemeClr val="dk2"/>
              </a:buClr>
              <a:buSzPts val="2000"/>
              <a:buFont typeface="Libre Franklin"/>
              <a:buChar char="–"/>
              <a:defRPr sz="2000" b="0" i="1" u="none" strike="noStrike" cap="none">
                <a:solidFill>
                  <a:schemeClr val="dk2"/>
                </a:solidFill>
                <a:latin typeface="Calibri"/>
                <a:ea typeface="Calibri"/>
                <a:cs typeface="Calibri"/>
                <a:sym typeface="Calibri"/>
              </a:defRPr>
            </a:lvl2pPr>
            <a:lvl3pPr marL="1371600" marR="0" lvl="2" indent="-342900" algn="l" rtl="0">
              <a:lnSpc>
                <a:spcPct val="94000"/>
              </a:lnSpc>
              <a:spcBef>
                <a:spcPts val="500"/>
              </a:spcBef>
              <a:spcAft>
                <a:spcPts val="0"/>
              </a:spcAft>
              <a:buClr>
                <a:schemeClr val="dk2"/>
              </a:buClr>
              <a:buSzPts val="1800"/>
              <a:buFont typeface="Libre Franklin"/>
              <a:buChar char="■"/>
              <a:defRPr sz="1800" b="0" i="0" u="none" strike="noStrike" cap="none">
                <a:solidFill>
                  <a:schemeClr val="dk2"/>
                </a:solidFill>
                <a:latin typeface="Calibri"/>
                <a:ea typeface="Calibri"/>
                <a:cs typeface="Calibri"/>
                <a:sym typeface="Calibri"/>
              </a:defRPr>
            </a:lvl3pPr>
            <a:lvl4pPr marL="1828800" marR="0" lvl="3" indent="-342900" algn="l" rtl="0">
              <a:lnSpc>
                <a:spcPct val="94000"/>
              </a:lnSpc>
              <a:spcBef>
                <a:spcPts val="500"/>
              </a:spcBef>
              <a:spcAft>
                <a:spcPts val="0"/>
              </a:spcAft>
              <a:buClr>
                <a:schemeClr val="dk2"/>
              </a:buClr>
              <a:buSzPts val="1800"/>
              <a:buFont typeface="Libre Franklin"/>
              <a:buChar char="–"/>
              <a:defRPr sz="1800" b="0" i="1" u="none" strike="noStrike" cap="none">
                <a:solidFill>
                  <a:schemeClr val="dk2"/>
                </a:solidFill>
                <a:latin typeface="Calibri"/>
                <a:ea typeface="Calibri"/>
                <a:cs typeface="Calibri"/>
                <a:sym typeface="Calibri"/>
              </a:defRPr>
            </a:lvl4pPr>
            <a:lvl5pPr marL="2286000" marR="0" lvl="4" indent="-330200" algn="l" rtl="0">
              <a:lnSpc>
                <a:spcPct val="94000"/>
              </a:lnSpc>
              <a:spcBef>
                <a:spcPts val="500"/>
              </a:spcBef>
              <a:spcAft>
                <a:spcPts val="0"/>
              </a:spcAft>
              <a:buClr>
                <a:schemeClr val="dk2"/>
              </a:buClr>
              <a:buSzPts val="1600"/>
              <a:buFont typeface="Libre Franklin"/>
              <a:buChar char="■"/>
              <a:defRPr sz="1600" b="0" i="0" u="none" strike="noStrike" cap="none">
                <a:solidFill>
                  <a:schemeClr val="dk2"/>
                </a:solidFill>
                <a:latin typeface="Calibri"/>
                <a:ea typeface="Calibri"/>
                <a:cs typeface="Calibri"/>
                <a:sym typeface="Calibri"/>
              </a:defRPr>
            </a:lvl5pPr>
            <a:lvl6pPr marL="2743200" marR="0" lvl="5" indent="-330200" algn="l" rtl="0">
              <a:lnSpc>
                <a:spcPct val="94000"/>
              </a:lnSpc>
              <a:spcBef>
                <a:spcPts val="500"/>
              </a:spcBef>
              <a:spcAft>
                <a:spcPts val="0"/>
              </a:spcAft>
              <a:buClr>
                <a:schemeClr val="dk2"/>
              </a:buClr>
              <a:buSzPts val="1600"/>
              <a:buFont typeface="Libre Franklin"/>
              <a:buChar char="–"/>
              <a:defRPr sz="1600" b="0" i="1" u="none" strike="noStrike" cap="none">
                <a:solidFill>
                  <a:schemeClr val="dk2"/>
                </a:solidFill>
                <a:latin typeface="Calibri"/>
                <a:ea typeface="Calibri"/>
                <a:cs typeface="Calibri"/>
                <a:sym typeface="Calibri"/>
              </a:defRPr>
            </a:lvl6pPr>
            <a:lvl7pPr marL="3200400" marR="0" lvl="6" indent="-317500" algn="l" rtl="0">
              <a:lnSpc>
                <a:spcPct val="94000"/>
              </a:lnSpc>
              <a:spcBef>
                <a:spcPts val="500"/>
              </a:spcBef>
              <a:spcAft>
                <a:spcPts val="0"/>
              </a:spcAft>
              <a:buClr>
                <a:schemeClr val="dk2"/>
              </a:buClr>
              <a:buSzPts val="1400"/>
              <a:buFont typeface="Libre Franklin"/>
              <a:buChar char="■"/>
              <a:defRPr sz="1400" b="0" i="0" u="none" strike="noStrike" cap="none">
                <a:solidFill>
                  <a:schemeClr val="dk2"/>
                </a:solidFill>
                <a:latin typeface="Calibri"/>
                <a:ea typeface="Calibri"/>
                <a:cs typeface="Calibri"/>
                <a:sym typeface="Calibri"/>
              </a:defRPr>
            </a:lvl7pPr>
            <a:lvl8pPr marL="3657600" marR="0" lvl="7" indent="-317500" algn="l" rtl="0">
              <a:lnSpc>
                <a:spcPct val="94000"/>
              </a:lnSpc>
              <a:spcBef>
                <a:spcPts val="500"/>
              </a:spcBef>
              <a:spcAft>
                <a:spcPts val="0"/>
              </a:spcAft>
              <a:buClr>
                <a:schemeClr val="dk2"/>
              </a:buClr>
              <a:buSzPts val="1400"/>
              <a:buFont typeface="Libre Franklin"/>
              <a:buChar char="–"/>
              <a:defRPr sz="1400" b="0" i="1" u="none" strike="noStrike" cap="none">
                <a:solidFill>
                  <a:schemeClr val="dk2"/>
                </a:solidFill>
                <a:latin typeface="Calibri"/>
                <a:ea typeface="Calibri"/>
                <a:cs typeface="Calibri"/>
                <a:sym typeface="Calibri"/>
              </a:defRPr>
            </a:lvl8pPr>
            <a:lvl9pPr marL="4114800" marR="0" lvl="8" indent="-317500" algn="l" rtl="0">
              <a:lnSpc>
                <a:spcPct val="94000"/>
              </a:lnSpc>
              <a:spcBef>
                <a:spcPts val="500"/>
              </a:spcBef>
              <a:spcAft>
                <a:spcPts val="200"/>
              </a:spcAft>
              <a:buClr>
                <a:schemeClr val="dk2"/>
              </a:buClr>
              <a:buSzPts val="1400"/>
              <a:buFont typeface="Libre Franklin"/>
              <a:buChar char="■"/>
              <a:defRPr sz="1400" b="0" i="0" u="none" strike="noStrike" cap="none">
                <a:solidFill>
                  <a:schemeClr val="dk2"/>
                </a:solidFill>
                <a:latin typeface="Calibri"/>
                <a:ea typeface="Calibri"/>
                <a:cs typeface="Calibri"/>
                <a:sym typeface="Calibri"/>
              </a:defRPr>
            </a:lvl9pPr>
          </a:lstStyle>
          <a:p>
            <a:endParaRPr/>
          </a:p>
        </p:txBody>
      </p:sp>
      <p:sp>
        <p:nvSpPr>
          <p:cNvPr id="12" name="Google Shape;12;p33"/>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3"/>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3"/>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dk2"/>
                </a:solidFill>
                <a:latin typeface="Calibri"/>
                <a:ea typeface="Calibri"/>
                <a:cs typeface="Calibri"/>
                <a:sym typeface="Calibri"/>
              </a:defRPr>
            </a:lvl1pPr>
            <a:lvl2pPr marL="0" marR="0" lvl="1" indent="0" algn="r" rtl="0">
              <a:spcBef>
                <a:spcPts val="0"/>
              </a:spcBef>
              <a:buNone/>
              <a:defRPr sz="1200" b="0" i="0" u="none" strike="noStrike" cap="none">
                <a:solidFill>
                  <a:schemeClr val="dk2"/>
                </a:solidFill>
                <a:latin typeface="Calibri"/>
                <a:ea typeface="Calibri"/>
                <a:cs typeface="Calibri"/>
                <a:sym typeface="Calibri"/>
              </a:defRPr>
            </a:lvl2pPr>
            <a:lvl3pPr marL="0" marR="0" lvl="2" indent="0" algn="r" rtl="0">
              <a:spcBef>
                <a:spcPts val="0"/>
              </a:spcBef>
              <a:buNone/>
              <a:defRPr sz="1200" b="0" i="0" u="none" strike="noStrike" cap="none">
                <a:solidFill>
                  <a:schemeClr val="dk2"/>
                </a:solidFill>
                <a:latin typeface="Calibri"/>
                <a:ea typeface="Calibri"/>
                <a:cs typeface="Calibri"/>
                <a:sym typeface="Calibri"/>
              </a:defRPr>
            </a:lvl3pPr>
            <a:lvl4pPr marL="0" marR="0" lvl="3" indent="0" algn="r" rtl="0">
              <a:spcBef>
                <a:spcPts val="0"/>
              </a:spcBef>
              <a:buNone/>
              <a:defRPr sz="1200" b="0" i="0" u="none" strike="noStrike" cap="none">
                <a:solidFill>
                  <a:schemeClr val="dk2"/>
                </a:solidFill>
                <a:latin typeface="Calibri"/>
                <a:ea typeface="Calibri"/>
                <a:cs typeface="Calibri"/>
                <a:sym typeface="Calibri"/>
              </a:defRPr>
            </a:lvl4pPr>
            <a:lvl5pPr marL="0" marR="0" lvl="4" indent="0" algn="r" rtl="0">
              <a:spcBef>
                <a:spcPts val="0"/>
              </a:spcBef>
              <a:buNone/>
              <a:defRPr sz="1200" b="0" i="0" u="none" strike="noStrike" cap="none">
                <a:solidFill>
                  <a:schemeClr val="dk2"/>
                </a:solidFill>
                <a:latin typeface="Calibri"/>
                <a:ea typeface="Calibri"/>
                <a:cs typeface="Calibri"/>
                <a:sym typeface="Calibri"/>
              </a:defRPr>
            </a:lvl5pPr>
            <a:lvl6pPr marL="0" marR="0" lvl="5" indent="0" algn="r" rtl="0">
              <a:spcBef>
                <a:spcPts val="0"/>
              </a:spcBef>
              <a:buNone/>
              <a:defRPr sz="1200" b="0" i="0" u="none" strike="noStrike" cap="none">
                <a:solidFill>
                  <a:schemeClr val="dk2"/>
                </a:solidFill>
                <a:latin typeface="Calibri"/>
                <a:ea typeface="Calibri"/>
                <a:cs typeface="Calibri"/>
                <a:sym typeface="Calibri"/>
              </a:defRPr>
            </a:lvl6pPr>
            <a:lvl7pPr marL="0" marR="0" lvl="6" indent="0" algn="r" rtl="0">
              <a:spcBef>
                <a:spcPts val="0"/>
              </a:spcBef>
              <a:buNone/>
              <a:defRPr sz="1200" b="0" i="0" u="none" strike="noStrike" cap="none">
                <a:solidFill>
                  <a:schemeClr val="dk2"/>
                </a:solidFill>
                <a:latin typeface="Calibri"/>
                <a:ea typeface="Calibri"/>
                <a:cs typeface="Calibri"/>
                <a:sym typeface="Calibri"/>
              </a:defRPr>
            </a:lvl7pPr>
            <a:lvl8pPr marL="0" marR="0" lvl="7" indent="0" algn="r" rtl="0">
              <a:spcBef>
                <a:spcPts val="0"/>
              </a:spcBef>
              <a:buNone/>
              <a:defRPr sz="1200" b="0" i="0" u="none" strike="noStrike" cap="none">
                <a:solidFill>
                  <a:schemeClr val="dk2"/>
                </a:solidFill>
                <a:latin typeface="Calibri"/>
                <a:ea typeface="Calibri"/>
                <a:cs typeface="Calibri"/>
                <a:sym typeface="Calibri"/>
              </a:defRPr>
            </a:lvl8pPr>
            <a:lvl9pPr marL="0" marR="0" lvl="8" indent="0" algn="r" rtl="0">
              <a:spcBef>
                <a:spcPts val="0"/>
              </a:spcBef>
              <a:buNone/>
              <a:defRPr sz="1200" b="0" i="0" u="none" strike="noStrike" cap="none">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33" title="Side bar"/>
          <p:cNvSpPr/>
          <p:nvPr/>
        </p:nvSpPr>
        <p:spPr>
          <a:xfrm>
            <a:off x="478095" y="376"/>
            <a:ext cx="22860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rstudio.cloud/"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
          <p:cNvSpPr txBox="1">
            <a:spLocks noGrp="1"/>
          </p:cNvSpPr>
          <p:nvPr>
            <p:ph type="ctrTitle"/>
          </p:nvPr>
        </p:nvSpPr>
        <p:spPr>
          <a:xfrm>
            <a:off x="1915128" y="1788454"/>
            <a:ext cx="8361229" cy="2098226"/>
          </a:xfrm>
          <a:prstGeom prst="rect">
            <a:avLst/>
          </a:prstGeom>
          <a:noFill/>
          <a:ln>
            <a:noFill/>
          </a:ln>
        </p:spPr>
        <p:txBody>
          <a:bodyPr spcFirstLastPara="1" wrap="square" lIns="91425" tIns="45700" rIns="91425" bIns="45700" anchor="b" anchorCtr="0">
            <a:noAutofit/>
          </a:bodyPr>
          <a:lstStyle/>
          <a:p>
            <a:pPr marL="0" lvl="0" indent="0" algn="ctr" rtl="0">
              <a:lnSpc>
                <a:spcPct val="89000"/>
              </a:lnSpc>
              <a:spcBef>
                <a:spcPts val="0"/>
              </a:spcBef>
              <a:spcAft>
                <a:spcPts val="0"/>
              </a:spcAft>
              <a:buClr>
                <a:schemeClr val="dk2"/>
              </a:buClr>
              <a:buSzPts val="6000"/>
              <a:buFont typeface="Calibri"/>
              <a:buNone/>
            </a:pPr>
            <a:r>
              <a:rPr lang="en-US" sz="6000"/>
              <a:t>STATS </a:t>
            </a:r>
            <a:r>
              <a:rPr lang="en-US"/>
              <a:t>250</a:t>
            </a:r>
            <a:br>
              <a:rPr lang="en-US"/>
            </a:br>
            <a:r>
              <a:rPr lang="en-US" sz="4000" cap="none">
                <a:latin typeface="Calibri"/>
                <a:ea typeface="Calibri"/>
                <a:cs typeface="Calibri"/>
                <a:sym typeface="Calibri"/>
              </a:rPr>
              <a:t>Lab 2</a:t>
            </a:r>
            <a:endParaRPr sz="4400"/>
          </a:p>
        </p:txBody>
      </p:sp>
      <p:sp>
        <p:nvSpPr>
          <p:cNvPr id="104" name="Google Shape;104;p1"/>
          <p:cNvSpPr txBox="1">
            <a:spLocks noGrp="1"/>
          </p:cNvSpPr>
          <p:nvPr>
            <p:ph type="subTitle" idx="1"/>
          </p:nvPr>
        </p:nvSpPr>
        <p:spPr>
          <a:xfrm>
            <a:off x="2679906" y="3956279"/>
            <a:ext cx="6831673" cy="1086237"/>
          </a:xfrm>
          <a:prstGeom prst="rect">
            <a:avLst/>
          </a:prstGeom>
          <a:noFill/>
          <a:ln>
            <a:noFill/>
          </a:ln>
        </p:spPr>
        <p:txBody>
          <a:bodyPr spcFirstLastPara="1" wrap="square" lIns="91425" tIns="45700" rIns="91425" bIns="45700" anchor="t" anchorCtr="0">
            <a:normAutofit/>
          </a:bodyPr>
          <a:lstStyle/>
          <a:p>
            <a:pPr marL="0" lvl="0" indent="0" algn="ctr" rtl="0">
              <a:lnSpc>
                <a:spcPct val="112000"/>
              </a:lnSpc>
              <a:spcBef>
                <a:spcPts val="0"/>
              </a:spcBef>
              <a:spcAft>
                <a:spcPts val="0"/>
              </a:spcAft>
              <a:buClr>
                <a:schemeClr val="dk2"/>
              </a:buClr>
              <a:buSzPts val="2800"/>
              <a:buNone/>
            </a:pPr>
            <a:r>
              <a:rPr lang="en-US" altLang="zh-CN" sz="2800" dirty="0"/>
              <a:t>Jiangyue Mao</a:t>
            </a:r>
            <a:endParaRPr dirty="0"/>
          </a:p>
        </p:txBody>
      </p:sp>
      <p:pic>
        <p:nvPicPr>
          <p:cNvPr id="105" name="Google Shape;105;p1" descr="Image result for michigan statistics logo"/>
          <p:cNvPicPr preferRelativeResize="0"/>
          <p:nvPr/>
        </p:nvPicPr>
        <p:blipFill rotWithShape="1">
          <a:blip r:embed="rId3">
            <a:alphaModFix/>
          </a:blip>
          <a:srcRect l="11320" t="14562" r="9521" b="22743"/>
          <a:stretch/>
        </p:blipFill>
        <p:spPr>
          <a:xfrm>
            <a:off x="9620595" y="0"/>
            <a:ext cx="2571405" cy="54309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0"/>
          <p:cNvSpPr txBox="1">
            <a:spLocks noGrp="1"/>
          </p:cNvSpPr>
          <p:nvPr>
            <p:ph type="title"/>
          </p:nvPr>
        </p:nvSpPr>
        <p:spPr>
          <a:xfrm>
            <a:off x="1116676" y="386134"/>
            <a:ext cx="10111048" cy="74295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000"/>
              <a:buFont typeface="Calibri"/>
              <a:buNone/>
            </a:pPr>
            <a:r>
              <a:rPr lang="en-US"/>
              <a:t>Boxplots</a:t>
            </a:r>
            <a:endParaRPr/>
          </a:p>
        </p:txBody>
      </p:sp>
      <p:sp>
        <p:nvSpPr>
          <p:cNvPr id="183" name="Google Shape;183;p10"/>
          <p:cNvSpPr txBox="1">
            <a:spLocks noGrp="1"/>
          </p:cNvSpPr>
          <p:nvPr>
            <p:ph type="body" idx="1"/>
          </p:nvPr>
        </p:nvSpPr>
        <p:spPr>
          <a:xfrm>
            <a:off x="1116676" y="1142939"/>
            <a:ext cx="10111048" cy="682657"/>
          </a:xfrm>
          <a:prstGeom prst="rect">
            <a:avLst/>
          </a:prstGeom>
          <a:noFill/>
          <a:ln>
            <a:noFill/>
          </a:ln>
        </p:spPr>
        <p:txBody>
          <a:bodyPr spcFirstLastPara="1" wrap="square" lIns="91425" tIns="45700" rIns="91425" bIns="45700" anchor="t" anchorCtr="0">
            <a:normAutofit/>
          </a:bodyPr>
          <a:lstStyle/>
          <a:p>
            <a:pPr marL="0" lvl="0" indent="0" algn="l" rtl="0">
              <a:lnSpc>
                <a:spcPct val="94000"/>
              </a:lnSpc>
              <a:spcBef>
                <a:spcPts val="0"/>
              </a:spcBef>
              <a:spcAft>
                <a:spcPts val="0"/>
              </a:spcAft>
              <a:buClr>
                <a:schemeClr val="dk2"/>
              </a:buClr>
              <a:buSzPts val="2800"/>
              <a:buNone/>
            </a:pPr>
            <a:r>
              <a:rPr lang="en-US"/>
              <a:t>Also great for side-by-side comparisons</a:t>
            </a:r>
            <a:endParaRPr/>
          </a:p>
          <a:p>
            <a:pPr marL="384048" lvl="0" indent="-320548" algn="l" rtl="0">
              <a:lnSpc>
                <a:spcPct val="94000"/>
              </a:lnSpc>
              <a:spcBef>
                <a:spcPts val="1200"/>
              </a:spcBef>
              <a:spcAft>
                <a:spcPts val="0"/>
              </a:spcAft>
              <a:buClr>
                <a:schemeClr val="dk2"/>
              </a:buClr>
              <a:buSzPts val="1000"/>
              <a:buFont typeface="Arial"/>
              <a:buNone/>
            </a:pPr>
            <a:endParaRPr sz="1000"/>
          </a:p>
        </p:txBody>
      </p:sp>
      <p:sp>
        <p:nvSpPr>
          <p:cNvPr id="184" name="Google Shape;184;p10"/>
          <p:cNvSpPr txBox="1">
            <a:spLocks noGrp="1"/>
          </p:cNvSpPr>
          <p:nvPr>
            <p:ph type="sldNum" idx="12"/>
          </p:nvPr>
        </p:nvSpPr>
        <p:spPr>
          <a:xfrm>
            <a:off x="10595708" y="6453386"/>
            <a:ext cx="1596292" cy="40461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pic>
        <p:nvPicPr>
          <p:cNvPr id="185" name="Google Shape;185;p10"/>
          <p:cNvPicPr preferRelativeResize="0"/>
          <p:nvPr/>
        </p:nvPicPr>
        <p:blipFill rotWithShape="1">
          <a:blip r:embed="rId3">
            <a:alphaModFix/>
          </a:blip>
          <a:srcRect/>
          <a:stretch/>
        </p:blipFill>
        <p:spPr>
          <a:xfrm>
            <a:off x="2588918" y="1740046"/>
            <a:ext cx="7014164" cy="471334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1"/>
          <p:cNvSpPr txBox="1">
            <a:spLocks noGrp="1"/>
          </p:cNvSpPr>
          <p:nvPr>
            <p:ph type="title"/>
          </p:nvPr>
        </p:nvSpPr>
        <p:spPr>
          <a:xfrm>
            <a:off x="1116676" y="386134"/>
            <a:ext cx="10111048" cy="74295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000"/>
              <a:buFont typeface="Calibri"/>
              <a:buNone/>
            </a:pPr>
            <a:r>
              <a:rPr lang="en-US"/>
              <a:t>Lab 2 </a:t>
            </a:r>
            <a:endParaRPr/>
          </a:p>
        </p:txBody>
      </p:sp>
      <p:sp>
        <p:nvSpPr>
          <p:cNvPr id="192" name="Google Shape;192;p11"/>
          <p:cNvSpPr txBox="1">
            <a:spLocks noGrp="1"/>
          </p:cNvSpPr>
          <p:nvPr>
            <p:ph type="body" idx="1"/>
          </p:nvPr>
        </p:nvSpPr>
        <p:spPr>
          <a:xfrm>
            <a:off x="1116676" y="1142939"/>
            <a:ext cx="10111048" cy="5224610"/>
          </a:xfrm>
          <a:prstGeom prst="rect">
            <a:avLst/>
          </a:prstGeom>
          <a:noFill/>
          <a:ln>
            <a:noFill/>
          </a:ln>
        </p:spPr>
        <p:txBody>
          <a:bodyPr spcFirstLastPara="1" wrap="square" lIns="91425" tIns="45700" rIns="91425" bIns="45700" anchor="t" anchorCtr="0">
            <a:normAutofit/>
          </a:bodyPr>
          <a:lstStyle/>
          <a:p>
            <a:pPr marL="0" lvl="0" indent="0" algn="l" rtl="0">
              <a:lnSpc>
                <a:spcPct val="94000"/>
              </a:lnSpc>
              <a:spcBef>
                <a:spcPts val="0"/>
              </a:spcBef>
              <a:spcAft>
                <a:spcPts val="0"/>
              </a:spcAft>
              <a:buClr>
                <a:schemeClr val="dk2"/>
              </a:buClr>
              <a:buSzPts val="2800"/>
              <a:buNone/>
            </a:pPr>
            <a:r>
              <a:rPr lang="en-US"/>
              <a:t>Head to </a:t>
            </a:r>
            <a:r>
              <a:rPr lang="en-US" u="sng">
                <a:solidFill>
                  <a:schemeClr val="hlink"/>
                </a:solidFill>
                <a:hlinkClick r:id="rId3"/>
              </a:rPr>
              <a:t>https://rstudio.cloud/</a:t>
            </a:r>
            <a:endParaRPr/>
          </a:p>
          <a:p>
            <a:pPr marL="0" lvl="0" indent="0" algn="l" rtl="0">
              <a:lnSpc>
                <a:spcPct val="94000"/>
              </a:lnSpc>
              <a:spcBef>
                <a:spcPts val="1200"/>
              </a:spcBef>
              <a:spcAft>
                <a:spcPts val="0"/>
              </a:spcAft>
              <a:buClr>
                <a:schemeClr val="dk2"/>
              </a:buClr>
              <a:buSzPts val="2800"/>
              <a:buNone/>
            </a:pPr>
            <a:endParaRPr/>
          </a:p>
          <a:p>
            <a:pPr marL="0" lvl="0" indent="0" algn="l" rtl="0">
              <a:lnSpc>
                <a:spcPct val="94000"/>
              </a:lnSpc>
              <a:spcBef>
                <a:spcPts val="1200"/>
              </a:spcBef>
              <a:spcAft>
                <a:spcPts val="0"/>
              </a:spcAft>
              <a:buClr>
                <a:schemeClr val="dk2"/>
              </a:buClr>
              <a:buSzPts val="2800"/>
              <a:buNone/>
            </a:pPr>
            <a:r>
              <a:rPr lang="en-US"/>
              <a:t>If you are not signed in…</a:t>
            </a:r>
            <a:endParaRPr/>
          </a:p>
          <a:p>
            <a:pPr marL="914400" lvl="1" indent="-384048" algn="l" rtl="0">
              <a:lnSpc>
                <a:spcPct val="94000"/>
              </a:lnSpc>
              <a:spcBef>
                <a:spcPts val="700"/>
              </a:spcBef>
              <a:spcAft>
                <a:spcPts val="0"/>
              </a:spcAft>
              <a:buClr>
                <a:schemeClr val="dk2"/>
              </a:buClr>
              <a:buSzPts val="2400"/>
              <a:buChar char="–"/>
            </a:pPr>
            <a:r>
              <a:rPr lang="en-US"/>
              <a:t>Click on “Log In”</a:t>
            </a:r>
            <a:endParaRPr/>
          </a:p>
          <a:p>
            <a:pPr marL="914400" lvl="1" indent="-384048" algn="l" rtl="0">
              <a:lnSpc>
                <a:spcPct val="94000"/>
              </a:lnSpc>
              <a:spcBef>
                <a:spcPts val="700"/>
              </a:spcBef>
              <a:spcAft>
                <a:spcPts val="0"/>
              </a:spcAft>
              <a:buClr>
                <a:schemeClr val="dk2"/>
              </a:buClr>
              <a:buSzPts val="2400"/>
              <a:buChar char="–"/>
            </a:pPr>
            <a:r>
              <a:rPr lang="en-US"/>
              <a:t>Click “Log In with Google”</a:t>
            </a:r>
            <a:endParaRPr/>
          </a:p>
          <a:p>
            <a:pPr marL="914400" lvl="1" indent="-384048" algn="l" rtl="0">
              <a:lnSpc>
                <a:spcPct val="94000"/>
              </a:lnSpc>
              <a:spcBef>
                <a:spcPts val="700"/>
              </a:spcBef>
              <a:spcAft>
                <a:spcPts val="0"/>
              </a:spcAft>
              <a:buClr>
                <a:schemeClr val="dk2"/>
              </a:buClr>
              <a:buSzPts val="2400"/>
              <a:buChar char="–"/>
            </a:pPr>
            <a:r>
              <a:rPr lang="en-US"/>
              <a:t>Log In with your UM credentials</a:t>
            </a:r>
            <a:endParaRPr/>
          </a:p>
          <a:p>
            <a:pPr marL="0" lvl="0" indent="0" algn="l" rtl="0">
              <a:lnSpc>
                <a:spcPct val="94000"/>
              </a:lnSpc>
              <a:spcBef>
                <a:spcPts val="1200"/>
              </a:spcBef>
              <a:spcAft>
                <a:spcPts val="0"/>
              </a:spcAft>
              <a:buClr>
                <a:schemeClr val="dk2"/>
              </a:buClr>
              <a:buSzPts val="2800"/>
              <a:buNone/>
            </a:pPr>
            <a:endParaRPr/>
          </a:p>
          <a:p>
            <a:pPr marL="0" lvl="0" indent="0" algn="l" rtl="0">
              <a:lnSpc>
                <a:spcPct val="94000"/>
              </a:lnSpc>
              <a:spcBef>
                <a:spcPts val="1200"/>
              </a:spcBef>
              <a:spcAft>
                <a:spcPts val="0"/>
              </a:spcAft>
              <a:buClr>
                <a:schemeClr val="dk2"/>
              </a:buClr>
              <a:buSzPts val="2800"/>
              <a:buNone/>
            </a:pPr>
            <a:r>
              <a:rPr lang="en-US"/>
              <a:t>Click the “Start” button next to the “lab02” assignment </a:t>
            </a:r>
            <a:endParaRPr/>
          </a:p>
        </p:txBody>
      </p:sp>
      <p:sp>
        <p:nvSpPr>
          <p:cNvPr id="193" name="Google Shape;193;p11"/>
          <p:cNvSpPr txBox="1">
            <a:spLocks noGrp="1"/>
          </p:cNvSpPr>
          <p:nvPr>
            <p:ph type="sldNum" idx="12"/>
          </p:nvPr>
        </p:nvSpPr>
        <p:spPr>
          <a:xfrm>
            <a:off x="10595708" y="6453386"/>
            <a:ext cx="1596292" cy="40461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2"/>
          <p:cNvSpPr txBox="1">
            <a:spLocks noGrp="1"/>
          </p:cNvSpPr>
          <p:nvPr>
            <p:ph type="title"/>
          </p:nvPr>
        </p:nvSpPr>
        <p:spPr>
          <a:xfrm>
            <a:off x="1116676" y="386134"/>
            <a:ext cx="10111048" cy="74295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000"/>
              <a:buFont typeface="Calibri"/>
              <a:buNone/>
            </a:pPr>
            <a:r>
              <a:rPr lang="en-US"/>
              <a:t>Numerical Summaries</a:t>
            </a:r>
            <a:endParaRPr/>
          </a:p>
        </p:txBody>
      </p:sp>
      <p:sp>
        <p:nvSpPr>
          <p:cNvPr id="199" name="Google Shape;199;p12"/>
          <p:cNvSpPr txBox="1">
            <a:spLocks noGrp="1"/>
          </p:cNvSpPr>
          <p:nvPr>
            <p:ph type="body" idx="1"/>
          </p:nvPr>
        </p:nvSpPr>
        <p:spPr>
          <a:xfrm>
            <a:off x="1116676" y="1142939"/>
            <a:ext cx="10111048" cy="5224610"/>
          </a:xfrm>
          <a:prstGeom prst="rect">
            <a:avLst/>
          </a:prstGeom>
          <a:noFill/>
          <a:ln>
            <a:noFill/>
          </a:ln>
        </p:spPr>
        <p:txBody>
          <a:bodyPr spcFirstLastPara="1" wrap="square" lIns="91425" tIns="45700" rIns="91425" bIns="45700" anchor="t" anchorCtr="0">
            <a:normAutofit/>
          </a:bodyPr>
          <a:lstStyle/>
          <a:p>
            <a:pPr marL="0" lvl="0" indent="0" algn="l" rtl="0">
              <a:lnSpc>
                <a:spcPct val="94000"/>
              </a:lnSpc>
              <a:spcBef>
                <a:spcPts val="0"/>
              </a:spcBef>
              <a:spcAft>
                <a:spcPts val="0"/>
              </a:spcAft>
              <a:buClr>
                <a:schemeClr val="dk2"/>
              </a:buClr>
              <a:buSzPts val="2800"/>
              <a:buNone/>
            </a:pPr>
            <a:r>
              <a:rPr lang="en-US"/>
              <a:t>There are various functions to help compute numerical summaries</a:t>
            </a:r>
            <a:endParaRPr/>
          </a:p>
          <a:p>
            <a:pPr marL="0" lvl="0" indent="0" algn="l" rtl="0">
              <a:lnSpc>
                <a:spcPct val="94000"/>
              </a:lnSpc>
              <a:spcBef>
                <a:spcPts val="1200"/>
              </a:spcBef>
              <a:spcAft>
                <a:spcPts val="0"/>
              </a:spcAft>
              <a:buClr>
                <a:schemeClr val="dk2"/>
              </a:buClr>
              <a:buSzPts val="2800"/>
              <a:buNone/>
            </a:pPr>
            <a:endParaRPr/>
          </a:p>
          <a:p>
            <a:pPr marL="0" lvl="0" indent="0" algn="l" rtl="0">
              <a:lnSpc>
                <a:spcPct val="94000"/>
              </a:lnSpc>
              <a:spcBef>
                <a:spcPts val="1200"/>
              </a:spcBef>
              <a:spcAft>
                <a:spcPts val="0"/>
              </a:spcAft>
              <a:buClr>
                <a:schemeClr val="dk2"/>
              </a:buClr>
              <a:buSzPts val="2800"/>
              <a:buNone/>
            </a:pPr>
            <a:endParaRPr/>
          </a:p>
          <a:p>
            <a:pPr marL="0" lvl="0" indent="0" algn="l" rtl="0">
              <a:lnSpc>
                <a:spcPct val="94000"/>
              </a:lnSpc>
              <a:spcBef>
                <a:spcPts val="1200"/>
              </a:spcBef>
              <a:spcAft>
                <a:spcPts val="0"/>
              </a:spcAft>
              <a:buClr>
                <a:schemeClr val="dk2"/>
              </a:buClr>
              <a:buSzPts val="2800"/>
              <a:buNone/>
            </a:pPr>
            <a:endParaRPr/>
          </a:p>
          <a:p>
            <a:pPr marL="0" lvl="0" indent="0" algn="l" rtl="0">
              <a:lnSpc>
                <a:spcPct val="94000"/>
              </a:lnSpc>
              <a:spcBef>
                <a:spcPts val="1200"/>
              </a:spcBef>
              <a:spcAft>
                <a:spcPts val="0"/>
              </a:spcAft>
              <a:buClr>
                <a:schemeClr val="dk2"/>
              </a:buClr>
              <a:buSzPts val="2800"/>
              <a:buNone/>
            </a:pPr>
            <a:endParaRPr/>
          </a:p>
          <a:p>
            <a:pPr marL="0" lvl="0" indent="0" algn="l" rtl="0">
              <a:lnSpc>
                <a:spcPct val="94000"/>
              </a:lnSpc>
              <a:spcBef>
                <a:spcPts val="1200"/>
              </a:spcBef>
              <a:spcAft>
                <a:spcPts val="0"/>
              </a:spcAft>
              <a:buClr>
                <a:schemeClr val="dk2"/>
              </a:buClr>
              <a:buSzPts val="2800"/>
              <a:buNone/>
            </a:pPr>
            <a:endParaRPr/>
          </a:p>
        </p:txBody>
      </p:sp>
      <p:sp>
        <p:nvSpPr>
          <p:cNvPr id="200" name="Google Shape;200;p12"/>
          <p:cNvSpPr txBox="1">
            <a:spLocks noGrp="1"/>
          </p:cNvSpPr>
          <p:nvPr>
            <p:ph type="sldNum" idx="12"/>
          </p:nvPr>
        </p:nvSpPr>
        <p:spPr>
          <a:xfrm>
            <a:off x="10595708" y="6453386"/>
            <a:ext cx="1596292" cy="40461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pic>
        <p:nvPicPr>
          <p:cNvPr id="201" name="Google Shape;201;p12"/>
          <p:cNvPicPr preferRelativeResize="0"/>
          <p:nvPr/>
        </p:nvPicPr>
        <p:blipFill rotWithShape="1">
          <a:blip r:embed="rId3">
            <a:alphaModFix/>
          </a:blip>
          <a:srcRect/>
          <a:stretch/>
        </p:blipFill>
        <p:spPr>
          <a:xfrm>
            <a:off x="1166501" y="1801932"/>
            <a:ext cx="9340187" cy="451224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4"/>
          <p:cNvSpPr txBox="1">
            <a:spLocks noGrp="1"/>
          </p:cNvSpPr>
          <p:nvPr>
            <p:ph type="title"/>
          </p:nvPr>
        </p:nvSpPr>
        <p:spPr>
          <a:xfrm>
            <a:off x="1116676" y="386134"/>
            <a:ext cx="10111048" cy="74295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000"/>
              <a:buFont typeface="Calibri"/>
              <a:buNone/>
            </a:pPr>
            <a:r>
              <a:rPr lang="en-US"/>
              <a:t>Demo #1</a:t>
            </a:r>
            <a:endParaRPr/>
          </a:p>
        </p:txBody>
      </p:sp>
      <p:sp>
        <p:nvSpPr>
          <p:cNvPr id="215" name="Google Shape;215;p14"/>
          <p:cNvSpPr txBox="1">
            <a:spLocks noGrp="1"/>
          </p:cNvSpPr>
          <p:nvPr>
            <p:ph type="body" idx="1"/>
          </p:nvPr>
        </p:nvSpPr>
        <p:spPr>
          <a:xfrm>
            <a:off x="1116676" y="1142939"/>
            <a:ext cx="10111048" cy="5224610"/>
          </a:xfrm>
          <a:prstGeom prst="rect">
            <a:avLst/>
          </a:prstGeom>
          <a:noFill/>
          <a:ln>
            <a:noFill/>
          </a:ln>
        </p:spPr>
        <p:txBody>
          <a:bodyPr spcFirstLastPara="1" wrap="square" lIns="91425" tIns="45700" rIns="91425" bIns="45700" anchor="t" anchorCtr="0">
            <a:normAutofit/>
          </a:bodyPr>
          <a:lstStyle/>
          <a:p>
            <a:pPr marL="0" lvl="0" indent="0" algn="l" rtl="0">
              <a:lnSpc>
                <a:spcPct val="94000"/>
              </a:lnSpc>
              <a:spcBef>
                <a:spcPts val="0"/>
              </a:spcBef>
              <a:spcAft>
                <a:spcPts val="0"/>
              </a:spcAft>
              <a:buClr>
                <a:schemeClr val="dk2"/>
              </a:buClr>
              <a:buSzPts val="2800"/>
              <a:buNone/>
            </a:pPr>
            <a:r>
              <a:rPr lang="en-US"/>
              <a:t>Calculate the quantiles for the variable flipper_length_mm</a:t>
            </a:r>
            <a:endParaRPr/>
          </a:p>
          <a:p>
            <a:pPr marL="0" lvl="0" indent="0" algn="l" rtl="0">
              <a:lnSpc>
                <a:spcPct val="94000"/>
              </a:lnSpc>
              <a:spcBef>
                <a:spcPts val="1200"/>
              </a:spcBef>
              <a:spcAft>
                <a:spcPts val="0"/>
              </a:spcAft>
              <a:buClr>
                <a:schemeClr val="dk2"/>
              </a:buClr>
              <a:buSzPts val="2800"/>
              <a:buNone/>
            </a:pPr>
            <a:endParaRPr/>
          </a:p>
        </p:txBody>
      </p:sp>
      <p:sp>
        <p:nvSpPr>
          <p:cNvPr id="216" name="Google Shape;216;p14"/>
          <p:cNvSpPr txBox="1">
            <a:spLocks noGrp="1"/>
          </p:cNvSpPr>
          <p:nvPr>
            <p:ph type="sldNum" idx="12"/>
          </p:nvPr>
        </p:nvSpPr>
        <p:spPr>
          <a:xfrm>
            <a:off x="10595708" y="6453386"/>
            <a:ext cx="1596292" cy="40461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5"/>
          <p:cNvSpPr txBox="1">
            <a:spLocks noGrp="1"/>
          </p:cNvSpPr>
          <p:nvPr>
            <p:ph type="title"/>
          </p:nvPr>
        </p:nvSpPr>
        <p:spPr>
          <a:xfrm>
            <a:off x="1116676" y="386134"/>
            <a:ext cx="10111048" cy="74295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000"/>
              <a:buFont typeface="Calibri"/>
              <a:buNone/>
            </a:pPr>
            <a:r>
              <a:rPr lang="en-US"/>
              <a:t>Demo #1</a:t>
            </a:r>
            <a:endParaRPr/>
          </a:p>
        </p:txBody>
      </p:sp>
      <p:sp>
        <p:nvSpPr>
          <p:cNvPr id="222" name="Google Shape;222;p15"/>
          <p:cNvSpPr txBox="1">
            <a:spLocks noGrp="1"/>
          </p:cNvSpPr>
          <p:nvPr>
            <p:ph type="body" idx="1"/>
          </p:nvPr>
        </p:nvSpPr>
        <p:spPr>
          <a:xfrm>
            <a:off x="1116676" y="1142939"/>
            <a:ext cx="10111048" cy="5224610"/>
          </a:xfrm>
          <a:prstGeom prst="rect">
            <a:avLst/>
          </a:prstGeom>
          <a:noFill/>
          <a:ln>
            <a:noFill/>
          </a:ln>
        </p:spPr>
        <p:txBody>
          <a:bodyPr spcFirstLastPara="1" wrap="square" lIns="91425" tIns="45700" rIns="91425" bIns="45700" anchor="t" anchorCtr="0">
            <a:normAutofit/>
          </a:bodyPr>
          <a:lstStyle/>
          <a:p>
            <a:pPr marL="0" lvl="0" indent="0" algn="l" rtl="0">
              <a:lnSpc>
                <a:spcPct val="94000"/>
              </a:lnSpc>
              <a:spcBef>
                <a:spcPts val="0"/>
              </a:spcBef>
              <a:spcAft>
                <a:spcPts val="0"/>
              </a:spcAft>
              <a:buClr>
                <a:schemeClr val="dk2"/>
              </a:buClr>
              <a:buSzPts val="2800"/>
              <a:buNone/>
            </a:pPr>
            <a:r>
              <a:rPr lang="en-US"/>
              <a:t>Calculate the quantiles for the variable flipper_length_mm</a:t>
            </a:r>
            <a:endParaRPr/>
          </a:p>
          <a:p>
            <a:pPr marL="0" lvl="0" indent="0" algn="l" rtl="0">
              <a:lnSpc>
                <a:spcPct val="94000"/>
              </a:lnSpc>
              <a:spcBef>
                <a:spcPts val="1200"/>
              </a:spcBef>
              <a:spcAft>
                <a:spcPts val="0"/>
              </a:spcAft>
              <a:buClr>
                <a:schemeClr val="dk2"/>
              </a:buClr>
              <a:buSzPts val="2800"/>
              <a:buNone/>
            </a:pPr>
            <a:endParaRPr/>
          </a:p>
        </p:txBody>
      </p:sp>
      <p:sp>
        <p:nvSpPr>
          <p:cNvPr id="223" name="Google Shape;223;p15"/>
          <p:cNvSpPr txBox="1">
            <a:spLocks noGrp="1"/>
          </p:cNvSpPr>
          <p:nvPr>
            <p:ph type="sldNum" idx="12"/>
          </p:nvPr>
        </p:nvSpPr>
        <p:spPr>
          <a:xfrm>
            <a:off x="10595708" y="6453386"/>
            <a:ext cx="1596292" cy="40461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pic>
        <p:nvPicPr>
          <p:cNvPr id="224" name="Google Shape;224;p15"/>
          <p:cNvPicPr preferRelativeResize="0"/>
          <p:nvPr/>
        </p:nvPicPr>
        <p:blipFill rotWithShape="1">
          <a:blip r:embed="rId3">
            <a:alphaModFix/>
          </a:blip>
          <a:srcRect/>
          <a:stretch/>
        </p:blipFill>
        <p:spPr>
          <a:xfrm>
            <a:off x="1201723" y="2040159"/>
            <a:ext cx="10026001" cy="158625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6"/>
          <p:cNvSpPr txBox="1">
            <a:spLocks noGrp="1"/>
          </p:cNvSpPr>
          <p:nvPr>
            <p:ph type="title"/>
          </p:nvPr>
        </p:nvSpPr>
        <p:spPr>
          <a:xfrm>
            <a:off x="1116676" y="386134"/>
            <a:ext cx="10111048" cy="74295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000"/>
              <a:buFont typeface="Calibri"/>
              <a:buNone/>
            </a:pPr>
            <a:r>
              <a:rPr lang="en-US"/>
              <a:t>hist() </a:t>
            </a:r>
            <a:endParaRPr/>
          </a:p>
        </p:txBody>
      </p:sp>
      <p:sp>
        <p:nvSpPr>
          <p:cNvPr id="230" name="Google Shape;230;p16"/>
          <p:cNvSpPr txBox="1">
            <a:spLocks noGrp="1"/>
          </p:cNvSpPr>
          <p:nvPr>
            <p:ph type="body" idx="1"/>
          </p:nvPr>
        </p:nvSpPr>
        <p:spPr>
          <a:xfrm>
            <a:off x="1116676" y="1142939"/>
            <a:ext cx="10111048" cy="4650307"/>
          </a:xfrm>
          <a:prstGeom prst="rect">
            <a:avLst/>
          </a:prstGeom>
          <a:noFill/>
          <a:ln>
            <a:noFill/>
          </a:ln>
        </p:spPr>
        <p:txBody>
          <a:bodyPr spcFirstLastPara="1" wrap="square" lIns="91425" tIns="45700" rIns="91425" bIns="45700" anchor="t" anchorCtr="0">
            <a:normAutofit/>
          </a:bodyPr>
          <a:lstStyle/>
          <a:p>
            <a:pPr marL="0" lvl="0" indent="0" algn="l" rtl="0">
              <a:lnSpc>
                <a:spcPct val="94000"/>
              </a:lnSpc>
              <a:spcBef>
                <a:spcPts val="0"/>
              </a:spcBef>
              <a:spcAft>
                <a:spcPts val="0"/>
              </a:spcAft>
              <a:buClr>
                <a:schemeClr val="dk2"/>
              </a:buClr>
              <a:buSzPts val="2800"/>
              <a:buNone/>
            </a:pPr>
            <a:r>
              <a:rPr lang="en-US"/>
              <a:t>Creates a histogram of the variable</a:t>
            </a:r>
            <a:endParaRPr/>
          </a:p>
          <a:p>
            <a:pPr marL="0" lvl="0" indent="0" algn="l" rtl="0">
              <a:lnSpc>
                <a:spcPct val="94000"/>
              </a:lnSpc>
              <a:spcBef>
                <a:spcPts val="1200"/>
              </a:spcBef>
              <a:spcAft>
                <a:spcPts val="0"/>
              </a:spcAft>
              <a:buClr>
                <a:schemeClr val="dk2"/>
              </a:buClr>
              <a:buSzPts val="2800"/>
              <a:buNone/>
            </a:pPr>
            <a:endParaRPr/>
          </a:p>
          <a:p>
            <a:pPr marL="0" lvl="0" indent="0" algn="l" rtl="0">
              <a:lnSpc>
                <a:spcPct val="94000"/>
              </a:lnSpc>
              <a:spcBef>
                <a:spcPts val="1200"/>
              </a:spcBef>
              <a:spcAft>
                <a:spcPts val="0"/>
              </a:spcAft>
              <a:buClr>
                <a:schemeClr val="dk2"/>
              </a:buClr>
              <a:buSzPts val="2800"/>
              <a:buNone/>
            </a:pPr>
            <a:endParaRPr/>
          </a:p>
          <a:p>
            <a:pPr marL="0" lvl="0" indent="0" algn="l" rtl="0">
              <a:lnSpc>
                <a:spcPct val="94000"/>
              </a:lnSpc>
              <a:spcBef>
                <a:spcPts val="1200"/>
              </a:spcBef>
              <a:spcAft>
                <a:spcPts val="0"/>
              </a:spcAft>
              <a:buClr>
                <a:schemeClr val="dk2"/>
              </a:buClr>
              <a:buSzPts val="2800"/>
              <a:buNone/>
            </a:pPr>
            <a:endParaRPr/>
          </a:p>
          <a:p>
            <a:pPr marL="0" lvl="0" indent="0" algn="l" rtl="0">
              <a:lnSpc>
                <a:spcPct val="94000"/>
              </a:lnSpc>
              <a:spcBef>
                <a:spcPts val="1200"/>
              </a:spcBef>
              <a:spcAft>
                <a:spcPts val="0"/>
              </a:spcAft>
              <a:buClr>
                <a:schemeClr val="dk2"/>
              </a:buClr>
              <a:buSzPts val="2800"/>
              <a:buNone/>
            </a:pPr>
            <a:endParaRPr/>
          </a:p>
          <a:p>
            <a:pPr marL="0" lvl="0" indent="0" algn="l" rtl="0">
              <a:lnSpc>
                <a:spcPct val="94000"/>
              </a:lnSpc>
              <a:spcBef>
                <a:spcPts val="1200"/>
              </a:spcBef>
              <a:spcAft>
                <a:spcPts val="0"/>
              </a:spcAft>
              <a:buClr>
                <a:schemeClr val="dk2"/>
              </a:buClr>
              <a:buSzPts val="2800"/>
              <a:buNone/>
            </a:pPr>
            <a:r>
              <a:rPr lang="en-US"/>
              <a:t>Remember, each “argument” gets separated with a comma</a:t>
            </a:r>
            <a:endParaRPr/>
          </a:p>
          <a:p>
            <a:pPr marL="0" lvl="0" indent="0" algn="l" rtl="0">
              <a:lnSpc>
                <a:spcPct val="94000"/>
              </a:lnSpc>
              <a:spcBef>
                <a:spcPts val="1200"/>
              </a:spcBef>
              <a:spcAft>
                <a:spcPts val="0"/>
              </a:spcAft>
              <a:buClr>
                <a:schemeClr val="dk2"/>
              </a:buClr>
              <a:buSzPts val="2800"/>
              <a:buNone/>
            </a:pPr>
            <a:endParaRPr/>
          </a:p>
          <a:p>
            <a:pPr marL="0" lvl="0" indent="0" algn="l" rtl="0">
              <a:lnSpc>
                <a:spcPct val="94000"/>
              </a:lnSpc>
              <a:spcBef>
                <a:spcPts val="1200"/>
              </a:spcBef>
              <a:spcAft>
                <a:spcPts val="0"/>
              </a:spcAft>
              <a:buClr>
                <a:schemeClr val="dk2"/>
              </a:buClr>
              <a:buSzPts val="2800"/>
              <a:buNone/>
            </a:pPr>
            <a:endParaRPr/>
          </a:p>
          <a:p>
            <a:pPr marL="0" lvl="0" indent="0" algn="l" rtl="0">
              <a:lnSpc>
                <a:spcPct val="94000"/>
              </a:lnSpc>
              <a:spcBef>
                <a:spcPts val="1200"/>
              </a:spcBef>
              <a:spcAft>
                <a:spcPts val="0"/>
              </a:spcAft>
              <a:buClr>
                <a:schemeClr val="dk2"/>
              </a:buClr>
              <a:buSzPts val="2800"/>
              <a:buNone/>
            </a:pPr>
            <a:endParaRPr/>
          </a:p>
          <a:p>
            <a:pPr marL="0" lvl="0" indent="0" algn="l" rtl="0">
              <a:lnSpc>
                <a:spcPct val="94000"/>
              </a:lnSpc>
              <a:spcBef>
                <a:spcPts val="1200"/>
              </a:spcBef>
              <a:spcAft>
                <a:spcPts val="0"/>
              </a:spcAft>
              <a:buClr>
                <a:schemeClr val="dk2"/>
              </a:buClr>
              <a:buSzPts val="2800"/>
              <a:buNone/>
            </a:pPr>
            <a:endParaRPr/>
          </a:p>
          <a:p>
            <a:pPr marL="0" lvl="0" indent="0" algn="l" rtl="0">
              <a:lnSpc>
                <a:spcPct val="94000"/>
              </a:lnSpc>
              <a:spcBef>
                <a:spcPts val="1200"/>
              </a:spcBef>
              <a:spcAft>
                <a:spcPts val="0"/>
              </a:spcAft>
              <a:buClr>
                <a:schemeClr val="dk2"/>
              </a:buClr>
              <a:buSzPts val="2800"/>
              <a:buNone/>
            </a:pPr>
            <a:endParaRPr/>
          </a:p>
          <a:p>
            <a:pPr marL="0" lvl="0" indent="0" algn="l" rtl="0">
              <a:lnSpc>
                <a:spcPct val="94000"/>
              </a:lnSpc>
              <a:spcBef>
                <a:spcPts val="1200"/>
              </a:spcBef>
              <a:spcAft>
                <a:spcPts val="0"/>
              </a:spcAft>
              <a:buClr>
                <a:schemeClr val="dk2"/>
              </a:buClr>
              <a:buSzPts val="2800"/>
              <a:buNone/>
            </a:pPr>
            <a:endParaRPr/>
          </a:p>
        </p:txBody>
      </p:sp>
      <p:sp>
        <p:nvSpPr>
          <p:cNvPr id="231" name="Google Shape;231;p16"/>
          <p:cNvSpPr txBox="1">
            <a:spLocks noGrp="1"/>
          </p:cNvSpPr>
          <p:nvPr>
            <p:ph type="sldNum" idx="12"/>
          </p:nvPr>
        </p:nvSpPr>
        <p:spPr>
          <a:xfrm>
            <a:off x="10595708" y="6453386"/>
            <a:ext cx="1596292" cy="40461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pic>
        <p:nvPicPr>
          <p:cNvPr id="232" name="Google Shape;232;p16"/>
          <p:cNvPicPr preferRelativeResize="0"/>
          <p:nvPr/>
        </p:nvPicPr>
        <p:blipFill rotWithShape="1">
          <a:blip r:embed="rId3">
            <a:alphaModFix/>
          </a:blip>
          <a:srcRect/>
          <a:stretch/>
        </p:blipFill>
        <p:spPr>
          <a:xfrm>
            <a:off x="1116676" y="1985050"/>
            <a:ext cx="10111048" cy="148304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7"/>
          <p:cNvSpPr txBox="1">
            <a:spLocks noGrp="1"/>
          </p:cNvSpPr>
          <p:nvPr>
            <p:ph type="title"/>
          </p:nvPr>
        </p:nvSpPr>
        <p:spPr>
          <a:xfrm>
            <a:off x="1116676" y="386134"/>
            <a:ext cx="10111048" cy="74295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000"/>
              <a:buFont typeface="Calibri"/>
              <a:buNone/>
            </a:pPr>
            <a:r>
              <a:rPr lang="en-US"/>
              <a:t>Demo #2</a:t>
            </a:r>
            <a:endParaRPr/>
          </a:p>
        </p:txBody>
      </p:sp>
      <p:sp>
        <p:nvSpPr>
          <p:cNvPr id="238" name="Google Shape;238;p17"/>
          <p:cNvSpPr txBox="1">
            <a:spLocks noGrp="1"/>
          </p:cNvSpPr>
          <p:nvPr>
            <p:ph type="body" idx="1"/>
          </p:nvPr>
        </p:nvSpPr>
        <p:spPr>
          <a:xfrm>
            <a:off x="1116676" y="1142939"/>
            <a:ext cx="10111048" cy="5224610"/>
          </a:xfrm>
          <a:prstGeom prst="rect">
            <a:avLst/>
          </a:prstGeom>
          <a:noFill/>
          <a:ln>
            <a:noFill/>
          </a:ln>
        </p:spPr>
        <p:txBody>
          <a:bodyPr spcFirstLastPara="1" wrap="square" lIns="91425" tIns="45700" rIns="91425" bIns="45700" anchor="t" anchorCtr="0">
            <a:normAutofit/>
          </a:bodyPr>
          <a:lstStyle/>
          <a:p>
            <a:pPr marL="0" lvl="0" indent="0" algn="l" rtl="0">
              <a:lnSpc>
                <a:spcPct val="94000"/>
              </a:lnSpc>
              <a:spcBef>
                <a:spcPts val="0"/>
              </a:spcBef>
              <a:spcAft>
                <a:spcPts val="0"/>
              </a:spcAft>
              <a:buClr>
                <a:schemeClr val="dk2"/>
              </a:buClr>
              <a:buSzPts val="2800"/>
              <a:buNone/>
            </a:pPr>
            <a:r>
              <a:rPr lang="en-US"/>
              <a:t>Create a histogram for penguin flipper lengths. Be sure to include an appropriate x-axis label and title. Add some color to your plot if you'd like!</a:t>
            </a:r>
            <a:endParaRPr/>
          </a:p>
        </p:txBody>
      </p:sp>
      <p:sp>
        <p:nvSpPr>
          <p:cNvPr id="239" name="Google Shape;239;p17"/>
          <p:cNvSpPr txBox="1">
            <a:spLocks noGrp="1"/>
          </p:cNvSpPr>
          <p:nvPr>
            <p:ph type="sldNum" idx="12"/>
          </p:nvPr>
        </p:nvSpPr>
        <p:spPr>
          <a:xfrm>
            <a:off x="10595708" y="6453386"/>
            <a:ext cx="1596292" cy="40461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18"/>
          <p:cNvSpPr txBox="1">
            <a:spLocks noGrp="1"/>
          </p:cNvSpPr>
          <p:nvPr>
            <p:ph type="title"/>
          </p:nvPr>
        </p:nvSpPr>
        <p:spPr>
          <a:xfrm>
            <a:off x="1116676" y="386134"/>
            <a:ext cx="10111048" cy="74295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000"/>
              <a:buFont typeface="Calibri"/>
              <a:buNone/>
            </a:pPr>
            <a:r>
              <a:rPr lang="en-US"/>
              <a:t>Demo #2</a:t>
            </a:r>
            <a:endParaRPr/>
          </a:p>
        </p:txBody>
      </p:sp>
      <p:sp>
        <p:nvSpPr>
          <p:cNvPr id="245" name="Google Shape;245;p18"/>
          <p:cNvSpPr txBox="1">
            <a:spLocks noGrp="1"/>
          </p:cNvSpPr>
          <p:nvPr>
            <p:ph type="body" idx="1"/>
          </p:nvPr>
        </p:nvSpPr>
        <p:spPr>
          <a:xfrm>
            <a:off x="1116676" y="1142939"/>
            <a:ext cx="10111048" cy="5224610"/>
          </a:xfrm>
          <a:prstGeom prst="rect">
            <a:avLst/>
          </a:prstGeom>
          <a:noFill/>
          <a:ln>
            <a:noFill/>
          </a:ln>
        </p:spPr>
        <p:txBody>
          <a:bodyPr spcFirstLastPara="1" wrap="square" lIns="91425" tIns="45700" rIns="91425" bIns="45700" anchor="t" anchorCtr="0">
            <a:normAutofit/>
          </a:bodyPr>
          <a:lstStyle/>
          <a:p>
            <a:pPr marL="0" lvl="0" indent="0" algn="l" rtl="0">
              <a:lnSpc>
                <a:spcPct val="94000"/>
              </a:lnSpc>
              <a:spcBef>
                <a:spcPts val="0"/>
              </a:spcBef>
              <a:spcAft>
                <a:spcPts val="0"/>
              </a:spcAft>
              <a:buClr>
                <a:schemeClr val="dk2"/>
              </a:buClr>
              <a:buSzPts val="2800"/>
              <a:buNone/>
            </a:pPr>
            <a:r>
              <a:rPr lang="en-US"/>
              <a:t>Create a histogram for penguin flipper lengths. Be sure to include an appropriate x-axis label and title. Add some color to your plot if you'd like!</a:t>
            </a:r>
            <a:endParaRPr/>
          </a:p>
        </p:txBody>
      </p:sp>
      <p:sp>
        <p:nvSpPr>
          <p:cNvPr id="246" name="Google Shape;246;p18"/>
          <p:cNvSpPr txBox="1">
            <a:spLocks noGrp="1"/>
          </p:cNvSpPr>
          <p:nvPr>
            <p:ph type="sldNum" idx="12"/>
          </p:nvPr>
        </p:nvSpPr>
        <p:spPr>
          <a:xfrm>
            <a:off x="10595708" y="6453386"/>
            <a:ext cx="1596292" cy="40461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pic>
        <p:nvPicPr>
          <p:cNvPr id="247" name="Google Shape;247;p18"/>
          <p:cNvPicPr preferRelativeResize="0"/>
          <p:nvPr/>
        </p:nvPicPr>
        <p:blipFill rotWithShape="1">
          <a:blip r:embed="rId3">
            <a:alphaModFix/>
          </a:blip>
          <a:srcRect b="3397"/>
          <a:stretch/>
        </p:blipFill>
        <p:spPr>
          <a:xfrm>
            <a:off x="1116676" y="2853024"/>
            <a:ext cx="10111048" cy="147902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19"/>
          <p:cNvSpPr txBox="1">
            <a:spLocks noGrp="1"/>
          </p:cNvSpPr>
          <p:nvPr>
            <p:ph type="title"/>
          </p:nvPr>
        </p:nvSpPr>
        <p:spPr>
          <a:xfrm>
            <a:off x="1116676" y="386134"/>
            <a:ext cx="10111048" cy="74295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000"/>
              <a:buFont typeface="Calibri"/>
              <a:buNone/>
            </a:pPr>
            <a:r>
              <a:rPr lang="en-US"/>
              <a:t>Think-Pair-Share #1</a:t>
            </a:r>
            <a:endParaRPr/>
          </a:p>
        </p:txBody>
      </p:sp>
      <p:sp>
        <p:nvSpPr>
          <p:cNvPr id="253" name="Google Shape;253;p19"/>
          <p:cNvSpPr txBox="1">
            <a:spLocks noGrp="1"/>
          </p:cNvSpPr>
          <p:nvPr>
            <p:ph type="body" idx="1"/>
          </p:nvPr>
        </p:nvSpPr>
        <p:spPr>
          <a:xfrm>
            <a:off x="1116676" y="1142939"/>
            <a:ext cx="10111048" cy="5224610"/>
          </a:xfrm>
          <a:prstGeom prst="rect">
            <a:avLst/>
          </a:prstGeom>
          <a:noFill/>
          <a:ln>
            <a:noFill/>
          </a:ln>
        </p:spPr>
        <p:txBody>
          <a:bodyPr spcFirstLastPara="1" wrap="square" lIns="91425" tIns="45700" rIns="91425" bIns="45700" anchor="t" anchorCtr="0">
            <a:normAutofit/>
          </a:bodyPr>
          <a:lstStyle/>
          <a:p>
            <a:pPr marL="0" lvl="0" indent="0" algn="l" rtl="0">
              <a:lnSpc>
                <a:spcPct val="94000"/>
              </a:lnSpc>
              <a:spcBef>
                <a:spcPts val="0"/>
              </a:spcBef>
              <a:spcAft>
                <a:spcPts val="0"/>
              </a:spcAft>
              <a:buClr>
                <a:schemeClr val="dk2"/>
              </a:buClr>
              <a:buSzPts val="2800"/>
              <a:buNone/>
            </a:pPr>
            <a:r>
              <a:rPr lang="en-US" b="1"/>
              <a:t>Think: </a:t>
            </a:r>
            <a:r>
              <a:rPr lang="en-US"/>
              <a:t>individually reflect on the question </a:t>
            </a:r>
            <a:endParaRPr/>
          </a:p>
          <a:p>
            <a:pPr marL="0" lvl="0" indent="0" algn="l" rtl="0">
              <a:lnSpc>
                <a:spcPct val="94000"/>
              </a:lnSpc>
              <a:spcBef>
                <a:spcPts val="1200"/>
              </a:spcBef>
              <a:spcAft>
                <a:spcPts val="0"/>
              </a:spcAft>
              <a:buClr>
                <a:schemeClr val="dk2"/>
              </a:buClr>
              <a:buSzPts val="2800"/>
              <a:buNone/>
            </a:pPr>
            <a:r>
              <a:rPr lang="en-US" b="1"/>
              <a:t>Pair: </a:t>
            </a:r>
            <a:r>
              <a:rPr lang="en-US"/>
              <a:t>discuss with a small group</a:t>
            </a:r>
            <a:endParaRPr/>
          </a:p>
          <a:p>
            <a:pPr marL="0" lvl="0" indent="0" algn="l" rtl="0">
              <a:lnSpc>
                <a:spcPct val="94000"/>
              </a:lnSpc>
              <a:spcBef>
                <a:spcPts val="1200"/>
              </a:spcBef>
              <a:spcAft>
                <a:spcPts val="0"/>
              </a:spcAft>
              <a:buClr>
                <a:schemeClr val="dk2"/>
              </a:buClr>
              <a:buSzPts val="2800"/>
              <a:buNone/>
            </a:pPr>
            <a:r>
              <a:rPr lang="en-US" b="1"/>
              <a:t>Share: </a:t>
            </a:r>
            <a:r>
              <a:rPr lang="en-US"/>
              <a:t>discuss with the entire lab section</a:t>
            </a:r>
            <a:endParaRPr/>
          </a:p>
          <a:p>
            <a:pPr marL="0" lvl="0" indent="0" algn="l" rtl="0">
              <a:lnSpc>
                <a:spcPct val="94000"/>
              </a:lnSpc>
              <a:spcBef>
                <a:spcPts val="1200"/>
              </a:spcBef>
              <a:spcAft>
                <a:spcPts val="0"/>
              </a:spcAft>
              <a:buClr>
                <a:schemeClr val="dk2"/>
              </a:buClr>
              <a:buSzPts val="2800"/>
              <a:buNone/>
            </a:pPr>
            <a:endParaRPr/>
          </a:p>
          <a:p>
            <a:pPr marL="0" lvl="0" indent="0" algn="l" rtl="0">
              <a:lnSpc>
                <a:spcPct val="94000"/>
              </a:lnSpc>
              <a:spcBef>
                <a:spcPts val="1200"/>
              </a:spcBef>
              <a:spcAft>
                <a:spcPts val="0"/>
              </a:spcAft>
              <a:buClr>
                <a:schemeClr val="dk2"/>
              </a:buClr>
              <a:buSzPts val="2800"/>
              <a:buNone/>
            </a:pPr>
            <a:r>
              <a:rPr lang="en-US"/>
              <a:t>The distribution for penguins flipper lengths is bimodal. What might cause this distribution to have two peaks? Think about the other variables in the data set. What graph could help us check this theory?</a:t>
            </a:r>
            <a:endParaRPr/>
          </a:p>
        </p:txBody>
      </p:sp>
      <p:sp>
        <p:nvSpPr>
          <p:cNvPr id="254" name="Google Shape;254;p19"/>
          <p:cNvSpPr txBox="1">
            <a:spLocks noGrp="1"/>
          </p:cNvSpPr>
          <p:nvPr>
            <p:ph type="sldNum" idx="12"/>
          </p:nvPr>
        </p:nvSpPr>
        <p:spPr>
          <a:xfrm>
            <a:off x="10595708" y="6453386"/>
            <a:ext cx="1596292" cy="40461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0"/>
          <p:cNvSpPr txBox="1">
            <a:spLocks noGrp="1"/>
          </p:cNvSpPr>
          <p:nvPr>
            <p:ph type="title"/>
          </p:nvPr>
        </p:nvSpPr>
        <p:spPr>
          <a:xfrm>
            <a:off x="1116676" y="386134"/>
            <a:ext cx="10111048" cy="74295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000"/>
              <a:buFont typeface="Calibri"/>
              <a:buNone/>
            </a:pPr>
            <a:r>
              <a:rPr lang="en-US"/>
              <a:t>boxplot()</a:t>
            </a:r>
            <a:endParaRPr/>
          </a:p>
        </p:txBody>
      </p:sp>
      <p:sp>
        <p:nvSpPr>
          <p:cNvPr id="260" name="Google Shape;260;p20"/>
          <p:cNvSpPr txBox="1">
            <a:spLocks noGrp="1"/>
          </p:cNvSpPr>
          <p:nvPr>
            <p:ph type="body" idx="1"/>
          </p:nvPr>
        </p:nvSpPr>
        <p:spPr>
          <a:xfrm>
            <a:off x="1116676" y="1142939"/>
            <a:ext cx="10111048" cy="4711676"/>
          </a:xfrm>
          <a:prstGeom prst="rect">
            <a:avLst/>
          </a:prstGeom>
          <a:noFill/>
          <a:ln>
            <a:noFill/>
          </a:ln>
        </p:spPr>
        <p:txBody>
          <a:bodyPr spcFirstLastPara="1" wrap="square" lIns="91425" tIns="45700" rIns="91425" bIns="45700" anchor="t" anchorCtr="0">
            <a:normAutofit/>
          </a:bodyPr>
          <a:lstStyle/>
          <a:p>
            <a:pPr marL="0" lvl="0" indent="0" algn="l" rtl="0">
              <a:lnSpc>
                <a:spcPct val="94000"/>
              </a:lnSpc>
              <a:spcBef>
                <a:spcPts val="0"/>
              </a:spcBef>
              <a:spcAft>
                <a:spcPts val="0"/>
              </a:spcAft>
              <a:buClr>
                <a:schemeClr val="dk2"/>
              </a:buClr>
              <a:buSzPts val="2800"/>
              <a:buNone/>
            </a:pPr>
            <a:r>
              <a:rPr lang="en-US"/>
              <a:t>Creates a boxplot of the variable</a:t>
            </a:r>
            <a:endParaRPr/>
          </a:p>
          <a:p>
            <a:pPr marL="0" lvl="0" indent="0" algn="l" rtl="0">
              <a:lnSpc>
                <a:spcPct val="94000"/>
              </a:lnSpc>
              <a:spcBef>
                <a:spcPts val="1200"/>
              </a:spcBef>
              <a:spcAft>
                <a:spcPts val="0"/>
              </a:spcAft>
              <a:buClr>
                <a:schemeClr val="dk2"/>
              </a:buClr>
              <a:buSzPts val="2800"/>
              <a:buNone/>
            </a:pPr>
            <a:endParaRPr/>
          </a:p>
          <a:p>
            <a:pPr marL="0" lvl="0" indent="0" algn="l" rtl="0">
              <a:lnSpc>
                <a:spcPct val="94000"/>
              </a:lnSpc>
              <a:spcBef>
                <a:spcPts val="1200"/>
              </a:spcBef>
              <a:spcAft>
                <a:spcPts val="0"/>
              </a:spcAft>
              <a:buClr>
                <a:schemeClr val="dk2"/>
              </a:buClr>
              <a:buSzPts val="2800"/>
              <a:buNone/>
            </a:pPr>
            <a:endParaRPr/>
          </a:p>
          <a:p>
            <a:pPr marL="0" lvl="0" indent="0" algn="l" rtl="0">
              <a:lnSpc>
                <a:spcPct val="94000"/>
              </a:lnSpc>
              <a:spcBef>
                <a:spcPts val="1200"/>
              </a:spcBef>
              <a:spcAft>
                <a:spcPts val="0"/>
              </a:spcAft>
              <a:buClr>
                <a:schemeClr val="dk2"/>
              </a:buClr>
              <a:buSzPts val="2800"/>
              <a:buNone/>
            </a:pPr>
            <a:endParaRPr/>
          </a:p>
          <a:p>
            <a:pPr marL="0" lvl="0" indent="0" algn="l" rtl="0">
              <a:lnSpc>
                <a:spcPct val="94000"/>
              </a:lnSpc>
              <a:spcBef>
                <a:spcPts val="1200"/>
              </a:spcBef>
              <a:spcAft>
                <a:spcPts val="0"/>
              </a:spcAft>
              <a:buClr>
                <a:schemeClr val="dk2"/>
              </a:buClr>
              <a:buSzPts val="2800"/>
              <a:buNone/>
            </a:pPr>
            <a:endParaRPr/>
          </a:p>
          <a:p>
            <a:pPr marL="0" lvl="0" indent="0" algn="l" rtl="0">
              <a:lnSpc>
                <a:spcPct val="94000"/>
              </a:lnSpc>
              <a:spcBef>
                <a:spcPts val="1200"/>
              </a:spcBef>
              <a:spcAft>
                <a:spcPts val="0"/>
              </a:spcAft>
              <a:buClr>
                <a:schemeClr val="dk2"/>
              </a:buClr>
              <a:buSzPts val="2800"/>
              <a:buNone/>
            </a:pPr>
            <a:r>
              <a:rPr lang="en-US"/>
              <a:t>Be sure to give your boxplot a proper title and y-axis label</a:t>
            </a:r>
            <a:endParaRPr/>
          </a:p>
          <a:p>
            <a:pPr marL="0" lvl="0" indent="0" algn="l" rtl="0">
              <a:lnSpc>
                <a:spcPct val="94000"/>
              </a:lnSpc>
              <a:spcBef>
                <a:spcPts val="1200"/>
              </a:spcBef>
              <a:spcAft>
                <a:spcPts val="0"/>
              </a:spcAft>
              <a:buClr>
                <a:schemeClr val="dk2"/>
              </a:buClr>
              <a:buSzPts val="2800"/>
              <a:buNone/>
            </a:pPr>
            <a:endParaRPr/>
          </a:p>
          <a:p>
            <a:pPr marL="0" lvl="0" indent="0" algn="l" rtl="0">
              <a:lnSpc>
                <a:spcPct val="94000"/>
              </a:lnSpc>
              <a:spcBef>
                <a:spcPts val="1200"/>
              </a:spcBef>
              <a:spcAft>
                <a:spcPts val="0"/>
              </a:spcAft>
              <a:buClr>
                <a:schemeClr val="dk2"/>
              </a:buClr>
              <a:buSzPts val="2800"/>
              <a:buNone/>
            </a:pPr>
            <a:endParaRPr/>
          </a:p>
          <a:p>
            <a:pPr marL="0" lvl="0" indent="0" algn="l" rtl="0">
              <a:lnSpc>
                <a:spcPct val="94000"/>
              </a:lnSpc>
              <a:spcBef>
                <a:spcPts val="1200"/>
              </a:spcBef>
              <a:spcAft>
                <a:spcPts val="0"/>
              </a:spcAft>
              <a:buClr>
                <a:schemeClr val="dk2"/>
              </a:buClr>
              <a:buSzPts val="2800"/>
              <a:buNone/>
            </a:pPr>
            <a:endParaRPr/>
          </a:p>
          <a:p>
            <a:pPr marL="0" lvl="0" indent="0" algn="l" rtl="0">
              <a:lnSpc>
                <a:spcPct val="94000"/>
              </a:lnSpc>
              <a:spcBef>
                <a:spcPts val="1200"/>
              </a:spcBef>
              <a:spcAft>
                <a:spcPts val="0"/>
              </a:spcAft>
              <a:buClr>
                <a:schemeClr val="dk2"/>
              </a:buClr>
              <a:buSzPts val="2800"/>
              <a:buNone/>
            </a:pPr>
            <a:endParaRPr/>
          </a:p>
          <a:p>
            <a:pPr marL="0" lvl="0" indent="0" algn="l" rtl="0">
              <a:lnSpc>
                <a:spcPct val="94000"/>
              </a:lnSpc>
              <a:spcBef>
                <a:spcPts val="1200"/>
              </a:spcBef>
              <a:spcAft>
                <a:spcPts val="0"/>
              </a:spcAft>
              <a:buClr>
                <a:schemeClr val="dk2"/>
              </a:buClr>
              <a:buSzPts val="2800"/>
              <a:buNone/>
            </a:pPr>
            <a:endParaRPr/>
          </a:p>
          <a:p>
            <a:pPr marL="0" lvl="0" indent="0" algn="l" rtl="0">
              <a:lnSpc>
                <a:spcPct val="94000"/>
              </a:lnSpc>
              <a:spcBef>
                <a:spcPts val="1200"/>
              </a:spcBef>
              <a:spcAft>
                <a:spcPts val="0"/>
              </a:spcAft>
              <a:buClr>
                <a:schemeClr val="dk2"/>
              </a:buClr>
              <a:buSzPts val="2800"/>
              <a:buNone/>
            </a:pPr>
            <a:endParaRPr/>
          </a:p>
        </p:txBody>
      </p:sp>
      <p:sp>
        <p:nvSpPr>
          <p:cNvPr id="261" name="Google Shape;261;p20"/>
          <p:cNvSpPr txBox="1">
            <a:spLocks noGrp="1"/>
          </p:cNvSpPr>
          <p:nvPr>
            <p:ph type="sldNum" idx="12"/>
          </p:nvPr>
        </p:nvSpPr>
        <p:spPr>
          <a:xfrm>
            <a:off x="10595708" y="6453386"/>
            <a:ext cx="1596292" cy="40461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pic>
        <p:nvPicPr>
          <p:cNvPr id="262" name="Google Shape;262;p20"/>
          <p:cNvPicPr preferRelativeResize="0"/>
          <p:nvPr/>
        </p:nvPicPr>
        <p:blipFill rotWithShape="1">
          <a:blip r:embed="rId3">
            <a:alphaModFix/>
          </a:blip>
          <a:srcRect/>
          <a:stretch/>
        </p:blipFill>
        <p:spPr>
          <a:xfrm>
            <a:off x="1116676" y="1996227"/>
            <a:ext cx="10111047" cy="1502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
          <p:cNvSpPr txBox="1">
            <a:spLocks noGrp="1"/>
          </p:cNvSpPr>
          <p:nvPr>
            <p:ph type="title"/>
          </p:nvPr>
        </p:nvSpPr>
        <p:spPr>
          <a:xfrm>
            <a:off x="1116676" y="386134"/>
            <a:ext cx="10111048" cy="74295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000"/>
              <a:buFont typeface="Calibri"/>
              <a:buNone/>
            </a:pPr>
            <a:r>
              <a:rPr lang="en-US"/>
              <a:t>Course Reminders</a:t>
            </a:r>
            <a:endParaRPr/>
          </a:p>
        </p:txBody>
      </p:sp>
      <p:sp>
        <p:nvSpPr>
          <p:cNvPr id="111" name="Google Shape;111;p2"/>
          <p:cNvSpPr txBox="1">
            <a:spLocks noGrp="1"/>
          </p:cNvSpPr>
          <p:nvPr>
            <p:ph type="sldNum" idx="12"/>
          </p:nvPr>
        </p:nvSpPr>
        <p:spPr>
          <a:xfrm>
            <a:off x="10595708" y="6453386"/>
            <a:ext cx="1596292" cy="40461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graphicFrame>
        <p:nvGraphicFramePr>
          <p:cNvPr id="112" name="Google Shape;112;p2"/>
          <p:cNvGraphicFramePr/>
          <p:nvPr/>
        </p:nvGraphicFramePr>
        <p:xfrm>
          <a:off x="1116676" y="1271988"/>
          <a:ext cx="10111050" cy="1586700"/>
        </p:xfrm>
        <a:graphic>
          <a:graphicData uri="http://schemas.openxmlformats.org/drawingml/2006/table">
            <a:tbl>
              <a:tblPr firstRow="1" bandRow="1">
                <a:noFill/>
                <a:tableStyleId>{8D4B93E9-167B-4935-8349-4585C8117C40}</a:tableStyleId>
              </a:tblPr>
              <a:tblGrid>
                <a:gridCol w="4298400">
                  <a:extLst>
                    <a:ext uri="{9D8B030D-6E8A-4147-A177-3AD203B41FA5}">
                      <a16:colId xmlns:a16="http://schemas.microsoft.com/office/drawing/2014/main" val="20000"/>
                    </a:ext>
                  </a:extLst>
                </a:gridCol>
                <a:gridCol w="5812650">
                  <a:extLst>
                    <a:ext uri="{9D8B030D-6E8A-4147-A177-3AD203B41FA5}">
                      <a16:colId xmlns:a16="http://schemas.microsoft.com/office/drawing/2014/main" val="20001"/>
                    </a:ext>
                  </a:extLst>
                </a:gridCol>
              </a:tblGrid>
              <a:tr h="528900">
                <a:tc>
                  <a:txBody>
                    <a:bodyPr/>
                    <a:lstStyle/>
                    <a:p>
                      <a:pPr marL="0" marR="0" lvl="0" indent="0" algn="ctr" rtl="0">
                        <a:spcBef>
                          <a:spcPts val="0"/>
                        </a:spcBef>
                        <a:spcAft>
                          <a:spcPts val="0"/>
                        </a:spcAft>
                        <a:buNone/>
                      </a:pPr>
                      <a:r>
                        <a:rPr lang="en-US" sz="2400" b="1" u="none" strike="noStrike" cap="none"/>
                        <a:t>Assignment</a:t>
                      </a:r>
                      <a:endParaRPr/>
                    </a:p>
                  </a:txBody>
                  <a:tcPr marL="91450" marR="91450" marT="45725" marB="45725" anchor="ctr"/>
                </a:tc>
                <a:tc>
                  <a:txBody>
                    <a:bodyPr/>
                    <a:lstStyle/>
                    <a:p>
                      <a:pPr marL="0" marR="0" lvl="0" indent="0" algn="ctr" rtl="0">
                        <a:spcBef>
                          <a:spcPts val="0"/>
                        </a:spcBef>
                        <a:spcAft>
                          <a:spcPts val="0"/>
                        </a:spcAft>
                        <a:buNone/>
                      </a:pPr>
                      <a:r>
                        <a:rPr lang="en-US" sz="2400" b="1" u="none" strike="noStrike" cap="none"/>
                        <a:t>Due Date</a:t>
                      </a:r>
                      <a:endParaRPr/>
                    </a:p>
                  </a:txBody>
                  <a:tcPr marL="91450" marR="91450" marT="45725" marB="45725" anchor="ctr"/>
                </a:tc>
                <a:extLst>
                  <a:ext uri="{0D108BD9-81ED-4DB2-BD59-A6C34878D82A}">
                    <a16:rowId xmlns:a16="http://schemas.microsoft.com/office/drawing/2014/main" val="10000"/>
                  </a:ext>
                </a:extLst>
              </a:tr>
              <a:tr h="528900">
                <a:tc>
                  <a:txBody>
                    <a:bodyPr/>
                    <a:lstStyle/>
                    <a:p>
                      <a:pPr marL="0" marR="0" lvl="0" indent="0" algn="ctr" rtl="0">
                        <a:spcBef>
                          <a:spcPts val="0"/>
                        </a:spcBef>
                        <a:spcAft>
                          <a:spcPts val="0"/>
                        </a:spcAft>
                        <a:buNone/>
                      </a:pPr>
                      <a:r>
                        <a:rPr lang="en-US" sz="2400" u="none" strike="noStrike" cap="none"/>
                        <a:t>Homework 3</a:t>
                      </a:r>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2400"/>
                        <a:buFont typeface="Calibri"/>
                        <a:buNone/>
                      </a:pPr>
                      <a:r>
                        <a:rPr lang="en-US" sz="2400" u="none" strike="noStrike" cap="none"/>
                        <a:t>Thursday, February 2</a:t>
                      </a:r>
                      <a:r>
                        <a:rPr lang="en-US" sz="2400" u="none" strike="noStrike" cap="none" baseline="30000"/>
                        <a:t>nd</a:t>
                      </a:r>
                      <a:r>
                        <a:rPr lang="en-US" sz="2400" u="none" strike="noStrike" cap="none"/>
                        <a:t> by 11:59pm</a:t>
                      </a:r>
                      <a:endParaRPr sz="2400" u="none" strike="noStrike" cap="none"/>
                    </a:p>
                  </a:txBody>
                  <a:tcPr marL="91450" marR="91450" marT="45725" marB="45725" anchor="ctr"/>
                </a:tc>
                <a:extLst>
                  <a:ext uri="{0D108BD9-81ED-4DB2-BD59-A6C34878D82A}">
                    <a16:rowId xmlns:a16="http://schemas.microsoft.com/office/drawing/2014/main" val="10001"/>
                  </a:ext>
                </a:extLst>
              </a:tr>
              <a:tr h="528900">
                <a:tc>
                  <a:txBody>
                    <a:bodyPr/>
                    <a:lstStyle/>
                    <a:p>
                      <a:pPr marL="0" marR="0" lvl="0" indent="0" algn="ctr" rtl="0">
                        <a:spcBef>
                          <a:spcPts val="0"/>
                        </a:spcBef>
                        <a:spcAft>
                          <a:spcPts val="0"/>
                        </a:spcAft>
                        <a:buNone/>
                      </a:pPr>
                      <a:r>
                        <a:rPr lang="en-US" sz="2400" u="none" strike="noStrike" cap="none"/>
                        <a:t>M-Write #1 Supplement</a:t>
                      </a:r>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2400"/>
                        <a:buFont typeface="Calibri"/>
                        <a:buNone/>
                      </a:pPr>
                      <a:r>
                        <a:rPr lang="en-US" sz="2400" u="none" strike="noStrike" cap="none"/>
                        <a:t>Thursday, February 2</a:t>
                      </a:r>
                      <a:r>
                        <a:rPr lang="en-US" sz="2400" u="none" strike="noStrike" cap="none" baseline="30000"/>
                        <a:t>nd</a:t>
                      </a:r>
                      <a:r>
                        <a:rPr lang="en-US" sz="2400" u="none" strike="noStrike" cap="none"/>
                        <a:t> by 11:59pm</a:t>
                      </a:r>
                      <a:endParaRPr sz="2400" u="none" strike="noStrike" cap="none"/>
                    </a:p>
                  </a:txBody>
                  <a:tcPr marL="91450" marR="91450" marT="45725" marB="45725" anchor="ctr"/>
                </a:tc>
                <a:extLst>
                  <a:ext uri="{0D108BD9-81ED-4DB2-BD59-A6C34878D82A}">
                    <a16:rowId xmlns:a16="http://schemas.microsoft.com/office/drawing/2014/main" val="10002"/>
                  </a:ext>
                </a:extLst>
              </a:tr>
            </a:tbl>
          </a:graphicData>
        </a:graphic>
      </p:graphicFrame>
      <p:sp>
        <p:nvSpPr>
          <p:cNvPr id="113" name="Google Shape;113;p2"/>
          <p:cNvSpPr txBox="1">
            <a:spLocks noGrp="1"/>
          </p:cNvSpPr>
          <p:nvPr>
            <p:ph type="body" idx="1"/>
          </p:nvPr>
        </p:nvSpPr>
        <p:spPr>
          <a:xfrm>
            <a:off x="1116676" y="3429001"/>
            <a:ext cx="10111048" cy="2938548"/>
          </a:xfrm>
          <a:prstGeom prst="rect">
            <a:avLst/>
          </a:prstGeom>
          <a:noFill/>
          <a:ln>
            <a:noFill/>
          </a:ln>
        </p:spPr>
        <p:txBody>
          <a:bodyPr spcFirstLastPara="1" wrap="square" lIns="91425" tIns="45700" rIns="91425" bIns="45700" anchor="t" anchorCtr="0">
            <a:normAutofit/>
          </a:bodyPr>
          <a:lstStyle/>
          <a:p>
            <a:pPr marL="0" lvl="0" indent="0" algn="l" rtl="0">
              <a:lnSpc>
                <a:spcPct val="94000"/>
              </a:lnSpc>
              <a:spcBef>
                <a:spcPts val="0"/>
              </a:spcBef>
              <a:spcAft>
                <a:spcPts val="0"/>
              </a:spcAft>
              <a:buClr>
                <a:schemeClr val="dk2"/>
              </a:buClr>
              <a:buSzPts val="2400"/>
              <a:buNone/>
            </a:pPr>
            <a:r>
              <a:rPr lang="en-US" sz="2400"/>
              <a:t>Be sure to review the homework solutions and feedback</a:t>
            </a:r>
            <a:endParaRPr/>
          </a:p>
          <a:p>
            <a:pPr marL="914400" lvl="1" indent="-384048" algn="l" rtl="0">
              <a:lnSpc>
                <a:spcPct val="94000"/>
              </a:lnSpc>
              <a:spcBef>
                <a:spcPts val="700"/>
              </a:spcBef>
              <a:spcAft>
                <a:spcPts val="0"/>
              </a:spcAft>
              <a:buClr>
                <a:schemeClr val="dk2"/>
              </a:buClr>
              <a:buSzPts val="2400"/>
              <a:buChar char="–"/>
            </a:pPr>
            <a:r>
              <a:rPr lang="en-US"/>
              <a:t>Some answers will have personalized feedback</a:t>
            </a:r>
            <a:endParaRPr/>
          </a:p>
          <a:p>
            <a:pPr marL="914400" lvl="1" indent="-384048" algn="l" rtl="0">
              <a:lnSpc>
                <a:spcPct val="94000"/>
              </a:lnSpc>
              <a:spcBef>
                <a:spcPts val="700"/>
              </a:spcBef>
              <a:spcAft>
                <a:spcPts val="0"/>
              </a:spcAft>
              <a:buClr>
                <a:schemeClr val="dk2"/>
              </a:buClr>
              <a:buSzPts val="2400"/>
              <a:buChar char="–"/>
            </a:pPr>
            <a:r>
              <a:rPr lang="en-US"/>
              <a:t>Some answers get graded for completeness (be sure to compare your answers to the posted solutions)</a:t>
            </a:r>
            <a:endParaRPr/>
          </a:p>
          <a:p>
            <a:pPr marL="914400" lvl="1" indent="-384048" algn="l" rtl="0">
              <a:lnSpc>
                <a:spcPct val="94000"/>
              </a:lnSpc>
              <a:spcBef>
                <a:spcPts val="700"/>
              </a:spcBef>
              <a:spcAft>
                <a:spcPts val="0"/>
              </a:spcAft>
              <a:buClr>
                <a:schemeClr val="dk2"/>
              </a:buClr>
              <a:buSzPts val="2400"/>
              <a:buChar char="–"/>
            </a:pPr>
            <a:r>
              <a:rPr lang="en-US"/>
              <a:t>Reach out to me if you have any questions about grading!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1"/>
          <p:cNvSpPr txBox="1">
            <a:spLocks noGrp="1"/>
          </p:cNvSpPr>
          <p:nvPr>
            <p:ph type="title"/>
          </p:nvPr>
        </p:nvSpPr>
        <p:spPr>
          <a:xfrm>
            <a:off x="1116676" y="386134"/>
            <a:ext cx="10111048" cy="74295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000"/>
              <a:buFont typeface="Calibri"/>
              <a:buNone/>
            </a:pPr>
            <a:r>
              <a:rPr lang="en-US"/>
              <a:t>Demo #3</a:t>
            </a:r>
            <a:endParaRPr/>
          </a:p>
        </p:txBody>
      </p:sp>
      <p:sp>
        <p:nvSpPr>
          <p:cNvPr id="268" name="Google Shape;268;p21"/>
          <p:cNvSpPr txBox="1">
            <a:spLocks noGrp="1"/>
          </p:cNvSpPr>
          <p:nvPr>
            <p:ph type="body" idx="1"/>
          </p:nvPr>
        </p:nvSpPr>
        <p:spPr>
          <a:xfrm>
            <a:off x="1116676" y="1142939"/>
            <a:ext cx="10111048" cy="4680687"/>
          </a:xfrm>
          <a:prstGeom prst="rect">
            <a:avLst/>
          </a:prstGeom>
          <a:noFill/>
          <a:ln>
            <a:noFill/>
          </a:ln>
        </p:spPr>
        <p:txBody>
          <a:bodyPr spcFirstLastPara="1" wrap="square" lIns="91425" tIns="45700" rIns="91425" bIns="45700" anchor="t" anchorCtr="0">
            <a:normAutofit/>
          </a:bodyPr>
          <a:lstStyle/>
          <a:p>
            <a:pPr marL="0" lvl="0" indent="0" algn="l" rtl="0">
              <a:lnSpc>
                <a:spcPct val="94000"/>
              </a:lnSpc>
              <a:spcBef>
                <a:spcPts val="0"/>
              </a:spcBef>
              <a:spcAft>
                <a:spcPts val="0"/>
              </a:spcAft>
              <a:buClr>
                <a:schemeClr val="dk2"/>
              </a:buClr>
              <a:buSzPts val="2800"/>
              <a:buNone/>
            </a:pPr>
            <a:r>
              <a:rPr lang="en-US"/>
              <a:t>Create a boxplot for the penguin flipper lengths. Include an appropriate y-axis label and title. </a:t>
            </a:r>
            <a:endParaRPr/>
          </a:p>
        </p:txBody>
      </p:sp>
      <p:sp>
        <p:nvSpPr>
          <p:cNvPr id="269" name="Google Shape;269;p21"/>
          <p:cNvSpPr txBox="1">
            <a:spLocks noGrp="1"/>
          </p:cNvSpPr>
          <p:nvPr>
            <p:ph type="sldNum" idx="12"/>
          </p:nvPr>
        </p:nvSpPr>
        <p:spPr>
          <a:xfrm>
            <a:off x="10595708" y="6453386"/>
            <a:ext cx="1596292" cy="40461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2"/>
          <p:cNvSpPr txBox="1">
            <a:spLocks noGrp="1"/>
          </p:cNvSpPr>
          <p:nvPr>
            <p:ph type="title"/>
          </p:nvPr>
        </p:nvSpPr>
        <p:spPr>
          <a:xfrm>
            <a:off x="1116676" y="386134"/>
            <a:ext cx="10111048" cy="74295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000"/>
              <a:buFont typeface="Calibri"/>
              <a:buNone/>
            </a:pPr>
            <a:r>
              <a:rPr lang="en-US"/>
              <a:t>Demo #3</a:t>
            </a:r>
            <a:endParaRPr/>
          </a:p>
        </p:txBody>
      </p:sp>
      <p:sp>
        <p:nvSpPr>
          <p:cNvPr id="275" name="Google Shape;275;p22"/>
          <p:cNvSpPr txBox="1">
            <a:spLocks noGrp="1"/>
          </p:cNvSpPr>
          <p:nvPr>
            <p:ph type="body" idx="1"/>
          </p:nvPr>
        </p:nvSpPr>
        <p:spPr>
          <a:xfrm>
            <a:off x="1116676" y="1142939"/>
            <a:ext cx="10111048" cy="4680687"/>
          </a:xfrm>
          <a:prstGeom prst="rect">
            <a:avLst/>
          </a:prstGeom>
          <a:noFill/>
          <a:ln>
            <a:noFill/>
          </a:ln>
        </p:spPr>
        <p:txBody>
          <a:bodyPr spcFirstLastPara="1" wrap="square" lIns="91425" tIns="45700" rIns="91425" bIns="45700" anchor="t" anchorCtr="0">
            <a:normAutofit/>
          </a:bodyPr>
          <a:lstStyle/>
          <a:p>
            <a:pPr marL="0" lvl="0" indent="0" algn="l" rtl="0">
              <a:lnSpc>
                <a:spcPct val="94000"/>
              </a:lnSpc>
              <a:spcBef>
                <a:spcPts val="0"/>
              </a:spcBef>
              <a:spcAft>
                <a:spcPts val="0"/>
              </a:spcAft>
              <a:buClr>
                <a:schemeClr val="dk2"/>
              </a:buClr>
              <a:buSzPts val="2800"/>
              <a:buNone/>
            </a:pPr>
            <a:r>
              <a:rPr lang="en-US"/>
              <a:t>Create a boxplot for the penguin flipper lengths. Include an appropriate y-axis label and title. </a:t>
            </a:r>
            <a:endParaRPr/>
          </a:p>
        </p:txBody>
      </p:sp>
      <p:sp>
        <p:nvSpPr>
          <p:cNvPr id="276" name="Google Shape;276;p22"/>
          <p:cNvSpPr txBox="1">
            <a:spLocks noGrp="1"/>
          </p:cNvSpPr>
          <p:nvPr>
            <p:ph type="sldNum" idx="12"/>
          </p:nvPr>
        </p:nvSpPr>
        <p:spPr>
          <a:xfrm>
            <a:off x="10595708" y="6453386"/>
            <a:ext cx="1596292" cy="40461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pic>
        <p:nvPicPr>
          <p:cNvPr id="277" name="Google Shape;277;p22"/>
          <p:cNvPicPr preferRelativeResize="0"/>
          <p:nvPr/>
        </p:nvPicPr>
        <p:blipFill rotWithShape="1">
          <a:blip r:embed="rId3">
            <a:alphaModFix/>
          </a:blip>
          <a:srcRect/>
          <a:stretch/>
        </p:blipFill>
        <p:spPr>
          <a:xfrm>
            <a:off x="1116676" y="2557663"/>
            <a:ext cx="10111048" cy="144979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23"/>
          <p:cNvSpPr txBox="1">
            <a:spLocks noGrp="1"/>
          </p:cNvSpPr>
          <p:nvPr>
            <p:ph type="title"/>
          </p:nvPr>
        </p:nvSpPr>
        <p:spPr>
          <a:xfrm>
            <a:off x="1116676" y="386134"/>
            <a:ext cx="10111048" cy="74295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000"/>
              <a:buFont typeface="Calibri"/>
              <a:buNone/>
            </a:pPr>
            <a:r>
              <a:rPr lang="en-US"/>
              <a:t>boxplot()</a:t>
            </a:r>
            <a:endParaRPr/>
          </a:p>
        </p:txBody>
      </p:sp>
      <p:sp>
        <p:nvSpPr>
          <p:cNvPr id="283" name="Google Shape;283;p23"/>
          <p:cNvSpPr txBox="1">
            <a:spLocks noGrp="1"/>
          </p:cNvSpPr>
          <p:nvPr>
            <p:ph type="body" idx="1"/>
          </p:nvPr>
        </p:nvSpPr>
        <p:spPr>
          <a:xfrm>
            <a:off x="1116675" y="1142939"/>
            <a:ext cx="10414583" cy="5224610"/>
          </a:xfrm>
          <a:prstGeom prst="rect">
            <a:avLst/>
          </a:prstGeom>
          <a:noFill/>
          <a:ln>
            <a:noFill/>
          </a:ln>
        </p:spPr>
        <p:txBody>
          <a:bodyPr spcFirstLastPara="1" wrap="square" lIns="91425" tIns="45700" rIns="91425" bIns="45700" anchor="t" anchorCtr="0">
            <a:normAutofit/>
          </a:bodyPr>
          <a:lstStyle/>
          <a:p>
            <a:pPr marL="0" lvl="0" indent="0" algn="l" rtl="0">
              <a:lnSpc>
                <a:spcPct val="94000"/>
              </a:lnSpc>
              <a:spcBef>
                <a:spcPts val="0"/>
              </a:spcBef>
              <a:spcAft>
                <a:spcPts val="0"/>
              </a:spcAft>
              <a:buClr>
                <a:schemeClr val="dk2"/>
              </a:buClr>
              <a:buSzPts val="2800"/>
              <a:buNone/>
            </a:pPr>
            <a:r>
              <a:rPr lang="en-US"/>
              <a:t>We can create a side-by-side boxplot by adding a categorical variable</a:t>
            </a:r>
            <a:endParaRPr/>
          </a:p>
          <a:p>
            <a:pPr marL="0" lvl="0" indent="0" algn="l" rtl="0">
              <a:lnSpc>
                <a:spcPct val="94000"/>
              </a:lnSpc>
              <a:spcBef>
                <a:spcPts val="1200"/>
              </a:spcBef>
              <a:spcAft>
                <a:spcPts val="0"/>
              </a:spcAft>
              <a:buClr>
                <a:schemeClr val="dk2"/>
              </a:buClr>
              <a:buSzPts val="2800"/>
              <a:buNone/>
            </a:pPr>
            <a:endParaRPr/>
          </a:p>
          <a:p>
            <a:pPr marL="0" lvl="0" indent="0" algn="l" rtl="0">
              <a:lnSpc>
                <a:spcPct val="94000"/>
              </a:lnSpc>
              <a:spcBef>
                <a:spcPts val="1200"/>
              </a:spcBef>
              <a:spcAft>
                <a:spcPts val="0"/>
              </a:spcAft>
              <a:buClr>
                <a:schemeClr val="dk2"/>
              </a:buClr>
              <a:buSzPts val="2800"/>
              <a:buNone/>
            </a:pPr>
            <a:endParaRPr/>
          </a:p>
          <a:p>
            <a:pPr marL="0" lvl="0" indent="0" algn="l" rtl="0">
              <a:lnSpc>
                <a:spcPct val="94000"/>
              </a:lnSpc>
              <a:spcBef>
                <a:spcPts val="1200"/>
              </a:spcBef>
              <a:spcAft>
                <a:spcPts val="0"/>
              </a:spcAft>
              <a:buClr>
                <a:schemeClr val="dk2"/>
              </a:buClr>
              <a:buSzPts val="2800"/>
              <a:buNone/>
            </a:pPr>
            <a:endParaRPr/>
          </a:p>
          <a:p>
            <a:pPr marL="0" lvl="0" indent="0" algn="l" rtl="0">
              <a:lnSpc>
                <a:spcPct val="94000"/>
              </a:lnSpc>
              <a:spcBef>
                <a:spcPts val="1200"/>
              </a:spcBef>
              <a:spcAft>
                <a:spcPts val="0"/>
              </a:spcAft>
              <a:buClr>
                <a:schemeClr val="dk2"/>
              </a:buClr>
              <a:buSzPts val="2800"/>
              <a:buNone/>
            </a:pPr>
            <a:endParaRPr/>
          </a:p>
          <a:p>
            <a:pPr marL="0" lvl="0" indent="0" algn="l" rtl="0">
              <a:lnSpc>
                <a:spcPct val="94000"/>
              </a:lnSpc>
              <a:spcBef>
                <a:spcPts val="1200"/>
              </a:spcBef>
              <a:spcAft>
                <a:spcPts val="0"/>
              </a:spcAft>
              <a:buClr>
                <a:schemeClr val="dk2"/>
              </a:buClr>
              <a:buSzPts val="2800"/>
              <a:buNone/>
            </a:pPr>
            <a:r>
              <a:rPr lang="en-US"/>
              <a:t>This is a boxplot of “body mass </a:t>
            </a:r>
            <a:r>
              <a:rPr lang="en-US" b="1" i="1"/>
              <a:t>by</a:t>
            </a:r>
            <a:r>
              <a:rPr lang="en-US"/>
              <a:t> sex”</a:t>
            </a:r>
            <a:endParaRPr/>
          </a:p>
          <a:p>
            <a:pPr marL="0" lvl="0" indent="0" algn="l" rtl="0">
              <a:lnSpc>
                <a:spcPct val="94000"/>
              </a:lnSpc>
              <a:spcBef>
                <a:spcPts val="1200"/>
              </a:spcBef>
              <a:spcAft>
                <a:spcPts val="0"/>
              </a:spcAft>
              <a:buClr>
                <a:schemeClr val="dk2"/>
              </a:buClr>
              <a:buSzPts val="2800"/>
              <a:buNone/>
            </a:pPr>
            <a:r>
              <a:rPr lang="en-US"/>
              <a:t>Order matters! </a:t>
            </a:r>
            <a:endParaRPr/>
          </a:p>
          <a:p>
            <a:pPr marL="914400" lvl="1" indent="-384048" algn="l" rtl="0">
              <a:lnSpc>
                <a:spcPct val="94000"/>
              </a:lnSpc>
              <a:spcBef>
                <a:spcPts val="700"/>
              </a:spcBef>
              <a:spcAft>
                <a:spcPts val="0"/>
              </a:spcAft>
              <a:buClr>
                <a:schemeClr val="dk2"/>
              </a:buClr>
              <a:buSzPts val="2400"/>
              <a:buChar char="–"/>
            </a:pPr>
            <a:r>
              <a:rPr lang="en-US"/>
              <a:t>The quantitative variable must go first, followed by the categorical variable</a:t>
            </a:r>
            <a:endParaRPr/>
          </a:p>
        </p:txBody>
      </p:sp>
      <p:sp>
        <p:nvSpPr>
          <p:cNvPr id="284" name="Google Shape;284;p23"/>
          <p:cNvSpPr txBox="1">
            <a:spLocks noGrp="1"/>
          </p:cNvSpPr>
          <p:nvPr>
            <p:ph type="sldNum" idx="12"/>
          </p:nvPr>
        </p:nvSpPr>
        <p:spPr>
          <a:xfrm>
            <a:off x="10595708" y="6453386"/>
            <a:ext cx="1596292" cy="40461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pic>
        <p:nvPicPr>
          <p:cNvPr id="285" name="Google Shape;285;p23"/>
          <p:cNvPicPr preferRelativeResize="0"/>
          <p:nvPr/>
        </p:nvPicPr>
        <p:blipFill rotWithShape="1">
          <a:blip r:embed="rId3">
            <a:alphaModFix/>
          </a:blip>
          <a:srcRect/>
          <a:stretch/>
        </p:blipFill>
        <p:spPr>
          <a:xfrm>
            <a:off x="1163693" y="1825353"/>
            <a:ext cx="10111047" cy="1795481"/>
          </a:xfrm>
          <a:prstGeom prst="rect">
            <a:avLst/>
          </a:prstGeom>
          <a:noFill/>
          <a:ln>
            <a:noFill/>
          </a:ln>
        </p:spPr>
      </p:pic>
      <p:sp>
        <p:nvSpPr>
          <p:cNvPr id="286" name="Google Shape;286;p23"/>
          <p:cNvSpPr/>
          <p:nvPr/>
        </p:nvSpPr>
        <p:spPr>
          <a:xfrm>
            <a:off x="5777358" y="1909660"/>
            <a:ext cx="883716" cy="724156"/>
          </a:xfrm>
          <a:prstGeom prst="ellipse">
            <a:avLst/>
          </a:prstGeom>
          <a:noFill/>
          <a:ln w="34925"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24"/>
          <p:cNvSpPr txBox="1">
            <a:spLocks noGrp="1"/>
          </p:cNvSpPr>
          <p:nvPr>
            <p:ph type="title"/>
          </p:nvPr>
        </p:nvSpPr>
        <p:spPr>
          <a:xfrm>
            <a:off x="1116676" y="386134"/>
            <a:ext cx="10111048" cy="74295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000"/>
              <a:buFont typeface="Calibri"/>
              <a:buNone/>
            </a:pPr>
            <a:r>
              <a:rPr lang="en-US"/>
              <a:t>Demo #4 </a:t>
            </a:r>
            <a:endParaRPr/>
          </a:p>
        </p:txBody>
      </p:sp>
      <p:sp>
        <p:nvSpPr>
          <p:cNvPr id="292" name="Google Shape;292;p24"/>
          <p:cNvSpPr txBox="1">
            <a:spLocks noGrp="1"/>
          </p:cNvSpPr>
          <p:nvPr>
            <p:ph type="body" idx="1"/>
          </p:nvPr>
        </p:nvSpPr>
        <p:spPr>
          <a:xfrm>
            <a:off x="1116676" y="1142939"/>
            <a:ext cx="10111048" cy="5224610"/>
          </a:xfrm>
          <a:prstGeom prst="rect">
            <a:avLst/>
          </a:prstGeom>
          <a:noFill/>
          <a:ln>
            <a:noFill/>
          </a:ln>
        </p:spPr>
        <p:txBody>
          <a:bodyPr spcFirstLastPara="1" wrap="square" lIns="91425" tIns="45700" rIns="91425" bIns="45700" anchor="t" anchorCtr="0">
            <a:normAutofit/>
          </a:bodyPr>
          <a:lstStyle/>
          <a:p>
            <a:pPr marL="0" lvl="0" indent="0" algn="l" rtl="0">
              <a:lnSpc>
                <a:spcPct val="94000"/>
              </a:lnSpc>
              <a:spcBef>
                <a:spcPts val="0"/>
              </a:spcBef>
              <a:spcAft>
                <a:spcPts val="0"/>
              </a:spcAft>
              <a:buClr>
                <a:schemeClr val="dk2"/>
              </a:buClr>
              <a:buSzPts val="2800"/>
              <a:buNone/>
            </a:pPr>
            <a:r>
              <a:rPr lang="en-US"/>
              <a:t>Create a side-by-side boxplot of the penguin flipper length by species. Be sure to include appropriate labels and a title. Feel free to add some color!</a:t>
            </a:r>
            <a:endParaRPr/>
          </a:p>
        </p:txBody>
      </p:sp>
      <p:sp>
        <p:nvSpPr>
          <p:cNvPr id="293" name="Google Shape;293;p24"/>
          <p:cNvSpPr txBox="1">
            <a:spLocks noGrp="1"/>
          </p:cNvSpPr>
          <p:nvPr>
            <p:ph type="sldNum" idx="12"/>
          </p:nvPr>
        </p:nvSpPr>
        <p:spPr>
          <a:xfrm>
            <a:off x="10595708" y="6453386"/>
            <a:ext cx="1596292" cy="40461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25"/>
          <p:cNvSpPr txBox="1">
            <a:spLocks noGrp="1"/>
          </p:cNvSpPr>
          <p:nvPr>
            <p:ph type="title"/>
          </p:nvPr>
        </p:nvSpPr>
        <p:spPr>
          <a:xfrm>
            <a:off x="1116676" y="386134"/>
            <a:ext cx="10111048" cy="74295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000"/>
              <a:buFont typeface="Calibri"/>
              <a:buNone/>
            </a:pPr>
            <a:r>
              <a:rPr lang="en-US"/>
              <a:t>Demo #4 </a:t>
            </a:r>
            <a:endParaRPr/>
          </a:p>
        </p:txBody>
      </p:sp>
      <p:sp>
        <p:nvSpPr>
          <p:cNvPr id="299" name="Google Shape;299;p25"/>
          <p:cNvSpPr txBox="1">
            <a:spLocks noGrp="1"/>
          </p:cNvSpPr>
          <p:nvPr>
            <p:ph type="body" idx="1"/>
          </p:nvPr>
        </p:nvSpPr>
        <p:spPr>
          <a:xfrm>
            <a:off x="1116676" y="1142939"/>
            <a:ext cx="10111048" cy="5224610"/>
          </a:xfrm>
          <a:prstGeom prst="rect">
            <a:avLst/>
          </a:prstGeom>
          <a:noFill/>
          <a:ln>
            <a:noFill/>
          </a:ln>
        </p:spPr>
        <p:txBody>
          <a:bodyPr spcFirstLastPara="1" wrap="square" lIns="91425" tIns="45700" rIns="91425" bIns="45700" anchor="t" anchorCtr="0">
            <a:normAutofit/>
          </a:bodyPr>
          <a:lstStyle/>
          <a:p>
            <a:pPr marL="0" lvl="0" indent="0" algn="l" rtl="0">
              <a:lnSpc>
                <a:spcPct val="94000"/>
              </a:lnSpc>
              <a:spcBef>
                <a:spcPts val="0"/>
              </a:spcBef>
              <a:spcAft>
                <a:spcPts val="0"/>
              </a:spcAft>
              <a:buClr>
                <a:schemeClr val="dk2"/>
              </a:buClr>
              <a:buSzPts val="2800"/>
              <a:buNone/>
            </a:pPr>
            <a:r>
              <a:rPr lang="en-US"/>
              <a:t>Create a side-by-side boxplot of the penguin flipper length by species. Be sure to include appropriate labels and a title. Feel free to add some color!</a:t>
            </a:r>
            <a:endParaRPr/>
          </a:p>
        </p:txBody>
      </p:sp>
      <p:sp>
        <p:nvSpPr>
          <p:cNvPr id="300" name="Google Shape;300;p25"/>
          <p:cNvSpPr txBox="1">
            <a:spLocks noGrp="1"/>
          </p:cNvSpPr>
          <p:nvPr>
            <p:ph type="sldNum" idx="12"/>
          </p:nvPr>
        </p:nvSpPr>
        <p:spPr>
          <a:xfrm>
            <a:off x="10595708" y="6453386"/>
            <a:ext cx="1596292" cy="40461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pic>
        <p:nvPicPr>
          <p:cNvPr id="301" name="Google Shape;301;p25"/>
          <p:cNvPicPr preferRelativeResize="0"/>
          <p:nvPr/>
        </p:nvPicPr>
        <p:blipFill rotWithShape="1">
          <a:blip r:embed="rId3">
            <a:alphaModFix/>
          </a:blip>
          <a:srcRect/>
          <a:stretch/>
        </p:blipFill>
        <p:spPr>
          <a:xfrm>
            <a:off x="1116675" y="2758581"/>
            <a:ext cx="10111047" cy="205233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26"/>
          <p:cNvSpPr txBox="1">
            <a:spLocks noGrp="1"/>
          </p:cNvSpPr>
          <p:nvPr>
            <p:ph type="title"/>
          </p:nvPr>
        </p:nvSpPr>
        <p:spPr>
          <a:xfrm>
            <a:off x="1116676" y="386134"/>
            <a:ext cx="10111048" cy="74295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000"/>
              <a:buFont typeface="Calibri"/>
              <a:buNone/>
            </a:pPr>
            <a:r>
              <a:rPr lang="en-US"/>
              <a:t>aggregate()</a:t>
            </a:r>
            <a:endParaRPr/>
          </a:p>
        </p:txBody>
      </p:sp>
      <p:sp>
        <p:nvSpPr>
          <p:cNvPr id="307" name="Google Shape;307;p26"/>
          <p:cNvSpPr txBox="1">
            <a:spLocks noGrp="1"/>
          </p:cNvSpPr>
          <p:nvPr>
            <p:ph type="body" idx="1"/>
          </p:nvPr>
        </p:nvSpPr>
        <p:spPr>
          <a:xfrm>
            <a:off x="1116676" y="1142939"/>
            <a:ext cx="10111048" cy="5224610"/>
          </a:xfrm>
          <a:prstGeom prst="rect">
            <a:avLst/>
          </a:prstGeom>
          <a:noFill/>
          <a:ln>
            <a:noFill/>
          </a:ln>
        </p:spPr>
        <p:txBody>
          <a:bodyPr spcFirstLastPara="1" wrap="square" lIns="91425" tIns="45700" rIns="91425" bIns="45700" anchor="t" anchorCtr="0">
            <a:normAutofit/>
          </a:bodyPr>
          <a:lstStyle/>
          <a:p>
            <a:pPr marL="0" lvl="0" indent="0" algn="l" rtl="0">
              <a:lnSpc>
                <a:spcPct val="94000"/>
              </a:lnSpc>
              <a:spcBef>
                <a:spcPts val="0"/>
              </a:spcBef>
              <a:spcAft>
                <a:spcPts val="0"/>
              </a:spcAft>
              <a:buClr>
                <a:schemeClr val="dk2"/>
              </a:buClr>
              <a:buSzPts val="2800"/>
              <a:buNone/>
            </a:pPr>
            <a:r>
              <a:rPr lang="en-US"/>
              <a:t>Calculates a numerical summary </a:t>
            </a:r>
            <a:r>
              <a:rPr lang="en-US" i="1"/>
              <a:t>by group</a:t>
            </a:r>
            <a:endParaRPr/>
          </a:p>
          <a:p>
            <a:pPr marL="0" lvl="0" indent="0" algn="l" rtl="0">
              <a:lnSpc>
                <a:spcPct val="94000"/>
              </a:lnSpc>
              <a:spcBef>
                <a:spcPts val="1200"/>
              </a:spcBef>
              <a:spcAft>
                <a:spcPts val="0"/>
              </a:spcAft>
              <a:buClr>
                <a:schemeClr val="dk2"/>
              </a:buClr>
              <a:buSzPts val="2800"/>
              <a:buNone/>
            </a:pPr>
            <a:endParaRPr/>
          </a:p>
          <a:p>
            <a:pPr marL="0" lvl="0" indent="0" algn="l" rtl="0">
              <a:lnSpc>
                <a:spcPct val="94000"/>
              </a:lnSpc>
              <a:spcBef>
                <a:spcPts val="1200"/>
              </a:spcBef>
              <a:spcAft>
                <a:spcPts val="0"/>
              </a:spcAft>
              <a:buClr>
                <a:schemeClr val="dk2"/>
              </a:buClr>
              <a:buSzPts val="2800"/>
              <a:buNone/>
            </a:pPr>
            <a:endParaRPr/>
          </a:p>
          <a:p>
            <a:pPr marL="0" lvl="0" indent="0" algn="l" rtl="0">
              <a:lnSpc>
                <a:spcPct val="94000"/>
              </a:lnSpc>
              <a:spcBef>
                <a:spcPts val="1200"/>
              </a:spcBef>
              <a:spcAft>
                <a:spcPts val="0"/>
              </a:spcAft>
              <a:buClr>
                <a:schemeClr val="dk2"/>
              </a:buClr>
              <a:buSzPts val="2800"/>
              <a:buNone/>
            </a:pPr>
            <a:endParaRPr/>
          </a:p>
          <a:p>
            <a:pPr marL="0" lvl="0" indent="0" algn="l" rtl="0">
              <a:lnSpc>
                <a:spcPct val="94000"/>
              </a:lnSpc>
              <a:spcBef>
                <a:spcPts val="1200"/>
              </a:spcBef>
              <a:spcAft>
                <a:spcPts val="0"/>
              </a:spcAft>
              <a:buClr>
                <a:schemeClr val="dk2"/>
              </a:buClr>
              <a:buSzPts val="2800"/>
              <a:buNone/>
            </a:pPr>
            <a:endParaRPr/>
          </a:p>
          <a:p>
            <a:pPr marL="0" lvl="0" indent="0" algn="l" rtl="0">
              <a:lnSpc>
                <a:spcPct val="94000"/>
              </a:lnSpc>
              <a:spcBef>
                <a:spcPts val="1200"/>
              </a:spcBef>
              <a:spcAft>
                <a:spcPts val="0"/>
              </a:spcAft>
              <a:buClr>
                <a:schemeClr val="dk2"/>
              </a:buClr>
              <a:buSzPts val="2800"/>
              <a:buNone/>
            </a:pPr>
            <a:r>
              <a:rPr lang="en-US"/>
              <a:t>We do not provide the name of the data set with each variable</a:t>
            </a:r>
            <a:endParaRPr/>
          </a:p>
          <a:p>
            <a:pPr marL="914400" lvl="1" indent="-384048" algn="l" rtl="0">
              <a:lnSpc>
                <a:spcPct val="94000"/>
              </a:lnSpc>
              <a:spcBef>
                <a:spcPts val="700"/>
              </a:spcBef>
              <a:spcAft>
                <a:spcPts val="0"/>
              </a:spcAft>
              <a:buClr>
                <a:schemeClr val="dk2"/>
              </a:buClr>
              <a:buSzPts val="2400"/>
              <a:buChar char="–"/>
            </a:pPr>
            <a:r>
              <a:rPr lang="en-US"/>
              <a:t>“data” is a separate argument that we must include</a:t>
            </a:r>
            <a:endParaRPr/>
          </a:p>
          <a:p>
            <a:pPr marL="0" lvl="0" indent="0" algn="l" rtl="0">
              <a:lnSpc>
                <a:spcPct val="94000"/>
              </a:lnSpc>
              <a:spcBef>
                <a:spcPts val="1200"/>
              </a:spcBef>
              <a:spcAft>
                <a:spcPts val="0"/>
              </a:spcAft>
              <a:buClr>
                <a:schemeClr val="dk2"/>
              </a:buClr>
              <a:buSzPts val="1000"/>
              <a:buNone/>
            </a:pPr>
            <a:endParaRPr sz="1000"/>
          </a:p>
          <a:p>
            <a:pPr marL="0" lvl="0" indent="0" algn="l" rtl="0">
              <a:lnSpc>
                <a:spcPct val="94000"/>
              </a:lnSpc>
              <a:spcBef>
                <a:spcPts val="1200"/>
              </a:spcBef>
              <a:spcAft>
                <a:spcPts val="0"/>
              </a:spcAft>
              <a:buClr>
                <a:schemeClr val="dk2"/>
              </a:buClr>
              <a:buSzPts val="2800"/>
              <a:buNone/>
            </a:pPr>
            <a:r>
              <a:rPr lang="en-US"/>
              <a:t>The “FUN” (function) argument can be any numerical summary</a:t>
            </a:r>
            <a:endParaRPr/>
          </a:p>
          <a:p>
            <a:pPr marL="914400" lvl="1" indent="-384048" algn="l" rtl="0">
              <a:lnSpc>
                <a:spcPct val="94000"/>
              </a:lnSpc>
              <a:spcBef>
                <a:spcPts val="700"/>
              </a:spcBef>
              <a:spcAft>
                <a:spcPts val="0"/>
              </a:spcAft>
              <a:buClr>
                <a:schemeClr val="dk2"/>
              </a:buClr>
              <a:buSzPts val="2400"/>
              <a:buChar char="–"/>
            </a:pPr>
            <a:r>
              <a:rPr lang="en-US"/>
              <a:t>min, max, mean, median, sd, IQR, etc.</a:t>
            </a:r>
            <a:endParaRPr/>
          </a:p>
          <a:p>
            <a:pPr marL="0" lvl="0" indent="0" algn="l" rtl="0">
              <a:lnSpc>
                <a:spcPct val="94000"/>
              </a:lnSpc>
              <a:spcBef>
                <a:spcPts val="1200"/>
              </a:spcBef>
              <a:spcAft>
                <a:spcPts val="0"/>
              </a:spcAft>
              <a:buClr>
                <a:schemeClr val="dk2"/>
              </a:buClr>
              <a:buSzPts val="2800"/>
              <a:buNone/>
            </a:pPr>
            <a:endParaRPr/>
          </a:p>
        </p:txBody>
      </p:sp>
      <p:sp>
        <p:nvSpPr>
          <p:cNvPr id="308" name="Google Shape;308;p26"/>
          <p:cNvSpPr txBox="1">
            <a:spLocks noGrp="1"/>
          </p:cNvSpPr>
          <p:nvPr>
            <p:ph type="sldNum" idx="12"/>
          </p:nvPr>
        </p:nvSpPr>
        <p:spPr>
          <a:xfrm>
            <a:off x="10595708" y="6453386"/>
            <a:ext cx="1596292" cy="40461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pic>
        <p:nvPicPr>
          <p:cNvPr id="309" name="Google Shape;309;p26"/>
          <p:cNvPicPr preferRelativeResize="0"/>
          <p:nvPr/>
        </p:nvPicPr>
        <p:blipFill rotWithShape="1">
          <a:blip r:embed="rId3">
            <a:alphaModFix/>
          </a:blip>
          <a:srcRect/>
          <a:stretch/>
        </p:blipFill>
        <p:spPr>
          <a:xfrm>
            <a:off x="1116676" y="1913906"/>
            <a:ext cx="10111048" cy="148580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27"/>
          <p:cNvSpPr txBox="1">
            <a:spLocks noGrp="1"/>
          </p:cNvSpPr>
          <p:nvPr>
            <p:ph type="title"/>
          </p:nvPr>
        </p:nvSpPr>
        <p:spPr>
          <a:xfrm>
            <a:off x="1116676" y="386134"/>
            <a:ext cx="10111048" cy="74295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000"/>
              <a:buFont typeface="Calibri"/>
              <a:buNone/>
            </a:pPr>
            <a:r>
              <a:rPr lang="en-US"/>
              <a:t>aggregate()</a:t>
            </a:r>
            <a:endParaRPr/>
          </a:p>
        </p:txBody>
      </p:sp>
      <p:sp>
        <p:nvSpPr>
          <p:cNvPr id="315" name="Google Shape;315;p27"/>
          <p:cNvSpPr txBox="1">
            <a:spLocks noGrp="1"/>
          </p:cNvSpPr>
          <p:nvPr>
            <p:ph type="body" idx="1"/>
          </p:nvPr>
        </p:nvSpPr>
        <p:spPr>
          <a:xfrm>
            <a:off x="1116675" y="1142939"/>
            <a:ext cx="10414583" cy="5224610"/>
          </a:xfrm>
          <a:prstGeom prst="rect">
            <a:avLst/>
          </a:prstGeom>
          <a:noFill/>
          <a:ln>
            <a:noFill/>
          </a:ln>
        </p:spPr>
        <p:txBody>
          <a:bodyPr spcFirstLastPara="1" wrap="square" lIns="91425" tIns="45700" rIns="91425" bIns="45700" anchor="t" anchorCtr="0">
            <a:normAutofit/>
          </a:bodyPr>
          <a:lstStyle/>
          <a:p>
            <a:pPr marL="0" lvl="0" indent="0" algn="l" rtl="0">
              <a:lnSpc>
                <a:spcPct val="94000"/>
              </a:lnSpc>
              <a:spcBef>
                <a:spcPts val="0"/>
              </a:spcBef>
              <a:spcAft>
                <a:spcPts val="0"/>
              </a:spcAft>
              <a:buClr>
                <a:schemeClr val="dk2"/>
              </a:buClr>
              <a:buSzPts val="2800"/>
              <a:buNone/>
            </a:pPr>
            <a:r>
              <a:rPr lang="en-US"/>
              <a:t>Calculates a numerical summary </a:t>
            </a:r>
            <a:r>
              <a:rPr lang="en-US" i="1"/>
              <a:t>by group</a:t>
            </a:r>
            <a:endParaRPr/>
          </a:p>
          <a:p>
            <a:pPr marL="0" lvl="0" indent="0" algn="l" rtl="0">
              <a:lnSpc>
                <a:spcPct val="94000"/>
              </a:lnSpc>
              <a:spcBef>
                <a:spcPts val="1200"/>
              </a:spcBef>
              <a:spcAft>
                <a:spcPts val="0"/>
              </a:spcAft>
              <a:buClr>
                <a:schemeClr val="dk2"/>
              </a:buClr>
              <a:buSzPts val="2800"/>
              <a:buNone/>
            </a:pPr>
            <a:endParaRPr/>
          </a:p>
          <a:p>
            <a:pPr marL="0" lvl="0" indent="0" algn="l" rtl="0">
              <a:lnSpc>
                <a:spcPct val="94000"/>
              </a:lnSpc>
              <a:spcBef>
                <a:spcPts val="1200"/>
              </a:spcBef>
              <a:spcAft>
                <a:spcPts val="0"/>
              </a:spcAft>
              <a:buClr>
                <a:schemeClr val="dk2"/>
              </a:buClr>
              <a:buSzPts val="2800"/>
              <a:buNone/>
            </a:pPr>
            <a:endParaRPr/>
          </a:p>
          <a:p>
            <a:pPr marL="0" lvl="0" indent="0" algn="l" rtl="0">
              <a:lnSpc>
                <a:spcPct val="94000"/>
              </a:lnSpc>
              <a:spcBef>
                <a:spcPts val="1200"/>
              </a:spcBef>
              <a:spcAft>
                <a:spcPts val="0"/>
              </a:spcAft>
              <a:buClr>
                <a:schemeClr val="dk2"/>
              </a:buClr>
              <a:buSzPts val="2800"/>
              <a:buNone/>
            </a:pPr>
            <a:endParaRPr/>
          </a:p>
          <a:p>
            <a:pPr marL="0" lvl="0" indent="0" algn="l" rtl="0">
              <a:lnSpc>
                <a:spcPct val="94000"/>
              </a:lnSpc>
              <a:spcBef>
                <a:spcPts val="1200"/>
              </a:spcBef>
              <a:spcAft>
                <a:spcPts val="0"/>
              </a:spcAft>
              <a:buClr>
                <a:schemeClr val="dk2"/>
              </a:buClr>
              <a:buSzPts val="2800"/>
              <a:buNone/>
            </a:pPr>
            <a:endParaRPr/>
          </a:p>
          <a:p>
            <a:pPr marL="0" lvl="0" indent="0" algn="l" rtl="0">
              <a:lnSpc>
                <a:spcPct val="94000"/>
              </a:lnSpc>
              <a:spcBef>
                <a:spcPts val="1200"/>
              </a:spcBef>
              <a:spcAft>
                <a:spcPts val="0"/>
              </a:spcAft>
              <a:buClr>
                <a:schemeClr val="dk2"/>
              </a:buClr>
              <a:buSzPts val="2800"/>
              <a:buNone/>
            </a:pPr>
            <a:r>
              <a:rPr lang="en-US"/>
              <a:t>Once again, order matters!</a:t>
            </a:r>
            <a:endParaRPr/>
          </a:p>
          <a:p>
            <a:pPr marL="914400" lvl="1" indent="-384048" algn="l" rtl="0">
              <a:lnSpc>
                <a:spcPct val="94000"/>
              </a:lnSpc>
              <a:spcBef>
                <a:spcPts val="700"/>
              </a:spcBef>
              <a:spcAft>
                <a:spcPts val="0"/>
              </a:spcAft>
              <a:buClr>
                <a:schemeClr val="dk2"/>
              </a:buClr>
              <a:buSzPts val="2400"/>
              <a:buChar char="–"/>
            </a:pPr>
            <a:r>
              <a:rPr lang="en-US"/>
              <a:t>The quantitative variable must go first, followed by the categorical variable</a:t>
            </a:r>
            <a:endParaRPr/>
          </a:p>
          <a:p>
            <a:pPr marL="0" lvl="0" indent="0" algn="l" rtl="0">
              <a:lnSpc>
                <a:spcPct val="94000"/>
              </a:lnSpc>
              <a:spcBef>
                <a:spcPts val="1200"/>
              </a:spcBef>
              <a:spcAft>
                <a:spcPts val="0"/>
              </a:spcAft>
              <a:buClr>
                <a:schemeClr val="dk2"/>
              </a:buClr>
              <a:buSzPts val="2800"/>
              <a:buNone/>
            </a:pPr>
            <a:endParaRPr/>
          </a:p>
        </p:txBody>
      </p:sp>
      <p:sp>
        <p:nvSpPr>
          <p:cNvPr id="316" name="Google Shape;316;p27"/>
          <p:cNvSpPr txBox="1">
            <a:spLocks noGrp="1"/>
          </p:cNvSpPr>
          <p:nvPr>
            <p:ph type="sldNum" idx="12"/>
          </p:nvPr>
        </p:nvSpPr>
        <p:spPr>
          <a:xfrm>
            <a:off x="10595708" y="6453386"/>
            <a:ext cx="1596292" cy="40461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26</a:t>
            </a:fld>
            <a:endParaRPr/>
          </a:p>
        </p:txBody>
      </p:sp>
      <p:pic>
        <p:nvPicPr>
          <p:cNvPr id="317" name="Google Shape;317;p27"/>
          <p:cNvPicPr preferRelativeResize="0"/>
          <p:nvPr/>
        </p:nvPicPr>
        <p:blipFill rotWithShape="1">
          <a:blip r:embed="rId3">
            <a:alphaModFix/>
          </a:blip>
          <a:srcRect/>
          <a:stretch/>
        </p:blipFill>
        <p:spPr>
          <a:xfrm>
            <a:off x="1116676" y="1913906"/>
            <a:ext cx="10111048" cy="148580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28"/>
          <p:cNvSpPr txBox="1">
            <a:spLocks noGrp="1"/>
          </p:cNvSpPr>
          <p:nvPr>
            <p:ph type="title"/>
          </p:nvPr>
        </p:nvSpPr>
        <p:spPr>
          <a:xfrm>
            <a:off x="1116676" y="386134"/>
            <a:ext cx="10111048" cy="74295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000"/>
              <a:buFont typeface="Calibri"/>
              <a:buNone/>
            </a:pPr>
            <a:r>
              <a:rPr lang="en-US"/>
              <a:t>Demo #5</a:t>
            </a:r>
            <a:endParaRPr/>
          </a:p>
        </p:txBody>
      </p:sp>
      <p:sp>
        <p:nvSpPr>
          <p:cNvPr id="323" name="Google Shape;323;p28"/>
          <p:cNvSpPr txBox="1">
            <a:spLocks noGrp="1"/>
          </p:cNvSpPr>
          <p:nvPr>
            <p:ph type="body" idx="1"/>
          </p:nvPr>
        </p:nvSpPr>
        <p:spPr>
          <a:xfrm>
            <a:off x="1116676" y="1142939"/>
            <a:ext cx="10111048" cy="5224610"/>
          </a:xfrm>
          <a:prstGeom prst="rect">
            <a:avLst/>
          </a:prstGeom>
          <a:noFill/>
          <a:ln>
            <a:noFill/>
          </a:ln>
        </p:spPr>
        <p:txBody>
          <a:bodyPr spcFirstLastPara="1" wrap="square" lIns="91425" tIns="45700" rIns="91425" bIns="45700" anchor="t" anchorCtr="0">
            <a:normAutofit/>
          </a:bodyPr>
          <a:lstStyle/>
          <a:p>
            <a:pPr marL="0" lvl="0" indent="0" algn="l" rtl="0">
              <a:lnSpc>
                <a:spcPct val="94000"/>
              </a:lnSpc>
              <a:spcBef>
                <a:spcPts val="0"/>
              </a:spcBef>
              <a:spcAft>
                <a:spcPts val="0"/>
              </a:spcAft>
              <a:buClr>
                <a:schemeClr val="dk2"/>
              </a:buClr>
              <a:buSzPts val="2800"/>
              <a:buNone/>
            </a:pPr>
            <a:r>
              <a:rPr lang="en-US"/>
              <a:t>Calculate the quantiles of flipper length across the various penguin species. </a:t>
            </a:r>
            <a:endParaRPr/>
          </a:p>
          <a:p>
            <a:pPr marL="0" lvl="0" indent="0" algn="l" rtl="0">
              <a:lnSpc>
                <a:spcPct val="94000"/>
              </a:lnSpc>
              <a:spcBef>
                <a:spcPts val="1200"/>
              </a:spcBef>
              <a:spcAft>
                <a:spcPts val="0"/>
              </a:spcAft>
              <a:buClr>
                <a:schemeClr val="dk2"/>
              </a:buClr>
              <a:buSzPts val="2800"/>
              <a:buNone/>
            </a:pPr>
            <a:endParaRPr/>
          </a:p>
          <a:p>
            <a:pPr marL="0" lvl="0" indent="0" algn="l" rtl="0">
              <a:lnSpc>
                <a:spcPct val="94000"/>
              </a:lnSpc>
              <a:spcBef>
                <a:spcPts val="1200"/>
              </a:spcBef>
              <a:spcAft>
                <a:spcPts val="0"/>
              </a:spcAft>
              <a:buClr>
                <a:schemeClr val="dk2"/>
              </a:buClr>
              <a:buSzPts val="2800"/>
              <a:buNone/>
            </a:pPr>
            <a:r>
              <a:rPr lang="en-US" b="1"/>
              <a:t>Note: </a:t>
            </a:r>
            <a:r>
              <a:rPr lang="en-US"/>
              <a:t>if you run your code and no output appears, try knitting the document! This function can be a little finicky sometimes (and sometimes the values only show up in the html file). </a:t>
            </a:r>
            <a:endParaRPr/>
          </a:p>
        </p:txBody>
      </p:sp>
      <p:sp>
        <p:nvSpPr>
          <p:cNvPr id="324" name="Google Shape;324;p28"/>
          <p:cNvSpPr txBox="1">
            <a:spLocks noGrp="1"/>
          </p:cNvSpPr>
          <p:nvPr>
            <p:ph type="sldNum" idx="12"/>
          </p:nvPr>
        </p:nvSpPr>
        <p:spPr>
          <a:xfrm>
            <a:off x="10595708" y="6453386"/>
            <a:ext cx="1596292" cy="40461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29"/>
          <p:cNvSpPr txBox="1">
            <a:spLocks noGrp="1"/>
          </p:cNvSpPr>
          <p:nvPr>
            <p:ph type="title"/>
          </p:nvPr>
        </p:nvSpPr>
        <p:spPr>
          <a:xfrm>
            <a:off x="1116676" y="386134"/>
            <a:ext cx="10111048" cy="74295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000"/>
              <a:buFont typeface="Calibri"/>
              <a:buNone/>
            </a:pPr>
            <a:r>
              <a:rPr lang="en-US"/>
              <a:t>Demo #5</a:t>
            </a:r>
            <a:endParaRPr/>
          </a:p>
        </p:txBody>
      </p:sp>
      <p:sp>
        <p:nvSpPr>
          <p:cNvPr id="330" name="Google Shape;330;p29"/>
          <p:cNvSpPr txBox="1">
            <a:spLocks noGrp="1"/>
          </p:cNvSpPr>
          <p:nvPr>
            <p:ph type="body" idx="1"/>
          </p:nvPr>
        </p:nvSpPr>
        <p:spPr>
          <a:xfrm>
            <a:off x="1116676" y="1142939"/>
            <a:ext cx="10111048" cy="5224610"/>
          </a:xfrm>
          <a:prstGeom prst="rect">
            <a:avLst/>
          </a:prstGeom>
          <a:noFill/>
          <a:ln>
            <a:noFill/>
          </a:ln>
        </p:spPr>
        <p:txBody>
          <a:bodyPr spcFirstLastPara="1" wrap="square" lIns="91425" tIns="45700" rIns="91425" bIns="45700" anchor="t" anchorCtr="0">
            <a:normAutofit/>
          </a:bodyPr>
          <a:lstStyle/>
          <a:p>
            <a:pPr marL="0" lvl="0" indent="0" algn="l" rtl="0">
              <a:lnSpc>
                <a:spcPct val="94000"/>
              </a:lnSpc>
              <a:spcBef>
                <a:spcPts val="0"/>
              </a:spcBef>
              <a:spcAft>
                <a:spcPts val="0"/>
              </a:spcAft>
              <a:buClr>
                <a:schemeClr val="dk2"/>
              </a:buClr>
              <a:buSzPts val="2800"/>
              <a:buNone/>
            </a:pPr>
            <a:r>
              <a:rPr lang="en-US"/>
              <a:t>Calculate the quantiles of flipper length across the various penguin species. </a:t>
            </a:r>
            <a:endParaRPr/>
          </a:p>
          <a:p>
            <a:pPr marL="0" lvl="0" indent="0" algn="l" rtl="0">
              <a:lnSpc>
                <a:spcPct val="94000"/>
              </a:lnSpc>
              <a:spcBef>
                <a:spcPts val="1200"/>
              </a:spcBef>
              <a:spcAft>
                <a:spcPts val="0"/>
              </a:spcAft>
              <a:buClr>
                <a:schemeClr val="dk2"/>
              </a:buClr>
              <a:buSzPts val="2800"/>
              <a:buNone/>
            </a:pPr>
            <a:endParaRPr/>
          </a:p>
          <a:p>
            <a:pPr marL="0" lvl="0" indent="0" algn="l" rtl="0">
              <a:lnSpc>
                <a:spcPct val="94000"/>
              </a:lnSpc>
              <a:spcBef>
                <a:spcPts val="1200"/>
              </a:spcBef>
              <a:spcAft>
                <a:spcPts val="0"/>
              </a:spcAft>
              <a:buClr>
                <a:schemeClr val="dk2"/>
              </a:buClr>
              <a:buSzPts val="2800"/>
              <a:buNone/>
            </a:pPr>
            <a:endParaRPr/>
          </a:p>
          <a:p>
            <a:pPr marL="0" lvl="0" indent="0" algn="l" rtl="0">
              <a:lnSpc>
                <a:spcPct val="94000"/>
              </a:lnSpc>
              <a:spcBef>
                <a:spcPts val="1200"/>
              </a:spcBef>
              <a:spcAft>
                <a:spcPts val="0"/>
              </a:spcAft>
              <a:buClr>
                <a:schemeClr val="dk2"/>
              </a:buClr>
              <a:buSzPts val="2800"/>
              <a:buNone/>
            </a:pPr>
            <a:endParaRPr/>
          </a:p>
          <a:p>
            <a:pPr marL="0" lvl="0" indent="0" algn="l" rtl="0">
              <a:lnSpc>
                <a:spcPct val="94000"/>
              </a:lnSpc>
              <a:spcBef>
                <a:spcPts val="1200"/>
              </a:spcBef>
              <a:spcAft>
                <a:spcPts val="0"/>
              </a:spcAft>
              <a:buClr>
                <a:schemeClr val="dk2"/>
              </a:buClr>
              <a:buSzPts val="2800"/>
              <a:buNone/>
            </a:pPr>
            <a:endParaRPr/>
          </a:p>
          <a:p>
            <a:pPr marL="0" lvl="0" indent="0" algn="l" rtl="0">
              <a:lnSpc>
                <a:spcPct val="94000"/>
              </a:lnSpc>
              <a:spcBef>
                <a:spcPts val="1200"/>
              </a:spcBef>
              <a:spcAft>
                <a:spcPts val="0"/>
              </a:spcAft>
              <a:buClr>
                <a:schemeClr val="dk2"/>
              </a:buClr>
              <a:buSzPts val="2800"/>
              <a:buNone/>
            </a:pPr>
            <a:endParaRPr/>
          </a:p>
          <a:p>
            <a:pPr marL="0" lvl="0" indent="0" algn="l" rtl="0">
              <a:lnSpc>
                <a:spcPct val="94000"/>
              </a:lnSpc>
              <a:spcBef>
                <a:spcPts val="1200"/>
              </a:spcBef>
              <a:spcAft>
                <a:spcPts val="0"/>
              </a:spcAft>
              <a:buClr>
                <a:schemeClr val="dk2"/>
              </a:buClr>
              <a:buSzPts val="2800"/>
              <a:buNone/>
            </a:pPr>
            <a:r>
              <a:rPr lang="en-US"/>
              <a:t>Note: no output shows up! What happens if I knit the file?</a:t>
            </a:r>
            <a:endParaRPr/>
          </a:p>
        </p:txBody>
      </p:sp>
      <p:sp>
        <p:nvSpPr>
          <p:cNvPr id="331" name="Google Shape;331;p29"/>
          <p:cNvSpPr txBox="1">
            <a:spLocks noGrp="1"/>
          </p:cNvSpPr>
          <p:nvPr>
            <p:ph type="sldNum" idx="12"/>
          </p:nvPr>
        </p:nvSpPr>
        <p:spPr>
          <a:xfrm>
            <a:off x="10595708" y="6453386"/>
            <a:ext cx="1596292" cy="40461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28</a:t>
            </a:fld>
            <a:endParaRPr/>
          </a:p>
        </p:txBody>
      </p:sp>
      <p:pic>
        <p:nvPicPr>
          <p:cNvPr id="332" name="Google Shape;332;p29"/>
          <p:cNvPicPr preferRelativeResize="0"/>
          <p:nvPr/>
        </p:nvPicPr>
        <p:blipFill rotWithShape="1">
          <a:blip r:embed="rId3">
            <a:alphaModFix/>
          </a:blip>
          <a:srcRect/>
          <a:stretch/>
        </p:blipFill>
        <p:spPr>
          <a:xfrm>
            <a:off x="1116676" y="2394777"/>
            <a:ext cx="10111048" cy="18661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30"/>
          <p:cNvSpPr txBox="1">
            <a:spLocks noGrp="1"/>
          </p:cNvSpPr>
          <p:nvPr>
            <p:ph type="title"/>
          </p:nvPr>
        </p:nvSpPr>
        <p:spPr>
          <a:xfrm>
            <a:off x="1116676" y="386134"/>
            <a:ext cx="10111048" cy="74295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000"/>
              <a:buFont typeface="Calibri"/>
              <a:buNone/>
            </a:pPr>
            <a:r>
              <a:rPr lang="en-US"/>
              <a:t>Demo #5</a:t>
            </a:r>
            <a:endParaRPr/>
          </a:p>
        </p:txBody>
      </p:sp>
      <p:sp>
        <p:nvSpPr>
          <p:cNvPr id="338" name="Google Shape;338;p30"/>
          <p:cNvSpPr txBox="1">
            <a:spLocks noGrp="1"/>
          </p:cNvSpPr>
          <p:nvPr>
            <p:ph type="body" idx="1"/>
          </p:nvPr>
        </p:nvSpPr>
        <p:spPr>
          <a:xfrm>
            <a:off x="1116676" y="1142939"/>
            <a:ext cx="10111048" cy="5224610"/>
          </a:xfrm>
          <a:prstGeom prst="rect">
            <a:avLst/>
          </a:prstGeom>
          <a:noFill/>
          <a:ln>
            <a:noFill/>
          </a:ln>
        </p:spPr>
        <p:txBody>
          <a:bodyPr spcFirstLastPara="1" wrap="square" lIns="91425" tIns="45700" rIns="91425" bIns="45700" anchor="t" anchorCtr="0">
            <a:normAutofit/>
          </a:bodyPr>
          <a:lstStyle/>
          <a:p>
            <a:pPr marL="0" lvl="0" indent="0" algn="l" rtl="0">
              <a:lnSpc>
                <a:spcPct val="94000"/>
              </a:lnSpc>
              <a:spcBef>
                <a:spcPts val="0"/>
              </a:spcBef>
              <a:spcAft>
                <a:spcPts val="0"/>
              </a:spcAft>
              <a:buClr>
                <a:schemeClr val="dk2"/>
              </a:buClr>
              <a:buSzPts val="2800"/>
              <a:buNone/>
            </a:pPr>
            <a:r>
              <a:rPr lang="en-US"/>
              <a:t>Calculate the quantiles of flipper length across the various penguin species. </a:t>
            </a:r>
            <a:endParaRPr/>
          </a:p>
          <a:p>
            <a:pPr marL="0" lvl="0" indent="0" algn="l" rtl="0">
              <a:lnSpc>
                <a:spcPct val="94000"/>
              </a:lnSpc>
              <a:spcBef>
                <a:spcPts val="1200"/>
              </a:spcBef>
              <a:spcAft>
                <a:spcPts val="0"/>
              </a:spcAft>
              <a:buClr>
                <a:schemeClr val="dk2"/>
              </a:buClr>
              <a:buSzPts val="2800"/>
              <a:buNone/>
            </a:pPr>
            <a:endParaRPr/>
          </a:p>
        </p:txBody>
      </p:sp>
      <p:sp>
        <p:nvSpPr>
          <p:cNvPr id="339" name="Google Shape;339;p30"/>
          <p:cNvSpPr txBox="1">
            <a:spLocks noGrp="1"/>
          </p:cNvSpPr>
          <p:nvPr>
            <p:ph type="sldNum" idx="12"/>
          </p:nvPr>
        </p:nvSpPr>
        <p:spPr>
          <a:xfrm>
            <a:off x="10595708" y="6453386"/>
            <a:ext cx="1596292" cy="40461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29</a:t>
            </a:fld>
            <a:endParaRPr/>
          </a:p>
        </p:txBody>
      </p:sp>
      <p:pic>
        <p:nvPicPr>
          <p:cNvPr id="340" name="Google Shape;340;p30"/>
          <p:cNvPicPr preferRelativeResize="0"/>
          <p:nvPr/>
        </p:nvPicPr>
        <p:blipFill rotWithShape="1">
          <a:blip r:embed="rId3">
            <a:alphaModFix/>
          </a:blip>
          <a:srcRect/>
          <a:stretch/>
        </p:blipFill>
        <p:spPr>
          <a:xfrm>
            <a:off x="1116676" y="2224974"/>
            <a:ext cx="10111048" cy="319839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3"/>
          <p:cNvSpPr txBox="1">
            <a:spLocks noGrp="1"/>
          </p:cNvSpPr>
          <p:nvPr>
            <p:ph type="title"/>
          </p:nvPr>
        </p:nvSpPr>
        <p:spPr>
          <a:xfrm>
            <a:off x="1116676" y="386134"/>
            <a:ext cx="10111048" cy="74295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000"/>
              <a:buFont typeface="Calibri"/>
              <a:buNone/>
            </a:pPr>
            <a:r>
              <a:rPr lang="en-US"/>
              <a:t>M-Write </a:t>
            </a:r>
            <a:endParaRPr/>
          </a:p>
        </p:txBody>
      </p:sp>
      <p:sp>
        <p:nvSpPr>
          <p:cNvPr id="119" name="Google Shape;119;p3"/>
          <p:cNvSpPr txBox="1">
            <a:spLocks noGrp="1"/>
          </p:cNvSpPr>
          <p:nvPr>
            <p:ph type="body" idx="1"/>
          </p:nvPr>
        </p:nvSpPr>
        <p:spPr>
          <a:xfrm>
            <a:off x="1116675" y="1142939"/>
            <a:ext cx="10310449" cy="5224610"/>
          </a:xfrm>
          <a:prstGeom prst="rect">
            <a:avLst/>
          </a:prstGeom>
          <a:noFill/>
          <a:ln>
            <a:noFill/>
          </a:ln>
        </p:spPr>
        <p:txBody>
          <a:bodyPr spcFirstLastPara="1" wrap="square" lIns="91425" tIns="45700" rIns="91425" bIns="45700" anchor="t" anchorCtr="0">
            <a:normAutofit/>
          </a:bodyPr>
          <a:lstStyle/>
          <a:p>
            <a:pPr marL="0" lvl="0" indent="0" algn="l" rtl="0">
              <a:lnSpc>
                <a:spcPct val="94000"/>
              </a:lnSpc>
              <a:spcBef>
                <a:spcPts val="0"/>
              </a:spcBef>
              <a:spcAft>
                <a:spcPts val="0"/>
              </a:spcAft>
              <a:buClr>
                <a:schemeClr val="dk2"/>
              </a:buClr>
              <a:buSzPts val="2800"/>
              <a:buNone/>
            </a:pPr>
            <a:r>
              <a:rPr lang="en-US"/>
              <a:t>M-Write is a UM program that integrates writing-to-learn assignments into introductory courses in STEM</a:t>
            </a:r>
            <a:endParaRPr/>
          </a:p>
          <a:p>
            <a:pPr marL="0" lvl="0" indent="0" algn="l" rtl="0">
              <a:lnSpc>
                <a:spcPct val="94000"/>
              </a:lnSpc>
              <a:spcBef>
                <a:spcPts val="1200"/>
              </a:spcBef>
              <a:spcAft>
                <a:spcPts val="0"/>
              </a:spcAft>
              <a:buClr>
                <a:schemeClr val="dk2"/>
              </a:buClr>
              <a:buSzPts val="1000"/>
              <a:buNone/>
            </a:pPr>
            <a:endParaRPr sz="1000"/>
          </a:p>
          <a:p>
            <a:pPr marL="0" lvl="0" indent="0" algn="l" rtl="0">
              <a:lnSpc>
                <a:spcPct val="94000"/>
              </a:lnSpc>
              <a:spcBef>
                <a:spcPts val="1200"/>
              </a:spcBef>
              <a:spcAft>
                <a:spcPts val="0"/>
              </a:spcAft>
              <a:buClr>
                <a:schemeClr val="dk2"/>
              </a:buClr>
              <a:buSzPts val="2800"/>
              <a:buNone/>
            </a:pPr>
            <a:r>
              <a:rPr lang="en-US"/>
              <a:t>Over the course of this semester, we will have two M-Write prompts</a:t>
            </a:r>
            <a:endParaRPr/>
          </a:p>
          <a:p>
            <a:pPr marL="0" lvl="0" indent="0" algn="l" rtl="0">
              <a:lnSpc>
                <a:spcPct val="94000"/>
              </a:lnSpc>
              <a:spcBef>
                <a:spcPts val="1200"/>
              </a:spcBef>
              <a:spcAft>
                <a:spcPts val="0"/>
              </a:spcAft>
              <a:buClr>
                <a:schemeClr val="dk2"/>
              </a:buClr>
              <a:buSzPts val="1000"/>
              <a:buNone/>
            </a:pPr>
            <a:endParaRPr sz="1000"/>
          </a:p>
          <a:p>
            <a:pPr marL="0" lvl="0" indent="0" algn="l" rtl="0">
              <a:lnSpc>
                <a:spcPct val="94000"/>
              </a:lnSpc>
              <a:spcBef>
                <a:spcPts val="1200"/>
              </a:spcBef>
              <a:spcAft>
                <a:spcPts val="0"/>
              </a:spcAft>
              <a:buClr>
                <a:schemeClr val="dk2"/>
              </a:buClr>
              <a:buSzPts val="2800"/>
              <a:buNone/>
            </a:pPr>
            <a:r>
              <a:rPr lang="en-US"/>
              <a:t>Each prompt has four steps:</a:t>
            </a:r>
            <a:endParaRPr/>
          </a:p>
          <a:p>
            <a:pPr marL="987552" lvl="1" indent="-457200" algn="l" rtl="0">
              <a:lnSpc>
                <a:spcPct val="94000"/>
              </a:lnSpc>
              <a:spcBef>
                <a:spcPts val="700"/>
              </a:spcBef>
              <a:spcAft>
                <a:spcPts val="0"/>
              </a:spcAft>
              <a:buClr>
                <a:schemeClr val="dk2"/>
              </a:buClr>
              <a:buSzPts val="2400"/>
              <a:buFont typeface="Calibri"/>
              <a:buAutoNum type="arabicParenR"/>
            </a:pPr>
            <a:r>
              <a:rPr lang="en-US"/>
              <a:t>Supplement – </a:t>
            </a:r>
            <a:r>
              <a:rPr lang="en-US" sz="2400"/>
              <a:t>due Thursday, February 2</a:t>
            </a:r>
            <a:r>
              <a:rPr lang="en-US" sz="2400" baseline="30000"/>
              <a:t>nd</a:t>
            </a:r>
            <a:r>
              <a:rPr lang="en-US" sz="2400"/>
              <a:t> by 11:59pm </a:t>
            </a:r>
            <a:endParaRPr/>
          </a:p>
          <a:p>
            <a:pPr marL="987552" lvl="1" indent="-457200" algn="l" rtl="0">
              <a:lnSpc>
                <a:spcPct val="94000"/>
              </a:lnSpc>
              <a:spcBef>
                <a:spcPts val="700"/>
              </a:spcBef>
              <a:spcAft>
                <a:spcPts val="0"/>
              </a:spcAft>
              <a:buClr>
                <a:schemeClr val="dk2"/>
              </a:buClr>
              <a:buSzPts val="2400"/>
              <a:buFont typeface="Calibri"/>
              <a:buAutoNum type="arabicParenR"/>
            </a:pPr>
            <a:r>
              <a:rPr lang="en-US"/>
              <a:t>First Draft – </a:t>
            </a:r>
            <a:r>
              <a:rPr lang="en-US" sz="2400"/>
              <a:t>due Wednesday, February 8</a:t>
            </a:r>
            <a:r>
              <a:rPr lang="en-US" sz="2400" baseline="30000"/>
              <a:t>th</a:t>
            </a:r>
            <a:r>
              <a:rPr lang="en-US" sz="2400"/>
              <a:t> by 11:59pm </a:t>
            </a:r>
            <a:endParaRPr/>
          </a:p>
          <a:p>
            <a:pPr marL="987552" lvl="1" indent="-457200" algn="l" rtl="0">
              <a:lnSpc>
                <a:spcPct val="94000"/>
              </a:lnSpc>
              <a:spcBef>
                <a:spcPts val="700"/>
              </a:spcBef>
              <a:spcAft>
                <a:spcPts val="0"/>
              </a:spcAft>
              <a:buClr>
                <a:schemeClr val="dk2"/>
              </a:buClr>
              <a:buSzPts val="2400"/>
              <a:buFont typeface="Calibri"/>
              <a:buAutoNum type="arabicParenR"/>
            </a:pPr>
            <a:r>
              <a:rPr lang="en-US"/>
              <a:t>Peer Reviews – </a:t>
            </a:r>
            <a:r>
              <a:rPr lang="en-US" sz="2400"/>
              <a:t>due Sunday, February 12</a:t>
            </a:r>
            <a:r>
              <a:rPr lang="en-US" sz="2400" baseline="30000"/>
              <a:t>th</a:t>
            </a:r>
            <a:r>
              <a:rPr lang="en-US" sz="2400"/>
              <a:t> by 11:59pm</a:t>
            </a:r>
            <a:endParaRPr/>
          </a:p>
          <a:p>
            <a:pPr marL="987552" lvl="1" indent="-457200" algn="l" rtl="0">
              <a:lnSpc>
                <a:spcPct val="94000"/>
              </a:lnSpc>
              <a:spcBef>
                <a:spcPts val="700"/>
              </a:spcBef>
              <a:spcAft>
                <a:spcPts val="0"/>
              </a:spcAft>
              <a:buClr>
                <a:schemeClr val="dk2"/>
              </a:buClr>
              <a:buSzPts val="2400"/>
              <a:buFont typeface="Calibri"/>
              <a:buAutoNum type="arabicParenR"/>
            </a:pPr>
            <a:r>
              <a:rPr lang="en-US"/>
              <a:t>Final Revision – </a:t>
            </a:r>
            <a:r>
              <a:rPr lang="en-US" sz="2400"/>
              <a:t>due Friday, February 17</a:t>
            </a:r>
            <a:r>
              <a:rPr lang="en-US" sz="2400" baseline="30000"/>
              <a:t>th</a:t>
            </a:r>
            <a:r>
              <a:rPr lang="en-US" sz="2400"/>
              <a:t> by 11:59pm</a:t>
            </a:r>
            <a:endParaRPr/>
          </a:p>
        </p:txBody>
      </p:sp>
      <p:sp>
        <p:nvSpPr>
          <p:cNvPr id="120" name="Google Shape;120;p3"/>
          <p:cNvSpPr txBox="1">
            <a:spLocks noGrp="1"/>
          </p:cNvSpPr>
          <p:nvPr>
            <p:ph type="sldNum" idx="12"/>
          </p:nvPr>
        </p:nvSpPr>
        <p:spPr>
          <a:xfrm>
            <a:off x="10595708" y="6453386"/>
            <a:ext cx="1596292" cy="40461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31"/>
          <p:cNvSpPr txBox="1">
            <a:spLocks noGrp="1"/>
          </p:cNvSpPr>
          <p:nvPr>
            <p:ph type="title"/>
          </p:nvPr>
        </p:nvSpPr>
        <p:spPr>
          <a:xfrm>
            <a:off x="1116676" y="386134"/>
            <a:ext cx="10111048" cy="74295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000"/>
              <a:buFont typeface="Calibri"/>
              <a:buNone/>
            </a:pPr>
            <a:r>
              <a:rPr lang="en-US"/>
              <a:t>M-Write</a:t>
            </a:r>
            <a:endParaRPr/>
          </a:p>
        </p:txBody>
      </p:sp>
      <p:sp>
        <p:nvSpPr>
          <p:cNvPr id="346" name="Google Shape;346;p31"/>
          <p:cNvSpPr txBox="1">
            <a:spLocks noGrp="1"/>
          </p:cNvSpPr>
          <p:nvPr>
            <p:ph type="body" idx="1"/>
          </p:nvPr>
        </p:nvSpPr>
        <p:spPr>
          <a:xfrm>
            <a:off x="1116676" y="1142939"/>
            <a:ext cx="10111048" cy="5413504"/>
          </a:xfrm>
          <a:prstGeom prst="rect">
            <a:avLst/>
          </a:prstGeom>
          <a:noFill/>
          <a:ln>
            <a:noFill/>
          </a:ln>
        </p:spPr>
        <p:txBody>
          <a:bodyPr spcFirstLastPara="1" wrap="square" lIns="91425" tIns="45700" rIns="91425" bIns="45700" anchor="t" anchorCtr="0">
            <a:normAutofit/>
          </a:bodyPr>
          <a:lstStyle/>
          <a:p>
            <a:pPr marL="0" lvl="0" indent="0" algn="l" rtl="0">
              <a:lnSpc>
                <a:spcPct val="94000"/>
              </a:lnSpc>
              <a:spcBef>
                <a:spcPts val="0"/>
              </a:spcBef>
              <a:spcAft>
                <a:spcPts val="0"/>
              </a:spcAft>
              <a:buClr>
                <a:schemeClr val="dk2"/>
              </a:buClr>
              <a:buSzPts val="2800"/>
              <a:buNone/>
            </a:pPr>
            <a:r>
              <a:rPr lang="en-US"/>
              <a:t>Those are all the new functions we have for today! </a:t>
            </a:r>
            <a:endParaRPr/>
          </a:p>
          <a:p>
            <a:pPr marL="0" lvl="0" indent="0" algn="l" rtl="0">
              <a:lnSpc>
                <a:spcPct val="94000"/>
              </a:lnSpc>
              <a:spcBef>
                <a:spcPts val="1200"/>
              </a:spcBef>
              <a:spcAft>
                <a:spcPts val="0"/>
              </a:spcAft>
              <a:buClr>
                <a:schemeClr val="dk2"/>
              </a:buClr>
              <a:buSzPts val="2800"/>
              <a:buNone/>
            </a:pPr>
            <a:r>
              <a:rPr lang="en-US"/>
              <a:t>Click on the file titled </a:t>
            </a:r>
            <a:r>
              <a:rPr lang="en-US" b="1"/>
              <a:t>mwrite1supplement.Rmd </a:t>
            </a:r>
            <a:r>
              <a:rPr lang="en-US"/>
              <a:t>in the bottom right window to open the assignment for today.</a:t>
            </a:r>
            <a:endParaRPr/>
          </a:p>
          <a:p>
            <a:pPr marL="0" lvl="0" indent="0" algn="l" rtl="0">
              <a:lnSpc>
                <a:spcPct val="94000"/>
              </a:lnSpc>
              <a:spcBef>
                <a:spcPts val="1200"/>
              </a:spcBef>
              <a:spcAft>
                <a:spcPts val="0"/>
              </a:spcAft>
              <a:buClr>
                <a:schemeClr val="dk2"/>
              </a:buClr>
              <a:buSzPts val="2800"/>
              <a:buNone/>
            </a:pPr>
            <a:r>
              <a:rPr lang="en-US"/>
              <a:t>We will read through the background together and jump into our second Think-Pair-Share. </a:t>
            </a:r>
            <a:endParaRPr sz="3200"/>
          </a:p>
        </p:txBody>
      </p:sp>
      <p:sp>
        <p:nvSpPr>
          <p:cNvPr id="347" name="Google Shape;347;p31"/>
          <p:cNvSpPr txBox="1">
            <a:spLocks noGrp="1"/>
          </p:cNvSpPr>
          <p:nvPr>
            <p:ph type="sldNum" idx="12"/>
          </p:nvPr>
        </p:nvSpPr>
        <p:spPr>
          <a:xfrm>
            <a:off x="10595708" y="6453386"/>
            <a:ext cx="1596292" cy="40461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32"/>
          <p:cNvSpPr txBox="1">
            <a:spLocks noGrp="1"/>
          </p:cNvSpPr>
          <p:nvPr>
            <p:ph type="title"/>
          </p:nvPr>
        </p:nvSpPr>
        <p:spPr>
          <a:xfrm>
            <a:off x="1116676" y="386134"/>
            <a:ext cx="10111048" cy="74295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000"/>
              <a:buFont typeface="Calibri"/>
              <a:buNone/>
            </a:pPr>
            <a:r>
              <a:rPr lang="en-US"/>
              <a:t>Think-Pair-Share #2</a:t>
            </a:r>
            <a:endParaRPr/>
          </a:p>
        </p:txBody>
      </p:sp>
      <p:sp>
        <p:nvSpPr>
          <p:cNvPr id="353" name="Google Shape;353;p32"/>
          <p:cNvSpPr txBox="1">
            <a:spLocks noGrp="1"/>
          </p:cNvSpPr>
          <p:nvPr>
            <p:ph type="body" idx="1"/>
          </p:nvPr>
        </p:nvSpPr>
        <p:spPr>
          <a:xfrm>
            <a:off x="1116676" y="1142939"/>
            <a:ext cx="10173894" cy="5225435"/>
          </a:xfrm>
          <a:prstGeom prst="rect">
            <a:avLst/>
          </a:prstGeom>
          <a:noFill/>
          <a:ln>
            <a:noFill/>
          </a:ln>
        </p:spPr>
        <p:txBody>
          <a:bodyPr spcFirstLastPara="1" wrap="square" lIns="91425" tIns="45700" rIns="91425" bIns="45700" anchor="t" anchorCtr="0">
            <a:normAutofit/>
          </a:bodyPr>
          <a:lstStyle/>
          <a:p>
            <a:pPr marL="0" lvl="0" indent="0" algn="l" rtl="0">
              <a:lnSpc>
                <a:spcPct val="94000"/>
              </a:lnSpc>
              <a:spcBef>
                <a:spcPts val="0"/>
              </a:spcBef>
              <a:spcAft>
                <a:spcPts val="0"/>
              </a:spcAft>
              <a:buClr>
                <a:schemeClr val="dk2"/>
              </a:buClr>
              <a:buSzPts val="2800"/>
              <a:buNone/>
            </a:pPr>
            <a:r>
              <a:rPr lang="en-US" b="1" dirty="0"/>
              <a:t>Think: </a:t>
            </a:r>
            <a:r>
              <a:rPr lang="en-US" dirty="0"/>
              <a:t>individually reflect on the question </a:t>
            </a:r>
            <a:endParaRPr dirty="0"/>
          </a:p>
          <a:p>
            <a:pPr marL="0" lvl="0" indent="0" algn="l" rtl="0">
              <a:lnSpc>
                <a:spcPct val="94000"/>
              </a:lnSpc>
              <a:spcBef>
                <a:spcPts val="1200"/>
              </a:spcBef>
              <a:spcAft>
                <a:spcPts val="0"/>
              </a:spcAft>
              <a:buClr>
                <a:schemeClr val="dk2"/>
              </a:buClr>
              <a:buSzPts val="2800"/>
              <a:buNone/>
            </a:pPr>
            <a:r>
              <a:rPr lang="en-US" b="1" dirty="0"/>
              <a:t>Pair: </a:t>
            </a:r>
            <a:r>
              <a:rPr lang="en-US" dirty="0"/>
              <a:t>discuss with a small group</a:t>
            </a:r>
            <a:endParaRPr dirty="0"/>
          </a:p>
          <a:p>
            <a:pPr marL="0" lvl="0" indent="0" algn="l" rtl="0">
              <a:lnSpc>
                <a:spcPct val="94000"/>
              </a:lnSpc>
              <a:spcBef>
                <a:spcPts val="1200"/>
              </a:spcBef>
              <a:spcAft>
                <a:spcPts val="0"/>
              </a:spcAft>
              <a:buClr>
                <a:schemeClr val="dk2"/>
              </a:buClr>
              <a:buSzPts val="2800"/>
              <a:buNone/>
            </a:pPr>
            <a:r>
              <a:rPr lang="en-US" b="1" dirty="0"/>
              <a:t>Share: </a:t>
            </a:r>
            <a:r>
              <a:rPr lang="en-US" dirty="0"/>
              <a:t>discuss with the entire lab section</a:t>
            </a:r>
            <a:endParaRPr dirty="0"/>
          </a:p>
          <a:p>
            <a:pPr marL="0" lvl="0" indent="0" algn="l" rtl="0">
              <a:lnSpc>
                <a:spcPct val="94000"/>
              </a:lnSpc>
              <a:spcBef>
                <a:spcPts val="1200"/>
              </a:spcBef>
              <a:spcAft>
                <a:spcPts val="0"/>
              </a:spcAft>
              <a:buClr>
                <a:schemeClr val="dk2"/>
              </a:buClr>
              <a:buSzPts val="1000"/>
              <a:buNone/>
            </a:pPr>
            <a:endParaRPr sz="1000" dirty="0"/>
          </a:p>
          <a:p>
            <a:pPr marL="0" lvl="0" indent="0" algn="l" rtl="0">
              <a:lnSpc>
                <a:spcPct val="94000"/>
              </a:lnSpc>
              <a:spcBef>
                <a:spcPts val="1200"/>
              </a:spcBef>
              <a:spcAft>
                <a:spcPts val="0"/>
              </a:spcAft>
              <a:buClr>
                <a:schemeClr val="dk2"/>
              </a:buClr>
              <a:buSzPts val="2800"/>
              <a:buNone/>
            </a:pPr>
            <a:r>
              <a:rPr lang="en-US" dirty="0"/>
              <a:t>Given this data set, what are some questions that we may wish to answer using </a:t>
            </a:r>
            <a:r>
              <a:rPr lang="en-US" i="1" dirty="0"/>
              <a:t>health</a:t>
            </a:r>
            <a:r>
              <a:rPr lang="en-US" dirty="0"/>
              <a:t> as the explanatory variable?</a:t>
            </a:r>
            <a:endParaRPr dirty="0"/>
          </a:p>
          <a:p>
            <a:pPr marL="384048" lvl="0" indent="-384048" algn="l" rtl="0">
              <a:lnSpc>
                <a:spcPct val="94000"/>
              </a:lnSpc>
              <a:spcBef>
                <a:spcPts val="1200"/>
              </a:spcBef>
              <a:spcAft>
                <a:spcPts val="0"/>
              </a:spcAft>
              <a:buClr>
                <a:schemeClr val="dk2"/>
              </a:buClr>
              <a:buSzPts val="2800"/>
              <a:buFont typeface="Arial"/>
              <a:buChar char="•"/>
            </a:pPr>
            <a:r>
              <a:rPr lang="en-US" dirty="0"/>
              <a:t>Think of one question that involves a </a:t>
            </a:r>
            <a:r>
              <a:rPr lang="en-US"/>
              <a:t>categorical response</a:t>
            </a:r>
            <a:endParaRPr dirty="0"/>
          </a:p>
        </p:txBody>
      </p:sp>
      <p:sp>
        <p:nvSpPr>
          <p:cNvPr id="354" name="Google Shape;354;p32"/>
          <p:cNvSpPr txBox="1">
            <a:spLocks noGrp="1"/>
          </p:cNvSpPr>
          <p:nvPr>
            <p:ph type="sldNum" idx="12"/>
          </p:nvPr>
        </p:nvSpPr>
        <p:spPr>
          <a:xfrm>
            <a:off x="10595708" y="6453386"/>
            <a:ext cx="1596292" cy="40461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31</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4"/>
          <p:cNvSpPr txBox="1">
            <a:spLocks noGrp="1"/>
          </p:cNvSpPr>
          <p:nvPr>
            <p:ph type="title"/>
          </p:nvPr>
        </p:nvSpPr>
        <p:spPr>
          <a:xfrm>
            <a:off x="1116676" y="386134"/>
            <a:ext cx="10111048" cy="74295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000"/>
              <a:buFont typeface="Calibri"/>
              <a:buNone/>
            </a:pPr>
            <a:r>
              <a:rPr lang="en-US"/>
              <a:t>M-Write</a:t>
            </a:r>
            <a:endParaRPr/>
          </a:p>
        </p:txBody>
      </p:sp>
      <p:sp>
        <p:nvSpPr>
          <p:cNvPr id="127" name="Google Shape;127;p4"/>
          <p:cNvSpPr txBox="1">
            <a:spLocks noGrp="1"/>
          </p:cNvSpPr>
          <p:nvPr>
            <p:ph type="body" idx="1"/>
          </p:nvPr>
        </p:nvSpPr>
        <p:spPr>
          <a:xfrm>
            <a:off x="1116676" y="1142939"/>
            <a:ext cx="10111048" cy="4946576"/>
          </a:xfrm>
          <a:prstGeom prst="rect">
            <a:avLst/>
          </a:prstGeom>
          <a:noFill/>
          <a:ln>
            <a:noFill/>
          </a:ln>
        </p:spPr>
        <p:txBody>
          <a:bodyPr spcFirstLastPara="1" wrap="square" lIns="91425" tIns="45700" rIns="91425" bIns="45700" anchor="t" anchorCtr="0">
            <a:normAutofit/>
          </a:bodyPr>
          <a:lstStyle/>
          <a:p>
            <a:pPr marL="0" lvl="0" indent="0" algn="l" rtl="0">
              <a:lnSpc>
                <a:spcPct val="94000"/>
              </a:lnSpc>
              <a:spcBef>
                <a:spcPts val="0"/>
              </a:spcBef>
              <a:spcAft>
                <a:spcPts val="0"/>
              </a:spcAft>
              <a:buClr>
                <a:schemeClr val="dk2"/>
              </a:buClr>
              <a:buSzPts val="2800"/>
              <a:buNone/>
            </a:pPr>
            <a:r>
              <a:rPr lang="en-US"/>
              <a:t>Find helpful information at the bottom of the Student Resources page on Canvas!</a:t>
            </a:r>
            <a:endParaRPr/>
          </a:p>
        </p:txBody>
      </p:sp>
      <p:sp>
        <p:nvSpPr>
          <p:cNvPr id="128" name="Google Shape;128;p4"/>
          <p:cNvSpPr txBox="1">
            <a:spLocks noGrp="1"/>
          </p:cNvSpPr>
          <p:nvPr>
            <p:ph type="sldNum" idx="12"/>
          </p:nvPr>
        </p:nvSpPr>
        <p:spPr>
          <a:xfrm>
            <a:off x="10595708" y="6453386"/>
            <a:ext cx="1596292" cy="40461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pic>
        <p:nvPicPr>
          <p:cNvPr id="129" name="Google Shape;129;p4"/>
          <p:cNvPicPr preferRelativeResize="0"/>
          <p:nvPr/>
        </p:nvPicPr>
        <p:blipFill rotWithShape="1">
          <a:blip r:embed="rId3">
            <a:alphaModFix/>
          </a:blip>
          <a:srcRect/>
          <a:stretch/>
        </p:blipFill>
        <p:spPr>
          <a:xfrm>
            <a:off x="1116676" y="2411969"/>
            <a:ext cx="5204306" cy="257298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5"/>
          <p:cNvSpPr txBox="1">
            <a:spLocks noGrp="1"/>
          </p:cNvSpPr>
          <p:nvPr>
            <p:ph type="title"/>
          </p:nvPr>
        </p:nvSpPr>
        <p:spPr>
          <a:xfrm>
            <a:off x="1116676" y="386134"/>
            <a:ext cx="10111048" cy="74295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000"/>
              <a:buFont typeface="Calibri"/>
              <a:buNone/>
            </a:pPr>
            <a:r>
              <a:rPr lang="en-US"/>
              <a:t>Today’s Topics</a:t>
            </a:r>
            <a:endParaRPr/>
          </a:p>
        </p:txBody>
      </p:sp>
      <p:sp>
        <p:nvSpPr>
          <p:cNvPr id="135" name="Google Shape;135;p5"/>
          <p:cNvSpPr txBox="1">
            <a:spLocks noGrp="1"/>
          </p:cNvSpPr>
          <p:nvPr>
            <p:ph type="body" idx="1"/>
          </p:nvPr>
        </p:nvSpPr>
        <p:spPr>
          <a:xfrm>
            <a:off x="1116676" y="1142939"/>
            <a:ext cx="10111048" cy="5224610"/>
          </a:xfrm>
          <a:prstGeom prst="rect">
            <a:avLst/>
          </a:prstGeom>
          <a:noFill/>
          <a:ln>
            <a:noFill/>
          </a:ln>
        </p:spPr>
        <p:txBody>
          <a:bodyPr spcFirstLastPara="1" wrap="square" lIns="91425" tIns="45700" rIns="91425" bIns="45700" anchor="t" anchorCtr="0">
            <a:normAutofit/>
          </a:bodyPr>
          <a:lstStyle/>
          <a:p>
            <a:pPr marL="0" lvl="0" indent="0" algn="l" rtl="0">
              <a:lnSpc>
                <a:spcPct val="94000"/>
              </a:lnSpc>
              <a:spcBef>
                <a:spcPts val="0"/>
              </a:spcBef>
              <a:spcAft>
                <a:spcPts val="0"/>
              </a:spcAft>
              <a:buClr>
                <a:schemeClr val="dk2"/>
              </a:buClr>
              <a:buSzPts val="2800"/>
              <a:buNone/>
            </a:pPr>
            <a:r>
              <a:rPr lang="en-US"/>
              <a:t>Statistical Objectives</a:t>
            </a:r>
            <a:endParaRPr/>
          </a:p>
          <a:p>
            <a:pPr marL="914400" lvl="1" indent="-384048" algn="l" rtl="0">
              <a:lnSpc>
                <a:spcPct val="94000"/>
              </a:lnSpc>
              <a:spcBef>
                <a:spcPts val="700"/>
              </a:spcBef>
              <a:spcAft>
                <a:spcPts val="0"/>
              </a:spcAft>
              <a:buClr>
                <a:schemeClr val="dk2"/>
              </a:buClr>
              <a:buSzPts val="2400"/>
              <a:buChar char="–"/>
            </a:pPr>
            <a:r>
              <a:rPr lang="en-US"/>
              <a:t>Practice with histograms and boxplots</a:t>
            </a:r>
            <a:endParaRPr/>
          </a:p>
          <a:p>
            <a:pPr marL="914400" lvl="1" indent="-384048" algn="l" rtl="0">
              <a:lnSpc>
                <a:spcPct val="94000"/>
              </a:lnSpc>
              <a:spcBef>
                <a:spcPts val="700"/>
              </a:spcBef>
              <a:spcAft>
                <a:spcPts val="0"/>
              </a:spcAft>
              <a:buClr>
                <a:schemeClr val="dk2"/>
              </a:buClr>
              <a:buSzPts val="2400"/>
              <a:buChar char="–"/>
            </a:pPr>
            <a:r>
              <a:rPr lang="en-US"/>
              <a:t>Revisit the five-number summary of a variable</a:t>
            </a:r>
            <a:endParaRPr/>
          </a:p>
          <a:p>
            <a:pPr marL="0" lvl="0" indent="0" algn="l" rtl="0">
              <a:lnSpc>
                <a:spcPct val="94000"/>
              </a:lnSpc>
              <a:spcBef>
                <a:spcPts val="1200"/>
              </a:spcBef>
              <a:spcAft>
                <a:spcPts val="0"/>
              </a:spcAft>
              <a:buClr>
                <a:schemeClr val="dk2"/>
              </a:buClr>
              <a:buSzPts val="2800"/>
              <a:buNone/>
            </a:pPr>
            <a:endParaRPr/>
          </a:p>
          <a:p>
            <a:pPr marL="0" lvl="0" indent="0" algn="l" rtl="0">
              <a:lnSpc>
                <a:spcPct val="94000"/>
              </a:lnSpc>
              <a:spcBef>
                <a:spcPts val="1200"/>
              </a:spcBef>
              <a:spcAft>
                <a:spcPts val="0"/>
              </a:spcAft>
              <a:buClr>
                <a:schemeClr val="dk2"/>
              </a:buClr>
              <a:buSzPts val="2800"/>
              <a:buNone/>
            </a:pPr>
            <a:r>
              <a:rPr lang="en-US"/>
              <a:t>R Objectives</a:t>
            </a:r>
            <a:endParaRPr/>
          </a:p>
          <a:p>
            <a:pPr marL="914400" lvl="1" indent="-384048" algn="l" rtl="0">
              <a:lnSpc>
                <a:spcPct val="94000"/>
              </a:lnSpc>
              <a:spcBef>
                <a:spcPts val="700"/>
              </a:spcBef>
              <a:spcAft>
                <a:spcPts val="0"/>
              </a:spcAft>
              <a:buClr>
                <a:schemeClr val="dk2"/>
              </a:buClr>
              <a:buSzPts val="2400"/>
              <a:buChar char="–"/>
            </a:pPr>
            <a:r>
              <a:rPr lang="en-US"/>
              <a:t>Calculate numerical summaries</a:t>
            </a:r>
            <a:endParaRPr/>
          </a:p>
          <a:p>
            <a:pPr marL="914400" lvl="1" indent="-384048" algn="l" rtl="0">
              <a:lnSpc>
                <a:spcPct val="94000"/>
              </a:lnSpc>
              <a:spcBef>
                <a:spcPts val="700"/>
              </a:spcBef>
              <a:spcAft>
                <a:spcPts val="0"/>
              </a:spcAft>
              <a:buClr>
                <a:schemeClr val="dk2"/>
              </a:buClr>
              <a:buSzPts val="2400"/>
              <a:buChar char="–"/>
            </a:pPr>
            <a:r>
              <a:rPr lang="en-US"/>
              <a:t>Make a histogram </a:t>
            </a:r>
            <a:endParaRPr/>
          </a:p>
          <a:p>
            <a:pPr marL="914400" lvl="1" indent="-384048" algn="l" rtl="0">
              <a:lnSpc>
                <a:spcPct val="94000"/>
              </a:lnSpc>
              <a:spcBef>
                <a:spcPts val="700"/>
              </a:spcBef>
              <a:spcAft>
                <a:spcPts val="0"/>
              </a:spcAft>
              <a:buClr>
                <a:schemeClr val="dk2"/>
              </a:buClr>
              <a:buSzPts val="2400"/>
              <a:buChar char="–"/>
            </a:pPr>
            <a:r>
              <a:rPr lang="en-US"/>
              <a:t>Make a boxplot</a:t>
            </a:r>
            <a:endParaRPr/>
          </a:p>
          <a:p>
            <a:pPr marL="914400" lvl="1" indent="-384048" algn="l" rtl="0">
              <a:lnSpc>
                <a:spcPct val="94000"/>
              </a:lnSpc>
              <a:spcBef>
                <a:spcPts val="700"/>
              </a:spcBef>
              <a:spcAft>
                <a:spcPts val="0"/>
              </a:spcAft>
              <a:buClr>
                <a:schemeClr val="dk2"/>
              </a:buClr>
              <a:buSzPts val="2400"/>
              <a:buChar char="–"/>
            </a:pPr>
            <a:r>
              <a:rPr lang="en-US"/>
              <a:t>Make a side-by-side boxplot (plot by group)</a:t>
            </a:r>
            <a:endParaRPr/>
          </a:p>
          <a:p>
            <a:pPr marL="914400" lvl="1" indent="-384048" algn="l" rtl="0">
              <a:lnSpc>
                <a:spcPct val="94000"/>
              </a:lnSpc>
              <a:spcBef>
                <a:spcPts val="700"/>
              </a:spcBef>
              <a:spcAft>
                <a:spcPts val="0"/>
              </a:spcAft>
              <a:buClr>
                <a:schemeClr val="dk2"/>
              </a:buClr>
              <a:buSzPts val="2400"/>
              <a:buChar char="–"/>
            </a:pPr>
            <a:r>
              <a:rPr lang="en-US"/>
              <a:t>Calculate numerical summaries by group</a:t>
            </a:r>
            <a:endParaRPr/>
          </a:p>
        </p:txBody>
      </p:sp>
      <p:sp>
        <p:nvSpPr>
          <p:cNvPr id="136" name="Google Shape;136;p5"/>
          <p:cNvSpPr txBox="1">
            <a:spLocks noGrp="1"/>
          </p:cNvSpPr>
          <p:nvPr>
            <p:ph type="sldNum" idx="12"/>
          </p:nvPr>
        </p:nvSpPr>
        <p:spPr>
          <a:xfrm>
            <a:off x="10595708" y="6453386"/>
            <a:ext cx="1596292" cy="40461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6"/>
          <p:cNvSpPr txBox="1">
            <a:spLocks noGrp="1"/>
          </p:cNvSpPr>
          <p:nvPr>
            <p:ph type="title"/>
          </p:nvPr>
        </p:nvSpPr>
        <p:spPr>
          <a:xfrm>
            <a:off x="1116676" y="386134"/>
            <a:ext cx="10111048" cy="74295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000"/>
              <a:buFont typeface="Calibri"/>
              <a:buNone/>
            </a:pPr>
            <a:r>
              <a:rPr lang="en-US"/>
              <a:t>Describing Distributions</a:t>
            </a:r>
            <a:endParaRPr/>
          </a:p>
        </p:txBody>
      </p:sp>
      <p:sp>
        <p:nvSpPr>
          <p:cNvPr id="142" name="Google Shape;142;p6"/>
          <p:cNvSpPr txBox="1">
            <a:spLocks noGrp="1"/>
          </p:cNvSpPr>
          <p:nvPr>
            <p:ph type="body" idx="1"/>
          </p:nvPr>
        </p:nvSpPr>
        <p:spPr>
          <a:xfrm>
            <a:off x="1116676" y="1142939"/>
            <a:ext cx="10111048" cy="5224610"/>
          </a:xfrm>
          <a:prstGeom prst="rect">
            <a:avLst/>
          </a:prstGeom>
          <a:noFill/>
          <a:ln>
            <a:noFill/>
          </a:ln>
        </p:spPr>
        <p:txBody>
          <a:bodyPr spcFirstLastPara="1" wrap="square" lIns="91425" tIns="45700" rIns="91425" bIns="45700" anchor="t" anchorCtr="0">
            <a:normAutofit/>
          </a:bodyPr>
          <a:lstStyle/>
          <a:p>
            <a:pPr marL="0" lvl="0" indent="0" algn="l" rtl="0">
              <a:lnSpc>
                <a:spcPct val="94000"/>
              </a:lnSpc>
              <a:spcBef>
                <a:spcPts val="0"/>
              </a:spcBef>
              <a:spcAft>
                <a:spcPts val="0"/>
              </a:spcAft>
              <a:buClr>
                <a:schemeClr val="dk2"/>
              </a:buClr>
              <a:buSzPts val="2800"/>
              <a:buNone/>
            </a:pPr>
            <a:r>
              <a:rPr lang="en-US"/>
              <a:t>We want to provide a full picture of the data </a:t>
            </a:r>
            <a:endParaRPr/>
          </a:p>
          <a:p>
            <a:pPr marL="0" lvl="0" indent="0" algn="l" rtl="0">
              <a:lnSpc>
                <a:spcPct val="94000"/>
              </a:lnSpc>
              <a:spcBef>
                <a:spcPts val="1200"/>
              </a:spcBef>
              <a:spcAft>
                <a:spcPts val="0"/>
              </a:spcAft>
              <a:buClr>
                <a:schemeClr val="dk2"/>
              </a:buClr>
              <a:buSzPts val="2800"/>
              <a:buNone/>
            </a:pPr>
            <a:endParaRPr/>
          </a:p>
          <a:p>
            <a:pPr marL="384048" lvl="0" indent="-384048" algn="l" rtl="0">
              <a:lnSpc>
                <a:spcPct val="94000"/>
              </a:lnSpc>
              <a:spcBef>
                <a:spcPts val="1200"/>
              </a:spcBef>
              <a:spcAft>
                <a:spcPts val="0"/>
              </a:spcAft>
              <a:buClr>
                <a:schemeClr val="dk2"/>
              </a:buClr>
              <a:buSzPts val="2800"/>
              <a:buFont typeface="Arial"/>
              <a:buChar char="•"/>
            </a:pPr>
            <a:r>
              <a:rPr lang="en-US"/>
              <a:t>Shape </a:t>
            </a:r>
            <a:r>
              <a:rPr lang="en-US" sz="2400"/>
              <a:t>(unimodal/bimodal, symmetric/bell-shaped/symmetric)</a:t>
            </a:r>
            <a:endParaRPr/>
          </a:p>
          <a:p>
            <a:pPr marL="384048" lvl="0" indent="-384048" algn="l" rtl="0">
              <a:lnSpc>
                <a:spcPct val="94000"/>
              </a:lnSpc>
              <a:spcBef>
                <a:spcPts val="1200"/>
              </a:spcBef>
              <a:spcAft>
                <a:spcPts val="0"/>
              </a:spcAft>
              <a:buClr>
                <a:schemeClr val="dk2"/>
              </a:buClr>
              <a:buSzPts val="2800"/>
              <a:buFont typeface="Arial"/>
              <a:buChar char="•"/>
            </a:pPr>
            <a:r>
              <a:rPr lang="en-US"/>
              <a:t>Outliers </a:t>
            </a:r>
            <a:r>
              <a:rPr lang="en-US" sz="2400"/>
              <a:t>(observations that deviate from the rest)</a:t>
            </a:r>
            <a:endParaRPr/>
          </a:p>
          <a:p>
            <a:pPr marL="384048" lvl="0" indent="-384048" algn="l" rtl="0">
              <a:lnSpc>
                <a:spcPct val="94000"/>
              </a:lnSpc>
              <a:spcBef>
                <a:spcPts val="1200"/>
              </a:spcBef>
              <a:spcAft>
                <a:spcPts val="0"/>
              </a:spcAft>
              <a:buClr>
                <a:schemeClr val="dk2"/>
              </a:buClr>
              <a:buSzPts val="2800"/>
              <a:buFont typeface="Arial"/>
              <a:buChar char="•"/>
            </a:pPr>
            <a:r>
              <a:rPr lang="en-US"/>
              <a:t>Center </a:t>
            </a:r>
            <a:r>
              <a:rPr lang="en-US" sz="2400"/>
              <a:t>(mean/median)</a:t>
            </a:r>
            <a:endParaRPr/>
          </a:p>
          <a:p>
            <a:pPr marL="384048" lvl="0" indent="-384048" algn="l" rtl="0">
              <a:lnSpc>
                <a:spcPct val="94000"/>
              </a:lnSpc>
              <a:spcBef>
                <a:spcPts val="1200"/>
              </a:spcBef>
              <a:spcAft>
                <a:spcPts val="0"/>
              </a:spcAft>
              <a:buClr>
                <a:schemeClr val="dk2"/>
              </a:buClr>
              <a:buSzPts val="2800"/>
              <a:buFont typeface="Arial"/>
              <a:buChar char="•"/>
            </a:pPr>
            <a:r>
              <a:rPr lang="en-US"/>
              <a:t>Spread </a:t>
            </a:r>
            <a:r>
              <a:rPr lang="en-US" sz="2400"/>
              <a:t>(range/IQR/standard deviation)</a:t>
            </a:r>
            <a:endParaRPr/>
          </a:p>
          <a:p>
            <a:pPr marL="0" lvl="0" indent="0" algn="l" rtl="0">
              <a:lnSpc>
                <a:spcPct val="94000"/>
              </a:lnSpc>
              <a:spcBef>
                <a:spcPts val="1200"/>
              </a:spcBef>
              <a:spcAft>
                <a:spcPts val="0"/>
              </a:spcAft>
              <a:buClr>
                <a:schemeClr val="dk2"/>
              </a:buClr>
              <a:buSzPts val="2800"/>
              <a:buNone/>
            </a:pPr>
            <a:endParaRPr/>
          </a:p>
          <a:p>
            <a:pPr marL="0" lvl="0" indent="0" algn="l" rtl="0">
              <a:lnSpc>
                <a:spcPct val="94000"/>
              </a:lnSpc>
              <a:spcBef>
                <a:spcPts val="1200"/>
              </a:spcBef>
              <a:spcAft>
                <a:spcPts val="0"/>
              </a:spcAft>
              <a:buClr>
                <a:schemeClr val="dk2"/>
              </a:buClr>
              <a:buSzPts val="2800"/>
              <a:buNone/>
            </a:pPr>
            <a:r>
              <a:rPr lang="en-US"/>
              <a:t>Don’t forget your S.O.C.S.</a:t>
            </a:r>
            <a:endParaRPr/>
          </a:p>
          <a:p>
            <a:pPr marL="0" lvl="0" indent="0" algn="l" rtl="0">
              <a:lnSpc>
                <a:spcPct val="94000"/>
              </a:lnSpc>
              <a:spcBef>
                <a:spcPts val="1200"/>
              </a:spcBef>
              <a:spcAft>
                <a:spcPts val="0"/>
              </a:spcAft>
              <a:buClr>
                <a:schemeClr val="dk2"/>
              </a:buClr>
              <a:buSzPts val="2400"/>
              <a:buNone/>
            </a:pPr>
            <a:endParaRPr sz="2400"/>
          </a:p>
        </p:txBody>
      </p:sp>
      <p:sp>
        <p:nvSpPr>
          <p:cNvPr id="143" name="Google Shape;143;p6"/>
          <p:cNvSpPr txBox="1">
            <a:spLocks noGrp="1"/>
          </p:cNvSpPr>
          <p:nvPr>
            <p:ph type="sldNum" idx="12"/>
          </p:nvPr>
        </p:nvSpPr>
        <p:spPr>
          <a:xfrm>
            <a:off x="10595708" y="6453386"/>
            <a:ext cx="1596292" cy="40461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pic>
        <p:nvPicPr>
          <p:cNvPr id="144" name="Google Shape;144;p6"/>
          <p:cNvPicPr preferRelativeResize="0"/>
          <p:nvPr/>
        </p:nvPicPr>
        <p:blipFill rotWithShape="1">
          <a:blip r:embed="rId3">
            <a:alphaModFix/>
          </a:blip>
          <a:srcRect b="9903"/>
          <a:stretch/>
        </p:blipFill>
        <p:spPr>
          <a:xfrm>
            <a:off x="8269874" y="3660413"/>
            <a:ext cx="2476500" cy="240285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7"/>
          <p:cNvSpPr txBox="1">
            <a:spLocks noGrp="1"/>
          </p:cNvSpPr>
          <p:nvPr>
            <p:ph type="title"/>
          </p:nvPr>
        </p:nvSpPr>
        <p:spPr>
          <a:xfrm>
            <a:off x="1116676" y="386134"/>
            <a:ext cx="10111048" cy="74295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000"/>
              <a:buFont typeface="Calibri"/>
              <a:buNone/>
            </a:pPr>
            <a:r>
              <a:rPr lang="en-US"/>
              <a:t>Histograms</a:t>
            </a:r>
            <a:endParaRPr/>
          </a:p>
        </p:txBody>
      </p:sp>
      <p:sp>
        <p:nvSpPr>
          <p:cNvPr id="150" name="Google Shape;150;p7"/>
          <p:cNvSpPr txBox="1">
            <a:spLocks noGrp="1"/>
          </p:cNvSpPr>
          <p:nvPr>
            <p:ph type="body" idx="1"/>
          </p:nvPr>
        </p:nvSpPr>
        <p:spPr>
          <a:xfrm>
            <a:off x="1116676" y="1142939"/>
            <a:ext cx="10111048" cy="682657"/>
          </a:xfrm>
          <a:prstGeom prst="rect">
            <a:avLst/>
          </a:prstGeom>
          <a:noFill/>
          <a:ln>
            <a:noFill/>
          </a:ln>
        </p:spPr>
        <p:txBody>
          <a:bodyPr spcFirstLastPara="1" wrap="square" lIns="91425" tIns="45700" rIns="91425" bIns="45700" anchor="t" anchorCtr="0">
            <a:normAutofit/>
          </a:bodyPr>
          <a:lstStyle/>
          <a:p>
            <a:pPr marL="0" lvl="0" indent="0" algn="l" rtl="0">
              <a:lnSpc>
                <a:spcPct val="94000"/>
              </a:lnSpc>
              <a:spcBef>
                <a:spcPts val="0"/>
              </a:spcBef>
              <a:spcAft>
                <a:spcPts val="0"/>
              </a:spcAft>
              <a:buClr>
                <a:schemeClr val="dk2"/>
              </a:buClr>
              <a:buSzPts val="2800"/>
              <a:buNone/>
            </a:pPr>
            <a:r>
              <a:rPr lang="en-US"/>
              <a:t>Visualize the distribution of a quantitative variable</a:t>
            </a:r>
            <a:endParaRPr/>
          </a:p>
          <a:p>
            <a:pPr marL="384048" lvl="0" indent="-320548" algn="l" rtl="0">
              <a:lnSpc>
                <a:spcPct val="94000"/>
              </a:lnSpc>
              <a:spcBef>
                <a:spcPts val="1200"/>
              </a:spcBef>
              <a:spcAft>
                <a:spcPts val="0"/>
              </a:spcAft>
              <a:buClr>
                <a:schemeClr val="dk2"/>
              </a:buClr>
              <a:buSzPts val="1000"/>
              <a:buFont typeface="Arial"/>
              <a:buNone/>
            </a:pPr>
            <a:endParaRPr sz="1000"/>
          </a:p>
        </p:txBody>
      </p:sp>
      <p:sp>
        <p:nvSpPr>
          <p:cNvPr id="151" name="Google Shape;151;p7"/>
          <p:cNvSpPr txBox="1">
            <a:spLocks noGrp="1"/>
          </p:cNvSpPr>
          <p:nvPr>
            <p:ph type="sldNum" idx="12"/>
          </p:nvPr>
        </p:nvSpPr>
        <p:spPr>
          <a:xfrm>
            <a:off x="10595708" y="6453386"/>
            <a:ext cx="1596292" cy="40461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pic>
        <p:nvPicPr>
          <p:cNvPr id="152" name="Google Shape;152;p7"/>
          <p:cNvPicPr preferRelativeResize="0"/>
          <p:nvPr/>
        </p:nvPicPr>
        <p:blipFill rotWithShape="1">
          <a:blip r:embed="rId3">
            <a:alphaModFix/>
          </a:blip>
          <a:srcRect/>
          <a:stretch/>
        </p:blipFill>
        <p:spPr>
          <a:xfrm>
            <a:off x="6913922" y="2126592"/>
            <a:ext cx="4971043" cy="3067844"/>
          </a:xfrm>
          <a:prstGeom prst="rect">
            <a:avLst/>
          </a:prstGeom>
          <a:noFill/>
          <a:ln>
            <a:noFill/>
          </a:ln>
        </p:spPr>
      </p:pic>
      <p:sp>
        <p:nvSpPr>
          <p:cNvPr id="153" name="Google Shape;153;p7"/>
          <p:cNvSpPr txBox="1"/>
          <p:nvPr/>
        </p:nvSpPr>
        <p:spPr>
          <a:xfrm>
            <a:off x="1116676" y="2172467"/>
            <a:ext cx="5425273" cy="3021970"/>
          </a:xfrm>
          <a:prstGeom prst="rect">
            <a:avLst/>
          </a:prstGeom>
          <a:noFill/>
          <a:ln>
            <a:noFill/>
          </a:ln>
        </p:spPr>
        <p:txBody>
          <a:bodyPr spcFirstLastPara="1" wrap="square" lIns="91425" tIns="45700" rIns="91425" bIns="45700" anchor="t" anchorCtr="0">
            <a:normAutofit/>
          </a:bodyPr>
          <a:lstStyle/>
          <a:p>
            <a:pPr marL="0" marR="0" lvl="0" indent="0" algn="l" rtl="0">
              <a:lnSpc>
                <a:spcPct val="94000"/>
              </a:lnSpc>
              <a:spcBef>
                <a:spcPts val="0"/>
              </a:spcBef>
              <a:spcAft>
                <a:spcPts val="0"/>
              </a:spcAft>
              <a:buClr>
                <a:schemeClr val="dk2"/>
              </a:buClr>
              <a:buSzPts val="2800"/>
              <a:buFont typeface="Arial"/>
              <a:buNone/>
            </a:pPr>
            <a:r>
              <a:rPr lang="en-US" sz="2800" b="0" i="0" u="none" strike="noStrike" cap="none">
                <a:solidFill>
                  <a:schemeClr val="dk2"/>
                </a:solidFill>
                <a:latin typeface="Calibri"/>
                <a:ea typeface="Calibri"/>
                <a:cs typeface="Calibri"/>
                <a:sym typeface="Calibri"/>
              </a:rPr>
              <a:t>Most useful for determining shape</a:t>
            </a:r>
            <a:endParaRPr/>
          </a:p>
          <a:p>
            <a:pPr marL="914400" marR="0" lvl="1" indent="-384048" algn="l" rtl="0">
              <a:lnSpc>
                <a:spcPct val="94000"/>
              </a:lnSpc>
              <a:spcBef>
                <a:spcPts val="700"/>
              </a:spcBef>
              <a:spcAft>
                <a:spcPts val="0"/>
              </a:spcAft>
              <a:buClr>
                <a:schemeClr val="dk2"/>
              </a:buClr>
              <a:buSzPts val="2400"/>
              <a:buFont typeface="Libre Franklin"/>
              <a:buChar char="–"/>
            </a:pPr>
            <a:r>
              <a:rPr lang="en-US" sz="2400" b="0" i="0" u="none" strike="noStrike" cap="none">
                <a:solidFill>
                  <a:schemeClr val="dk2"/>
                </a:solidFill>
                <a:latin typeface="Calibri"/>
                <a:ea typeface="Calibri"/>
                <a:cs typeface="Calibri"/>
                <a:sym typeface="Calibri"/>
              </a:rPr>
              <a:t>Unimodal/Bimodal</a:t>
            </a:r>
            <a:endParaRPr/>
          </a:p>
          <a:p>
            <a:pPr marL="914400" marR="0" lvl="1" indent="-384048" algn="l" rtl="0">
              <a:lnSpc>
                <a:spcPct val="94000"/>
              </a:lnSpc>
              <a:spcBef>
                <a:spcPts val="700"/>
              </a:spcBef>
              <a:spcAft>
                <a:spcPts val="0"/>
              </a:spcAft>
              <a:buClr>
                <a:schemeClr val="dk2"/>
              </a:buClr>
              <a:buSzPts val="2400"/>
              <a:buFont typeface="Libre Franklin"/>
              <a:buChar char="–"/>
            </a:pPr>
            <a:r>
              <a:rPr lang="en-US" sz="2400" b="0" i="0" u="none" strike="noStrike" cap="none">
                <a:solidFill>
                  <a:schemeClr val="dk2"/>
                </a:solidFill>
                <a:latin typeface="Calibri"/>
                <a:ea typeface="Calibri"/>
                <a:cs typeface="Calibri"/>
                <a:sym typeface="Calibri"/>
              </a:rPr>
              <a:t>Symmetric/Bell-Shaped/Skewed</a:t>
            </a:r>
            <a:endParaRPr/>
          </a:p>
          <a:p>
            <a:pPr marL="0" marR="0" lvl="0" indent="0" algn="l" rtl="0">
              <a:lnSpc>
                <a:spcPct val="94000"/>
              </a:lnSpc>
              <a:spcBef>
                <a:spcPts val="1200"/>
              </a:spcBef>
              <a:spcAft>
                <a:spcPts val="0"/>
              </a:spcAft>
              <a:buClr>
                <a:schemeClr val="dk2"/>
              </a:buClr>
              <a:buSzPts val="2800"/>
              <a:buFont typeface="Arial"/>
              <a:buNone/>
            </a:pPr>
            <a:endParaRPr sz="2800" b="0" i="0" u="none" strike="noStrike" cap="none">
              <a:solidFill>
                <a:schemeClr val="dk2"/>
              </a:solidFill>
              <a:latin typeface="Calibri"/>
              <a:ea typeface="Calibri"/>
              <a:cs typeface="Calibri"/>
              <a:sym typeface="Calibri"/>
            </a:endParaRPr>
          </a:p>
          <a:p>
            <a:pPr marL="0" marR="0" lvl="0" indent="0" algn="l" rtl="0">
              <a:lnSpc>
                <a:spcPct val="94000"/>
              </a:lnSpc>
              <a:spcBef>
                <a:spcPts val="1200"/>
              </a:spcBef>
              <a:spcAft>
                <a:spcPts val="0"/>
              </a:spcAft>
              <a:buClr>
                <a:schemeClr val="dk2"/>
              </a:buClr>
              <a:buSzPts val="2800"/>
              <a:buFont typeface="Arial"/>
              <a:buNone/>
            </a:pPr>
            <a:r>
              <a:rPr lang="en-US" sz="2800" b="0" i="0" u="none" strike="noStrike" cap="none">
                <a:solidFill>
                  <a:schemeClr val="dk2"/>
                </a:solidFill>
                <a:latin typeface="Calibri"/>
                <a:ea typeface="Calibri"/>
                <a:cs typeface="Calibri"/>
                <a:sym typeface="Calibri"/>
              </a:rPr>
              <a:t>Approximate center, overall range, and </a:t>
            </a:r>
            <a:r>
              <a:rPr lang="en-US" sz="2800" b="0" i="1" u="none" strike="noStrike" cap="none">
                <a:solidFill>
                  <a:schemeClr val="dk2"/>
                </a:solidFill>
                <a:latin typeface="Calibri"/>
                <a:ea typeface="Calibri"/>
                <a:cs typeface="Calibri"/>
                <a:sym typeface="Calibri"/>
              </a:rPr>
              <a:t>potential</a:t>
            </a:r>
            <a:r>
              <a:rPr lang="en-US" sz="2800" b="0" i="0" u="none" strike="noStrike" cap="none">
                <a:solidFill>
                  <a:schemeClr val="dk2"/>
                </a:solidFill>
                <a:latin typeface="Calibri"/>
                <a:ea typeface="Calibri"/>
                <a:cs typeface="Calibri"/>
                <a:sym typeface="Calibri"/>
              </a:rPr>
              <a:t> outliers</a:t>
            </a:r>
            <a:endParaRPr/>
          </a:p>
        </p:txBody>
      </p:sp>
      <p:sp>
        <p:nvSpPr>
          <p:cNvPr id="154" name="Google Shape;154;p7"/>
          <p:cNvSpPr txBox="1"/>
          <p:nvPr/>
        </p:nvSpPr>
        <p:spPr>
          <a:xfrm>
            <a:off x="1116675" y="5614259"/>
            <a:ext cx="10111048" cy="742950"/>
          </a:xfrm>
          <a:prstGeom prst="rect">
            <a:avLst/>
          </a:prstGeom>
          <a:noFill/>
          <a:ln>
            <a:noFill/>
          </a:ln>
        </p:spPr>
        <p:txBody>
          <a:bodyPr spcFirstLastPara="1" wrap="square" lIns="91425" tIns="45700" rIns="91425" bIns="45700" anchor="t" anchorCtr="0">
            <a:normAutofit/>
          </a:bodyPr>
          <a:lstStyle/>
          <a:p>
            <a:pPr marL="0" marR="0" lvl="0" indent="0" algn="l" rtl="0">
              <a:lnSpc>
                <a:spcPct val="94000"/>
              </a:lnSpc>
              <a:spcBef>
                <a:spcPts val="0"/>
              </a:spcBef>
              <a:spcAft>
                <a:spcPts val="0"/>
              </a:spcAft>
              <a:buClr>
                <a:schemeClr val="dk2"/>
              </a:buClr>
              <a:buSzPts val="2800"/>
              <a:buFont typeface="Arial"/>
              <a:buNone/>
            </a:pPr>
            <a:r>
              <a:rPr lang="en-US" sz="2800" b="0" i="0" u="none" strike="noStrike" cap="none">
                <a:solidFill>
                  <a:schemeClr val="dk2"/>
                </a:solidFill>
                <a:latin typeface="Calibri"/>
                <a:ea typeface="Calibri"/>
                <a:cs typeface="Calibri"/>
                <a:sym typeface="Calibri"/>
              </a:rPr>
              <a:t>Note: use numerical summaries for exact values, when available</a:t>
            </a:r>
            <a:endParaRPr/>
          </a:p>
          <a:p>
            <a:pPr marL="384048" marR="0" lvl="0" indent="-206248" algn="l" rtl="0">
              <a:lnSpc>
                <a:spcPct val="94000"/>
              </a:lnSpc>
              <a:spcBef>
                <a:spcPts val="1200"/>
              </a:spcBef>
              <a:spcAft>
                <a:spcPts val="0"/>
              </a:spcAft>
              <a:buClr>
                <a:schemeClr val="dk2"/>
              </a:buClr>
              <a:buSzPts val="2800"/>
              <a:buFont typeface="Arial"/>
              <a:buNone/>
            </a:pPr>
            <a:endParaRPr sz="2800" b="0" i="0" u="none" strike="noStrike" cap="none">
              <a:solidFill>
                <a:schemeClr val="dk2"/>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8"/>
          <p:cNvSpPr txBox="1">
            <a:spLocks noGrp="1"/>
          </p:cNvSpPr>
          <p:nvPr>
            <p:ph type="title"/>
          </p:nvPr>
        </p:nvSpPr>
        <p:spPr>
          <a:xfrm>
            <a:off x="1116676" y="386134"/>
            <a:ext cx="10111048" cy="74295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000"/>
              <a:buFont typeface="Calibri"/>
              <a:buNone/>
            </a:pPr>
            <a:r>
              <a:rPr lang="en-US"/>
              <a:t>Boxplots</a:t>
            </a:r>
            <a:endParaRPr/>
          </a:p>
        </p:txBody>
      </p:sp>
      <p:sp>
        <p:nvSpPr>
          <p:cNvPr id="160" name="Google Shape;160;p8"/>
          <p:cNvSpPr txBox="1">
            <a:spLocks noGrp="1"/>
          </p:cNvSpPr>
          <p:nvPr>
            <p:ph type="body" idx="1"/>
          </p:nvPr>
        </p:nvSpPr>
        <p:spPr>
          <a:xfrm>
            <a:off x="1116676" y="1142939"/>
            <a:ext cx="10111048" cy="682657"/>
          </a:xfrm>
          <a:prstGeom prst="rect">
            <a:avLst/>
          </a:prstGeom>
          <a:noFill/>
          <a:ln>
            <a:noFill/>
          </a:ln>
        </p:spPr>
        <p:txBody>
          <a:bodyPr spcFirstLastPara="1" wrap="square" lIns="91425" tIns="45700" rIns="91425" bIns="45700" anchor="t" anchorCtr="0">
            <a:normAutofit/>
          </a:bodyPr>
          <a:lstStyle/>
          <a:p>
            <a:pPr marL="0" lvl="0" indent="0" algn="l" rtl="0">
              <a:lnSpc>
                <a:spcPct val="94000"/>
              </a:lnSpc>
              <a:spcBef>
                <a:spcPts val="0"/>
              </a:spcBef>
              <a:spcAft>
                <a:spcPts val="0"/>
              </a:spcAft>
              <a:buClr>
                <a:schemeClr val="dk2"/>
              </a:buClr>
              <a:buSzPts val="2800"/>
              <a:buNone/>
            </a:pPr>
            <a:r>
              <a:rPr lang="en-US"/>
              <a:t>Visualize the five-number summary for a quantitative variable</a:t>
            </a:r>
            <a:endParaRPr/>
          </a:p>
          <a:p>
            <a:pPr marL="384048" lvl="0" indent="-320548" algn="l" rtl="0">
              <a:lnSpc>
                <a:spcPct val="94000"/>
              </a:lnSpc>
              <a:spcBef>
                <a:spcPts val="1200"/>
              </a:spcBef>
              <a:spcAft>
                <a:spcPts val="0"/>
              </a:spcAft>
              <a:buClr>
                <a:schemeClr val="dk2"/>
              </a:buClr>
              <a:buSzPts val="1000"/>
              <a:buFont typeface="Arial"/>
              <a:buNone/>
            </a:pPr>
            <a:endParaRPr sz="1000"/>
          </a:p>
        </p:txBody>
      </p:sp>
      <p:sp>
        <p:nvSpPr>
          <p:cNvPr id="161" name="Google Shape;161;p8"/>
          <p:cNvSpPr txBox="1">
            <a:spLocks noGrp="1"/>
          </p:cNvSpPr>
          <p:nvPr>
            <p:ph type="sldNum" idx="12"/>
          </p:nvPr>
        </p:nvSpPr>
        <p:spPr>
          <a:xfrm>
            <a:off x="10595708" y="6453386"/>
            <a:ext cx="1596292" cy="40461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162" name="Google Shape;162;p8"/>
          <p:cNvSpPr txBox="1"/>
          <p:nvPr/>
        </p:nvSpPr>
        <p:spPr>
          <a:xfrm>
            <a:off x="1116676" y="2172466"/>
            <a:ext cx="5329520" cy="3682147"/>
          </a:xfrm>
          <a:prstGeom prst="rect">
            <a:avLst/>
          </a:prstGeom>
          <a:noFill/>
          <a:ln>
            <a:noFill/>
          </a:ln>
        </p:spPr>
        <p:txBody>
          <a:bodyPr spcFirstLastPara="1" wrap="square" lIns="91425" tIns="45700" rIns="91425" bIns="45700" anchor="t" anchorCtr="0">
            <a:normAutofit/>
          </a:bodyPr>
          <a:lstStyle/>
          <a:p>
            <a:pPr marL="0" marR="0" lvl="0" indent="0" algn="l" rtl="0">
              <a:lnSpc>
                <a:spcPct val="94000"/>
              </a:lnSpc>
              <a:spcBef>
                <a:spcPts val="0"/>
              </a:spcBef>
              <a:spcAft>
                <a:spcPts val="0"/>
              </a:spcAft>
              <a:buClr>
                <a:schemeClr val="dk2"/>
              </a:buClr>
              <a:buSzPts val="2800"/>
              <a:buFont typeface="Arial"/>
              <a:buNone/>
            </a:pPr>
            <a:r>
              <a:rPr lang="en-US" sz="2800" b="0" i="0" u="none" strike="noStrike" cap="none">
                <a:solidFill>
                  <a:schemeClr val="dk2"/>
                </a:solidFill>
                <a:latin typeface="Calibri"/>
                <a:ea typeface="Calibri"/>
                <a:cs typeface="Calibri"/>
                <a:sym typeface="Calibri"/>
              </a:rPr>
              <a:t>Great for the center (median), spread (range or IQR), and outliers</a:t>
            </a:r>
            <a:endParaRPr/>
          </a:p>
          <a:p>
            <a:pPr marL="0" marR="0" lvl="0" indent="0" algn="l" rtl="0">
              <a:lnSpc>
                <a:spcPct val="94000"/>
              </a:lnSpc>
              <a:spcBef>
                <a:spcPts val="1200"/>
              </a:spcBef>
              <a:spcAft>
                <a:spcPts val="0"/>
              </a:spcAft>
              <a:buClr>
                <a:schemeClr val="dk2"/>
              </a:buClr>
              <a:buSzPts val="2800"/>
              <a:buFont typeface="Arial"/>
              <a:buNone/>
            </a:pPr>
            <a:endParaRPr sz="2800" b="0" i="0" u="none" strike="noStrike" cap="none">
              <a:solidFill>
                <a:schemeClr val="dk2"/>
              </a:solidFill>
              <a:latin typeface="Calibri"/>
              <a:ea typeface="Calibri"/>
              <a:cs typeface="Calibri"/>
              <a:sym typeface="Calibri"/>
            </a:endParaRPr>
          </a:p>
          <a:p>
            <a:pPr marL="0" marR="0" lvl="0" indent="0" algn="l" rtl="0">
              <a:lnSpc>
                <a:spcPct val="94000"/>
              </a:lnSpc>
              <a:spcBef>
                <a:spcPts val="1200"/>
              </a:spcBef>
              <a:spcAft>
                <a:spcPts val="0"/>
              </a:spcAft>
              <a:buClr>
                <a:schemeClr val="dk2"/>
              </a:buClr>
              <a:buSzPts val="2800"/>
              <a:buFont typeface="Arial"/>
              <a:buNone/>
            </a:pPr>
            <a:r>
              <a:rPr lang="en-US" sz="2800" b="0" i="0" u="none" strike="noStrike" cap="none">
                <a:solidFill>
                  <a:schemeClr val="dk2"/>
                </a:solidFill>
                <a:latin typeface="Calibri"/>
                <a:ea typeface="Calibri"/>
                <a:cs typeface="Calibri"/>
                <a:sym typeface="Calibri"/>
              </a:rPr>
              <a:t>Can’t be used to determine shape!</a:t>
            </a:r>
            <a:endParaRPr/>
          </a:p>
        </p:txBody>
      </p:sp>
      <p:pic>
        <p:nvPicPr>
          <p:cNvPr id="163" name="Google Shape;163;p8"/>
          <p:cNvPicPr preferRelativeResize="0"/>
          <p:nvPr/>
        </p:nvPicPr>
        <p:blipFill rotWithShape="1">
          <a:blip r:embed="rId3">
            <a:alphaModFix/>
          </a:blip>
          <a:srcRect b="11837"/>
          <a:stretch/>
        </p:blipFill>
        <p:spPr>
          <a:xfrm>
            <a:off x="7095637" y="1920098"/>
            <a:ext cx="4627984" cy="375946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pic>
        <p:nvPicPr>
          <p:cNvPr id="169" name="Google Shape;169;p9"/>
          <p:cNvPicPr preferRelativeResize="0"/>
          <p:nvPr/>
        </p:nvPicPr>
        <p:blipFill rotWithShape="1">
          <a:blip r:embed="rId3">
            <a:alphaModFix/>
          </a:blip>
          <a:srcRect b="11837"/>
          <a:stretch/>
        </p:blipFill>
        <p:spPr>
          <a:xfrm>
            <a:off x="1403164" y="1822804"/>
            <a:ext cx="4627984" cy="3759461"/>
          </a:xfrm>
          <a:prstGeom prst="rect">
            <a:avLst/>
          </a:prstGeom>
          <a:noFill/>
          <a:ln>
            <a:noFill/>
          </a:ln>
        </p:spPr>
      </p:pic>
      <p:sp>
        <p:nvSpPr>
          <p:cNvPr id="170" name="Google Shape;170;p9"/>
          <p:cNvSpPr txBox="1">
            <a:spLocks noGrp="1"/>
          </p:cNvSpPr>
          <p:nvPr>
            <p:ph type="title"/>
          </p:nvPr>
        </p:nvSpPr>
        <p:spPr>
          <a:xfrm>
            <a:off x="1116676" y="386134"/>
            <a:ext cx="10111048" cy="74295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000"/>
              <a:buFont typeface="Calibri"/>
              <a:buNone/>
            </a:pPr>
            <a:r>
              <a:rPr lang="en-US"/>
              <a:t>Five-Number Summary</a:t>
            </a:r>
            <a:endParaRPr/>
          </a:p>
        </p:txBody>
      </p:sp>
      <p:sp>
        <p:nvSpPr>
          <p:cNvPr id="171" name="Google Shape;171;p9"/>
          <p:cNvSpPr txBox="1">
            <a:spLocks noGrp="1"/>
          </p:cNvSpPr>
          <p:nvPr>
            <p:ph type="body" idx="1"/>
          </p:nvPr>
        </p:nvSpPr>
        <p:spPr>
          <a:xfrm>
            <a:off x="6031148" y="1767803"/>
            <a:ext cx="4429329" cy="4599745"/>
          </a:xfrm>
          <a:prstGeom prst="rect">
            <a:avLst/>
          </a:prstGeom>
          <a:noFill/>
          <a:ln>
            <a:noFill/>
          </a:ln>
        </p:spPr>
        <p:txBody>
          <a:bodyPr spcFirstLastPara="1" wrap="square" lIns="91425" tIns="45700" rIns="91425" bIns="45700" anchor="t" anchorCtr="0">
            <a:normAutofit/>
          </a:bodyPr>
          <a:lstStyle/>
          <a:p>
            <a:pPr marL="0" lvl="0" indent="0" algn="l" rtl="0">
              <a:lnSpc>
                <a:spcPct val="94000"/>
              </a:lnSpc>
              <a:spcBef>
                <a:spcPts val="0"/>
              </a:spcBef>
              <a:spcAft>
                <a:spcPts val="0"/>
              </a:spcAft>
              <a:buClr>
                <a:schemeClr val="dk2"/>
              </a:buClr>
              <a:buSzPts val="200"/>
              <a:buNone/>
            </a:pPr>
            <a:endParaRPr sz="200"/>
          </a:p>
          <a:p>
            <a:pPr marL="0" lvl="0" indent="0" algn="r" rtl="0">
              <a:lnSpc>
                <a:spcPct val="94000"/>
              </a:lnSpc>
              <a:spcBef>
                <a:spcPts val="2200"/>
              </a:spcBef>
              <a:spcAft>
                <a:spcPts val="0"/>
              </a:spcAft>
              <a:buClr>
                <a:schemeClr val="dk2"/>
              </a:buClr>
              <a:buSzPts val="2400"/>
              <a:buNone/>
            </a:pPr>
            <a:r>
              <a:rPr lang="en-US" sz="2400"/>
              <a:t>Max (100</a:t>
            </a:r>
            <a:r>
              <a:rPr lang="en-US" sz="2400" baseline="30000"/>
              <a:t>th</a:t>
            </a:r>
            <a:r>
              <a:rPr lang="en-US" sz="2400"/>
              <a:t> percentile)</a:t>
            </a:r>
            <a:endParaRPr sz="2400" b="1"/>
          </a:p>
          <a:p>
            <a:pPr marL="0" lvl="0" indent="0" algn="r" rtl="0">
              <a:lnSpc>
                <a:spcPct val="94000"/>
              </a:lnSpc>
              <a:spcBef>
                <a:spcPts val="3400"/>
              </a:spcBef>
              <a:spcAft>
                <a:spcPts val="0"/>
              </a:spcAft>
              <a:buClr>
                <a:schemeClr val="dk2"/>
              </a:buClr>
              <a:buSzPts val="2400"/>
              <a:buNone/>
            </a:pPr>
            <a:r>
              <a:rPr lang="en-US" sz="2400"/>
              <a:t>Q3 (75</a:t>
            </a:r>
            <a:r>
              <a:rPr lang="en-US" sz="2400" baseline="30000"/>
              <a:t>th</a:t>
            </a:r>
            <a:r>
              <a:rPr lang="en-US" sz="2400"/>
              <a:t> percentile)</a:t>
            </a:r>
            <a:endParaRPr/>
          </a:p>
          <a:p>
            <a:pPr marL="0" lvl="0" indent="0" algn="r" rtl="0">
              <a:lnSpc>
                <a:spcPct val="94000"/>
              </a:lnSpc>
              <a:spcBef>
                <a:spcPts val="3400"/>
              </a:spcBef>
              <a:spcAft>
                <a:spcPts val="0"/>
              </a:spcAft>
              <a:buClr>
                <a:schemeClr val="dk2"/>
              </a:buClr>
              <a:buSzPts val="2400"/>
              <a:buNone/>
            </a:pPr>
            <a:r>
              <a:rPr lang="en-US" sz="2400"/>
              <a:t>Median (50</a:t>
            </a:r>
            <a:r>
              <a:rPr lang="en-US" sz="2400" baseline="30000"/>
              <a:t>th</a:t>
            </a:r>
            <a:r>
              <a:rPr lang="en-US" sz="2400"/>
              <a:t> percentile)</a:t>
            </a:r>
            <a:endParaRPr/>
          </a:p>
          <a:p>
            <a:pPr marL="0" lvl="0" indent="0" algn="r" rtl="0">
              <a:lnSpc>
                <a:spcPct val="94000"/>
              </a:lnSpc>
              <a:spcBef>
                <a:spcPts val="3400"/>
              </a:spcBef>
              <a:spcAft>
                <a:spcPts val="0"/>
              </a:spcAft>
              <a:buClr>
                <a:schemeClr val="dk2"/>
              </a:buClr>
              <a:buSzPts val="2400"/>
              <a:buNone/>
            </a:pPr>
            <a:r>
              <a:rPr lang="en-US" sz="2400"/>
              <a:t>Q1 (25</a:t>
            </a:r>
            <a:r>
              <a:rPr lang="en-US" sz="2400" baseline="30000"/>
              <a:t>th</a:t>
            </a:r>
            <a:r>
              <a:rPr lang="en-US" sz="2400"/>
              <a:t> percentile)</a:t>
            </a:r>
            <a:endParaRPr/>
          </a:p>
          <a:p>
            <a:pPr marL="0" lvl="0" indent="0" algn="r" rtl="0">
              <a:lnSpc>
                <a:spcPct val="94000"/>
              </a:lnSpc>
              <a:spcBef>
                <a:spcPts val="3400"/>
              </a:spcBef>
              <a:spcAft>
                <a:spcPts val="0"/>
              </a:spcAft>
              <a:buClr>
                <a:schemeClr val="dk2"/>
              </a:buClr>
              <a:buSzPts val="2400"/>
              <a:buNone/>
            </a:pPr>
            <a:r>
              <a:rPr lang="en-US" sz="2400"/>
              <a:t>Min (0</a:t>
            </a:r>
            <a:r>
              <a:rPr lang="en-US" sz="2400" baseline="30000"/>
              <a:t>th</a:t>
            </a:r>
            <a:r>
              <a:rPr lang="en-US" sz="2400"/>
              <a:t> percentile)</a:t>
            </a:r>
            <a:endParaRPr/>
          </a:p>
          <a:p>
            <a:pPr marL="384048" lvl="0" indent="-206248" algn="l" rtl="0">
              <a:lnSpc>
                <a:spcPct val="94000"/>
              </a:lnSpc>
              <a:spcBef>
                <a:spcPts val="3400"/>
              </a:spcBef>
              <a:spcAft>
                <a:spcPts val="0"/>
              </a:spcAft>
              <a:buClr>
                <a:schemeClr val="dk2"/>
              </a:buClr>
              <a:buSzPts val="2800"/>
              <a:buFont typeface="Arial"/>
              <a:buNone/>
            </a:pPr>
            <a:endParaRPr/>
          </a:p>
          <a:p>
            <a:pPr marL="384048" lvl="0" indent="-206248" algn="l" rtl="0">
              <a:lnSpc>
                <a:spcPct val="94000"/>
              </a:lnSpc>
              <a:spcBef>
                <a:spcPts val="1200"/>
              </a:spcBef>
              <a:spcAft>
                <a:spcPts val="0"/>
              </a:spcAft>
              <a:buClr>
                <a:schemeClr val="dk2"/>
              </a:buClr>
              <a:buSzPts val="2800"/>
              <a:buFont typeface="Arial"/>
              <a:buNone/>
            </a:pPr>
            <a:endParaRPr/>
          </a:p>
          <a:p>
            <a:pPr marL="384048" lvl="0" indent="-206248" algn="l" rtl="0">
              <a:lnSpc>
                <a:spcPct val="94000"/>
              </a:lnSpc>
              <a:spcBef>
                <a:spcPts val="1200"/>
              </a:spcBef>
              <a:spcAft>
                <a:spcPts val="0"/>
              </a:spcAft>
              <a:buClr>
                <a:schemeClr val="dk2"/>
              </a:buClr>
              <a:buSzPts val="2800"/>
              <a:buFont typeface="Arial"/>
              <a:buNone/>
            </a:pPr>
            <a:endParaRPr/>
          </a:p>
        </p:txBody>
      </p:sp>
      <p:sp>
        <p:nvSpPr>
          <p:cNvPr id="172" name="Google Shape;172;p9"/>
          <p:cNvSpPr txBox="1">
            <a:spLocks noGrp="1"/>
          </p:cNvSpPr>
          <p:nvPr>
            <p:ph type="sldNum" idx="12"/>
          </p:nvPr>
        </p:nvSpPr>
        <p:spPr>
          <a:xfrm>
            <a:off x="10595708" y="6453386"/>
            <a:ext cx="1596292" cy="40461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cxnSp>
        <p:nvCxnSpPr>
          <p:cNvPr id="173" name="Google Shape;173;p9"/>
          <p:cNvCxnSpPr/>
          <p:nvPr/>
        </p:nvCxnSpPr>
        <p:spPr>
          <a:xfrm flipH="1">
            <a:off x="4628473" y="3865123"/>
            <a:ext cx="2498659" cy="287092"/>
          </a:xfrm>
          <a:prstGeom prst="straightConnector1">
            <a:avLst/>
          </a:prstGeom>
          <a:noFill/>
          <a:ln w="19050" cap="flat" cmpd="sng">
            <a:solidFill>
              <a:schemeClr val="accent1"/>
            </a:solidFill>
            <a:prstDash val="solid"/>
            <a:round/>
            <a:headEnd type="none" w="sm" len="sm"/>
            <a:tailEnd type="none" w="sm" len="sm"/>
          </a:ln>
        </p:spPr>
      </p:cxnSp>
      <p:cxnSp>
        <p:nvCxnSpPr>
          <p:cNvPr id="174" name="Google Shape;174;p9"/>
          <p:cNvCxnSpPr/>
          <p:nvPr/>
        </p:nvCxnSpPr>
        <p:spPr>
          <a:xfrm>
            <a:off x="4628473" y="4455805"/>
            <a:ext cx="2972072" cy="186484"/>
          </a:xfrm>
          <a:prstGeom prst="straightConnector1">
            <a:avLst/>
          </a:prstGeom>
          <a:noFill/>
          <a:ln w="19050" cap="flat" cmpd="sng">
            <a:solidFill>
              <a:schemeClr val="accent1"/>
            </a:solidFill>
            <a:prstDash val="solid"/>
            <a:round/>
            <a:headEnd type="none" w="sm" len="sm"/>
            <a:tailEnd type="none" w="sm" len="sm"/>
          </a:ln>
        </p:spPr>
      </p:cxnSp>
      <p:cxnSp>
        <p:nvCxnSpPr>
          <p:cNvPr id="175" name="Google Shape;175;p9"/>
          <p:cNvCxnSpPr/>
          <p:nvPr/>
        </p:nvCxnSpPr>
        <p:spPr>
          <a:xfrm>
            <a:off x="4384922" y="4984760"/>
            <a:ext cx="3286959" cy="378423"/>
          </a:xfrm>
          <a:prstGeom prst="straightConnector1">
            <a:avLst/>
          </a:prstGeom>
          <a:noFill/>
          <a:ln w="19050" cap="flat" cmpd="sng">
            <a:solidFill>
              <a:schemeClr val="accent1"/>
            </a:solidFill>
            <a:prstDash val="solid"/>
            <a:round/>
            <a:headEnd type="none" w="sm" len="sm"/>
            <a:tailEnd type="none" w="sm" len="sm"/>
          </a:ln>
        </p:spPr>
      </p:cxnSp>
      <p:cxnSp>
        <p:nvCxnSpPr>
          <p:cNvPr id="176" name="Google Shape;176;p9"/>
          <p:cNvCxnSpPr/>
          <p:nvPr/>
        </p:nvCxnSpPr>
        <p:spPr>
          <a:xfrm rot="10800000" flipH="1">
            <a:off x="4298384" y="2338420"/>
            <a:ext cx="3088152" cy="356968"/>
          </a:xfrm>
          <a:prstGeom prst="straightConnector1">
            <a:avLst/>
          </a:prstGeom>
          <a:noFill/>
          <a:ln w="19050" cap="flat" cmpd="sng">
            <a:solidFill>
              <a:schemeClr val="accent1"/>
            </a:solidFill>
            <a:prstDash val="solid"/>
            <a:round/>
            <a:headEnd type="none" w="sm" len="sm"/>
            <a:tailEnd type="none" w="sm" len="sm"/>
          </a:ln>
        </p:spPr>
      </p:cxnSp>
      <p:cxnSp>
        <p:nvCxnSpPr>
          <p:cNvPr id="177" name="Google Shape;177;p9"/>
          <p:cNvCxnSpPr/>
          <p:nvPr/>
        </p:nvCxnSpPr>
        <p:spPr>
          <a:xfrm rot="10800000" flipH="1">
            <a:off x="4628473" y="3079840"/>
            <a:ext cx="2907221" cy="587450"/>
          </a:xfrm>
          <a:prstGeom prst="straightConnector1">
            <a:avLst/>
          </a:prstGeom>
          <a:noFill/>
          <a:ln w="19050" cap="flat" cmpd="sng">
            <a:solidFill>
              <a:schemeClr val="accent1"/>
            </a:solidFill>
            <a:prstDash val="solid"/>
            <a:round/>
            <a:headEnd type="none" w="sm" len="sm"/>
            <a:tailEnd type="none" w="sm" len="sm"/>
          </a:ln>
        </p:spPr>
      </p:cxnSp>
    </p:spTree>
  </p:cSld>
  <p:clrMapOvr>
    <a:masterClrMapping/>
  </p:clrMapOvr>
</p:sld>
</file>

<file path=ppt/theme/theme1.xml><?xml version="1.0" encoding="utf-8"?>
<a:theme xmlns:a="http://schemas.openxmlformats.org/drawingml/2006/main" name="Crop">
  <a:themeElements>
    <a:clrScheme name="Custom 2">
      <a:dk1>
        <a:srgbClr val="002060"/>
      </a:dk1>
      <a:lt1>
        <a:srgbClr val="FFFFFF"/>
      </a:lt1>
      <a:dk2>
        <a:srgbClr val="002060"/>
      </a:dk2>
      <a:lt2>
        <a:srgbClr val="FFFFFF"/>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1083</Words>
  <Application>Microsoft Office PowerPoint</Application>
  <PresentationFormat>Widescreen</PresentationFormat>
  <Paragraphs>212</Paragraphs>
  <Slides>31</Slides>
  <Notes>31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Libre Franklin</vt:lpstr>
      <vt:lpstr>Crop</vt:lpstr>
      <vt:lpstr>STATS 250 Lab 2</vt:lpstr>
      <vt:lpstr>Course Reminders</vt:lpstr>
      <vt:lpstr>M-Write </vt:lpstr>
      <vt:lpstr>M-Write</vt:lpstr>
      <vt:lpstr>Today’s Topics</vt:lpstr>
      <vt:lpstr>Describing Distributions</vt:lpstr>
      <vt:lpstr>Histograms</vt:lpstr>
      <vt:lpstr>Boxplots</vt:lpstr>
      <vt:lpstr>Five-Number Summary</vt:lpstr>
      <vt:lpstr>Boxplots</vt:lpstr>
      <vt:lpstr>Lab 2 </vt:lpstr>
      <vt:lpstr>Numerical Summaries</vt:lpstr>
      <vt:lpstr>Demo #1</vt:lpstr>
      <vt:lpstr>Demo #1</vt:lpstr>
      <vt:lpstr>hist() </vt:lpstr>
      <vt:lpstr>Demo #2</vt:lpstr>
      <vt:lpstr>Demo #2</vt:lpstr>
      <vt:lpstr>Think-Pair-Share #1</vt:lpstr>
      <vt:lpstr>boxplot()</vt:lpstr>
      <vt:lpstr>Demo #3</vt:lpstr>
      <vt:lpstr>Demo #3</vt:lpstr>
      <vt:lpstr>boxplot()</vt:lpstr>
      <vt:lpstr>Demo #4 </vt:lpstr>
      <vt:lpstr>Demo #4 </vt:lpstr>
      <vt:lpstr>aggregate()</vt:lpstr>
      <vt:lpstr>aggregate()</vt:lpstr>
      <vt:lpstr>Demo #5</vt:lpstr>
      <vt:lpstr>Demo #5</vt:lpstr>
      <vt:lpstr>Demo #5</vt:lpstr>
      <vt:lpstr>M-Write</vt:lpstr>
      <vt:lpstr>Think-Pair-Share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STATS 250 Lab 2</dc:title>
  <dc:creator>Mark Rulkowski</dc:creator>
  <cp:lastModifiedBy>Jiangyue</cp:lastModifiedBy>
  <cp:revision>1</cp:revision>
  <dcterms:created xsi:type="dcterms:W3CDTF">2019-10-17T19:00:46Z</dcterms:created>
  <dcterms:modified xsi:type="dcterms:W3CDTF">2023-01-29T21:40:34Z</dcterms:modified>
</cp:coreProperties>
</file>